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1"/>
  </p:notesMasterIdLst>
  <p:handoutMasterIdLst>
    <p:handoutMasterId r:id="rId282"/>
  </p:handoutMasterIdLst>
  <p:sldIdLst>
    <p:sldId id="923" r:id="rId2"/>
    <p:sldId id="635" r:id="rId3"/>
    <p:sldId id="1024" r:id="rId4"/>
    <p:sldId id="982" r:id="rId5"/>
    <p:sldId id="597" r:id="rId6"/>
    <p:sldId id="934" r:id="rId7"/>
    <p:sldId id="598" r:id="rId8"/>
    <p:sldId id="657" r:id="rId9"/>
    <p:sldId id="655" r:id="rId10"/>
    <p:sldId id="779" r:id="rId11"/>
    <p:sldId id="663" r:id="rId12"/>
    <p:sldId id="884" r:id="rId13"/>
    <p:sldId id="599" r:id="rId14"/>
    <p:sldId id="600" r:id="rId15"/>
    <p:sldId id="885" r:id="rId16"/>
    <p:sldId id="602" r:id="rId17"/>
    <p:sldId id="603" r:id="rId18"/>
    <p:sldId id="751" r:id="rId19"/>
    <p:sldId id="626" r:id="rId20"/>
    <p:sldId id="882" r:id="rId21"/>
    <p:sldId id="886" r:id="rId22"/>
    <p:sldId id="606" r:id="rId23"/>
    <p:sldId id="658" r:id="rId24"/>
    <p:sldId id="662" r:id="rId25"/>
    <p:sldId id="668" r:id="rId26"/>
    <p:sldId id="664" r:id="rId27"/>
    <p:sldId id="666" r:id="rId28"/>
    <p:sldId id="777" r:id="rId29"/>
    <p:sldId id="854" r:id="rId30"/>
    <p:sldId id="746" r:id="rId31"/>
    <p:sldId id="985" r:id="rId32"/>
    <p:sldId id="607" r:id="rId33"/>
    <p:sldId id="978" r:id="rId34"/>
    <p:sldId id="671" r:id="rId35"/>
    <p:sldId id="986" r:id="rId36"/>
    <p:sldId id="997" r:id="rId37"/>
    <p:sldId id="989" r:id="rId38"/>
    <p:sldId id="990" r:id="rId39"/>
    <p:sldId id="991" r:id="rId40"/>
    <p:sldId id="669" r:id="rId41"/>
    <p:sldId id="858" r:id="rId42"/>
    <p:sldId id="608" r:id="rId43"/>
    <p:sldId id="610" r:id="rId44"/>
    <p:sldId id="611" r:id="rId45"/>
    <p:sldId id="969" r:id="rId46"/>
    <p:sldId id="780" r:id="rId47"/>
    <p:sldId id="675" r:id="rId48"/>
    <p:sldId id="890" r:id="rId49"/>
    <p:sldId id="676" r:id="rId50"/>
    <p:sldId id="781" r:id="rId51"/>
    <p:sldId id="925" r:id="rId52"/>
    <p:sldId id="888" r:id="rId53"/>
    <p:sldId id="678" r:id="rId54"/>
    <p:sldId id="614" r:id="rId55"/>
    <p:sldId id="680" r:id="rId56"/>
    <p:sldId id="782" r:id="rId57"/>
    <p:sldId id="783" r:id="rId58"/>
    <p:sldId id="891" r:id="rId59"/>
    <p:sldId id="993" r:id="rId60"/>
    <p:sldId id="681" r:id="rId61"/>
    <p:sldId id="845" r:id="rId62"/>
    <p:sldId id="844" r:id="rId63"/>
    <p:sldId id="784" r:id="rId64"/>
    <p:sldId id="685" r:id="rId65"/>
    <p:sldId id="935" r:id="rId66"/>
    <p:sldId id="1025" r:id="rId67"/>
    <p:sldId id="691" r:id="rId68"/>
    <p:sldId id="869" r:id="rId69"/>
    <p:sldId id="995" r:id="rId70"/>
    <p:sldId id="931" r:id="rId71"/>
    <p:sldId id="996" r:id="rId72"/>
    <p:sldId id="795" r:id="rId73"/>
    <p:sldId id="936" r:id="rId74"/>
    <p:sldId id="937" r:id="rId75"/>
    <p:sldId id="938" r:id="rId76"/>
    <p:sldId id="939" r:id="rId77"/>
    <p:sldId id="735" r:id="rId78"/>
    <p:sldId id="971" r:id="rId79"/>
    <p:sldId id="686" r:id="rId80"/>
    <p:sldId id="790" r:id="rId81"/>
    <p:sldId id="689" r:id="rId82"/>
    <p:sldId id="791" r:id="rId83"/>
    <p:sldId id="450" r:id="rId84"/>
    <p:sldId id="999" r:id="rId85"/>
    <p:sldId id="617" r:id="rId86"/>
    <p:sldId id="878" r:id="rId87"/>
    <p:sldId id="618" r:id="rId88"/>
    <p:sldId id="619" r:id="rId89"/>
    <p:sldId id="793" r:id="rId90"/>
    <p:sldId id="1000" r:id="rId91"/>
    <p:sldId id="654" r:id="rId92"/>
    <p:sldId id="652" r:id="rId93"/>
    <p:sldId id="892" r:id="rId94"/>
    <p:sldId id="870" r:id="rId95"/>
    <p:sldId id="932" r:id="rId96"/>
    <p:sldId id="893" r:id="rId97"/>
    <p:sldId id="622" r:id="rId98"/>
    <p:sldId id="1027" r:id="rId99"/>
    <p:sldId id="875" r:id="rId100"/>
    <p:sldId id="1001" r:id="rId101"/>
    <p:sldId id="1028" r:id="rId102"/>
    <p:sldId id="1002" r:id="rId103"/>
    <p:sldId id="895" r:id="rId104"/>
    <p:sldId id="896" r:id="rId105"/>
    <p:sldId id="796" r:id="rId106"/>
    <p:sldId id="872" r:id="rId107"/>
    <p:sldId id="701" r:id="rId108"/>
    <p:sldId id="702" r:id="rId109"/>
    <p:sldId id="703" r:id="rId110"/>
    <p:sldId id="704" r:id="rId111"/>
    <p:sldId id="797" r:id="rId112"/>
    <p:sldId id="625" r:id="rId113"/>
    <p:sldId id="897" r:id="rId114"/>
    <p:sldId id="926" r:id="rId115"/>
    <p:sldId id="927" r:id="rId116"/>
    <p:sldId id="898" r:id="rId117"/>
    <p:sldId id="973" r:id="rId118"/>
    <p:sldId id="873" r:id="rId119"/>
    <p:sldId id="799" r:id="rId120"/>
    <p:sldId id="899" r:id="rId121"/>
    <p:sldId id="861" r:id="rId122"/>
    <p:sldId id="710" r:id="rId123"/>
    <p:sldId id="900" r:id="rId124"/>
    <p:sldId id="630" r:id="rId125"/>
    <p:sldId id="631" r:id="rId126"/>
    <p:sldId id="729" r:id="rId127"/>
    <p:sldId id="736" r:id="rId128"/>
    <p:sldId id="633" r:id="rId129"/>
    <p:sldId id="1003" r:id="rId130"/>
    <p:sldId id="883" r:id="rId131"/>
    <p:sldId id="901" r:id="rId132"/>
    <p:sldId id="596" r:id="rId133"/>
    <p:sldId id="723" r:id="rId134"/>
    <p:sldId id="715" r:id="rId135"/>
    <p:sldId id="846" r:id="rId136"/>
    <p:sldId id="1004" r:id="rId137"/>
    <p:sldId id="716" r:id="rId138"/>
    <p:sldId id="862" r:id="rId139"/>
    <p:sldId id="902" r:id="rId140"/>
    <p:sldId id="903" r:id="rId141"/>
    <p:sldId id="728" r:id="rId142"/>
    <p:sldId id="773" r:id="rId143"/>
    <p:sldId id="730" r:id="rId144"/>
    <p:sldId id="731" r:id="rId145"/>
    <p:sldId id="805" r:id="rId146"/>
    <p:sldId id="806" r:id="rId147"/>
    <p:sldId id="865" r:id="rId148"/>
    <p:sldId id="811" r:id="rId149"/>
    <p:sldId id="809" r:id="rId150"/>
    <p:sldId id="810" r:id="rId151"/>
    <p:sldId id="725" r:id="rId152"/>
    <p:sldId id="634" r:id="rId153"/>
    <p:sldId id="1005" r:id="rId154"/>
    <p:sldId id="742" r:id="rId155"/>
    <p:sldId id="1006" r:id="rId156"/>
    <p:sldId id="876" r:id="rId157"/>
    <p:sldId id="726" r:id="rId158"/>
    <p:sldId id="813" r:id="rId159"/>
    <p:sldId id="904" r:id="rId160"/>
    <p:sldId id="905" r:id="rId161"/>
    <p:sldId id="907" r:id="rId162"/>
    <p:sldId id="1007" r:id="rId163"/>
    <p:sldId id="818" r:id="rId164"/>
    <p:sldId id="819" r:id="rId165"/>
    <p:sldId id="908" r:id="rId166"/>
    <p:sldId id="749" r:id="rId167"/>
    <p:sldId id="454" r:id="rId168"/>
    <p:sldId id="496" r:id="rId169"/>
    <p:sldId id="497" r:id="rId170"/>
    <p:sldId id="498" r:id="rId171"/>
    <p:sldId id="877" r:id="rId172"/>
    <p:sldId id="750" r:id="rId173"/>
    <p:sldId id="847" r:id="rId174"/>
    <p:sldId id="500" r:id="rId175"/>
    <p:sldId id="501" r:id="rId176"/>
    <p:sldId id="502" r:id="rId177"/>
    <p:sldId id="503" r:id="rId178"/>
    <p:sldId id="504" r:id="rId179"/>
    <p:sldId id="505" r:id="rId180"/>
    <p:sldId id="506" r:id="rId181"/>
    <p:sldId id="909" r:id="rId182"/>
    <p:sldId id="910" r:id="rId183"/>
    <p:sldId id="911" r:id="rId184"/>
    <p:sldId id="912" r:id="rId185"/>
    <p:sldId id="913" r:id="rId186"/>
    <p:sldId id="512" r:id="rId187"/>
    <p:sldId id="513" r:id="rId188"/>
    <p:sldId id="514" r:id="rId189"/>
    <p:sldId id="914" r:id="rId190"/>
    <p:sldId id="753" r:id="rId191"/>
    <p:sldId id="517" r:id="rId192"/>
    <p:sldId id="915" r:id="rId193"/>
    <p:sldId id="820" r:id="rId194"/>
    <p:sldId id="916" r:id="rId195"/>
    <p:sldId id="823" r:id="rId196"/>
    <p:sldId id="824" r:id="rId197"/>
    <p:sldId id="917" r:id="rId198"/>
    <p:sldId id="1008" r:id="rId199"/>
    <p:sldId id="825" r:id="rId200"/>
    <p:sldId id="1009" r:id="rId201"/>
    <p:sldId id="1010" r:id="rId202"/>
    <p:sldId id="802" r:id="rId203"/>
    <p:sldId id="521" r:id="rId204"/>
    <p:sldId id="929" r:id="rId205"/>
    <p:sldId id="759" r:id="rId206"/>
    <p:sldId id="850" r:id="rId207"/>
    <p:sldId id="829" r:id="rId208"/>
    <p:sldId id="830" r:id="rId209"/>
    <p:sldId id="831" r:id="rId210"/>
    <p:sldId id="918" r:id="rId211"/>
    <p:sldId id="833" r:id="rId212"/>
    <p:sldId id="919" r:id="rId213"/>
    <p:sldId id="835" r:id="rId214"/>
    <p:sldId id="836" r:id="rId215"/>
    <p:sldId id="920" r:id="rId216"/>
    <p:sldId id="879" r:id="rId217"/>
    <p:sldId id="839" r:id="rId218"/>
    <p:sldId id="523" r:id="rId219"/>
    <p:sldId id="851" r:id="rId220"/>
    <p:sldId id="921" r:id="rId221"/>
    <p:sldId id="1011" r:id="rId222"/>
    <p:sldId id="922" r:id="rId223"/>
    <p:sldId id="525" r:id="rId224"/>
    <p:sldId id="880" r:id="rId225"/>
    <p:sldId id="841" r:id="rId226"/>
    <p:sldId id="410" r:id="rId227"/>
    <p:sldId id="1012" r:id="rId228"/>
    <p:sldId id="412" r:id="rId229"/>
    <p:sldId id="762" r:id="rId230"/>
    <p:sldId id="979" r:id="rId231"/>
    <p:sldId id="975" r:id="rId232"/>
    <p:sldId id="632" r:id="rId233"/>
    <p:sldId id="798" r:id="rId234"/>
    <p:sldId id="766" r:id="rId235"/>
    <p:sldId id="767" r:id="rId236"/>
    <p:sldId id="768" r:id="rId237"/>
    <p:sldId id="769" r:id="rId238"/>
    <p:sldId id="770" r:id="rId239"/>
    <p:sldId id="1013" r:id="rId240"/>
    <p:sldId id="959" r:id="rId241"/>
    <p:sldId id="958" r:id="rId242"/>
    <p:sldId id="957" r:id="rId243"/>
    <p:sldId id="775" r:id="rId244"/>
    <p:sldId id="960" r:id="rId245"/>
    <p:sldId id="1014" r:id="rId246"/>
    <p:sldId id="1015" r:id="rId247"/>
    <p:sldId id="961" r:id="rId248"/>
    <p:sldId id="1016" r:id="rId249"/>
    <p:sldId id="1017" r:id="rId250"/>
    <p:sldId id="713" r:id="rId251"/>
    <p:sldId id="543" r:id="rId252"/>
    <p:sldId id="786" r:id="rId253"/>
    <p:sldId id="966" r:id="rId254"/>
    <p:sldId id="788" r:id="rId255"/>
    <p:sldId id="1018" r:id="rId256"/>
    <p:sldId id="1019" r:id="rId257"/>
    <p:sldId id="1020" r:id="rId258"/>
    <p:sldId id="1021" r:id="rId259"/>
    <p:sldId id="1022" r:id="rId260"/>
    <p:sldId id="1026" r:id="rId261"/>
    <p:sldId id="801" r:id="rId262"/>
    <p:sldId id="794" r:id="rId263"/>
    <p:sldId id="732" r:id="rId264"/>
    <p:sldId id="789" r:id="rId265"/>
    <p:sldId id="894" r:id="rId266"/>
    <p:sldId id="906" r:id="rId267"/>
    <p:sldId id="974" r:id="rId268"/>
    <p:sldId id="941" r:id="rId269"/>
    <p:sldId id="942" r:id="rId270"/>
    <p:sldId id="977" r:id="rId271"/>
    <p:sldId id="962" r:id="rId272"/>
    <p:sldId id="963" r:id="rId273"/>
    <p:sldId id="964" r:id="rId274"/>
    <p:sldId id="965" r:id="rId275"/>
    <p:sldId id="967" r:id="rId276"/>
    <p:sldId id="970" r:id="rId277"/>
    <p:sldId id="924" r:id="rId278"/>
    <p:sldId id="933" r:id="rId279"/>
    <p:sldId id="981" r:id="rId280"/>
  </p:sldIdLst>
  <p:sldSz cx="7315200" cy="9326563"/>
  <p:notesSz cx="7077075" cy="9363075"/>
  <p:custShowLst>
    <p:custShow name="PRESENTATION ORDER - L" id="0">
      <p:sldLst/>
    </p:custShow>
  </p:custShowLst>
  <p:defaultTextStyle>
    <a:defPPr>
      <a:defRPr lang="en-US"/>
    </a:defPPr>
    <a:lvl1pPr algn="l" rtl="0" eaLnBrk="0" fontAlgn="base" hangingPunct="0">
      <a:spcBef>
        <a:spcPct val="0"/>
      </a:spcBef>
      <a:spcAft>
        <a:spcPct val="0"/>
      </a:spcAft>
      <a:defRPr sz="600"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sz="600"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sz="600"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sz="600"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sz="600" kern="1200">
        <a:solidFill>
          <a:schemeClr val="tx1"/>
        </a:solidFill>
        <a:latin typeface="Arial Black" panose="020B0A04020102020204" pitchFamily="34" charset="0"/>
        <a:ea typeface="+mn-ea"/>
        <a:cs typeface="+mn-cs"/>
      </a:defRPr>
    </a:lvl5pPr>
    <a:lvl6pPr marL="2286000" algn="l" defTabSz="914400" rtl="0" eaLnBrk="1" latinLnBrk="0" hangingPunct="1">
      <a:defRPr sz="600" kern="1200">
        <a:solidFill>
          <a:schemeClr val="tx1"/>
        </a:solidFill>
        <a:latin typeface="Arial Black" panose="020B0A04020102020204" pitchFamily="34" charset="0"/>
        <a:ea typeface="+mn-ea"/>
        <a:cs typeface="+mn-cs"/>
      </a:defRPr>
    </a:lvl6pPr>
    <a:lvl7pPr marL="2743200" algn="l" defTabSz="914400" rtl="0" eaLnBrk="1" latinLnBrk="0" hangingPunct="1">
      <a:defRPr sz="600" kern="1200">
        <a:solidFill>
          <a:schemeClr val="tx1"/>
        </a:solidFill>
        <a:latin typeface="Arial Black" panose="020B0A04020102020204" pitchFamily="34" charset="0"/>
        <a:ea typeface="+mn-ea"/>
        <a:cs typeface="+mn-cs"/>
      </a:defRPr>
    </a:lvl7pPr>
    <a:lvl8pPr marL="3200400" algn="l" defTabSz="914400" rtl="0" eaLnBrk="1" latinLnBrk="0" hangingPunct="1">
      <a:defRPr sz="600" kern="1200">
        <a:solidFill>
          <a:schemeClr val="tx1"/>
        </a:solidFill>
        <a:latin typeface="Arial Black" panose="020B0A04020102020204" pitchFamily="34" charset="0"/>
        <a:ea typeface="+mn-ea"/>
        <a:cs typeface="+mn-cs"/>
      </a:defRPr>
    </a:lvl8pPr>
    <a:lvl9pPr marL="3657600" algn="l" defTabSz="914400" rtl="0" eaLnBrk="1" latinLnBrk="0" hangingPunct="1">
      <a:defRPr sz="600"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2304">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66FF"/>
    <a:srgbClr val="0000FF"/>
    <a:srgbClr val="006600"/>
    <a:srgbClr val="660066"/>
    <a:srgbClr val="0000CC"/>
    <a:srgbClr val="000099"/>
    <a:srgbClr val="CC0000"/>
    <a:srgbClr val="9933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5" autoAdjust="0"/>
    <p:restoredTop sz="86404" autoAdjust="0"/>
  </p:normalViewPr>
  <p:slideViewPr>
    <p:cSldViewPr>
      <p:cViewPr>
        <p:scale>
          <a:sx n="140" d="100"/>
          <a:sy n="140" d="100"/>
        </p:scale>
        <p:origin x="1368" y="-3834"/>
      </p:cViewPr>
      <p:guideLst>
        <p:guide orient="horz" pos="2976"/>
        <p:guide pos="2304"/>
      </p:guideLst>
    </p:cSldViewPr>
  </p:slideViewPr>
  <p:outlineViewPr>
    <p:cViewPr>
      <p:scale>
        <a:sx n="66" d="100"/>
        <a:sy n="66"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66" d="100"/>
        <a:sy n="66" d="100"/>
      </p:scale>
      <p:origin x="0" y="0"/>
    </p:cViewPr>
  </p:notesTextViewPr>
  <p:sorterViewPr>
    <p:cViewPr varScale="1">
      <p:scale>
        <a:sx n="100" d="100"/>
        <a:sy n="100" d="100"/>
      </p:scale>
      <p:origin x="0" y="-19668"/>
    </p:cViewPr>
  </p:sorterViewPr>
  <p:notesViewPr>
    <p:cSldViewPr>
      <p:cViewPr>
        <p:scale>
          <a:sx n="100" d="100"/>
          <a:sy n="100" d="100"/>
        </p:scale>
        <p:origin x="-192" y="258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notesMaster" Target="notesMasters/notesMaster1.xml"/><Relationship Id="rId286"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_rels/viewProps.xml.rels><?xml version="1.0" encoding="UTF-8" standalone="yes"?>
<Relationships xmlns="http://schemas.openxmlformats.org/package/2006/relationships"><Relationship Id="rId8" Type="http://schemas.openxmlformats.org/officeDocument/2006/relationships/slide" Target="slides/slide157.xml"/><Relationship Id="rId13" Type="http://schemas.openxmlformats.org/officeDocument/2006/relationships/slide" Target="slides/slide244.xml"/><Relationship Id="rId18" Type="http://schemas.openxmlformats.org/officeDocument/2006/relationships/slide" Target="slides/slide253.xml"/><Relationship Id="rId3" Type="http://schemas.openxmlformats.org/officeDocument/2006/relationships/slide" Target="slides/slide117.xml"/><Relationship Id="rId21" Type="http://schemas.openxmlformats.org/officeDocument/2006/relationships/slide" Target="slides/slide259.xml"/><Relationship Id="rId7" Type="http://schemas.openxmlformats.org/officeDocument/2006/relationships/slide" Target="slides/slide149.xml"/><Relationship Id="rId12" Type="http://schemas.openxmlformats.org/officeDocument/2006/relationships/slide" Target="slides/slide241.xml"/><Relationship Id="rId17" Type="http://schemas.openxmlformats.org/officeDocument/2006/relationships/slide" Target="slides/slide252.xml"/><Relationship Id="rId25" Type="http://schemas.openxmlformats.org/officeDocument/2006/relationships/slide" Target="slides/slide275.xml"/><Relationship Id="rId2" Type="http://schemas.openxmlformats.org/officeDocument/2006/relationships/slide" Target="slides/slide115.xml"/><Relationship Id="rId16" Type="http://schemas.openxmlformats.org/officeDocument/2006/relationships/slide" Target="slides/slide251.xml"/><Relationship Id="rId20" Type="http://schemas.openxmlformats.org/officeDocument/2006/relationships/slide" Target="slides/slide257.xml"/><Relationship Id="rId1" Type="http://schemas.openxmlformats.org/officeDocument/2006/relationships/slide" Target="slides/slide114.xml"/><Relationship Id="rId6" Type="http://schemas.openxmlformats.org/officeDocument/2006/relationships/slide" Target="slides/slide136.xml"/><Relationship Id="rId11" Type="http://schemas.openxmlformats.org/officeDocument/2006/relationships/slide" Target="slides/slide240.xml"/><Relationship Id="rId24" Type="http://schemas.openxmlformats.org/officeDocument/2006/relationships/slide" Target="slides/slide274.xml"/><Relationship Id="rId5" Type="http://schemas.openxmlformats.org/officeDocument/2006/relationships/slide" Target="slides/slide135.xml"/><Relationship Id="rId15" Type="http://schemas.openxmlformats.org/officeDocument/2006/relationships/slide" Target="slides/slide248.xml"/><Relationship Id="rId23" Type="http://schemas.openxmlformats.org/officeDocument/2006/relationships/slide" Target="slides/slide273.xml"/><Relationship Id="rId10" Type="http://schemas.openxmlformats.org/officeDocument/2006/relationships/slide" Target="slides/slide239.xml"/><Relationship Id="rId19" Type="http://schemas.openxmlformats.org/officeDocument/2006/relationships/slide" Target="slides/slide256.xml"/><Relationship Id="rId4" Type="http://schemas.openxmlformats.org/officeDocument/2006/relationships/slide" Target="slides/slide130.xml"/><Relationship Id="rId9" Type="http://schemas.openxmlformats.org/officeDocument/2006/relationships/slide" Target="slides/slide214.xml"/><Relationship Id="rId14" Type="http://schemas.openxmlformats.org/officeDocument/2006/relationships/slide" Target="slides/slide247.xml"/><Relationship Id="rId22" Type="http://schemas.openxmlformats.org/officeDocument/2006/relationships/slide" Target="slides/slide27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t" anchorCtr="0" compatLnSpc="1">
            <a:prstTxWarp prst="textNoShape">
              <a:avLst/>
            </a:prstTxWarp>
          </a:bodyPr>
          <a:lstStyle>
            <a:lvl1pPr defTabSz="982663">
              <a:defRPr sz="1200">
                <a:effectLst/>
                <a:latin typeface="Times New Roman" panose="02020603050405020304" pitchFamily="18" charset="0"/>
              </a:defRPr>
            </a:lvl1pPr>
          </a:lstStyle>
          <a:p>
            <a:pPr>
              <a:defRPr/>
            </a:pPr>
            <a:endParaRPr lang="en-US" altLang="en-US"/>
          </a:p>
        </p:txBody>
      </p:sp>
      <p:sp>
        <p:nvSpPr>
          <p:cNvPr id="101379" name="Rectangle 3"/>
          <p:cNvSpPr>
            <a:spLocks noGrp="1" noChangeArrowheads="1"/>
          </p:cNvSpPr>
          <p:nvPr>
            <p:ph type="dt" sz="quarter" idx="1"/>
          </p:nvPr>
        </p:nvSpPr>
        <p:spPr bwMode="auto">
          <a:xfrm>
            <a:off x="4010025"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t" anchorCtr="0" compatLnSpc="1">
            <a:prstTxWarp prst="textNoShape">
              <a:avLst/>
            </a:prstTxWarp>
          </a:bodyPr>
          <a:lstStyle>
            <a:lvl1pPr algn="r" defTabSz="982663">
              <a:defRPr sz="1200">
                <a:effectLst/>
                <a:latin typeface="Times New Roman" panose="02020603050405020304" pitchFamily="18" charset="0"/>
              </a:defRPr>
            </a:lvl1pPr>
          </a:lstStyle>
          <a:p>
            <a:pPr>
              <a:defRPr/>
            </a:pPr>
            <a:endParaRPr lang="en-US" altLang="en-US"/>
          </a:p>
        </p:txBody>
      </p:sp>
      <p:sp>
        <p:nvSpPr>
          <p:cNvPr id="101380" name="Rectangle 4"/>
          <p:cNvSpPr>
            <a:spLocks noGrp="1" noChangeArrowheads="1"/>
          </p:cNvSpPr>
          <p:nvPr>
            <p:ph type="ftr" sz="quarter" idx="2"/>
          </p:nvPr>
        </p:nvSpPr>
        <p:spPr bwMode="auto">
          <a:xfrm>
            <a:off x="0"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b" anchorCtr="0" compatLnSpc="1">
            <a:prstTxWarp prst="textNoShape">
              <a:avLst/>
            </a:prstTxWarp>
          </a:bodyPr>
          <a:lstStyle>
            <a:lvl1pPr defTabSz="982663">
              <a:defRPr sz="1200">
                <a:effectLst/>
                <a:latin typeface="Times New Roman" panose="02020603050405020304" pitchFamily="18" charset="0"/>
              </a:defRPr>
            </a:lvl1pPr>
          </a:lstStyle>
          <a:p>
            <a:pPr>
              <a:defRPr/>
            </a:pPr>
            <a:endParaRPr lang="en-US" altLang="en-US"/>
          </a:p>
        </p:txBody>
      </p:sp>
      <p:sp>
        <p:nvSpPr>
          <p:cNvPr id="101381" name="Rectangle 5"/>
          <p:cNvSpPr>
            <a:spLocks noGrp="1" noChangeArrowheads="1"/>
          </p:cNvSpPr>
          <p:nvPr>
            <p:ph type="sldNum" sz="quarter" idx="3"/>
          </p:nvPr>
        </p:nvSpPr>
        <p:spPr bwMode="auto">
          <a:xfrm>
            <a:off x="4010025"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b" anchorCtr="0" compatLnSpc="1">
            <a:prstTxWarp prst="textNoShape">
              <a:avLst/>
            </a:prstTxWarp>
          </a:bodyPr>
          <a:lstStyle>
            <a:lvl1pPr algn="r" defTabSz="982663">
              <a:defRPr sz="1200">
                <a:effectLst/>
                <a:latin typeface="Times New Roman" panose="02020603050405020304" pitchFamily="18" charset="0"/>
              </a:defRPr>
            </a:lvl1pPr>
          </a:lstStyle>
          <a:p>
            <a:pPr>
              <a:defRPr/>
            </a:pPr>
            <a:fld id="{B48A4C25-B1C5-4548-BEB3-E6367F2AEA3F}" type="slidenum">
              <a:rPr lang="en-US" altLang="en-US"/>
              <a:pPr>
                <a:defRPr/>
              </a:pPr>
              <a:t>‹#›</a:t>
            </a:fld>
            <a:endParaRPr lang="en-US" altLang="en-US"/>
          </a:p>
        </p:txBody>
      </p:sp>
    </p:spTree>
    <p:extLst>
      <p:ext uri="{BB962C8B-B14F-4D97-AF65-F5344CB8AC3E}">
        <p14:creationId xmlns:p14="http://schemas.microsoft.com/office/powerpoint/2010/main" val="70499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t" anchorCtr="0" compatLnSpc="1">
            <a:prstTxWarp prst="textNoShape">
              <a:avLst/>
            </a:prstTxWarp>
          </a:bodyPr>
          <a:lstStyle>
            <a:lvl1pPr defTabSz="982663">
              <a:defRPr sz="1200">
                <a:effectLst/>
                <a:latin typeface="Times New Roman" panose="02020603050405020304" pitchFamily="18" charset="0"/>
              </a:defRPr>
            </a:lvl1pPr>
          </a:lstStyle>
          <a:p>
            <a:pPr>
              <a:defRPr/>
            </a:pPr>
            <a:endParaRPr lang="en-US" altLang="en-US"/>
          </a:p>
        </p:txBody>
      </p:sp>
      <p:sp>
        <p:nvSpPr>
          <p:cNvPr id="45059" name="Rectangle 3"/>
          <p:cNvSpPr>
            <a:spLocks noGrp="1" noChangeArrowheads="1"/>
          </p:cNvSpPr>
          <p:nvPr>
            <p:ph type="dt" idx="1"/>
          </p:nvPr>
        </p:nvSpPr>
        <p:spPr bwMode="auto">
          <a:xfrm>
            <a:off x="4010025"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t" anchorCtr="0" compatLnSpc="1">
            <a:prstTxWarp prst="textNoShape">
              <a:avLst/>
            </a:prstTxWarp>
          </a:bodyPr>
          <a:lstStyle>
            <a:lvl1pPr algn="r" defTabSz="982663">
              <a:defRPr sz="1200">
                <a:effectLst/>
                <a:latin typeface="Times New Roman" panose="02020603050405020304" pitchFamily="18"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2160588" y="703263"/>
            <a:ext cx="2755900" cy="35131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42975" y="4446588"/>
            <a:ext cx="51911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5062" name="Rectangle 6"/>
          <p:cNvSpPr>
            <a:spLocks noGrp="1" noChangeArrowheads="1"/>
          </p:cNvSpPr>
          <p:nvPr>
            <p:ph type="ftr" sz="quarter" idx="4"/>
          </p:nvPr>
        </p:nvSpPr>
        <p:spPr bwMode="auto">
          <a:xfrm>
            <a:off x="0"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b" anchorCtr="0" compatLnSpc="1">
            <a:prstTxWarp prst="textNoShape">
              <a:avLst/>
            </a:prstTxWarp>
          </a:bodyPr>
          <a:lstStyle>
            <a:lvl1pPr defTabSz="982663">
              <a:defRPr sz="1200">
                <a:effectLst/>
                <a:latin typeface="Times New Roman" panose="02020603050405020304" pitchFamily="18" charset="0"/>
              </a:defRPr>
            </a:lvl1pPr>
          </a:lstStyle>
          <a:p>
            <a:pPr>
              <a:defRPr/>
            </a:pPr>
            <a:endParaRPr lang="en-US" altLang="en-US"/>
          </a:p>
        </p:txBody>
      </p:sp>
      <p:sp>
        <p:nvSpPr>
          <p:cNvPr id="45063" name="Rectangle 7"/>
          <p:cNvSpPr>
            <a:spLocks noGrp="1" noChangeArrowheads="1"/>
          </p:cNvSpPr>
          <p:nvPr>
            <p:ph type="sldNum" sz="quarter" idx="5"/>
          </p:nvPr>
        </p:nvSpPr>
        <p:spPr bwMode="auto">
          <a:xfrm>
            <a:off x="4010025" y="8894763"/>
            <a:ext cx="306705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87" tIns="49095" rIns="98187" bIns="49095" numCol="1" anchor="b" anchorCtr="0" compatLnSpc="1">
            <a:prstTxWarp prst="textNoShape">
              <a:avLst/>
            </a:prstTxWarp>
          </a:bodyPr>
          <a:lstStyle>
            <a:lvl1pPr algn="r" defTabSz="982663">
              <a:defRPr sz="1200">
                <a:effectLst/>
                <a:latin typeface="Times New Roman" panose="02020603050405020304" pitchFamily="18" charset="0"/>
              </a:defRPr>
            </a:lvl1pPr>
          </a:lstStyle>
          <a:p>
            <a:pPr>
              <a:defRPr/>
            </a:pPr>
            <a:fld id="{FD511BB1-3196-42A5-B95E-BBA3C4951A55}" type="slidenum">
              <a:rPr lang="en-US" altLang="en-US"/>
              <a:pPr>
                <a:defRPr/>
              </a:pPr>
              <a:t>‹#›</a:t>
            </a:fld>
            <a:endParaRPr lang="en-US" altLang="en-US"/>
          </a:p>
        </p:txBody>
      </p:sp>
    </p:spTree>
    <p:extLst>
      <p:ext uri="{BB962C8B-B14F-4D97-AF65-F5344CB8AC3E}">
        <p14:creationId xmlns:p14="http://schemas.microsoft.com/office/powerpoint/2010/main" val="3401877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60D35B3-A70E-451B-8669-FB53B873280B}" type="slidenum">
              <a:rPr lang="en-US" altLang="en-US" sz="1200" smtClean="0">
                <a:latin typeface="Times New Roman" panose="02020603050405020304" pitchFamily="18" charset="0"/>
              </a:rPr>
              <a:pPr/>
              <a:t>1</a:t>
            </a:fld>
            <a:endParaRPr lang="en-US" altLang="en-US" sz="1200">
              <a:latin typeface="Times New Roman" panose="02020603050405020304" pitchFamily="18" charset="0"/>
            </a:endParaRPr>
          </a:p>
        </p:txBody>
      </p:sp>
      <p:sp>
        <p:nvSpPr>
          <p:cNvPr id="1843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E8DCD64F-673E-4F45-A92E-90329CD26C4D}" type="slidenum">
              <a:rPr lang="en-US" altLang="en-US" sz="1200">
                <a:latin typeface="Arial" panose="020B0604020202020204" pitchFamily="34" charset="0"/>
                <a:cs typeface="Arial" panose="020B0604020202020204" pitchFamily="34" charset="0"/>
              </a:rPr>
              <a:pPr algn="r" eaLnBrk="1" hangingPunct="1"/>
              <a:t>1</a:t>
            </a:fld>
            <a:endParaRPr lang="en-US" altLang="en-US" sz="1200">
              <a:latin typeface="Arial" panose="020B0604020202020204" pitchFamily="34" charset="0"/>
              <a:cs typeface="Arial" panose="020B0604020202020204" pitchFamily="34" charset="0"/>
            </a:endParaRPr>
          </a:p>
        </p:txBody>
      </p:sp>
      <p:sp>
        <p:nvSpPr>
          <p:cNvPr id="18436" name="Rectangle 2"/>
          <p:cNvSpPr>
            <a:spLocks noGrp="1" noRot="1" noChangeAspect="1" noChangeArrowheads="1" noTextEdit="1"/>
          </p:cNvSpPr>
          <p:nvPr>
            <p:ph type="sldImg"/>
          </p:nvPr>
        </p:nvSpPr>
        <p:spPr>
          <a:xfrm>
            <a:off x="2173288" y="703263"/>
            <a:ext cx="2755900" cy="3513137"/>
          </a:xfrm>
          <a:ln/>
        </p:spPr>
      </p:sp>
      <p:sp>
        <p:nvSpPr>
          <p:cNvPr id="18437"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67146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ABA201F-B78B-42B5-A1B1-4193B13CDFEB}" type="slidenum">
              <a:rPr lang="en-US" altLang="en-US" sz="1200" smtClean="0">
                <a:latin typeface="Times New Roman" panose="02020603050405020304" pitchFamily="18" charset="0"/>
              </a:rPr>
              <a:pPr/>
              <a:t>11</a:t>
            </a:fld>
            <a:endParaRPr lang="en-US" altLang="en-US" sz="1200">
              <a:latin typeface="Times New Roman" panose="02020603050405020304" pitchFamily="18" charset="0"/>
            </a:endParaRPr>
          </a:p>
        </p:txBody>
      </p:sp>
      <p:sp>
        <p:nvSpPr>
          <p:cNvPr id="3277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AE0FA87B-4CBF-41CB-B06E-194B3C647EAF}" type="slidenum">
              <a:rPr lang="en-US" altLang="en-US" sz="1200">
                <a:latin typeface="Times New Roman" panose="02020603050405020304" pitchFamily="18" charset="0"/>
              </a:rPr>
              <a:pPr algn="r"/>
              <a:t>11</a:t>
            </a:fld>
            <a:endParaRPr lang="en-US" altLang="en-US" sz="1200">
              <a:latin typeface="Times New Roman" panose="02020603050405020304" pitchFamily="18" charset="0"/>
            </a:endParaRPr>
          </a:p>
        </p:txBody>
      </p:sp>
      <p:sp>
        <p:nvSpPr>
          <p:cNvPr id="32772" name="Rectangle 2"/>
          <p:cNvSpPr>
            <a:spLocks noGrp="1" noRot="1" noChangeAspect="1" noChangeArrowheads="1" noTextEdit="1"/>
          </p:cNvSpPr>
          <p:nvPr>
            <p:ph type="sldImg"/>
          </p:nvPr>
        </p:nvSpPr>
        <p:spPr>
          <a:xfrm>
            <a:off x="2171700" y="703263"/>
            <a:ext cx="2755900" cy="3513137"/>
          </a:xfrm>
          <a:ln/>
        </p:spPr>
      </p:sp>
      <p:sp>
        <p:nvSpPr>
          <p:cNvPr id="32773"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41276926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B044C0F-187E-4E44-859A-063E89CF8286}" type="slidenum">
              <a:rPr lang="en-US" altLang="en-US" sz="1200" smtClean="0">
                <a:latin typeface="Times New Roman" panose="02020603050405020304" pitchFamily="18" charset="0"/>
              </a:rPr>
              <a:pPr/>
              <a:t>112</a:t>
            </a:fld>
            <a:endParaRPr lang="en-US" altLang="en-US" sz="1200">
              <a:latin typeface="Times New Roman" panose="02020603050405020304" pitchFamily="18" charset="0"/>
            </a:endParaRPr>
          </a:p>
        </p:txBody>
      </p:sp>
      <p:sp>
        <p:nvSpPr>
          <p:cNvPr id="2027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D22317B-1363-426C-9EC4-8C4337E6239D}" type="slidenum">
              <a:rPr lang="en-US" altLang="en-US" sz="1200">
                <a:latin typeface="Times New Roman" panose="02020603050405020304" pitchFamily="18" charset="0"/>
              </a:rPr>
              <a:pPr algn="r"/>
              <a:t>112</a:t>
            </a:fld>
            <a:endParaRPr lang="en-US" altLang="en-US" sz="1200">
              <a:latin typeface="Times New Roman" panose="02020603050405020304" pitchFamily="18" charset="0"/>
            </a:endParaRPr>
          </a:p>
        </p:txBody>
      </p:sp>
      <p:sp>
        <p:nvSpPr>
          <p:cNvPr id="202756" name="Rectangle 2"/>
          <p:cNvSpPr>
            <a:spLocks noGrp="1" noRot="1" noChangeAspect="1" noChangeArrowheads="1" noTextEdit="1"/>
          </p:cNvSpPr>
          <p:nvPr>
            <p:ph type="sldImg"/>
          </p:nvPr>
        </p:nvSpPr>
        <p:spPr>
          <a:xfrm>
            <a:off x="2171700" y="703263"/>
            <a:ext cx="2755900" cy="3513137"/>
          </a:xfrm>
          <a:ln/>
        </p:spPr>
      </p:sp>
      <p:sp>
        <p:nvSpPr>
          <p:cNvPr id="202757"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5133113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81344AD-7AB0-40BD-9C13-D1EA6607444B}" type="slidenum">
              <a:rPr lang="en-US" altLang="en-US" sz="1200" smtClean="0">
                <a:latin typeface="Times New Roman" panose="02020603050405020304" pitchFamily="18" charset="0"/>
              </a:rPr>
              <a:pPr/>
              <a:t>113</a:t>
            </a:fld>
            <a:endParaRPr lang="en-US" altLang="en-US" sz="1200">
              <a:latin typeface="Times New Roman" panose="02020603050405020304" pitchFamily="18" charset="0"/>
            </a:endParaRPr>
          </a:p>
        </p:txBody>
      </p:sp>
      <p:sp>
        <p:nvSpPr>
          <p:cNvPr id="20480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978558B-C91A-4497-9346-27090D3B0410}" type="slidenum">
              <a:rPr lang="en-US" altLang="en-US" sz="1200">
                <a:latin typeface="Times New Roman" panose="02020603050405020304" pitchFamily="18" charset="0"/>
              </a:rPr>
              <a:pPr algn="r"/>
              <a:t>113</a:t>
            </a:fld>
            <a:endParaRPr lang="en-US" altLang="en-US" sz="1200">
              <a:latin typeface="Times New Roman" panose="02020603050405020304" pitchFamily="18" charset="0"/>
            </a:endParaRPr>
          </a:p>
        </p:txBody>
      </p:sp>
      <p:sp>
        <p:nvSpPr>
          <p:cNvPr id="20480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A7C51CBA-E688-47D7-9DE1-61FC9D14DFE4}" type="slidenum">
              <a:rPr lang="en-US" altLang="en-US" sz="1200">
                <a:latin typeface="Times New Roman" panose="02020603050405020304" pitchFamily="18" charset="0"/>
              </a:rPr>
              <a:pPr algn="r"/>
              <a:t>113</a:t>
            </a:fld>
            <a:endParaRPr lang="en-US" altLang="en-US" sz="1200">
              <a:latin typeface="Times New Roman" panose="02020603050405020304" pitchFamily="18" charset="0"/>
            </a:endParaRPr>
          </a:p>
        </p:txBody>
      </p:sp>
      <p:sp>
        <p:nvSpPr>
          <p:cNvPr id="204805" name="Rectangle 2"/>
          <p:cNvSpPr>
            <a:spLocks noGrp="1" noRot="1" noChangeAspect="1" noChangeArrowheads="1" noTextEdit="1"/>
          </p:cNvSpPr>
          <p:nvPr>
            <p:ph type="sldImg"/>
          </p:nvPr>
        </p:nvSpPr>
        <p:spPr>
          <a:xfrm>
            <a:off x="2171700" y="703263"/>
            <a:ext cx="2755900" cy="3513137"/>
          </a:xfrm>
          <a:ln/>
        </p:spPr>
      </p:sp>
      <p:sp>
        <p:nvSpPr>
          <p:cNvPr id="204806"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6050242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D5AE04C-2A75-48AB-A318-16DA88A259EC}" type="slidenum">
              <a:rPr lang="en-US" altLang="en-US" sz="1200" smtClean="0">
                <a:latin typeface="Times New Roman" panose="02020603050405020304" pitchFamily="18" charset="0"/>
              </a:rPr>
              <a:pPr/>
              <a:t>114</a:t>
            </a:fld>
            <a:endParaRPr lang="en-US" altLang="en-US" sz="1200">
              <a:latin typeface="Times New Roman" panose="02020603050405020304"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8220118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35611E5-2366-498D-8119-9BB5788272DA}" type="slidenum">
              <a:rPr lang="en-US" altLang="en-US" sz="1200" smtClean="0">
                <a:latin typeface="Times New Roman" panose="02020603050405020304" pitchFamily="18" charset="0"/>
              </a:rPr>
              <a:pPr/>
              <a:t>115</a:t>
            </a:fld>
            <a:endParaRPr lang="en-US" altLang="en-US" sz="1200">
              <a:latin typeface="Times New Roman" panose="02020603050405020304"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787892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E5FAA2F-5F7A-496E-9D17-C9039C2EA7F0}" type="slidenum">
              <a:rPr lang="en-US" altLang="en-US" sz="1200" smtClean="0">
                <a:latin typeface="Times New Roman" panose="02020603050405020304" pitchFamily="18" charset="0"/>
              </a:rPr>
              <a:pPr/>
              <a:t>116</a:t>
            </a:fld>
            <a:endParaRPr lang="en-US" altLang="en-US" sz="1200">
              <a:latin typeface="Times New Roman" panose="02020603050405020304" pitchFamily="18" charset="0"/>
            </a:endParaRPr>
          </a:p>
        </p:txBody>
      </p:sp>
      <p:sp>
        <p:nvSpPr>
          <p:cNvPr id="21094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66A8289-C87C-4A68-BB2A-364338B92EE6}" type="slidenum">
              <a:rPr lang="en-US" altLang="en-US" sz="1200">
                <a:latin typeface="Times New Roman" panose="02020603050405020304" pitchFamily="18" charset="0"/>
              </a:rPr>
              <a:pPr algn="r"/>
              <a:t>116</a:t>
            </a:fld>
            <a:endParaRPr lang="en-US" altLang="en-US" sz="1200">
              <a:latin typeface="Times New Roman" panose="02020603050405020304" pitchFamily="18" charset="0"/>
            </a:endParaRPr>
          </a:p>
        </p:txBody>
      </p:sp>
      <p:sp>
        <p:nvSpPr>
          <p:cNvPr id="210948"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606952E-241B-4ADB-AC47-F914098B7DAD}" type="slidenum">
              <a:rPr lang="en-US" altLang="en-US" sz="1200">
                <a:latin typeface="Times New Roman" panose="02020603050405020304" pitchFamily="18" charset="0"/>
              </a:rPr>
              <a:pPr algn="r"/>
              <a:t>116</a:t>
            </a:fld>
            <a:endParaRPr lang="en-US" altLang="en-US" sz="1200">
              <a:latin typeface="Times New Roman" panose="02020603050405020304" pitchFamily="18" charset="0"/>
            </a:endParaRPr>
          </a:p>
        </p:txBody>
      </p:sp>
      <p:sp>
        <p:nvSpPr>
          <p:cNvPr id="210949" name="Rectangle 2"/>
          <p:cNvSpPr>
            <a:spLocks noGrp="1" noRot="1" noChangeAspect="1" noChangeArrowheads="1" noTextEdit="1"/>
          </p:cNvSpPr>
          <p:nvPr>
            <p:ph type="sldImg"/>
          </p:nvPr>
        </p:nvSpPr>
        <p:spPr>
          <a:xfrm>
            <a:off x="2171700" y="703263"/>
            <a:ext cx="2755900" cy="3513137"/>
          </a:xfrm>
          <a:ln/>
        </p:spPr>
      </p:sp>
      <p:sp>
        <p:nvSpPr>
          <p:cNvPr id="210950"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1238384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CF2FEE1-019F-4F5F-9C70-85E48962D153}" type="slidenum">
              <a:rPr lang="en-US" altLang="en-US" sz="1200" smtClean="0">
                <a:latin typeface="Times New Roman" panose="02020603050405020304" pitchFamily="18" charset="0"/>
              </a:rPr>
              <a:pPr/>
              <a:t>117</a:t>
            </a:fld>
            <a:endParaRPr lang="en-US" altLang="en-US" sz="1200">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06113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42E16BC-2BB4-489E-9361-B9A4C631EE5D}" type="slidenum">
              <a:rPr lang="en-US" altLang="en-US" sz="1200" smtClean="0">
                <a:latin typeface="Times New Roman" panose="02020603050405020304" pitchFamily="18" charset="0"/>
              </a:rPr>
              <a:pPr/>
              <a:t>118</a:t>
            </a:fld>
            <a:endParaRPr lang="en-US" altLang="en-US" sz="1200">
              <a:latin typeface="Times New Roman" panose="02020603050405020304" pitchFamily="18" charset="0"/>
            </a:endParaRPr>
          </a:p>
        </p:txBody>
      </p:sp>
      <p:sp>
        <p:nvSpPr>
          <p:cNvPr id="21504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557A9FC-56FB-4E07-8A50-E90FDF18BD3E}" type="slidenum">
              <a:rPr lang="en-US" altLang="en-US" sz="1200">
                <a:latin typeface="Arial" panose="020B0604020202020204" pitchFamily="34" charset="0"/>
                <a:cs typeface="Arial" panose="020B0604020202020204" pitchFamily="34" charset="0"/>
              </a:rPr>
              <a:pPr algn="r" eaLnBrk="1" hangingPunct="1"/>
              <a:t>118</a:t>
            </a:fld>
            <a:endParaRPr lang="en-US" altLang="en-US" sz="1200">
              <a:latin typeface="Arial" panose="020B0604020202020204" pitchFamily="34" charset="0"/>
              <a:cs typeface="Arial" panose="020B0604020202020204" pitchFamily="34" charset="0"/>
            </a:endParaRPr>
          </a:p>
        </p:txBody>
      </p:sp>
      <p:sp>
        <p:nvSpPr>
          <p:cNvPr id="215044" name="Rectangle 2"/>
          <p:cNvSpPr>
            <a:spLocks noGrp="1" noRot="1" noChangeAspect="1" noChangeArrowheads="1" noTextEdit="1"/>
          </p:cNvSpPr>
          <p:nvPr>
            <p:ph type="sldImg"/>
          </p:nvPr>
        </p:nvSpPr>
        <p:spPr>
          <a:xfrm>
            <a:off x="2171700" y="703263"/>
            <a:ext cx="2755900" cy="3513137"/>
          </a:xfrm>
          <a:ln/>
        </p:spPr>
      </p:sp>
      <p:sp>
        <p:nvSpPr>
          <p:cNvPr id="215045"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5134596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6D924E0-577B-434D-A518-C572C382D4EB}" type="slidenum">
              <a:rPr lang="en-US" altLang="en-US" sz="1200" smtClean="0">
                <a:latin typeface="Times New Roman" panose="02020603050405020304" pitchFamily="18" charset="0"/>
              </a:rPr>
              <a:pPr/>
              <a:t>119</a:t>
            </a:fld>
            <a:endParaRPr lang="en-US" altLang="en-US" sz="1200">
              <a:latin typeface="Times New Roman" panose="02020603050405020304" pitchFamily="18" charset="0"/>
            </a:endParaRPr>
          </a:p>
        </p:txBody>
      </p:sp>
      <p:sp>
        <p:nvSpPr>
          <p:cNvPr id="21709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41AF517-189B-4E22-929C-6C768DDEA41B}" type="slidenum">
              <a:rPr lang="en-US" altLang="en-US" sz="1200">
                <a:latin typeface="Arial" panose="020B0604020202020204" pitchFamily="34" charset="0"/>
                <a:cs typeface="Arial" panose="020B0604020202020204" pitchFamily="34" charset="0"/>
              </a:rPr>
              <a:pPr algn="r" eaLnBrk="1" hangingPunct="1"/>
              <a:t>119</a:t>
            </a:fld>
            <a:endParaRPr lang="en-US" altLang="en-US" sz="1200">
              <a:latin typeface="Arial" panose="020B0604020202020204" pitchFamily="34" charset="0"/>
              <a:cs typeface="Arial" panose="020B0604020202020204" pitchFamily="34" charset="0"/>
            </a:endParaRPr>
          </a:p>
        </p:txBody>
      </p:sp>
      <p:sp>
        <p:nvSpPr>
          <p:cNvPr id="217092" name="Rectangle 2"/>
          <p:cNvSpPr>
            <a:spLocks noGrp="1" noRot="1" noChangeAspect="1" noChangeArrowheads="1" noTextEdit="1"/>
          </p:cNvSpPr>
          <p:nvPr>
            <p:ph type="sldImg"/>
          </p:nvPr>
        </p:nvSpPr>
        <p:spPr>
          <a:xfrm>
            <a:off x="2171700" y="703263"/>
            <a:ext cx="2755900" cy="3513137"/>
          </a:xfrm>
          <a:ln/>
        </p:spPr>
      </p:sp>
      <p:sp>
        <p:nvSpPr>
          <p:cNvPr id="217093"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1579274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85AEC08-E69E-437B-BB5E-ADECD2CD123E}" type="slidenum">
              <a:rPr lang="en-US" altLang="en-US" sz="1200" smtClean="0">
                <a:latin typeface="Times New Roman" panose="02020603050405020304" pitchFamily="18" charset="0"/>
              </a:rPr>
              <a:pPr/>
              <a:t>120</a:t>
            </a:fld>
            <a:endParaRPr lang="en-US" altLang="en-US" sz="1200">
              <a:latin typeface="Times New Roman" panose="02020603050405020304" pitchFamily="18" charset="0"/>
            </a:endParaRPr>
          </a:p>
        </p:txBody>
      </p:sp>
      <p:sp>
        <p:nvSpPr>
          <p:cNvPr id="21913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2BD121B5-0881-4C9A-9996-271C6806FDC2}" type="slidenum">
              <a:rPr lang="en-US" altLang="en-US" sz="1200">
                <a:latin typeface="Times New Roman" panose="02020603050405020304" pitchFamily="18" charset="0"/>
              </a:rPr>
              <a:pPr algn="r"/>
              <a:t>120</a:t>
            </a:fld>
            <a:endParaRPr lang="en-US" altLang="en-US" sz="1200">
              <a:latin typeface="Times New Roman" panose="02020603050405020304" pitchFamily="18" charset="0"/>
            </a:endParaRPr>
          </a:p>
        </p:txBody>
      </p:sp>
      <p:sp>
        <p:nvSpPr>
          <p:cNvPr id="219140"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58E788F2-1D98-4B51-9D23-67238AF87A18}" type="slidenum">
              <a:rPr lang="en-US" altLang="en-US" sz="1200">
                <a:latin typeface="Times New Roman" panose="02020603050405020304" pitchFamily="18" charset="0"/>
              </a:rPr>
              <a:pPr algn="r"/>
              <a:t>120</a:t>
            </a:fld>
            <a:endParaRPr lang="en-US" altLang="en-US" sz="1200">
              <a:latin typeface="Times New Roman" panose="02020603050405020304" pitchFamily="18" charset="0"/>
            </a:endParaRPr>
          </a:p>
        </p:txBody>
      </p:sp>
      <p:sp>
        <p:nvSpPr>
          <p:cNvPr id="219141" name="Rectangle 2"/>
          <p:cNvSpPr>
            <a:spLocks noGrp="1" noRot="1" noChangeAspect="1" noChangeArrowheads="1" noTextEdit="1"/>
          </p:cNvSpPr>
          <p:nvPr>
            <p:ph type="sldImg"/>
          </p:nvPr>
        </p:nvSpPr>
        <p:spPr>
          <a:xfrm>
            <a:off x="2171700" y="703263"/>
            <a:ext cx="2755900" cy="3513137"/>
          </a:xfrm>
          <a:ln/>
        </p:spPr>
      </p:sp>
      <p:sp>
        <p:nvSpPr>
          <p:cNvPr id="219142"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4917983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5F53C2A-13B6-4A5A-A50E-4DCAA9A2D759}" type="slidenum">
              <a:rPr lang="en-US" altLang="en-US" sz="1200" smtClean="0">
                <a:latin typeface="Times New Roman" panose="02020603050405020304" pitchFamily="18" charset="0"/>
              </a:rPr>
              <a:pPr/>
              <a:t>121</a:t>
            </a:fld>
            <a:endParaRPr lang="en-US" altLang="en-US" sz="1200">
              <a:latin typeface="Times New Roman" panose="02020603050405020304" pitchFamily="18" charset="0"/>
            </a:endParaRPr>
          </a:p>
        </p:txBody>
      </p:sp>
      <p:sp>
        <p:nvSpPr>
          <p:cNvPr id="221187" name="Rectangle 2"/>
          <p:cNvSpPr>
            <a:spLocks noGrp="1" noRot="1" noChangeAspect="1" noChangeArrowheads="1" noTextEdit="1"/>
          </p:cNvSpPr>
          <p:nvPr>
            <p:ph type="sldImg"/>
          </p:nvPr>
        </p:nvSpPr>
        <p:spPr>
          <a:xfrm>
            <a:off x="2171700" y="703263"/>
            <a:ext cx="2755900" cy="3513137"/>
          </a:xfrm>
          <a:ln/>
        </p:spPr>
      </p:sp>
      <p:sp>
        <p:nvSpPr>
          <p:cNvPr id="2211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5431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78AB990-953A-423D-884E-C0D9A1E449E1}"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3481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2147F1E6-5F24-4459-A587-81F716C1992A}" type="slidenum">
              <a:rPr lang="en-US" altLang="en-US" sz="1200">
                <a:latin typeface="Times New Roman" panose="02020603050405020304" pitchFamily="18" charset="0"/>
              </a:rPr>
              <a:pPr algn="r"/>
              <a:t>12</a:t>
            </a:fld>
            <a:endParaRPr lang="en-US" altLang="en-US" sz="1200">
              <a:latin typeface="Times New Roman" panose="02020603050405020304" pitchFamily="18" charset="0"/>
            </a:endParaRPr>
          </a:p>
        </p:txBody>
      </p:sp>
      <p:sp>
        <p:nvSpPr>
          <p:cNvPr id="34820"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12D55B41-8098-47A2-820F-E0A7E979D1A3}" type="slidenum">
              <a:rPr lang="en-US" altLang="en-US" sz="1200">
                <a:latin typeface="Arial" panose="020B0604020202020204" pitchFamily="34" charset="0"/>
                <a:cs typeface="Arial" panose="020B0604020202020204" pitchFamily="34" charset="0"/>
              </a:rPr>
              <a:pPr algn="r" eaLnBrk="1" hangingPunct="1"/>
              <a:t>12</a:t>
            </a:fld>
            <a:endParaRPr lang="en-US" altLang="en-US" sz="1200">
              <a:latin typeface="Arial" panose="020B0604020202020204" pitchFamily="34" charset="0"/>
              <a:cs typeface="Arial" panose="020B0604020202020204" pitchFamily="34" charset="0"/>
            </a:endParaRPr>
          </a:p>
        </p:txBody>
      </p:sp>
      <p:sp>
        <p:nvSpPr>
          <p:cNvPr id="34821" name="Rectangle 2"/>
          <p:cNvSpPr>
            <a:spLocks noGrp="1" noRot="1" noChangeAspect="1" noChangeArrowheads="1" noTextEdit="1"/>
          </p:cNvSpPr>
          <p:nvPr>
            <p:ph type="sldImg"/>
          </p:nvPr>
        </p:nvSpPr>
        <p:spPr>
          <a:xfrm>
            <a:off x="2171700" y="703263"/>
            <a:ext cx="2755900" cy="3513137"/>
          </a:xfrm>
          <a:ln/>
        </p:spPr>
      </p:sp>
      <p:sp>
        <p:nvSpPr>
          <p:cNvPr id="34822"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37422512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6D697FE-6668-4548-8D9F-70D9669F2810}" type="slidenum">
              <a:rPr lang="en-US" altLang="en-US" sz="1200" smtClean="0">
                <a:latin typeface="Times New Roman" panose="02020603050405020304" pitchFamily="18" charset="0"/>
              </a:rPr>
              <a:pPr/>
              <a:t>122</a:t>
            </a:fld>
            <a:endParaRPr lang="en-US" altLang="en-US" sz="1200">
              <a:latin typeface="Times New Roman" panose="02020603050405020304" pitchFamily="18" charset="0"/>
            </a:endParaRPr>
          </a:p>
        </p:txBody>
      </p:sp>
      <p:sp>
        <p:nvSpPr>
          <p:cNvPr id="22323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A9378B9F-0DBE-496B-A9AF-F60C990D3FD4}" type="slidenum">
              <a:rPr lang="en-US" altLang="en-US" sz="1200">
                <a:latin typeface="Times New Roman" panose="02020603050405020304" pitchFamily="18" charset="0"/>
              </a:rPr>
              <a:pPr algn="r"/>
              <a:t>122</a:t>
            </a:fld>
            <a:endParaRPr lang="en-US" altLang="en-US" sz="1200">
              <a:latin typeface="Times New Roman" panose="02020603050405020304" pitchFamily="18" charset="0"/>
            </a:endParaRPr>
          </a:p>
        </p:txBody>
      </p:sp>
      <p:sp>
        <p:nvSpPr>
          <p:cNvPr id="223236" name="Rectangle 2"/>
          <p:cNvSpPr>
            <a:spLocks noGrp="1" noRot="1" noChangeAspect="1" noChangeArrowheads="1" noTextEdit="1"/>
          </p:cNvSpPr>
          <p:nvPr>
            <p:ph type="sldImg"/>
          </p:nvPr>
        </p:nvSpPr>
        <p:spPr>
          <a:xfrm>
            <a:off x="2170113" y="703263"/>
            <a:ext cx="2755900" cy="3513137"/>
          </a:xfrm>
          <a:ln/>
        </p:spPr>
      </p:sp>
      <p:sp>
        <p:nvSpPr>
          <p:cNvPr id="223237"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448900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7275F05-0759-49BC-89DC-37B0B6F174A2}" type="slidenum">
              <a:rPr lang="en-US" altLang="en-US" sz="1200" smtClean="0">
                <a:latin typeface="Times New Roman" panose="02020603050405020304" pitchFamily="18" charset="0"/>
              </a:rPr>
              <a:pPr/>
              <a:t>123</a:t>
            </a:fld>
            <a:endParaRPr lang="en-US" altLang="en-US" sz="1200">
              <a:latin typeface="Times New Roman" panose="02020603050405020304" pitchFamily="18" charset="0"/>
            </a:endParaRPr>
          </a:p>
        </p:txBody>
      </p:sp>
      <p:sp>
        <p:nvSpPr>
          <p:cNvPr id="22528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8F314FD-0B5F-491E-AE61-B4FABEB14C09}" type="slidenum">
              <a:rPr lang="en-US" altLang="en-US" sz="1200">
                <a:latin typeface="Times New Roman" panose="02020603050405020304" pitchFamily="18" charset="0"/>
              </a:rPr>
              <a:pPr algn="r"/>
              <a:t>123</a:t>
            </a:fld>
            <a:endParaRPr lang="en-US" altLang="en-US" sz="1200">
              <a:latin typeface="Times New Roman" panose="02020603050405020304" pitchFamily="18" charset="0"/>
            </a:endParaRPr>
          </a:p>
        </p:txBody>
      </p:sp>
      <p:sp>
        <p:nvSpPr>
          <p:cNvPr id="22528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2A462CD-0402-4DB8-87BF-AC7F0DCD676A}" type="slidenum">
              <a:rPr lang="en-US" altLang="en-US" sz="1200">
                <a:latin typeface="Times New Roman" panose="02020603050405020304" pitchFamily="18" charset="0"/>
              </a:rPr>
              <a:pPr algn="r"/>
              <a:t>123</a:t>
            </a:fld>
            <a:endParaRPr lang="en-US" altLang="en-US" sz="1200">
              <a:latin typeface="Times New Roman" panose="02020603050405020304" pitchFamily="18" charset="0"/>
            </a:endParaRPr>
          </a:p>
        </p:txBody>
      </p:sp>
      <p:sp>
        <p:nvSpPr>
          <p:cNvPr id="225285" name="Rectangle 2"/>
          <p:cNvSpPr>
            <a:spLocks noGrp="1" noRot="1" noChangeAspect="1" noChangeArrowheads="1" noTextEdit="1"/>
          </p:cNvSpPr>
          <p:nvPr>
            <p:ph type="sldImg"/>
          </p:nvPr>
        </p:nvSpPr>
        <p:spPr>
          <a:xfrm>
            <a:off x="2171700" y="703263"/>
            <a:ext cx="2755900" cy="3513137"/>
          </a:xfrm>
          <a:ln/>
        </p:spPr>
      </p:sp>
      <p:sp>
        <p:nvSpPr>
          <p:cNvPr id="225286"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6453771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13FD6DC-AF81-4872-A632-CDAC043D9BFF}" type="slidenum">
              <a:rPr lang="en-US" altLang="en-US" sz="1200" smtClean="0">
                <a:latin typeface="Times New Roman" panose="02020603050405020304" pitchFamily="18" charset="0"/>
              </a:rPr>
              <a:pPr/>
              <a:t>124</a:t>
            </a:fld>
            <a:endParaRPr lang="en-US" altLang="en-US" sz="1200">
              <a:latin typeface="Times New Roman" panose="02020603050405020304" pitchFamily="18" charset="0"/>
            </a:endParaRPr>
          </a:p>
        </p:txBody>
      </p:sp>
      <p:sp>
        <p:nvSpPr>
          <p:cNvPr id="22733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5A7ACF45-E002-4DA7-A502-E4D34979991B}" type="slidenum">
              <a:rPr lang="en-US" altLang="en-US" sz="1200">
                <a:latin typeface="Times New Roman" panose="02020603050405020304" pitchFamily="18" charset="0"/>
              </a:rPr>
              <a:pPr algn="r"/>
              <a:t>124</a:t>
            </a:fld>
            <a:endParaRPr lang="en-US" altLang="en-US" sz="1200">
              <a:latin typeface="Times New Roman" panose="02020603050405020304" pitchFamily="18" charset="0"/>
            </a:endParaRPr>
          </a:p>
        </p:txBody>
      </p:sp>
      <p:sp>
        <p:nvSpPr>
          <p:cNvPr id="227332" name="Rectangle 2"/>
          <p:cNvSpPr>
            <a:spLocks noGrp="1" noRot="1" noChangeAspect="1" noChangeArrowheads="1" noTextEdit="1"/>
          </p:cNvSpPr>
          <p:nvPr>
            <p:ph type="sldImg"/>
          </p:nvPr>
        </p:nvSpPr>
        <p:spPr>
          <a:xfrm>
            <a:off x="2171700" y="703263"/>
            <a:ext cx="2755900" cy="3513137"/>
          </a:xfrm>
          <a:ln/>
        </p:spPr>
      </p:sp>
      <p:sp>
        <p:nvSpPr>
          <p:cNvPr id="227333"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6501515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EB665BB-4C6D-498D-AC38-E352557BF270}" type="slidenum">
              <a:rPr lang="en-US" altLang="en-US" sz="1200" smtClean="0">
                <a:latin typeface="Times New Roman" panose="02020603050405020304" pitchFamily="18" charset="0"/>
              </a:rPr>
              <a:pPr/>
              <a:t>125</a:t>
            </a:fld>
            <a:endParaRPr lang="en-US" altLang="en-US" sz="1200">
              <a:latin typeface="Times New Roman" panose="02020603050405020304" pitchFamily="18" charset="0"/>
            </a:endParaRPr>
          </a:p>
        </p:txBody>
      </p:sp>
      <p:sp>
        <p:nvSpPr>
          <p:cNvPr id="2293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21CAB1AF-E89D-425D-8C63-992130A67786}" type="slidenum">
              <a:rPr lang="en-US" altLang="en-US" sz="1200">
                <a:latin typeface="Times New Roman" panose="02020603050405020304" pitchFamily="18" charset="0"/>
              </a:rPr>
              <a:pPr algn="r"/>
              <a:t>125</a:t>
            </a:fld>
            <a:endParaRPr lang="en-US" altLang="en-US" sz="1200">
              <a:latin typeface="Times New Roman" panose="02020603050405020304" pitchFamily="18" charset="0"/>
            </a:endParaRPr>
          </a:p>
        </p:txBody>
      </p:sp>
      <p:sp>
        <p:nvSpPr>
          <p:cNvPr id="229380" name="Rectangle 2"/>
          <p:cNvSpPr>
            <a:spLocks noGrp="1" noRot="1" noChangeAspect="1" noChangeArrowheads="1" noTextEdit="1"/>
          </p:cNvSpPr>
          <p:nvPr>
            <p:ph type="sldImg"/>
          </p:nvPr>
        </p:nvSpPr>
        <p:spPr>
          <a:xfrm>
            <a:off x="2166938" y="703263"/>
            <a:ext cx="2755900" cy="3513137"/>
          </a:xfrm>
          <a:ln/>
        </p:spPr>
      </p:sp>
      <p:sp>
        <p:nvSpPr>
          <p:cNvPr id="22938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8696860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33A8447-54E3-4E5B-A5B8-84603AF50615}" type="slidenum">
              <a:rPr lang="en-US" altLang="en-US" sz="1200" smtClean="0">
                <a:latin typeface="Times New Roman" panose="02020603050405020304" pitchFamily="18" charset="0"/>
              </a:rPr>
              <a:pPr/>
              <a:t>126</a:t>
            </a:fld>
            <a:endParaRPr lang="en-US" altLang="en-US" sz="1200">
              <a:latin typeface="Times New Roman" panose="02020603050405020304" pitchFamily="18" charset="0"/>
            </a:endParaRPr>
          </a:p>
        </p:txBody>
      </p:sp>
      <p:sp>
        <p:nvSpPr>
          <p:cNvPr id="23142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927601DC-7B87-41AB-A837-7D3006EF9BEE}" type="slidenum">
              <a:rPr lang="en-US" altLang="en-US" sz="1200">
                <a:latin typeface="Times New Roman" panose="02020603050405020304" pitchFamily="18" charset="0"/>
              </a:rPr>
              <a:pPr algn="r"/>
              <a:t>126</a:t>
            </a:fld>
            <a:endParaRPr lang="en-US" altLang="en-US" sz="1200">
              <a:latin typeface="Times New Roman" panose="02020603050405020304" pitchFamily="18" charset="0"/>
            </a:endParaRPr>
          </a:p>
        </p:txBody>
      </p:sp>
      <p:sp>
        <p:nvSpPr>
          <p:cNvPr id="231428" name="Rectangle 2"/>
          <p:cNvSpPr>
            <a:spLocks noGrp="1" noRot="1" noChangeAspect="1" noChangeArrowheads="1" noTextEdit="1"/>
          </p:cNvSpPr>
          <p:nvPr>
            <p:ph type="sldImg"/>
          </p:nvPr>
        </p:nvSpPr>
        <p:spPr>
          <a:xfrm>
            <a:off x="2171700" y="703263"/>
            <a:ext cx="2755900" cy="3513137"/>
          </a:xfrm>
          <a:ln/>
        </p:spPr>
      </p:sp>
      <p:sp>
        <p:nvSpPr>
          <p:cNvPr id="231429"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2024851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71F4750-69A9-4045-BD23-5187099CD541}" type="slidenum">
              <a:rPr lang="en-US" altLang="en-US" sz="1200" smtClean="0">
                <a:latin typeface="Times New Roman" panose="02020603050405020304" pitchFamily="18" charset="0"/>
              </a:rPr>
              <a:pPr/>
              <a:t>127</a:t>
            </a:fld>
            <a:endParaRPr lang="en-US" altLang="en-US" sz="1200">
              <a:latin typeface="Times New Roman" panose="02020603050405020304" pitchFamily="18" charset="0"/>
            </a:endParaRPr>
          </a:p>
        </p:txBody>
      </p:sp>
      <p:sp>
        <p:nvSpPr>
          <p:cNvPr id="23347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855CC484-0D63-4915-A5BF-BF7FF52D21CF}" type="slidenum">
              <a:rPr lang="en-US" altLang="en-US" sz="1200">
                <a:latin typeface="Times New Roman" panose="02020603050405020304" pitchFamily="18" charset="0"/>
              </a:rPr>
              <a:pPr algn="r"/>
              <a:t>127</a:t>
            </a:fld>
            <a:endParaRPr lang="en-US" altLang="en-US" sz="1200">
              <a:latin typeface="Times New Roman" panose="02020603050405020304" pitchFamily="18" charset="0"/>
            </a:endParaRPr>
          </a:p>
        </p:txBody>
      </p:sp>
      <p:sp>
        <p:nvSpPr>
          <p:cNvPr id="233476" name="Rectangle 2"/>
          <p:cNvSpPr>
            <a:spLocks noGrp="1" noRot="1" noChangeAspect="1" noChangeArrowheads="1" noTextEdit="1"/>
          </p:cNvSpPr>
          <p:nvPr>
            <p:ph type="sldImg"/>
          </p:nvPr>
        </p:nvSpPr>
        <p:spPr>
          <a:xfrm>
            <a:off x="2171700" y="703263"/>
            <a:ext cx="2755900" cy="3513137"/>
          </a:xfrm>
          <a:ln/>
        </p:spPr>
      </p:sp>
      <p:sp>
        <p:nvSpPr>
          <p:cNvPr id="233477"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3439352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C687CA7-21EB-4713-BA0F-F568CA4464F0}" type="slidenum">
              <a:rPr lang="en-US" altLang="en-US" sz="1200" smtClean="0">
                <a:latin typeface="Times New Roman" panose="02020603050405020304" pitchFamily="18" charset="0"/>
              </a:rPr>
              <a:pPr/>
              <a:t>128</a:t>
            </a:fld>
            <a:endParaRPr lang="en-US" altLang="en-US" sz="1200">
              <a:latin typeface="Times New Roman" panose="02020603050405020304" pitchFamily="18" charset="0"/>
            </a:endParaRPr>
          </a:p>
        </p:txBody>
      </p:sp>
      <p:sp>
        <p:nvSpPr>
          <p:cNvPr id="23757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95CA73ED-D9FE-48C1-AA44-7060E530CBC6}" type="slidenum">
              <a:rPr lang="en-US" altLang="en-US" sz="1200">
                <a:latin typeface="Times New Roman" panose="02020603050405020304" pitchFamily="18" charset="0"/>
              </a:rPr>
              <a:pPr algn="r"/>
              <a:t>128</a:t>
            </a:fld>
            <a:endParaRPr lang="en-US" altLang="en-US" sz="1200">
              <a:latin typeface="Times New Roman" panose="02020603050405020304" pitchFamily="18" charset="0"/>
            </a:endParaRPr>
          </a:p>
        </p:txBody>
      </p:sp>
      <p:sp>
        <p:nvSpPr>
          <p:cNvPr id="237572" name="Rectangle 2"/>
          <p:cNvSpPr>
            <a:spLocks noGrp="1" noRot="1" noChangeAspect="1" noChangeArrowheads="1" noTextEdit="1"/>
          </p:cNvSpPr>
          <p:nvPr>
            <p:ph type="sldImg"/>
          </p:nvPr>
        </p:nvSpPr>
        <p:spPr>
          <a:xfrm>
            <a:off x="2171700" y="703263"/>
            <a:ext cx="2755900" cy="3513137"/>
          </a:xfrm>
          <a:ln/>
        </p:spPr>
      </p:sp>
      <p:sp>
        <p:nvSpPr>
          <p:cNvPr id="237573"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59411040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E51CF8C-36E0-44CD-ABDA-E374DDD9F18B}" type="slidenum">
              <a:rPr lang="en-US" altLang="en-US" sz="1200" smtClean="0">
                <a:latin typeface="Times New Roman" panose="02020603050405020304" pitchFamily="18" charset="0"/>
              </a:rPr>
              <a:pPr/>
              <a:t>130</a:t>
            </a:fld>
            <a:endParaRPr lang="en-US" altLang="en-US" sz="1200">
              <a:latin typeface="Times New Roman" panose="02020603050405020304" pitchFamily="18"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635235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8B6F274-001E-45EC-BEB5-137A1EDBD050}" type="slidenum">
              <a:rPr lang="en-US" altLang="en-US" sz="1200" smtClean="0">
                <a:latin typeface="Times New Roman" panose="02020603050405020304" pitchFamily="18" charset="0"/>
              </a:rPr>
              <a:pPr/>
              <a:t>131</a:t>
            </a:fld>
            <a:endParaRPr lang="en-US" altLang="en-US" sz="1200">
              <a:latin typeface="Times New Roman" panose="02020603050405020304" pitchFamily="18" charset="0"/>
            </a:endParaRPr>
          </a:p>
        </p:txBody>
      </p:sp>
      <p:sp>
        <p:nvSpPr>
          <p:cNvPr id="24166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EAE7A3B-8E49-4DA9-90D7-7F67BEDC4A50}" type="slidenum">
              <a:rPr lang="en-US" altLang="en-US" sz="1200">
                <a:latin typeface="Times New Roman" panose="02020603050405020304" pitchFamily="18" charset="0"/>
              </a:rPr>
              <a:pPr algn="r"/>
              <a:t>131</a:t>
            </a:fld>
            <a:endParaRPr lang="en-US" altLang="en-US" sz="1200">
              <a:latin typeface="Times New Roman" panose="02020603050405020304" pitchFamily="18" charset="0"/>
            </a:endParaRPr>
          </a:p>
        </p:txBody>
      </p:sp>
      <p:sp>
        <p:nvSpPr>
          <p:cNvPr id="241668"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22E7EB32-01F2-436B-BCDE-CFB06CBB4133}" type="slidenum">
              <a:rPr lang="en-US" altLang="en-US" sz="1200">
                <a:latin typeface="Times New Roman" panose="02020603050405020304" pitchFamily="18" charset="0"/>
              </a:rPr>
              <a:pPr algn="r"/>
              <a:t>131</a:t>
            </a:fld>
            <a:endParaRPr lang="en-US" altLang="en-US" sz="1200">
              <a:latin typeface="Times New Roman" panose="02020603050405020304" pitchFamily="18" charset="0"/>
            </a:endParaRPr>
          </a:p>
        </p:txBody>
      </p:sp>
      <p:sp>
        <p:nvSpPr>
          <p:cNvPr id="241669" name="Rectangle 2"/>
          <p:cNvSpPr>
            <a:spLocks noGrp="1" noRot="1" noChangeAspect="1" noChangeArrowheads="1" noTextEdit="1"/>
          </p:cNvSpPr>
          <p:nvPr>
            <p:ph type="sldImg"/>
          </p:nvPr>
        </p:nvSpPr>
        <p:spPr>
          <a:xfrm>
            <a:off x="2171700" y="703263"/>
            <a:ext cx="2755900" cy="3513137"/>
          </a:xfrm>
          <a:ln/>
        </p:spPr>
      </p:sp>
      <p:sp>
        <p:nvSpPr>
          <p:cNvPr id="241670"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2995668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D3B1CFD-A099-4A13-BFB3-3911BE3D46B5}" type="slidenum">
              <a:rPr lang="en-US" altLang="en-US" sz="1200" b="0" smtClean="0">
                <a:solidFill>
                  <a:schemeClr val="tx1"/>
                </a:solidFill>
                <a:latin typeface="Times New Roman" panose="02020603050405020304" pitchFamily="18" charset="0"/>
              </a:rPr>
              <a:pPr/>
              <a:t>132</a:t>
            </a:fld>
            <a:endParaRPr lang="en-US" altLang="en-US" sz="1200" b="0">
              <a:solidFill>
                <a:schemeClr val="tx1"/>
              </a:solidFill>
              <a:latin typeface="Times New Roman" panose="02020603050405020304" pitchFamily="18" charset="0"/>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3431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BE16122-0FE5-4C7C-AEDB-9183FE5D860E}"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3686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88A7F30-9EDC-4252-BE65-727A313976B1}" type="slidenum">
              <a:rPr lang="en-US" altLang="en-US" sz="1200">
                <a:latin typeface="Times New Roman" panose="02020603050405020304" pitchFamily="18" charset="0"/>
              </a:rPr>
              <a:pPr algn="r"/>
              <a:t>13</a:t>
            </a:fld>
            <a:endParaRPr lang="en-US" altLang="en-US" sz="1200">
              <a:latin typeface="Times New Roman" panose="02020603050405020304" pitchFamily="18" charset="0"/>
            </a:endParaRPr>
          </a:p>
        </p:txBody>
      </p:sp>
      <p:sp>
        <p:nvSpPr>
          <p:cNvPr id="36868" name="Rectangle 2"/>
          <p:cNvSpPr>
            <a:spLocks noGrp="1" noRot="1" noChangeAspect="1" noChangeArrowheads="1" noTextEdit="1"/>
          </p:cNvSpPr>
          <p:nvPr>
            <p:ph type="sldImg"/>
          </p:nvPr>
        </p:nvSpPr>
        <p:spPr>
          <a:xfrm>
            <a:off x="2171700" y="703263"/>
            <a:ext cx="2755900" cy="3513137"/>
          </a:xfrm>
          <a:ln/>
        </p:spPr>
      </p:sp>
      <p:sp>
        <p:nvSpPr>
          <p:cNvPr id="36869"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9176416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5CA8788-3545-462F-ADDE-86C029E68216}" type="slidenum">
              <a:rPr lang="en-US" altLang="en-US" sz="1200" smtClean="0">
                <a:latin typeface="Times New Roman" panose="02020603050405020304" pitchFamily="18" charset="0"/>
              </a:rPr>
              <a:pPr/>
              <a:t>133</a:t>
            </a:fld>
            <a:endParaRPr lang="en-US" altLang="en-US" sz="1200">
              <a:latin typeface="Times New Roman" panose="02020603050405020304"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550744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36E0C76-4FB8-4A60-B01D-35E0BD6E9C97}" type="slidenum">
              <a:rPr lang="en-US" altLang="en-US" sz="1200" smtClean="0">
                <a:latin typeface="Times New Roman" panose="02020603050405020304" pitchFamily="18" charset="0"/>
              </a:rPr>
              <a:pPr/>
              <a:t>134</a:t>
            </a:fld>
            <a:endParaRPr lang="en-US" altLang="en-US" sz="1200">
              <a:latin typeface="Times New Roman" panose="02020603050405020304" pitchFamily="18" charset="0"/>
            </a:endParaRPr>
          </a:p>
        </p:txBody>
      </p:sp>
      <p:sp>
        <p:nvSpPr>
          <p:cNvPr id="24576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CFE25EBF-109D-4CFF-83E2-4753AD6ABCDE}" type="slidenum">
              <a:rPr lang="en-US" altLang="en-US" sz="1200">
                <a:latin typeface="Times New Roman" panose="02020603050405020304" pitchFamily="18" charset="0"/>
              </a:rPr>
              <a:pPr algn="r"/>
              <a:t>134</a:t>
            </a:fld>
            <a:endParaRPr lang="en-US" altLang="en-US" sz="1200">
              <a:latin typeface="Times New Roman" panose="02020603050405020304" pitchFamily="18" charset="0"/>
            </a:endParaRPr>
          </a:p>
        </p:txBody>
      </p:sp>
      <p:sp>
        <p:nvSpPr>
          <p:cNvPr id="245764" name="Rectangle 2"/>
          <p:cNvSpPr>
            <a:spLocks noGrp="1" noRot="1" noChangeAspect="1" noChangeArrowheads="1" noTextEdit="1"/>
          </p:cNvSpPr>
          <p:nvPr>
            <p:ph type="sldImg"/>
          </p:nvPr>
        </p:nvSpPr>
        <p:spPr>
          <a:xfrm>
            <a:off x="2170113" y="703263"/>
            <a:ext cx="2755900" cy="3513137"/>
          </a:xfrm>
          <a:ln/>
        </p:spPr>
      </p:sp>
      <p:sp>
        <p:nvSpPr>
          <p:cNvPr id="245765"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6406600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73FD746-ACE8-4686-A1CB-26897CEBE007}" type="slidenum">
              <a:rPr lang="en-US" altLang="en-US" sz="1200" smtClean="0">
                <a:latin typeface="Times New Roman" panose="02020603050405020304" pitchFamily="18" charset="0"/>
              </a:rPr>
              <a:pPr/>
              <a:t>135</a:t>
            </a:fld>
            <a:endParaRPr lang="en-US" altLang="en-US" sz="1200">
              <a:latin typeface="Times New Roman" panose="02020603050405020304"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430370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73FD746-ACE8-4686-A1CB-26897CEBE007}" type="slidenum">
              <a:rPr lang="en-US" altLang="en-US" sz="1200" smtClean="0">
                <a:latin typeface="Times New Roman" panose="02020603050405020304" pitchFamily="18" charset="0"/>
              </a:rPr>
              <a:pPr/>
              <a:t>136</a:t>
            </a:fld>
            <a:endParaRPr lang="en-US" altLang="en-US" sz="1200">
              <a:latin typeface="Times New Roman" panose="02020603050405020304"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705630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AF7401F-8C29-411E-BBB3-BF83CCFB7501}" type="slidenum">
              <a:rPr lang="en-US" altLang="en-US" sz="1200" smtClean="0">
                <a:latin typeface="Times New Roman" panose="02020603050405020304" pitchFamily="18" charset="0"/>
              </a:rPr>
              <a:pPr/>
              <a:t>137</a:t>
            </a:fld>
            <a:endParaRPr lang="en-US" altLang="en-US" sz="1200">
              <a:latin typeface="Times New Roman" panose="02020603050405020304" pitchFamily="18" charset="0"/>
            </a:endParaRPr>
          </a:p>
        </p:txBody>
      </p:sp>
      <p:sp>
        <p:nvSpPr>
          <p:cNvPr id="24985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A1CDED35-48E8-49E2-96A0-68A410EBDAC0}" type="slidenum">
              <a:rPr lang="en-US" altLang="en-US" sz="1200">
                <a:latin typeface="Arial" panose="020B0604020202020204" pitchFamily="34" charset="0"/>
                <a:cs typeface="Arial" panose="020B0604020202020204" pitchFamily="34" charset="0"/>
              </a:rPr>
              <a:pPr algn="r" eaLnBrk="1" hangingPunct="1"/>
              <a:t>137</a:t>
            </a:fld>
            <a:endParaRPr lang="en-US" altLang="en-US" sz="1200">
              <a:latin typeface="Arial" panose="020B0604020202020204" pitchFamily="34" charset="0"/>
              <a:cs typeface="Arial" panose="020B0604020202020204" pitchFamily="34" charset="0"/>
            </a:endParaRPr>
          </a:p>
        </p:txBody>
      </p:sp>
      <p:sp>
        <p:nvSpPr>
          <p:cNvPr id="249860" name="Rectangle 2"/>
          <p:cNvSpPr>
            <a:spLocks noGrp="1" noRot="1" noChangeAspect="1" noChangeArrowheads="1" noTextEdit="1"/>
          </p:cNvSpPr>
          <p:nvPr>
            <p:ph type="sldImg"/>
          </p:nvPr>
        </p:nvSpPr>
        <p:spPr>
          <a:xfrm>
            <a:off x="2171700" y="703263"/>
            <a:ext cx="2755900" cy="3513137"/>
          </a:xfrm>
          <a:ln/>
        </p:spPr>
      </p:sp>
      <p:sp>
        <p:nvSpPr>
          <p:cNvPr id="249861"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313572809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5CF47ED-FBB4-4FCA-B2CF-1420659CDD64}" type="slidenum">
              <a:rPr lang="en-US" altLang="en-US" sz="1200" smtClean="0">
                <a:latin typeface="Times New Roman" panose="02020603050405020304" pitchFamily="18" charset="0"/>
              </a:rPr>
              <a:pPr/>
              <a:t>138</a:t>
            </a:fld>
            <a:endParaRPr lang="en-US" altLang="en-US" sz="1200">
              <a:latin typeface="Times New Roman" panose="02020603050405020304" pitchFamily="18" charset="0"/>
            </a:endParaRPr>
          </a:p>
        </p:txBody>
      </p:sp>
      <p:sp>
        <p:nvSpPr>
          <p:cNvPr id="251907" name="Rectangle 2"/>
          <p:cNvSpPr>
            <a:spLocks noGrp="1" noRot="1" noChangeAspect="1" noChangeArrowheads="1" noTextEdit="1"/>
          </p:cNvSpPr>
          <p:nvPr>
            <p:ph type="sldImg"/>
          </p:nvPr>
        </p:nvSpPr>
        <p:spPr>
          <a:xfrm>
            <a:off x="2171700" y="703263"/>
            <a:ext cx="2755900" cy="3513137"/>
          </a:xfrm>
          <a:ln/>
        </p:spPr>
      </p:sp>
      <p:sp>
        <p:nvSpPr>
          <p:cNvPr id="25190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3895215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6B89F47-3EFB-473D-8E9C-99BDFA089B29}" type="slidenum">
              <a:rPr lang="en-US" altLang="en-US" sz="1200" smtClean="0">
                <a:latin typeface="Times New Roman" panose="02020603050405020304" pitchFamily="18" charset="0"/>
              </a:rPr>
              <a:pPr/>
              <a:t>139</a:t>
            </a:fld>
            <a:endParaRPr lang="en-US" altLang="en-US" sz="1200">
              <a:latin typeface="Times New Roman" panose="02020603050405020304" pitchFamily="18" charset="0"/>
            </a:endParaRPr>
          </a:p>
        </p:txBody>
      </p:sp>
      <p:sp>
        <p:nvSpPr>
          <p:cNvPr id="2539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1996D7C-5345-431F-A770-B44D452F7C54}" type="slidenum">
              <a:rPr lang="en-US" altLang="en-US" sz="1200">
                <a:latin typeface="Times New Roman" panose="02020603050405020304" pitchFamily="18" charset="0"/>
              </a:rPr>
              <a:pPr algn="r"/>
              <a:t>139</a:t>
            </a:fld>
            <a:endParaRPr lang="en-US" altLang="en-US" sz="1200">
              <a:latin typeface="Times New Roman" panose="02020603050405020304" pitchFamily="18" charset="0"/>
            </a:endParaRPr>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p:spPr>
        <p:txBody>
          <a:bodyPr/>
          <a:lstStyle/>
          <a:p>
            <a:endParaRPr lang="en-US" altLang="en-US"/>
          </a:p>
          <a:p>
            <a:endParaRPr lang="en-US" altLang="en-US"/>
          </a:p>
        </p:txBody>
      </p:sp>
    </p:spTree>
    <p:extLst>
      <p:ext uri="{BB962C8B-B14F-4D97-AF65-F5344CB8AC3E}">
        <p14:creationId xmlns:p14="http://schemas.microsoft.com/office/powerpoint/2010/main" val="290656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1A78C4A-D908-4CFE-ABC0-546257CD91C5}" type="slidenum">
              <a:rPr lang="en-US" altLang="en-US" sz="1200" smtClean="0">
                <a:latin typeface="Times New Roman" panose="02020603050405020304" pitchFamily="18" charset="0"/>
              </a:rPr>
              <a:pPr/>
              <a:t>140</a:t>
            </a:fld>
            <a:endParaRPr lang="en-US" altLang="en-US" sz="1200">
              <a:latin typeface="Times New Roman" panose="02020603050405020304" pitchFamily="18" charset="0"/>
            </a:endParaRPr>
          </a:p>
        </p:txBody>
      </p:sp>
      <p:sp>
        <p:nvSpPr>
          <p:cNvPr id="25600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62F9C73-BF0F-4B1E-88EE-D22E09791542}" type="slidenum">
              <a:rPr lang="en-US" altLang="en-US" sz="1200">
                <a:latin typeface="Times New Roman" panose="02020603050405020304" pitchFamily="18" charset="0"/>
              </a:rPr>
              <a:pPr algn="r"/>
              <a:t>140</a:t>
            </a:fld>
            <a:endParaRPr lang="en-US" altLang="en-US" sz="1200">
              <a:latin typeface="Times New Roman" panose="02020603050405020304" pitchFamily="18" charset="0"/>
            </a:endParaRPr>
          </a:p>
        </p:txBody>
      </p:sp>
      <p:sp>
        <p:nvSpPr>
          <p:cNvPr id="256004" name="Rectangle 2"/>
          <p:cNvSpPr>
            <a:spLocks noGrp="1" noRot="1" noChangeAspect="1" noChangeArrowheads="1" noTextEdit="1"/>
          </p:cNvSpPr>
          <p:nvPr>
            <p:ph type="sldImg"/>
          </p:nvPr>
        </p:nvSpPr>
        <p:spPr>
          <a:xfrm>
            <a:off x="2171700" y="703263"/>
            <a:ext cx="2755900" cy="3513137"/>
          </a:xfrm>
          <a:ln/>
        </p:spPr>
      </p:sp>
      <p:sp>
        <p:nvSpPr>
          <p:cNvPr id="25600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555436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E8242D8-E8F8-4F0E-B914-6516B3632E81}" type="slidenum">
              <a:rPr lang="en-US" altLang="en-US" sz="1200" smtClean="0">
                <a:latin typeface="Times New Roman" panose="02020603050405020304" pitchFamily="18" charset="0"/>
              </a:rPr>
              <a:pPr/>
              <a:t>141</a:t>
            </a:fld>
            <a:endParaRPr lang="en-US" altLang="en-US" sz="1200">
              <a:latin typeface="Times New Roman" panose="02020603050405020304" pitchFamily="18" charset="0"/>
            </a:endParaRPr>
          </a:p>
        </p:txBody>
      </p:sp>
      <p:sp>
        <p:nvSpPr>
          <p:cNvPr id="25805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42C9A0BC-44B8-43DF-9D05-7D6BB3C5B76F}" type="slidenum">
              <a:rPr lang="en-US" altLang="en-US" sz="1200">
                <a:latin typeface="Times New Roman" panose="02020603050405020304" pitchFamily="18" charset="0"/>
              </a:rPr>
              <a:pPr algn="r"/>
              <a:t>141</a:t>
            </a:fld>
            <a:endParaRPr lang="en-US" altLang="en-US" sz="1200">
              <a:latin typeface="Times New Roman" panose="02020603050405020304" pitchFamily="18" charset="0"/>
            </a:endParaRPr>
          </a:p>
        </p:txBody>
      </p:sp>
      <p:sp>
        <p:nvSpPr>
          <p:cNvPr id="258052" name="Rectangle 2"/>
          <p:cNvSpPr>
            <a:spLocks noGrp="1" noRot="1" noChangeAspect="1" noChangeArrowheads="1" noTextEdit="1"/>
          </p:cNvSpPr>
          <p:nvPr>
            <p:ph type="sldImg"/>
          </p:nvPr>
        </p:nvSpPr>
        <p:spPr>
          <a:xfrm>
            <a:off x="2171700" y="703263"/>
            <a:ext cx="2755900" cy="3513137"/>
          </a:xfrm>
          <a:ln/>
        </p:spPr>
      </p:sp>
      <p:sp>
        <p:nvSpPr>
          <p:cNvPr id="258053"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8605749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75E69EA-D729-4AB7-A3F2-07147385DF8F}" type="slidenum">
              <a:rPr lang="en-US" altLang="en-US" sz="1200" smtClean="0">
                <a:latin typeface="Times New Roman" panose="02020603050405020304" pitchFamily="18" charset="0"/>
              </a:rPr>
              <a:pPr/>
              <a:t>142</a:t>
            </a:fld>
            <a:endParaRPr lang="en-US" altLang="en-US" sz="1200">
              <a:latin typeface="Times New Roman" panose="02020603050405020304" pitchFamily="18" charset="0"/>
            </a:endParaRPr>
          </a:p>
        </p:txBody>
      </p:sp>
      <p:sp>
        <p:nvSpPr>
          <p:cNvPr id="26009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51EED4E6-13EE-4FA7-8439-5DC8DD91027E}" type="slidenum">
              <a:rPr lang="en-US" altLang="en-US" sz="1200">
                <a:latin typeface="Times New Roman" panose="02020603050405020304" pitchFamily="18" charset="0"/>
              </a:rPr>
              <a:pPr algn="r"/>
              <a:t>142</a:t>
            </a:fld>
            <a:endParaRPr lang="en-US" altLang="en-US" sz="1200">
              <a:latin typeface="Times New Roman" panose="02020603050405020304" pitchFamily="18" charset="0"/>
            </a:endParaRPr>
          </a:p>
        </p:txBody>
      </p:sp>
      <p:sp>
        <p:nvSpPr>
          <p:cNvPr id="260100" name="Rectangle 2"/>
          <p:cNvSpPr>
            <a:spLocks noGrp="1" noRot="1" noChangeAspect="1" noChangeArrowheads="1" noTextEdit="1"/>
          </p:cNvSpPr>
          <p:nvPr>
            <p:ph type="sldImg"/>
          </p:nvPr>
        </p:nvSpPr>
        <p:spPr>
          <a:xfrm>
            <a:off x="2171700" y="703263"/>
            <a:ext cx="2755900" cy="3513137"/>
          </a:xfrm>
          <a:ln/>
        </p:spPr>
      </p:sp>
      <p:sp>
        <p:nvSpPr>
          <p:cNvPr id="260101"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128090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25FB35E-86EB-426D-A97C-13453BDD4E3F}"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
        <p:nvSpPr>
          <p:cNvPr id="3891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AB2023D7-A473-4BF4-AD03-EF95F51EEF0F}" type="slidenum">
              <a:rPr lang="en-US" altLang="en-US" sz="1200">
                <a:latin typeface="Times New Roman" panose="02020603050405020304" pitchFamily="18" charset="0"/>
              </a:rPr>
              <a:pPr algn="r"/>
              <a:t>14</a:t>
            </a:fld>
            <a:endParaRPr lang="en-US" altLang="en-US" sz="1200">
              <a:latin typeface="Times New Roman" panose="02020603050405020304" pitchFamily="18" charset="0"/>
            </a:endParaRPr>
          </a:p>
        </p:txBody>
      </p:sp>
      <p:sp>
        <p:nvSpPr>
          <p:cNvPr id="38916" name="Rectangle 2"/>
          <p:cNvSpPr>
            <a:spLocks noGrp="1" noRot="1" noChangeAspect="1" noChangeArrowheads="1" noTextEdit="1"/>
          </p:cNvSpPr>
          <p:nvPr>
            <p:ph type="sldImg"/>
          </p:nvPr>
        </p:nvSpPr>
        <p:spPr>
          <a:xfrm>
            <a:off x="2171700" y="703263"/>
            <a:ext cx="2755900" cy="3513137"/>
          </a:xfrm>
          <a:ln/>
        </p:spPr>
      </p:sp>
      <p:sp>
        <p:nvSpPr>
          <p:cNvPr id="38917"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55307567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A766113-B9C8-470D-9296-A7538B9D77A5}" type="slidenum">
              <a:rPr lang="en-US" altLang="en-US" sz="1200" smtClean="0">
                <a:latin typeface="Times New Roman" panose="02020603050405020304" pitchFamily="18" charset="0"/>
              </a:rPr>
              <a:pPr/>
              <a:t>143</a:t>
            </a:fld>
            <a:endParaRPr lang="en-US" altLang="en-US" sz="1200">
              <a:latin typeface="Times New Roman" panose="02020603050405020304" pitchFamily="18" charset="0"/>
            </a:endParaRPr>
          </a:p>
        </p:txBody>
      </p:sp>
      <p:sp>
        <p:nvSpPr>
          <p:cNvPr id="26214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C4256FD-453C-49B3-9DEA-71FAECE4F532}" type="slidenum">
              <a:rPr lang="en-US" altLang="en-US" sz="1200">
                <a:latin typeface="Arial" panose="020B0604020202020204" pitchFamily="34" charset="0"/>
                <a:cs typeface="Arial" panose="020B0604020202020204" pitchFamily="34" charset="0"/>
              </a:rPr>
              <a:pPr algn="r" eaLnBrk="1" hangingPunct="1"/>
              <a:t>143</a:t>
            </a:fld>
            <a:endParaRPr lang="en-US" altLang="en-US" sz="1200">
              <a:latin typeface="Arial" panose="020B0604020202020204" pitchFamily="34" charset="0"/>
              <a:cs typeface="Arial" panose="020B0604020202020204" pitchFamily="34" charset="0"/>
            </a:endParaRPr>
          </a:p>
        </p:txBody>
      </p:sp>
      <p:sp>
        <p:nvSpPr>
          <p:cNvPr id="262148" name="Rectangle 2"/>
          <p:cNvSpPr>
            <a:spLocks noGrp="1" noRot="1" noChangeAspect="1" noChangeArrowheads="1" noTextEdit="1"/>
          </p:cNvSpPr>
          <p:nvPr>
            <p:ph type="sldImg"/>
          </p:nvPr>
        </p:nvSpPr>
        <p:spPr>
          <a:xfrm>
            <a:off x="2171700" y="703263"/>
            <a:ext cx="2755900" cy="3513137"/>
          </a:xfrm>
          <a:ln/>
        </p:spPr>
      </p:sp>
      <p:sp>
        <p:nvSpPr>
          <p:cNvPr id="262149"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1326860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FD80F0F-DB76-46FE-B13E-E648C4070F6A}" type="slidenum">
              <a:rPr lang="en-US" altLang="en-US" sz="1200" smtClean="0">
                <a:latin typeface="Times New Roman" panose="02020603050405020304" pitchFamily="18" charset="0"/>
              </a:rPr>
              <a:pPr/>
              <a:t>144</a:t>
            </a:fld>
            <a:endParaRPr lang="en-US" altLang="en-US" sz="1200">
              <a:latin typeface="Times New Roman" panose="02020603050405020304" pitchFamily="18" charset="0"/>
            </a:endParaRPr>
          </a:p>
        </p:txBody>
      </p:sp>
      <p:sp>
        <p:nvSpPr>
          <p:cNvPr id="26419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D699795-F8A2-47BB-93FC-B9EC80E2D7BA}" type="slidenum">
              <a:rPr lang="en-US" altLang="en-US" sz="1200">
                <a:latin typeface="Arial" panose="020B0604020202020204" pitchFamily="34" charset="0"/>
                <a:cs typeface="Arial" panose="020B0604020202020204" pitchFamily="34" charset="0"/>
              </a:rPr>
              <a:pPr algn="r" eaLnBrk="1" hangingPunct="1"/>
              <a:t>144</a:t>
            </a:fld>
            <a:endParaRPr lang="en-US" altLang="en-US" sz="1200">
              <a:latin typeface="Arial" panose="020B0604020202020204" pitchFamily="34" charset="0"/>
              <a:cs typeface="Arial" panose="020B0604020202020204" pitchFamily="34" charset="0"/>
            </a:endParaRPr>
          </a:p>
        </p:txBody>
      </p:sp>
      <p:sp>
        <p:nvSpPr>
          <p:cNvPr id="264196" name="Rectangle 2"/>
          <p:cNvSpPr>
            <a:spLocks noGrp="1" noRot="1" noChangeAspect="1" noChangeArrowheads="1" noTextEdit="1"/>
          </p:cNvSpPr>
          <p:nvPr>
            <p:ph type="sldImg"/>
          </p:nvPr>
        </p:nvSpPr>
        <p:spPr>
          <a:xfrm>
            <a:off x="2171700" y="703263"/>
            <a:ext cx="2755900" cy="3513137"/>
          </a:xfrm>
          <a:ln/>
        </p:spPr>
      </p:sp>
      <p:sp>
        <p:nvSpPr>
          <p:cNvPr id="264197"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9604659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1B70712-7066-429C-832F-5806067624DA}" type="slidenum">
              <a:rPr lang="en-US" altLang="en-US" sz="1200" smtClean="0">
                <a:latin typeface="Times New Roman" panose="02020603050405020304" pitchFamily="18" charset="0"/>
              </a:rPr>
              <a:pPr/>
              <a:t>145</a:t>
            </a:fld>
            <a:endParaRPr lang="en-US" altLang="en-US" sz="1200">
              <a:latin typeface="Times New Roman" panose="02020603050405020304" pitchFamily="18" charset="0"/>
            </a:endParaRPr>
          </a:p>
        </p:txBody>
      </p:sp>
      <p:sp>
        <p:nvSpPr>
          <p:cNvPr id="26624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B17D23B-80E2-4E29-B683-6EBB83D45BE1}" type="slidenum">
              <a:rPr lang="en-US" altLang="en-US" sz="1200">
                <a:latin typeface="Arial" panose="020B0604020202020204" pitchFamily="34" charset="0"/>
                <a:cs typeface="Arial" panose="020B0604020202020204" pitchFamily="34" charset="0"/>
              </a:rPr>
              <a:pPr algn="r" eaLnBrk="1" hangingPunct="1"/>
              <a:t>145</a:t>
            </a:fld>
            <a:endParaRPr lang="en-US" altLang="en-US" sz="1200">
              <a:latin typeface="Arial" panose="020B0604020202020204" pitchFamily="34" charset="0"/>
              <a:cs typeface="Arial" panose="020B0604020202020204" pitchFamily="34" charset="0"/>
            </a:endParaRPr>
          </a:p>
        </p:txBody>
      </p:sp>
      <p:sp>
        <p:nvSpPr>
          <p:cNvPr id="266244" name="Rectangle 2"/>
          <p:cNvSpPr>
            <a:spLocks noGrp="1" noRot="1" noChangeAspect="1" noChangeArrowheads="1" noTextEdit="1"/>
          </p:cNvSpPr>
          <p:nvPr>
            <p:ph type="sldImg"/>
          </p:nvPr>
        </p:nvSpPr>
        <p:spPr>
          <a:xfrm>
            <a:off x="2171700" y="703263"/>
            <a:ext cx="2755900" cy="3513137"/>
          </a:xfrm>
          <a:ln/>
        </p:spPr>
      </p:sp>
      <p:sp>
        <p:nvSpPr>
          <p:cNvPr id="266245"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25837751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B34FECF-E70D-4BFB-AD9B-ED8A154F5808}" type="slidenum">
              <a:rPr lang="en-US" altLang="en-US" sz="1200" smtClean="0">
                <a:latin typeface="Times New Roman" panose="02020603050405020304" pitchFamily="18" charset="0"/>
              </a:rPr>
              <a:pPr/>
              <a:t>146</a:t>
            </a:fld>
            <a:endParaRPr lang="en-US" altLang="en-US" sz="1200">
              <a:latin typeface="Times New Roman" panose="02020603050405020304" pitchFamily="18" charset="0"/>
            </a:endParaRPr>
          </a:p>
        </p:txBody>
      </p:sp>
      <p:sp>
        <p:nvSpPr>
          <p:cNvPr id="26829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98C36C4C-370F-426D-801F-A538FA5FC3BF}" type="slidenum">
              <a:rPr lang="en-US" altLang="en-US" sz="1200">
                <a:latin typeface="Arial" panose="020B0604020202020204" pitchFamily="34" charset="0"/>
                <a:cs typeface="Arial" panose="020B0604020202020204" pitchFamily="34" charset="0"/>
              </a:rPr>
              <a:pPr algn="r" eaLnBrk="1" hangingPunct="1"/>
              <a:t>146</a:t>
            </a:fld>
            <a:endParaRPr lang="en-US" altLang="en-US" sz="1200">
              <a:latin typeface="Arial" panose="020B0604020202020204" pitchFamily="34" charset="0"/>
              <a:cs typeface="Arial" panose="020B0604020202020204" pitchFamily="34" charset="0"/>
            </a:endParaRPr>
          </a:p>
        </p:txBody>
      </p:sp>
      <p:sp>
        <p:nvSpPr>
          <p:cNvPr id="268292" name="Rectangle 2"/>
          <p:cNvSpPr>
            <a:spLocks noGrp="1" noRot="1" noChangeAspect="1" noChangeArrowheads="1" noTextEdit="1"/>
          </p:cNvSpPr>
          <p:nvPr>
            <p:ph type="sldImg"/>
          </p:nvPr>
        </p:nvSpPr>
        <p:spPr>
          <a:xfrm>
            <a:off x="2171700" y="703263"/>
            <a:ext cx="2755900" cy="3513137"/>
          </a:xfrm>
          <a:ln/>
        </p:spPr>
      </p:sp>
      <p:sp>
        <p:nvSpPr>
          <p:cNvPr id="268293"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84532132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14EBFFF5-4BDF-4751-9C5C-5BBFC46615AF}" type="slidenum">
              <a:rPr lang="en-US" altLang="en-US" sz="1200" smtClean="0">
                <a:latin typeface="Times New Roman" panose="02020603050405020304" pitchFamily="18" charset="0"/>
              </a:rPr>
              <a:pPr/>
              <a:t>147</a:t>
            </a:fld>
            <a:endParaRPr lang="en-US" altLang="en-US" sz="1200">
              <a:latin typeface="Times New Roman" panose="02020603050405020304" pitchFamily="18" charset="0"/>
            </a:endParaRPr>
          </a:p>
        </p:txBody>
      </p:sp>
      <p:sp>
        <p:nvSpPr>
          <p:cNvPr id="270339" name="Rectangle 2"/>
          <p:cNvSpPr>
            <a:spLocks noGrp="1" noRot="1" noChangeAspect="1" noChangeArrowheads="1" noTextEdit="1"/>
          </p:cNvSpPr>
          <p:nvPr>
            <p:ph type="sldImg"/>
          </p:nvPr>
        </p:nvSpPr>
        <p:spPr>
          <a:xfrm>
            <a:off x="2171700" y="703263"/>
            <a:ext cx="2755900" cy="3513137"/>
          </a:xfrm>
          <a:ln/>
        </p:spPr>
      </p:sp>
      <p:sp>
        <p:nvSpPr>
          <p:cNvPr id="2703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3608630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4931BEC-54B8-44E3-890D-A2EB4323CDB5}" type="slidenum">
              <a:rPr lang="en-US" altLang="en-US" sz="1200" smtClean="0">
                <a:latin typeface="Times New Roman" panose="02020603050405020304" pitchFamily="18" charset="0"/>
              </a:rPr>
              <a:pPr/>
              <a:t>148</a:t>
            </a:fld>
            <a:endParaRPr lang="en-US" altLang="en-US" sz="1200">
              <a:latin typeface="Times New Roman" panose="02020603050405020304" pitchFamily="18" charset="0"/>
            </a:endParaRPr>
          </a:p>
        </p:txBody>
      </p:sp>
      <p:sp>
        <p:nvSpPr>
          <p:cNvPr id="27238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45D41D1E-50A2-46EE-ABEF-DF4AC1B2BFA4}" type="slidenum">
              <a:rPr lang="en-US" altLang="en-US" sz="1200">
                <a:latin typeface="Times New Roman" panose="02020603050405020304" pitchFamily="18" charset="0"/>
              </a:rPr>
              <a:pPr algn="r"/>
              <a:t>148</a:t>
            </a:fld>
            <a:endParaRPr lang="en-US" altLang="en-US" sz="1200">
              <a:latin typeface="Times New Roman" panose="02020603050405020304" pitchFamily="18" charset="0"/>
            </a:endParaRPr>
          </a:p>
        </p:txBody>
      </p:sp>
      <p:sp>
        <p:nvSpPr>
          <p:cNvPr id="272388" name="Rectangle 2"/>
          <p:cNvSpPr>
            <a:spLocks noGrp="1" noRot="1" noChangeAspect="1" noChangeArrowheads="1" noTextEdit="1"/>
          </p:cNvSpPr>
          <p:nvPr>
            <p:ph type="sldImg"/>
          </p:nvPr>
        </p:nvSpPr>
        <p:spPr>
          <a:xfrm>
            <a:off x="2171700" y="703263"/>
            <a:ext cx="2755900" cy="3513137"/>
          </a:xfrm>
          <a:ln/>
        </p:spPr>
      </p:sp>
      <p:sp>
        <p:nvSpPr>
          <p:cNvPr id="272389"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7047945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F43A682-88B6-4A48-9326-9BACF701E08F}" type="slidenum">
              <a:rPr lang="en-US" altLang="en-US" sz="1200" smtClean="0">
                <a:latin typeface="Times New Roman" panose="02020603050405020304" pitchFamily="18" charset="0"/>
              </a:rPr>
              <a:pPr/>
              <a:t>149</a:t>
            </a:fld>
            <a:endParaRPr lang="en-US" altLang="en-US" sz="1200">
              <a:latin typeface="Times New Roman" panose="02020603050405020304" pitchFamily="18"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703465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F2ABA9B-7BAF-4CFC-85D1-5823BCA3C7AD}" type="slidenum">
              <a:rPr lang="en-US" altLang="en-US" sz="1200" smtClean="0">
                <a:latin typeface="Times New Roman" panose="02020603050405020304" pitchFamily="18" charset="0"/>
              </a:rPr>
              <a:pPr/>
              <a:t>150</a:t>
            </a:fld>
            <a:endParaRPr lang="en-US" altLang="en-US" sz="1200">
              <a:latin typeface="Times New Roman" panose="02020603050405020304" pitchFamily="18"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353680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C13BD84-30BA-4BC1-9C2C-D7309FFF4F0E}" type="slidenum">
              <a:rPr lang="en-US" altLang="en-US" sz="1200" smtClean="0">
                <a:latin typeface="Times New Roman" panose="02020603050405020304" pitchFamily="18" charset="0"/>
              </a:rPr>
              <a:pPr/>
              <a:t>151</a:t>
            </a:fld>
            <a:endParaRPr lang="en-US" altLang="en-US" sz="1200">
              <a:latin typeface="Times New Roman" panose="02020603050405020304" pitchFamily="18" charset="0"/>
            </a:endParaRPr>
          </a:p>
        </p:txBody>
      </p:sp>
      <p:sp>
        <p:nvSpPr>
          <p:cNvPr id="27853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C8CBEDEA-9AB3-4A07-81C0-E13B1B92249B}" type="slidenum">
              <a:rPr lang="en-US" altLang="en-US" sz="1200">
                <a:latin typeface="Times New Roman" panose="02020603050405020304" pitchFamily="18" charset="0"/>
              </a:rPr>
              <a:pPr algn="r"/>
              <a:t>151</a:t>
            </a:fld>
            <a:endParaRPr lang="en-US" altLang="en-US" sz="1200">
              <a:latin typeface="Times New Roman" panose="02020603050405020304" pitchFamily="18" charset="0"/>
            </a:endParaRPr>
          </a:p>
        </p:txBody>
      </p:sp>
      <p:sp>
        <p:nvSpPr>
          <p:cNvPr id="278532" name="Rectangle 2"/>
          <p:cNvSpPr>
            <a:spLocks noGrp="1" noRot="1" noChangeAspect="1" noChangeArrowheads="1" noTextEdit="1"/>
          </p:cNvSpPr>
          <p:nvPr>
            <p:ph type="sldImg"/>
          </p:nvPr>
        </p:nvSpPr>
        <p:spPr>
          <a:xfrm>
            <a:off x="2170113" y="703263"/>
            <a:ext cx="2755900" cy="3513137"/>
          </a:xfrm>
          <a:ln/>
        </p:spPr>
      </p:sp>
      <p:sp>
        <p:nvSpPr>
          <p:cNvPr id="278533"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7470398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9C33EEF-7D3A-4B7A-BADC-CF1DEDF4AE6B}" type="slidenum">
              <a:rPr lang="en-US" altLang="en-US" sz="1200" smtClean="0">
                <a:latin typeface="Times New Roman" panose="02020603050405020304" pitchFamily="18" charset="0"/>
              </a:rPr>
              <a:pPr/>
              <a:t>152</a:t>
            </a:fld>
            <a:endParaRPr lang="en-US" altLang="en-US" sz="1200">
              <a:latin typeface="Times New Roman" panose="02020603050405020304" pitchFamily="18" charset="0"/>
            </a:endParaRPr>
          </a:p>
        </p:txBody>
      </p:sp>
      <p:sp>
        <p:nvSpPr>
          <p:cNvPr id="2805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7BA718EC-0AF8-4500-BB64-CF3CC8CED40C}" type="slidenum">
              <a:rPr lang="en-US" altLang="en-US" sz="1200">
                <a:latin typeface="Times New Roman" panose="02020603050405020304" pitchFamily="18" charset="0"/>
              </a:rPr>
              <a:pPr algn="r"/>
              <a:t>152</a:t>
            </a:fld>
            <a:endParaRPr lang="en-US" altLang="en-US" sz="1200">
              <a:latin typeface="Times New Roman" panose="02020603050405020304" pitchFamily="18" charset="0"/>
            </a:endParaRPr>
          </a:p>
        </p:txBody>
      </p:sp>
      <p:sp>
        <p:nvSpPr>
          <p:cNvPr id="280580" name="Rectangle 2"/>
          <p:cNvSpPr>
            <a:spLocks noGrp="1" noRot="1" noChangeAspect="1" noChangeArrowheads="1" noTextEdit="1"/>
          </p:cNvSpPr>
          <p:nvPr>
            <p:ph type="sldImg"/>
          </p:nvPr>
        </p:nvSpPr>
        <p:spPr>
          <a:xfrm>
            <a:off x="2171700" y="703263"/>
            <a:ext cx="2755900" cy="3513137"/>
          </a:xfrm>
          <a:ln/>
        </p:spPr>
      </p:sp>
      <p:sp>
        <p:nvSpPr>
          <p:cNvPr id="28058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11282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431A4D6-4B93-4FCF-A33E-7C1CCD541A4A}" type="slidenum">
              <a:rPr lang="en-US" altLang="en-US" sz="1200" smtClean="0">
                <a:latin typeface="Times New Roman" panose="02020603050405020304" pitchFamily="18" charset="0"/>
              </a:rPr>
              <a:pPr/>
              <a:t>15</a:t>
            </a:fld>
            <a:endParaRPr lang="en-US" altLang="en-US" sz="1200">
              <a:latin typeface="Times New Roman" panose="02020603050405020304" pitchFamily="18" charset="0"/>
            </a:endParaRPr>
          </a:p>
        </p:txBody>
      </p:sp>
      <p:sp>
        <p:nvSpPr>
          <p:cNvPr id="4096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FFED43B-4478-4343-9603-AA959E600FB9}" type="slidenum">
              <a:rPr lang="en-US" altLang="en-US" sz="1200">
                <a:latin typeface="Times New Roman" panose="02020603050405020304" pitchFamily="18" charset="0"/>
              </a:rPr>
              <a:pPr algn="r"/>
              <a:t>15</a:t>
            </a:fld>
            <a:endParaRPr lang="en-US" altLang="en-US" sz="1200">
              <a:latin typeface="Times New Roman" panose="02020603050405020304" pitchFamily="18" charset="0"/>
            </a:endParaRPr>
          </a:p>
        </p:txBody>
      </p:sp>
      <p:sp>
        <p:nvSpPr>
          <p:cNvPr id="4096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718C525-1049-4F7C-8C39-D01F200E2BC6}" type="slidenum">
              <a:rPr lang="en-US" altLang="en-US" sz="1200">
                <a:latin typeface="Times New Roman" panose="02020603050405020304" pitchFamily="18" charset="0"/>
              </a:rPr>
              <a:pPr algn="r"/>
              <a:t>15</a:t>
            </a:fld>
            <a:endParaRPr lang="en-US" altLang="en-US" sz="1200">
              <a:latin typeface="Times New Roman" panose="02020603050405020304" pitchFamily="18" charset="0"/>
            </a:endParaRPr>
          </a:p>
        </p:txBody>
      </p:sp>
      <p:sp>
        <p:nvSpPr>
          <p:cNvPr id="40965" name="Rectangle 2"/>
          <p:cNvSpPr>
            <a:spLocks noGrp="1" noRot="1" noChangeAspect="1" noChangeArrowheads="1" noTextEdit="1"/>
          </p:cNvSpPr>
          <p:nvPr>
            <p:ph type="sldImg"/>
          </p:nvPr>
        </p:nvSpPr>
        <p:spPr>
          <a:xfrm>
            <a:off x="2171700" y="703263"/>
            <a:ext cx="2755900" cy="3513137"/>
          </a:xfrm>
          <a:ln/>
        </p:spPr>
      </p:sp>
      <p:sp>
        <p:nvSpPr>
          <p:cNvPr id="40966"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85644468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00096EAF-B16E-4CA8-B4EB-C51FD2B3707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9471405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8FDF9FF-554F-4952-BFF9-E27649AFEAAD}" type="slidenum">
              <a:rPr lang="en-US" altLang="en-US" sz="1200" smtClean="0">
                <a:latin typeface="Times New Roman" panose="02020603050405020304" pitchFamily="18" charset="0"/>
              </a:rPr>
              <a:pPr/>
              <a:t>155</a:t>
            </a:fld>
            <a:endParaRPr lang="en-US" altLang="en-US" sz="1200">
              <a:latin typeface="Times New Roman" panose="02020603050405020304" pitchFamily="18" charset="0"/>
            </a:endParaRPr>
          </a:p>
        </p:txBody>
      </p:sp>
      <p:sp>
        <p:nvSpPr>
          <p:cNvPr id="29286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6577242-EC1E-470D-8EB9-9C37BB437D80}" type="slidenum">
              <a:rPr lang="en-US" altLang="en-US" sz="1200">
                <a:latin typeface="Times New Roman" panose="02020603050405020304" pitchFamily="18" charset="0"/>
              </a:rPr>
              <a:pPr algn="r"/>
              <a:t>155</a:t>
            </a:fld>
            <a:endParaRPr lang="en-US" altLang="en-US" sz="1200">
              <a:latin typeface="Times New Roman" panose="02020603050405020304" pitchFamily="18" charset="0"/>
            </a:endParaRPr>
          </a:p>
        </p:txBody>
      </p:sp>
      <p:sp>
        <p:nvSpPr>
          <p:cNvPr id="292868"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20481474-38C1-4356-B839-FF1F5BFDD434}" type="slidenum">
              <a:rPr lang="en-US" altLang="en-US" sz="1200">
                <a:latin typeface="Arial" panose="020B0604020202020204" pitchFamily="34" charset="0"/>
                <a:cs typeface="Arial" panose="020B0604020202020204" pitchFamily="34" charset="0"/>
              </a:rPr>
              <a:pPr algn="r" eaLnBrk="1" hangingPunct="1"/>
              <a:t>155</a:t>
            </a:fld>
            <a:endParaRPr lang="en-US" altLang="en-US" sz="1200">
              <a:latin typeface="Arial" panose="020B0604020202020204" pitchFamily="34" charset="0"/>
              <a:cs typeface="Arial" panose="020B0604020202020204" pitchFamily="34" charset="0"/>
            </a:endParaRPr>
          </a:p>
        </p:txBody>
      </p:sp>
      <p:sp>
        <p:nvSpPr>
          <p:cNvPr id="292869" name="Rectangle 2"/>
          <p:cNvSpPr>
            <a:spLocks noGrp="1" noRot="1" noChangeAspect="1" noChangeArrowheads="1" noTextEdit="1"/>
          </p:cNvSpPr>
          <p:nvPr>
            <p:ph type="sldImg"/>
          </p:nvPr>
        </p:nvSpPr>
        <p:spPr>
          <a:xfrm>
            <a:off x="2171700" y="703263"/>
            <a:ext cx="2755900" cy="3513137"/>
          </a:xfrm>
          <a:ln/>
        </p:spPr>
      </p:sp>
      <p:sp>
        <p:nvSpPr>
          <p:cNvPr id="292870"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421154155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CB8D22D-4877-4FAF-995E-C68307185974}" type="slidenum">
              <a:rPr lang="en-US" altLang="en-US" sz="1200" smtClean="0">
                <a:latin typeface="Times New Roman" panose="02020603050405020304" pitchFamily="18" charset="0"/>
              </a:rPr>
              <a:pPr/>
              <a:t>156</a:t>
            </a:fld>
            <a:endParaRPr lang="en-US" altLang="en-US" sz="1200">
              <a:latin typeface="Times New Roman" panose="02020603050405020304" pitchFamily="18" charset="0"/>
            </a:endParaRPr>
          </a:p>
        </p:txBody>
      </p:sp>
      <p:sp>
        <p:nvSpPr>
          <p:cNvPr id="28262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D7491D43-FD09-4063-BE15-0CCF4B4C232E}" type="slidenum">
              <a:rPr lang="en-US" altLang="en-US" sz="1200">
                <a:latin typeface="Times New Roman" panose="02020603050405020304" pitchFamily="18" charset="0"/>
              </a:rPr>
              <a:pPr algn="r"/>
              <a:t>156</a:t>
            </a:fld>
            <a:endParaRPr lang="en-US" altLang="en-US" sz="1200">
              <a:latin typeface="Times New Roman" panose="02020603050405020304" pitchFamily="18" charset="0"/>
            </a:endParaRPr>
          </a:p>
        </p:txBody>
      </p:sp>
      <p:sp>
        <p:nvSpPr>
          <p:cNvPr id="282628" name="Rectangle 2"/>
          <p:cNvSpPr>
            <a:spLocks noGrp="1" noRot="1" noChangeAspect="1" noChangeArrowheads="1" noTextEdit="1"/>
          </p:cNvSpPr>
          <p:nvPr>
            <p:ph type="sldImg"/>
          </p:nvPr>
        </p:nvSpPr>
        <p:spPr>
          <a:xfrm>
            <a:off x="2170113" y="703263"/>
            <a:ext cx="2755900" cy="3513137"/>
          </a:xfrm>
          <a:ln/>
        </p:spPr>
      </p:sp>
      <p:sp>
        <p:nvSpPr>
          <p:cNvPr id="28262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59141557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424543E-DFC0-4F69-98E7-22549D7CC4BA}" type="slidenum">
              <a:rPr lang="en-US" altLang="en-US" sz="1200" smtClean="0">
                <a:latin typeface="Times New Roman" panose="02020603050405020304" pitchFamily="18" charset="0"/>
              </a:rPr>
              <a:pPr/>
              <a:t>157</a:t>
            </a:fld>
            <a:endParaRPr lang="en-US" altLang="en-US" sz="1200">
              <a:latin typeface="Times New Roman" panose="02020603050405020304" pitchFamily="18"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3849601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AF0AD3B-9052-44CC-8787-52C01C5C5254}" type="slidenum">
              <a:rPr lang="en-US" altLang="en-US" sz="1200" smtClean="0">
                <a:latin typeface="Times New Roman" panose="02020603050405020304" pitchFamily="18" charset="0"/>
              </a:rPr>
              <a:pPr/>
              <a:t>158</a:t>
            </a:fld>
            <a:endParaRPr lang="en-US" altLang="en-US" sz="1200">
              <a:latin typeface="Times New Roman" panose="02020603050405020304" pitchFamily="18"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1726070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008D04F-09FF-4F6F-A6A4-F1BCBAA11F52}" type="slidenum">
              <a:rPr lang="en-US" altLang="en-US" sz="1200" smtClean="0">
                <a:latin typeface="Times New Roman" panose="02020603050405020304" pitchFamily="18" charset="0"/>
              </a:rPr>
              <a:pPr/>
              <a:t>159</a:t>
            </a:fld>
            <a:endParaRPr lang="en-US" altLang="en-US" sz="1200">
              <a:latin typeface="Times New Roman" panose="02020603050405020304" pitchFamily="18" charset="0"/>
            </a:endParaRPr>
          </a:p>
        </p:txBody>
      </p:sp>
      <p:sp>
        <p:nvSpPr>
          <p:cNvPr id="28877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4826F37-DBFA-484B-87E9-1B4450322F3B}" type="slidenum">
              <a:rPr lang="en-US" altLang="en-US" sz="1200">
                <a:latin typeface="Times New Roman" panose="02020603050405020304" pitchFamily="18" charset="0"/>
              </a:rPr>
              <a:pPr algn="r"/>
              <a:t>159</a:t>
            </a:fld>
            <a:endParaRPr lang="en-US" altLang="en-US" sz="1200">
              <a:latin typeface="Times New Roman" panose="02020603050405020304" pitchFamily="18" charset="0"/>
            </a:endParaRPr>
          </a:p>
        </p:txBody>
      </p:sp>
      <p:sp>
        <p:nvSpPr>
          <p:cNvPr id="288772"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1E5CE627-B2AE-44E7-9FF5-7D5CB144C50C}" type="slidenum">
              <a:rPr lang="en-US" altLang="en-US" sz="1200">
                <a:latin typeface="Times New Roman" panose="02020603050405020304" pitchFamily="18" charset="0"/>
              </a:rPr>
              <a:pPr algn="r"/>
              <a:t>159</a:t>
            </a:fld>
            <a:endParaRPr lang="en-US" altLang="en-US" sz="1200">
              <a:latin typeface="Times New Roman" panose="02020603050405020304" pitchFamily="18" charset="0"/>
            </a:endParaRPr>
          </a:p>
        </p:txBody>
      </p:sp>
      <p:sp>
        <p:nvSpPr>
          <p:cNvPr id="288773" name="Rectangle 2"/>
          <p:cNvSpPr>
            <a:spLocks noGrp="1" noRot="1" noChangeAspect="1" noChangeArrowheads="1" noTextEdit="1"/>
          </p:cNvSpPr>
          <p:nvPr>
            <p:ph type="sldImg"/>
          </p:nvPr>
        </p:nvSpPr>
        <p:spPr>
          <a:xfrm>
            <a:off x="2171700" y="703263"/>
            <a:ext cx="2755900" cy="3513137"/>
          </a:xfrm>
          <a:ln/>
        </p:spPr>
      </p:sp>
      <p:sp>
        <p:nvSpPr>
          <p:cNvPr id="288774"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07621042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970CDEA-C4E9-4652-AC18-6D5ADE648245}" type="slidenum">
              <a:rPr lang="en-US" altLang="en-US" sz="1200" smtClean="0">
                <a:latin typeface="Times New Roman" panose="02020603050405020304" pitchFamily="18" charset="0"/>
              </a:rPr>
              <a:pPr/>
              <a:t>160</a:t>
            </a:fld>
            <a:endParaRPr lang="en-US" altLang="en-US" sz="1200">
              <a:latin typeface="Times New Roman" panose="02020603050405020304" pitchFamily="18" charset="0"/>
            </a:endParaRPr>
          </a:p>
        </p:txBody>
      </p:sp>
      <p:sp>
        <p:nvSpPr>
          <p:cNvPr id="29081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20811F3-5E13-4241-8757-70A30E6ABD4A}" type="slidenum">
              <a:rPr lang="en-US" altLang="en-US" sz="1200">
                <a:latin typeface="Times New Roman" panose="02020603050405020304" pitchFamily="18" charset="0"/>
              </a:rPr>
              <a:pPr algn="r"/>
              <a:t>160</a:t>
            </a:fld>
            <a:endParaRPr lang="en-US" altLang="en-US" sz="1200">
              <a:latin typeface="Times New Roman" panose="02020603050405020304" pitchFamily="18" charset="0"/>
            </a:endParaRPr>
          </a:p>
        </p:txBody>
      </p:sp>
      <p:sp>
        <p:nvSpPr>
          <p:cNvPr id="290820"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12417C8E-7FAF-4465-B32A-C11D0E8132FD}" type="slidenum">
              <a:rPr lang="en-US" altLang="en-US" sz="1200">
                <a:latin typeface="Times New Roman" panose="02020603050405020304" pitchFamily="18" charset="0"/>
              </a:rPr>
              <a:pPr algn="r"/>
              <a:t>160</a:t>
            </a:fld>
            <a:endParaRPr lang="en-US" altLang="en-US" sz="1200">
              <a:latin typeface="Times New Roman" panose="02020603050405020304" pitchFamily="18" charset="0"/>
            </a:endParaRPr>
          </a:p>
        </p:txBody>
      </p:sp>
      <p:sp>
        <p:nvSpPr>
          <p:cNvPr id="290821" name="Rectangle 2"/>
          <p:cNvSpPr>
            <a:spLocks noGrp="1" noRot="1" noChangeAspect="1" noChangeArrowheads="1" noTextEdit="1"/>
          </p:cNvSpPr>
          <p:nvPr>
            <p:ph type="sldImg"/>
          </p:nvPr>
        </p:nvSpPr>
        <p:spPr>
          <a:xfrm>
            <a:off x="2171700" y="703263"/>
            <a:ext cx="2755900" cy="3513137"/>
          </a:xfrm>
          <a:ln/>
        </p:spPr>
      </p:sp>
      <p:sp>
        <p:nvSpPr>
          <p:cNvPr id="290822"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16791649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BF4553A-E689-44B1-93D3-88209E6F1756}" type="slidenum">
              <a:rPr lang="en-US" altLang="en-US" sz="1200" smtClean="0">
                <a:latin typeface="Times New Roman" panose="02020603050405020304" pitchFamily="18" charset="0"/>
              </a:rPr>
              <a:pPr/>
              <a:t>161</a:t>
            </a:fld>
            <a:endParaRPr lang="en-US" altLang="en-US" sz="1200">
              <a:latin typeface="Times New Roman" panose="02020603050405020304" pitchFamily="18" charset="0"/>
            </a:endParaRPr>
          </a:p>
        </p:txBody>
      </p:sp>
      <p:sp>
        <p:nvSpPr>
          <p:cNvPr id="29491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913318CA-A494-4F8C-8C8E-BB09AFFA3F3D}" type="slidenum">
              <a:rPr lang="en-US" altLang="en-US" sz="1200">
                <a:latin typeface="Times New Roman" panose="02020603050405020304" pitchFamily="18" charset="0"/>
              </a:rPr>
              <a:pPr algn="r"/>
              <a:t>161</a:t>
            </a:fld>
            <a:endParaRPr lang="en-US" altLang="en-US" sz="1200">
              <a:latin typeface="Times New Roman" panose="02020603050405020304" pitchFamily="18" charset="0"/>
            </a:endParaRPr>
          </a:p>
        </p:txBody>
      </p:sp>
      <p:sp>
        <p:nvSpPr>
          <p:cNvPr id="294916"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2B1626D2-9A13-4BF5-926A-D9498727A7E1}" type="slidenum">
              <a:rPr lang="en-US" altLang="en-US" sz="1200">
                <a:latin typeface="Times New Roman" panose="02020603050405020304" pitchFamily="18" charset="0"/>
              </a:rPr>
              <a:pPr algn="r"/>
              <a:t>161</a:t>
            </a:fld>
            <a:endParaRPr lang="en-US" altLang="en-US" sz="1200">
              <a:latin typeface="Times New Roman" panose="02020603050405020304" pitchFamily="18" charset="0"/>
            </a:endParaRPr>
          </a:p>
        </p:txBody>
      </p:sp>
      <p:sp>
        <p:nvSpPr>
          <p:cNvPr id="294917" name="Rectangle 2"/>
          <p:cNvSpPr>
            <a:spLocks noGrp="1" noRot="1" noChangeAspect="1" noChangeArrowheads="1" noTextEdit="1"/>
          </p:cNvSpPr>
          <p:nvPr>
            <p:ph type="sldImg"/>
          </p:nvPr>
        </p:nvSpPr>
        <p:spPr>
          <a:xfrm>
            <a:off x="2171700" y="703263"/>
            <a:ext cx="2755900" cy="3513137"/>
          </a:xfrm>
          <a:ln/>
        </p:spPr>
      </p:sp>
      <p:sp>
        <p:nvSpPr>
          <p:cNvPr id="294918"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9965936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2BC7E1D-BDAF-4C55-9085-79C8A85F9AB2}" type="slidenum">
              <a:rPr lang="en-US" altLang="en-US" sz="1200" smtClean="0">
                <a:latin typeface="Times New Roman" panose="02020603050405020304" pitchFamily="18" charset="0"/>
              </a:rPr>
              <a:pPr/>
              <a:t>163</a:t>
            </a:fld>
            <a:endParaRPr lang="en-US" altLang="en-US" sz="1200">
              <a:latin typeface="Times New Roman" panose="02020603050405020304" pitchFamily="18"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3806799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E676A01-323B-4222-9C2D-F0699EFE31FB}" type="slidenum">
              <a:rPr lang="en-US" altLang="en-US" sz="1200" smtClean="0">
                <a:latin typeface="Times New Roman" panose="02020603050405020304" pitchFamily="18" charset="0"/>
              </a:rPr>
              <a:pPr/>
              <a:t>164</a:t>
            </a:fld>
            <a:endParaRPr lang="en-US" altLang="en-US" sz="1200">
              <a:latin typeface="Times New Roman" panose="02020603050405020304" pitchFamily="18" charset="0"/>
            </a:endParaRPr>
          </a:p>
        </p:txBody>
      </p:sp>
      <p:sp>
        <p:nvSpPr>
          <p:cNvPr id="29901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F7C448F4-0CC8-4A98-9D20-DA0635CEA9DE}" type="slidenum">
              <a:rPr lang="en-US" altLang="en-US" sz="1200">
                <a:latin typeface="Arial" panose="020B0604020202020204" pitchFamily="34" charset="0"/>
                <a:cs typeface="Arial" panose="020B0604020202020204" pitchFamily="34" charset="0"/>
              </a:rPr>
              <a:pPr algn="r" eaLnBrk="1" hangingPunct="1"/>
              <a:t>164</a:t>
            </a:fld>
            <a:endParaRPr lang="en-US" altLang="en-US" sz="1200">
              <a:latin typeface="Arial" panose="020B0604020202020204" pitchFamily="34" charset="0"/>
              <a:cs typeface="Arial" panose="020B0604020202020204" pitchFamily="34" charset="0"/>
            </a:endParaRPr>
          </a:p>
        </p:txBody>
      </p:sp>
      <p:sp>
        <p:nvSpPr>
          <p:cNvPr id="299012" name="Rectangle 2"/>
          <p:cNvSpPr>
            <a:spLocks noGrp="1" noRot="1" noChangeAspect="1" noChangeArrowheads="1" noTextEdit="1"/>
          </p:cNvSpPr>
          <p:nvPr>
            <p:ph type="sldImg"/>
          </p:nvPr>
        </p:nvSpPr>
        <p:spPr>
          <a:xfrm>
            <a:off x="2171700" y="703263"/>
            <a:ext cx="2755900" cy="3513137"/>
          </a:xfrm>
          <a:ln/>
        </p:spPr>
      </p:sp>
      <p:sp>
        <p:nvSpPr>
          <p:cNvPr id="299013"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2149363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28FD026-B634-46F7-AA73-271B9C0B949C}" type="slidenum">
              <a:rPr lang="en-US" altLang="en-US" sz="1200" smtClean="0">
                <a:latin typeface="Times New Roman" panose="02020603050405020304" pitchFamily="18" charset="0"/>
              </a:rPr>
              <a:pPr/>
              <a:t>16</a:t>
            </a:fld>
            <a:endParaRPr lang="en-US" altLang="en-US" sz="1200">
              <a:latin typeface="Times New Roman" panose="02020603050405020304" pitchFamily="18" charset="0"/>
            </a:endParaRPr>
          </a:p>
        </p:txBody>
      </p:sp>
      <p:sp>
        <p:nvSpPr>
          <p:cNvPr id="4301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6B3FCA4D-F763-4EAD-B31F-1A26D4D4B02B}" type="slidenum">
              <a:rPr lang="en-US" altLang="en-US" sz="1200">
                <a:latin typeface="Times New Roman" panose="02020603050405020304" pitchFamily="18" charset="0"/>
              </a:rPr>
              <a:pPr algn="r"/>
              <a:t>16</a:t>
            </a:fld>
            <a:endParaRPr lang="en-US" altLang="en-US" sz="1200">
              <a:latin typeface="Times New Roman" panose="02020603050405020304" pitchFamily="18" charset="0"/>
            </a:endParaRPr>
          </a:p>
        </p:txBody>
      </p:sp>
      <p:sp>
        <p:nvSpPr>
          <p:cNvPr id="43012" name="Rectangle 2"/>
          <p:cNvSpPr>
            <a:spLocks noGrp="1" noRot="1" noChangeAspect="1" noChangeArrowheads="1" noTextEdit="1"/>
          </p:cNvSpPr>
          <p:nvPr>
            <p:ph type="sldImg"/>
          </p:nvPr>
        </p:nvSpPr>
        <p:spPr>
          <a:xfrm>
            <a:off x="2171700" y="703263"/>
            <a:ext cx="2755900" cy="3513137"/>
          </a:xfrm>
          <a:ln/>
        </p:spPr>
      </p:sp>
      <p:sp>
        <p:nvSpPr>
          <p:cNvPr id="43013"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26938490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1E57EC5-492E-47FE-AA4B-4701CAC87470}" type="slidenum">
              <a:rPr lang="en-US" altLang="en-US" sz="1200" smtClean="0">
                <a:latin typeface="Times New Roman" panose="02020603050405020304" pitchFamily="18" charset="0"/>
              </a:rPr>
              <a:pPr/>
              <a:t>165</a:t>
            </a:fld>
            <a:endParaRPr lang="en-US" altLang="en-US" sz="1200">
              <a:latin typeface="Times New Roman" panose="02020603050405020304" pitchFamily="18" charset="0"/>
            </a:endParaRPr>
          </a:p>
        </p:txBody>
      </p:sp>
      <p:sp>
        <p:nvSpPr>
          <p:cNvPr id="30105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61D0132-CB73-4E8A-BA20-7F982EF44FA1}" type="slidenum">
              <a:rPr lang="en-US" altLang="en-US" sz="1200">
                <a:latin typeface="Times New Roman" panose="02020603050405020304" pitchFamily="18" charset="0"/>
              </a:rPr>
              <a:pPr algn="r"/>
              <a:t>165</a:t>
            </a:fld>
            <a:endParaRPr lang="en-US" altLang="en-US" sz="1200">
              <a:latin typeface="Times New Roman" panose="02020603050405020304" pitchFamily="18" charset="0"/>
            </a:endParaRPr>
          </a:p>
        </p:txBody>
      </p:sp>
      <p:sp>
        <p:nvSpPr>
          <p:cNvPr id="301060"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92B236FE-629B-438F-8C73-1861A0782962}" type="slidenum">
              <a:rPr lang="en-US" altLang="en-US" sz="1200">
                <a:latin typeface="Arial" panose="020B0604020202020204" pitchFamily="34" charset="0"/>
                <a:cs typeface="Arial" panose="020B0604020202020204" pitchFamily="34" charset="0"/>
              </a:rPr>
              <a:pPr algn="r" eaLnBrk="1" hangingPunct="1"/>
              <a:t>165</a:t>
            </a:fld>
            <a:endParaRPr lang="en-US" altLang="en-US" sz="1200">
              <a:latin typeface="Arial" panose="020B0604020202020204" pitchFamily="34" charset="0"/>
              <a:cs typeface="Arial" panose="020B0604020202020204" pitchFamily="34" charset="0"/>
            </a:endParaRPr>
          </a:p>
        </p:txBody>
      </p:sp>
      <p:sp>
        <p:nvSpPr>
          <p:cNvPr id="301061" name="Rectangle 2"/>
          <p:cNvSpPr>
            <a:spLocks noGrp="1" noRot="1" noChangeAspect="1" noChangeArrowheads="1" noTextEdit="1"/>
          </p:cNvSpPr>
          <p:nvPr>
            <p:ph type="sldImg"/>
          </p:nvPr>
        </p:nvSpPr>
        <p:spPr>
          <a:xfrm>
            <a:off x="2171700" y="703263"/>
            <a:ext cx="2755900" cy="3513137"/>
          </a:xfrm>
          <a:ln/>
        </p:spPr>
      </p:sp>
      <p:sp>
        <p:nvSpPr>
          <p:cNvPr id="301062"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66053347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68B31D7-235C-407B-9627-CA939598592A}" type="slidenum">
              <a:rPr lang="en-US" altLang="en-US" sz="1200" smtClean="0">
                <a:latin typeface="Times New Roman" panose="02020603050405020304" pitchFamily="18" charset="0"/>
              </a:rPr>
              <a:pPr/>
              <a:t>166</a:t>
            </a:fld>
            <a:endParaRPr lang="en-US" altLang="en-US" sz="1200">
              <a:latin typeface="Times New Roman" panose="02020603050405020304" pitchFamily="18" charset="0"/>
            </a:endParaRPr>
          </a:p>
        </p:txBody>
      </p:sp>
      <p:sp>
        <p:nvSpPr>
          <p:cNvPr id="30310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F535FC70-4B61-4626-BDE0-F6C657547FA1}" type="slidenum">
              <a:rPr lang="en-US" altLang="en-US" sz="1200">
                <a:latin typeface="Times New Roman" panose="02020603050405020304" pitchFamily="18" charset="0"/>
              </a:rPr>
              <a:pPr algn="r"/>
              <a:t>166</a:t>
            </a:fld>
            <a:endParaRPr lang="en-US" altLang="en-US" sz="1200">
              <a:latin typeface="Times New Roman" panose="02020603050405020304" pitchFamily="18" charset="0"/>
            </a:endParaRPr>
          </a:p>
        </p:txBody>
      </p:sp>
      <p:sp>
        <p:nvSpPr>
          <p:cNvPr id="303108" name="Rectangle 2"/>
          <p:cNvSpPr>
            <a:spLocks noGrp="1" noRot="1" noChangeAspect="1" noChangeArrowheads="1" noTextEdit="1"/>
          </p:cNvSpPr>
          <p:nvPr>
            <p:ph type="sldImg"/>
          </p:nvPr>
        </p:nvSpPr>
        <p:spPr>
          <a:xfrm>
            <a:off x="2171700" y="703263"/>
            <a:ext cx="2755900" cy="3513137"/>
          </a:xfrm>
          <a:ln/>
        </p:spPr>
      </p:sp>
      <p:sp>
        <p:nvSpPr>
          <p:cNvPr id="303109"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8760539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105DF9D9-CF85-4651-9757-47EE5933C25C}" type="slidenum">
              <a:rPr lang="en-US" altLang="en-US" sz="1200" smtClean="0">
                <a:latin typeface="Times New Roman" panose="02020603050405020304" pitchFamily="18" charset="0"/>
              </a:rPr>
              <a:pPr/>
              <a:t>167</a:t>
            </a:fld>
            <a:endParaRPr lang="en-US" altLang="en-US" sz="1200">
              <a:latin typeface="Times New Roman" panose="02020603050405020304" pitchFamily="18"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9037019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9665275-93EE-4F38-9EEE-744A12EEF5F3}" type="slidenum">
              <a:rPr lang="en-US" altLang="en-US" sz="1200" smtClean="0">
                <a:latin typeface="Times New Roman" panose="02020603050405020304" pitchFamily="18" charset="0"/>
              </a:rPr>
              <a:pPr/>
              <a:t>168</a:t>
            </a:fld>
            <a:endParaRPr lang="en-US" altLang="en-US" sz="1200">
              <a:latin typeface="Times New Roman" panose="02020603050405020304" pitchFamily="18" charset="0"/>
            </a:endParaRPr>
          </a:p>
        </p:txBody>
      </p:sp>
      <p:sp>
        <p:nvSpPr>
          <p:cNvPr id="30720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A0A8DF85-9A99-4949-AB26-BB4A0D5AD87D}" type="slidenum">
              <a:rPr lang="en-US" altLang="en-US" sz="1200">
                <a:latin typeface="Times New Roman" panose="02020603050405020304" pitchFamily="18" charset="0"/>
              </a:rPr>
              <a:pPr algn="r"/>
              <a:t>168</a:t>
            </a:fld>
            <a:endParaRPr lang="en-US" altLang="en-US" sz="1200">
              <a:latin typeface="Times New Roman" panose="02020603050405020304" pitchFamily="18" charset="0"/>
            </a:endParaRPr>
          </a:p>
        </p:txBody>
      </p:sp>
      <p:sp>
        <p:nvSpPr>
          <p:cNvPr id="307204" name="Rectangle 2"/>
          <p:cNvSpPr>
            <a:spLocks noGrp="1" noRot="1" noChangeAspect="1" noChangeArrowheads="1" noTextEdit="1"/>
          </p:cNvSpPr>
          <p:nvPr>
            <p:ph type="sldImg"/>
          </p:nvPr>
        </p:nvSpPr>
        <p:spPr>
          <a:xfrm>
            <a:off x="2170113" y="703263"/>
            <a:ext cx="2755900" cy="3513137"/>
          </a:xfrm>
          <a:ln/>
        </p:spPr>
      </p:sp>
      <p:sp>
        <p:nvSpPr>
          <p:cNvPr id="307205"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6168477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75DFA11-D1D2-460E-A756-8DF7ACD7F6FA}" type="slidenum">
              <a:rPr lang="en-US" altLang="en-US" sz="1200" smtClean="0">
                <a:latin typeface="Times New Roman" panose="02020603050405020304" pitchFamily="18" charset="0"/>
              </a:rPr>
              <a:pPr/>
              <a:t>169</a:t>
            </a:fld>
            <a:endParaRPr lang="en-US" altLang="en-US" sz="1200">
              <a:latin typeface="Times New Roman" panose="02020603050405020304" pitchFamily="18" charset="0"/>
            </a:endParaRPr>
          </a:p>
        </p:txBody>
      </p:sp>
      <p:sp>
        <p:nvSpPr>
          <p:cNvPr id="30925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2B259E27-FF14-4CEA-8C3F-11B920547A08}" type="slidenum">
              <a:rPr lang="en-US" altLang="en-US" sz="1200">
                <a:latin typeface="Times New Roman" panose="02020603050405020304" pitchFamily="18" charset="0"/>
              </a:rPr>
              <a:pPr algn="r"/>
              <a:t>169</a:t>
            </a:fld>
            <a:endParaRPr lang="en-US" altLang="en-US" sz="1200">
              <a:latin typeface="Times New Roman" panose="02020603050405020304" pitchFamily="18" charset="0"/>
            </a:endParaRPr>
          </a:p>
        </p:txBody>
      </p:sp>
      <p:sp>
        <p:nvSpPr>
          <p:cNvPr id="309252" name="Rectangle 2"/>
          <p:cNvSpPr>
            <a:spLocks noGrp="1" noRot="1" noChangeAspect="1" noChangeArrowheads="1" noTextEdit="1"/>
          </p:cNvSpPr>
          <p:nvPr>
            <p:ph type="sldImg"/>
          </p:nvPr>
        </p:nvSpPr>
        <p:spPr>
          <a:xfrm>
            <a:off x="2170113" y="703263"/>
            <a:ext cx="2755900" cy="3513137"/>
          </a:xfrm>
          <a:ln/>
        </p:spPr>
      </p:sp>
      <p:sp>
        <p:nvSpPr>
          <p:cNvPr id="309253"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44517307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CF270D9-1970-44C6-9F86-30B31122D763}" type="slidenum">
              <a:rPr lang="en-US" altLang="en-US" sz="1200" smtClean="0">
                <a:latin typeface="Times New Roman" panose="02020603050405020304" pitchFamily="18" charset="0"/>
              </a:rPr>
              <a:pPr/>
              <a:t>170</a:t>
            </a:fld>
            <a:endParaRPr lang="en-US" altLang="en-US" sz="1200">
              <a:latin typeface="Times New Roman" panose="02020603050405020304" pitchFamily="18" charset="0"/>
            </a:endParaRPr>
          </a:p>
        </p:txBody>
      </p:sp>
      <p:sp>
        <p:nvSpPr>
          <p:cNvPr id="31129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5B5FB5D4-AD43-4900-ADF5-E003451FB682}" type="slidenum">
              <a:rPr lang="en-US" altLang="en-US" sz="1200">
                <a:latin typeface="Times New Roman" panose="02020603050405020304" pitchFamily="18" charset="0"/>
              </a:rPr>
              <a:pPr algn="r"/>
              <a:t>170</a:t>
            </a:fld>
            <a:endParaRPr lang="en-US" altLang="en-US" sz="1200">
              <a:latin typeface="Times New Roman" panose="02020603050405020304" pitchFamily="18" charset="0"/>
            </a:endParaRPr>
          </a:p>
        </p:txBody>
      </p:sp>
      <p:sp>
        <p:nvSpPr>
          <p:cNvPr id="311300" name="Rectangle 2"/>
          <p:cNvSpPr>
            <a:spLocks noGrp="1" noRot="1" noChangeAspect="1" noChangeArrowheads="1" noTextEdit="1"/>
          </p:cNvSpPr>
          <p:nvPr>
            <p:ph type="sldImg"/>
          </p:nvPr>
        </p:nvSpPr>
        <p:spPr>
          <a:xfrm>
            <a:off x="2170113" y="703263"/>
            <a:ext cx="2755900" cy="3513137"/>
          </a:xfrm>
          <a:ln/>
        </p:spPr>
      </p:sp>
      <p:sp>
        <p:nvSpPr>
          <p:cNvPr id="31130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59947945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18AAAF4-346E-4567-BBBE-AE13132777EF}" type="slidenum">
              <a:rPr lang="en-US" altLang="en-US" sz="1200" smtClean="0">
                <a:latin typeface="Times New Roman" panose="02020603050405020304" pitchFamily="18" charset="0"/>
              </a:rPr>
              <a:pPr/>
              <a:t>171</a:t>
            </a:fld>
            <a:endParaRPr lang="en-US" altLang="en-US" sz="1200">
              <a:latin typeface="Times New Roman" panose="02020603050405020304" pitchFamily="18" charset="0"/>
            </a:endParaRPr>
          </a:p>
        </p:txBody>
      </p:sp>
      <p:sp>
        <p:nvSpPr>
          <p:cNvPr id="31334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9BA1E080-C5DC-4E55-86BC-A42624A6D991}" type="slidenum">
              <a:rPr lang="en-US" altLang="en-US" sz="1200">
                <a:latin typeface="Arial" panose="020B0604020202020204" pitchFamily="34" charset="0"/>
                <a:cs typeface="Arial" panose="020B0604020202020204" pitchFamily="34" charset="0"/>
              </a:rPr>
              <a:pPr algn="r" eaLnBrk="1" hangingPunct="1"/>
              <a:t>171</a:t>
            </a:fld>
            <a:endParaRPr lang="en-US" altLang="en-US" sz="1200">
              <a:latin typeface="Arial" panose="020B0604020202020204" pitchFamily="34" charset="0"/>
              <a:cs typeface="Arial" panose="020B0604020202020204" pitchFamily="34" charset="0"/>
            </a:endParaRPr>
          </a:p>
        </p:txBody>
      </p:sp>
      <p:sp>
        <p:nvSpPr>
          <p:cNvPr id="313348" name="Rectangle 2"/>
          <p:cNvSpPr>
            <a:spLocks noGrp="1" noRot="1" noChangeAspect="1" noChangeArrowheads="1" noTextEdit="1"/>
          </p:cNvSpPr>
          <p:nvPr>
            <p:ph type="sldImg"/>
          </p:nvPr>
        </p:nvSpPr>
        <p:spPr>
          <a:ln/>
        </p:spPr>
      </p:sp>
      <p:sp>
        <p:nvSpPr>
          <p:cNvPr id="313349"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57523802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FCB3C4E-DDAE-43FB-BAC5-43DCE7BF3258}" type="slidenum">
              <a:rPr lang="en-US" altLang="en-US" sz="1200" smtClean="0">
                <a:latin typeface="Times New Roman" panose="02020603050405020304" pitchFamily="18" charset="0"/>
              </a:rPr>
              <a:pPr/>
              <a:t>172</a:t>
            </a:fld>
            <a:endParaRPr lang="en-US" altLang="en-US" sz="1200">
              <a:latin typeface="Times New Roman" panose="02020603050405020304" pitchFamily="18" charset="0"/>
            </a:endParaRPr>
          </a:p>
        </p:txBody>
      </p:sp>
      <p:sp>
        <p:nvSpPr>
          <p:cNvPr id="31539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BBDF69CE-EA8C-4376-B485-A92ED37013A5}" type="slidenum">
              <a:rPr lang="en-US" altLang="en-US" sz="1200">
                <a:latin typeface="Arial" panose="020B0604020202020204" pitchFamily="34" charset="0"/>
                <a:cs typeface="Arial" panose="020B0604020202020204" pitchFamily="34" charset="0"/>
              </a:rPr>
              <a:pPr algn="r" eaLnBrk="1" hangingPunct="1"/>
              <a:t>172</a:t>
            </a:fld>
            <a:endParaRPr lang="en-US" altLang="en-US" sz="1200">
              <a:latin typeface="Arial" panose="020B0604020202020204" pitchFamily="34" charset="0"/>
              <a:cs typeface="Arial" panose="020B0604020202020204" pitchFamily="34" charset="0"/>
            </a:endParaRPr>
          </a:p>
        </p:txBody>
      </p:sp>
      <p:sp>
        <p:nvSpPr>
          <p:cNvPr id="315396" name="Rectangle 2"/>
          <p:cNvSpPr>
            <a:spLocks noGrp="1" noRot="1" noChangeAspect="1" noChangeArrowheads="1" noTextEdit="1"/>
          </p:cNvSpPr>
          <p:nvPr>
            <p:ph type="sldImg"/>
          </p:nvPr>
        </p:nvSpPr>
        <p:spPr>
          <a:xfrm>
            <a:off x="2171700" y="703263"/>
            <a:ext cx="2755900" cy="3513137"/>
          </a:xfrm>
          <a:ln/>
        </p:spPr>
      </p:sp>
      <p:sp>
        <p:nvSpPr>
          <p:cNvPr id="315397"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2106073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DF99DF0-589F-4693-9307-401AC4BAB563}" type="slidenum">
              <a:rPr lang="en-US" altLang="en-US" sz="1200" smtClean="0">
                <a:latin typeface="Times New Roman" panose="02020603050405020304" pitchFamily="18" charset="0"/>
              </a:rPr>
              <a:pPr/>
              <a:t>173</a:t>
            </a:fld>
            <a:endParaRPr lang="en-US" altLang="en-US" sz="1200">
              <a:latin typeface="Times New Roman" panose="02020603050405020304" pitchFamily="18" charset="0"/>
            </a:endParaRPr>
          </a:p>
        </p:txBody>
      </p:sp>
      <p:sp>
        <p:nvSpPr>
          <p:cNvPr id="31744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9D0298A0-D30A-47FA-8C86-02B99AA9C2FB}" type="slidenum">
              <a:rPr lang="en-US" altLang="en-US" sz="1200">
                <a:latin typeface="Times New Roman" panose="02020603050405020304" pitchFamily="18" charset="0"/>
              </a:rPr>
              <a:pPr algn="r"/>
              <a:t>173</a:t>
            </a:fld>
            <a:endParaRPr lang="en-US" altLang="en-US" sz="1200">
              <a:latin typeface="Times New Roman" panose="02020603050405020304" pitchFamily="18" charset="0"/>
            </a:endParaRPr>
          </a:p>
        </p:txBody>
      </p:sp>
      <p:sp>
        <p:nvSpPr>
          <p:cNvPr id="317444" name="Rectangle 2"/>
          <p:cNvSpPr>
            <a:spLocks noGrp="1" noRot="1" noChangeAspect="1" noChangeArrowheads="1" noTextEdit="1"/>
          </p:cNvSpPr>
          <p:nvPr>
            <p:ph type="sldImg"/>
          </p:nvPr>
        </p:nvSpPr>
        <p:spPr>
          <a:xfrm>
            <a:off x="2170113" y="703263"/>
            <a:ext cx="2755900" cy="3513137"/>
          </a:xfrm>
          <a:ln/>
        </p:spPr>
      </p:sp>
      <p:sp>
        <p:nvSpPr>
          <p:cNvPr id="317445"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2066846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5DA6AA0-6830-415F-9960-A7A39B94F3B4}" type="slidenum">
              <a:rPr lang="en-US" altLang="en-US" sz="1200" smtClean="0">
                <a:latin typeface="Times New Roman" panose="02020603050405020304" pitchFamily="18" charset="0"/>
              </a:rPr>
              <a:pPr/>
              <a:t>174</a:t>
            </a:fld>
            <a:endParaRPr lang="en-US" altLang="en-US" sz="1200">
              <a:latin typeface="Times New Roman" panose="02020603050405020304" pitchFamily="18" charset="0"/>
            </a:endParaRPr>
          </a:p>
        </p:txBody>
      </p:sp>
      <p:sp>
        <p:nvSpPr>
          <p:cNvPr id="31949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81423AA5-38F6-4834-9007-3ECC6F65CD2E}" type="slidenum">
              <a:rPr lang="en-US" altLang="en-US" sz="1200">
                <a:latin typeface="Times New Roman" panose="02020603050405020304" pitchFamily="18" charset="0"/>
              </a:rPr>
              <a:pPr algn="r"/>
              <a:t>174</a:t>
            </a:fld>
            <a:endParaRPr lang="en-US" altLang="en-US" sz="1200">
              <a:latin typeface="Times New Roman" panose="02020603050405020304" pitchFamily="18" charset="0"/>
            </a:endParaRPr>
          </a:p>
        </p:txBody>
      </p:sp>
      <p:sp>
        <p:nvSpPr>
          <p:cNvPr id="319492" name="Rectangle 2"/>
          <p:cNvSpPr>
            <a:spLocks noGrp="1" noRot="1" noChangeAspect="1" noChangeArrowheads="1" noTextEdit="1"/>
          </p:cNvSpPr>
          <p:nvPr>
            <p:ph type="sldImg"/>
          </p:nvPr>
        </p:nvSpPr>
        <p:spPr>
          <a:xfrm>
            <a:off x="2170113" y="703263"/>
            <a:ext cx="2755900" cy="3513137"/>
          </a:xfrm>
          <a:ln/>
        </p:spPr>
      </p:sp>
      <p:sp>
        <p:nvSpPr>
          <p:cNvPr id="319493"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414919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EED4630-F87D-4227-A5E7-84CF84F1C217}" type="slidenum">
              <a:rPr lang="en-US" altLang="en-US" sz="1200" smtClean="0">
                <a:latin typeface="Times New Roman" panose="02020603050405020304" pitchFamily="18" charset="0"/>
              </a:rPr>
              <a:pPr/>
              <a:t>17</a:t>
            </a:fld>
            <a:endParaRPr lang="en-US" altLang="en-US" sz="1200">
              <a:latin typeface="Times New Roman" panose="02020603050405020304" pitchFamily="18" charset="0"/>
            </a:endParaRPr>
          </a:p>
        </p:txBody>
      </p:sp>
      <p:sp>
        <p:nvSpPr>
          <p:cNvPr id="4505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755D5067-BEE6-4A71-92A2-4B13BB25C9E7}" type="slidenum">
              <a:rPr lang="en-US" altLang="en-US" sz="1200">
                <a:latin typeface="Times New Roman" panose="02020603050405020304" pitchFamily="18" charset="0"/>
              </a:rPr>
              <a:pPr algn="r"/>
              <a:t>17</a:t>
            </a:fld>
            <a:endParaRPr lang="en-US" altLang="en-US" sz="1200">
              <a:latin typeface="Times New Roman" panose="02020603050405020304" pitchFamily="18" charset="0"/>
            </a:endParaRPr>
          </a:p>
        </p:txBody>
      </p:sp>
      <p:sp>
        <p:nvSpPr>
          <p:cNvPr id="45060" name="Rectangle 2"/>
          <p:cNvSpPr>
            <a:spLocks noGrp="1" noRot="1" noChangeAspect="1" noChangeArrowheads="1" noTextEdit="1"/>
          </p:cNvSpPr>
          <p:nvPr>
            <p:ph type="sldImg"/>
          </p:nvPr>
        </p:nvSpPr>
        <p:spPr>
          <a:xfrm>
            <a:off x="2171700" y="703263"/>
            <a:ext cx="2755900" cy="3513137"/>
          </a:xfrm>
          <a:ln/>
        </p:spPr>
      </p:sp>
      <p:sp>
        <p:nvSpPr>
          <p:cNvPr id="4506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02707722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EEFEAE0-5875-4830-A1E1-31522ABEC9CF}" type="slidenum">
              <a:rPr lang="en-US" altLang="en-US" sz="1200" smtClean="0">
                <a:latin typeface="Times New Roman" panose="02020603050405020304" pitchFamily="18" charset="0"/>
              </a:rPr>
              <a:pPr/>
              <a:t>175</a:t>
            </a:fld>
            <a:endParaRPr lang="en-US" altLang="en-US" sz="1200">
              <a:latin typeface="Times New Roman" panose="02020603050405020304" pitchFamily="18" charset="0"/>
            </a:endParaRPr>
          </a:p>
        </p:txBody>
      </p:sp>
      <p:sp>
        <p:nvSpPr>
          <p:cNvPr id="32153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E1C4CFA5-0C62-4A59-8D98-0919176A070E}" type="slidenum">
              <a:rPr lang="en-US" altLang="en-US" sz="1200">
                <a:latin typeface="Times New Roman" panose="02020603050405020304" pitchFamily="18" charset="0"/>
              </a:rPr>
              <a:pPr algn="r"/>
              <a:t>175</a:t>
            </a:fld>
            <a:endParaRPr lang="en-US" altLang="en-US" sz="1200">
              <a:latin typeface="Times New Roman" panose="02020603050405020304" pitchFamily="18" charset="0"/>
            </a:endParaRPr>
          </a:p>
        </p:txBody>
      </p:sp>
      <p:sp>
        <p:nvSpPr>
          <p:cNvPr id="321540" name="Rectangle 2"/>
          <p:cNvSpPr>
            <a:spLocks noGrp="1" noRot="1" noChangeAspect="1" noChangeArrowheads="1" noTextEdit="1"/>
          </p:cNvSpPr>
          <p:nvPr>
            <p:ph type="sldImg"/>
          </p:nvPr>
        </p:nvSpPr>
        <p:spPr>
          <a:xfrm>
            <a:off x="2170113" y="703263"/>
            <a:ext cx="2755900" cy="3513137"/>
          </a:xfrm>
          <a:ln/>
        </p:spPr>
      </p:sp>
      <p:sp>
        <p:nvSpPr>
          <p:cNvPr id="32154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418924782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8D2B9F6-0759-410B-BEDA-CBFC2CAB1BAC}" type="slidenum">
              <a:rPr lang="en-US" altLang="en-US" sz="1200" smtClean="0">
                <a:latin typeface="Times New Roman" panose="02020603050405020304" pitchFamily="18" charset="0"/>
              </a:rPr>
              <a:pPr/>
              <a:t>176</a:t>
            </a:fld>
            <a:endParaRPr lang="en-US" altLang="en-US" sz="1200">
              <a:latin typeface="Times New Roman" panose="02020603050405020304" pitchFamily="18" charset="0"/>
            </a:endParaRPr>
          </a:p>
        </p:txBody>
      </p:sp>
      <p:sp>
        <p:nvSpPr>
          <p:cNvPr id="32358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B9FF46CF-6F67-4351-9257-D12F77565E07}" type="slidenum">
              <a:rPr lang="en-US" altLang="en-US" sz="1200">
                <a:latin typeface="Times New Roman" panose="02020603050405020304" pitchFamily="18" charset="0"/>
              </a:rPr>
              <a:pPr algn="r"/>
              <a:t>176</a:t>
            </a:fld>
            <a:endParaRPr lang="en-US" altLang="en-US" sz="1200">
              <a:latin typeface="Times New Roman" panose="02020603050405020304" pitchFamily="18" charset="0"/>
            </a:endParaRPr>
          </a:p>
        </p:txBody>
      </p:sp>
      <p:sp>
        <p:nvSpPr>
          <p:cNvPr id="323588" name="Rectangle 2"/>
          <p:cNvSpPr>
            <a:spLocks noGrp="1" noRot="1" noChangeAspect="1" noChangeArrowheads="1" noTextEdit="1"/>
          </p:cNvSpPr>
          <p:nvPr>
            <p:ph type="sldImg"/>
          </p:nvPr>
        </p:nvSpPr>
        <p:spPr>
          <a:xfrm>
            <a:off x="2170113" y="703263"/>
            <a:ext cx="2755900" cy="3513137"/>
          </a:xfrm>
          <a:ln/>
        </p:spPr>
      </p:sp>
      <p:sp>
        <p:nvSpPr>
          <p:cNvPr id="32358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7376152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7E094EC-BD47-4D11-B71F-6C09614F7DC8}" type="slidenum">
              <a:rPr lang="en-US" altLang="en-US" sz="1200" smtClean="0">
                <a:latin typeface="Times New Roman" panose="02020603050405020304" pitchFamily="18" charset="0"/>
              </a:rPr>
              <a:pPr/>
              <a:t>177</a:t>
            </a:fld>
            <a:endParaRPr lang="en-US" altLang="en-US" sz="1200">
              <a:latin typeface="Times New Roman" panose="02020603050405020304" pitchFamily="18" charset="0"/>
            </a:endParaRPr>
          </a:p>
        </p:txBody>
      </p:sp>
      <p:sp>
        <p:nvSpPr>
          <p:cNvPr id="32563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5BC1D9A5-8A24-482F-AEC7-967FA2574549}" type="slidenum">
              <a:rPr lang="en-US" altLang="en-US" sz="1200">
                <a:latin typeface="Times New Roman" panose="02020603050405020304" pitchFamily="18" charset="0"/>
              </a:rPr>
              <a:pPr algn="r"/>
              <a:t>177</a:t>
            </a:fld>
            <a:endParaRPr lang="en-US" altLang="en-US" sz="1200">
              <a:latin typeface="Times New Roman" panose="02020603050405020304" pitchFamily="18" charset="0"/>
            </a:endParaRPr>
          </a:p>
        </p:txBody>
      </p:sp>
      <p:sp>
        <p:nvSpPr>
          <p:cNvPr id="325636" name="Rectangle 2"/>
          <p:cNvSpPr>
            <a:spLocks noGrp="1" noRot="1" noChangeAspect="1" noChangeArrowheads="1" noTextEdit="1"/>
          </p:cNvSpPr>
          <p:nvPr>
            <p:ph type="sldImg"/>
          </p:nvPr>
        </p:nvSpPr>
        <p:spPr>
          <a:xfrm>
            <a:off x="2170113" y="703263"/>
            <a:ext cx="2755900" cy="3513137"/>
          </a:xfrm>
          <a:ln/>
        </p:spPr>
      </p:sp>
      <p:sp>
        <p:nvSpPr>
          <p:cNvPr id="325637"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20246348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744A772-FB5A-4195-AD2C-1789F5217857}" type="slidenum">
              <a:rPr lang="en-US" altLang="en-US" sz="1200" smtClean="0">
                <a:latin typeface="Times New Roman" panose="02020603050405020304" pitchFamily="18" charset="0"/>
              </a:rPr>
              <a:pPr/>
              <a:t>178</a:t>
            </a:fld>
            <a:endParaRPr lang="en-US" altLang="en-US" sz="1200">
              <a:latin typeface="Times New Roman" panose="02020603050405020304" pitchFamily="18" charset="0"/>
            </a:endParaRPr>
          </a:p>
        </p:txBody>
      </p:sp>
      <p:sp>
        <p:nvSpPr>
          <p:cNvPr id="32768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1D70289E-4729-446D-91AC-D315BCFCB235}" type="slidenum">
              <a:rPr lang="en-US" altLang="en-US" sz="1200">
                <a:latin typeface="Times New Roman" panose="02020603050405020304" pitchFamily="18" charset="0"/>
              </a:rPr>
              <a:pPr algn="r"/>
              <a:t>178</a:t>
            </a:fld>
            <a:endParaRPr lang="en-US" altLang="en-US" sz="1200">
              <a:latin typeface="Times New Roman" panose="02020603050405020304" pitchFamily="18" charset="0"/>
            </a:endParaRPr>
          </a:p>
        </p:txBody>
      </p:sp>
      <p:sp>
        <p:nvSpPr>
          <p:cNvPr id="327684" name="Rectangle 2"/>
          <p:cNvSpPr>
            <a:spLocks noGrp="1" noRot="1" noChangeAspect="1" noChangeArrowheads="1" noTextEdit="1"/>
          </p:cNvSpPr>
          <p:nvPr>
            <p:ph type="sldImg"/>
          </p:nvPr>
        </p:nvSpPr>
        <p:spPr>
          <a:xfrm>
            <a:off x="2170113" y="703263"/>
            <a:ext cx="2755900" cy="3513137"/>
          </a:xfrm>
          <a:ln/>
        </p:spPr>
      </p:sp>
      <p:sp>
        <p:nvSpPr>
          <p:cNvPr id="327685"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56635671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B0E1166-BFA5-4471-893C-EC84C6A461BE}" type="slidenum">
              <a:rPr lang="en-US" altLang="en-US" sz="1200" smtClean="0">
                <a:latin typeface="Times New Roman" panose="02020603050405020304" pitchFamily="18" charset="0"/>
              </a:rPr>
              <a:pPr/>
              <a:t>179</a:t>
            </a:fld>
            <a:endParaRPr lang="en-US" altLang="en-US" sz="1200">
              <a:latin typeface="Times New Roman" panose="02020603050405020304" pitchFamily="18" charset="0"/>
            </a:endParaRPr>
          </a:p>
        </p:txBody>
      </p:sp>
      <p:sp>
        <p:nvSpPr>
          <p:cNvPr id="32973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C65421C8-AAAE-4D0C-935C-9D86F99879DA}" type="slidenum">
              <a:rPr lang="en-US" altLang="en-US" sz="1200">
                <a:latin typeface="Times New Roman" panose="02020603050405020304" pitchFamily="18" charset="0"/>
              </a:rPr>
              <a:pPr algn="r"/>
              <a:t>179</a:t>
            </a:fld>
            <a:endParaRPr lang="en-US" altLang="en-US" sz="1200">
              <a:latin typeface="Times New Roman" panose="02020603050405020304" pitchFamily="18" charset="0"/>
            </a:endParaRPr>
          </a:p>
        </p:txBody>
      </p:sp>
      <p:sp>
        <p:nvSpPr>
          <p:cNvPr id="329732" name="Rectangle 2"/>
          <p:cNvSpPr>
            <a:spLocks noGrp="1" noRot="1" noChangeAspect="1" noChangeArrowheads="1" noTextEdit="1"/>
          </p:cNvSpPr>
          <p:nvPr>
            <p:ph type="sldImg"/>
          </p:nvPr>
        </p:nvSpPr>
        <p:spPr>
          <a:xfrm>
            <a:off x="2170113" y="703263"/>
            <a:ext cx="2755900" cy="3513137"/>
          </a:xfrm>
          <a:ln/>
        </p:spPr>
      </p:sp>
      <p:sp>
        <p:nvSpPr>
          <p:cNvPr id="329733"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8345758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5CB8A66-561E-4A6D-A1B1-5BD058F18BC3}" type="slidenum">
              <a:rPr lang="en-US" altLang="en-US" sz="1200" smtClean="0">
                <a:latin typeface="Times New Roman" panose="02020603050405020304" pitchFamily="18" charset="0"/>
              </a:rPr>
              <a:pPr/>
              <a:t>180</a:t>
            </a:fld>
            <a:endParaRPr lang="en-US" altLang="en-US" sz="1200">
              <a:latin typeface="Times New Roman" panose="02020603050405020304" pitchFamily="18" charset="0"/>
            </a:endParaRPr>
          </a:p>
        </p:txBody>
      </p:sp>
      <p:sp>
        <p:nvSpPr>
          <p:cNvPr id="33177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A1ADDA85-CEDA-4899-B61E-A642ECED4BB2}" type="slidenum">
              <a:rPr lang="en-US" altLang="en-US" sz="1200">
                <a:latin typeface="Times New Roman" panose="02020603050405020304" pitchFamily="18" charset="0"/>
              </a:rPr>
              <a:pPr algn="r"/>
              <a:t>180</a:t>
            </a:fld>
            <a:endParaRPr lang="en-US" altLang="en-US" sz="1200">
              <a:latin typeface="Times New Roman" panose="02020603050405020304" pitchFamily="18" charset="0"/>
            </a:endParaRPr>
          </a:p>
        </p:txBody>
      </p:sp>
      <p:sp>
        <p:nvSpPr>
          <p:cNvPr id="331780" name="Rectangle 2"/>
          <p:cNvSpPr>
            <a:spLocks noGrp="1" noRot="1" noChangeAspect="1" noChangeArrowheads="1" noTextEdit="1"/>
          </p:cNvSpPr>
          <p:nvPr>
            <p:ph type="sldImg"/>
          </p:nvPr>
        </p:nvSpPr>
        <p:spPr>
          <a:xfrm>
            <a:off x="2170113" y="703263"/>
            <a:ext cx="2755900" cy="3513137"/>
          </a:xfrm>
          <a:ln/>
        </p:spPr>
      </p:sp>
      <p:sp>
        <p:nvSpPr>
          <p:cNvPr id="33178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6745180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9EF672B-DBAB-473D-A659-6E30EF50E0ED}" type="slidenum">
              <a:rPr lang="en-US" altLang="en-US" sz="1200" smtClean="0">
                <a:latin typeface="Times New Roman" panose="02020603050405020304" pitchFamily="18" charset="0"/>
              </a:rPr>
              <a:pPr/>
              <a:t>181</a:t>
            </a:fld>
            <a:endParaRPr lang="en-US" altLang="en-US" sz="1200">
              <a:latin typeface="Times New Roman" panose="02020603050405020304" pitchFamily="18" charset="0"/>
            </a:endParaRPr>
          </a:p>
        </p:txBody>
      </p:sp>
      <p:sp>
        <p:nvSpPr>
          <p:cNvPr id="33382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F4C661AB-DC35-4745-A0B7-EC118D15D87D}" type="slidenum">
              <a:rPr lang="en-US" altLang="en-US" sz="1200">
                <a:latin typeface="Times New Roman" panose="02020603050405020304" pitchFamily="18" charset="0"/>
              </a:rPr>
              <a:pPr algn="r"/>
              <a:t>181</a:t>
            </a:fld>
            <a:endParaRPr lang="en-US" altLang="en-US" sz="1200">
              <a:latin typeface="Times New Roman" panose="02020603050405020304" pitchFamily="18" charset="0"/>
            </a:endParaRPr>
          </a:p>
        </p:txBody>
      </p:sp>
      <p:sp>
        <p:nvSpPr>
          <p:cNvPr id="333828"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6D4C8B7C-74D8-411F-A829-AA7D386D7ACE}" type="slidenum">
              <a:rPr lang="en-US" altLang="en-US" sz="1200">
                <a:latin typeface="Times New Roman" panose="02020603050405020304" pitchFamily="18" charset="0"/>
              </a:rPr>
              <a:pPr algn="r"/>
              <a:t>181</a:t>
            </a:fld>
            <a:endParaRPr lang="en-US" altLang="en-US" sz="1200">
              <a:latin typeface="Times New Roman" panose="02020603050405020304" pitchFamily="18" charset="0"/>
            </a:endParaRPr>
          </a:p>
        </p:txBody>
      </p:sp>
      <p:sp>
        <p:nvSpPr>
          <p:cNvPr id="333829" name="Rectangle 2"/>
          <p:cNvSpPr>
            <a:spLocks noGrp="1" noRot="1" noChangeAspect="1" noChangeArrowheads="1" noTextEdit="1"/>
          </p:cNvSpPr>
          <p:nvPr>
            <p:ph type="sldImg"/>
          </p:nvPr>
        </p:nvSpPr>
        <p:spPr>
          <a:xfrm>
            <a:off x="2170113" y="703263"/>
            <a:ext cx="2755900" cy="3513137"/>
          </a:xfrm>
          <a:ln/>
        </p:spPr>
      </p:sp>
      <p:sp>
        <p:nvSpPr>
          <p:cNvPr id="333830"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13229408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11739BE5-140D-4DE8-9118-1B5FF2D1A488}" type="slidenum">
              <a:rPr lang="en-US" altLang="en-US" sz="1200" smtClean="0">
                <a:latin typeface="Times New Roman" panose="02020603050405020304" pitchFamily="18" charset="0"/>
              </a:rPr>
              <a:pPr/>
              <a:t>182</a:t>
            </a:fld>
            <a:endParaRPr lang="en-US" altLang="en-US" sz="1200">
              <a:latin typeface="Times New Roman" panose="02020603050405020304" pitchFamily="18" charset="0"/>
            </a:endParaRPr>
          </a:p>
        </p:txBody>
      </p:sp>
      <p:sp>
        <p:nvSpPr>
          <p:cNvPr id="33587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1288B92-8084-423A-8C9A-14FD640CF925}" type="slidenum">
              <a:rPr lang="en-US" altLang="en-US" sz="1200">
                <a:latin typeface="Times New Roman" panose="02020603050405020304" pitchFamily="18" charset="0"/>
              </a:rPr>
              <a:pPr algn="r"/>
              <a:t>182</a:t>
            </a:fld>
            <a:endParaRPr lang="en-US" altLang="en-US" sz="1200">
              <a:latin typeface="Times New Roman" panose="02020603050405020304" pitchFamily="18" charset="0"/>
            </a:endParaRPr>
          </a:p>
        </p:txBody>
      </p:sp>
      <p:sp>
        <p:nvSpPr>
          <p:cNvPr id="335876"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EAC18579-AE61-4813-B0AE-6A8B72B81D61}" type="slidenum">
              <a:rPr lang="en-US" altLang="en-US" sz="1200">
                <a:latin typeface="Times New Roman" panose="02020603050405020304" pitchFamily="18" charset="0"/>
              </a:rPr>
              <a:pPr algn="r"/>
              <a:t>182</a:t>
            </a:fld>
            <a:endParaRPr lang="en-US" altLang="en-US" sz="1200">
              <a:latin typeface="Times New Roman" panose="02020603050405020304" pitchFamily="18" charset="0"/>
            </a:endParaRPr>
          </a:p>
        </p:txBody>
      </p:sp>
      <p:sp>
        <p:nvSpPr>
          <p:cNvPr id="335877" name="Rectangle 2"/>
          <p:cNvSpPr>
            <a:spLocks noGrp="1" noRot="1" noChangeAspect="1" noChangeArrowheads="1" noTextEdit="1"/>
          </p:cNvSpPr>
          <p:nvPr>
            <p:ph type="sldImg"/>
          </p:nvPr>
        </p:nvSpPr>
        <p:spPr>
          <a:xfrm>
            <a:off x="2170113" y="703263"/>
            <a:ext cx="2755900" cy="3513137"/>
          </a:xfrm>
          <a:ln/>
        </p:spPr>
      </p:sp>
      <p:sp>
        <p:nvSpPr>
          <p:cNvPr id="335878"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414711982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5F2E0E8-BAA1-4C36-9957-7163B922BEF2}" type="slidenum">
              <a:rPr lang="en-US" altLang="en-US" sz="1200" smtClean="0">
                <a:latin typeface="Times New Roman" panose="02020603050405020304" pitchFamily="18" charset="0"/>
              </a:rPr>
              <a:pPr/>
              <a:t>183</a:t>
            </a:fld>
            <a:endParaRPr lang="en-US" altLang="en-US" sz="1200">
              <a:latin typeface="Times New Roman" panose="02020603050405020304" pitchFamily="18" charset="0"/>
            </a:endParaRPr>
          </a:p>
        </p:txBody>
      </p:sp>
      <p:sp>
        <p:nvSpPr>
          <p:cNvPr id="33792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2288CF4-5FA6-4420-ADDF-635FE8510BBB}" type="slidenum">
              <a:rPr lang="en-US" altLang="en-US" sz="1200">
                <a:latin typeface="Times New Roman" panose="02020603050405020304" pitchFamily="18" charset="0"/>
              </a:rPr>
              <a:pPr algn="r"/>
              <a:t>183</a:t>
            </a:fld>
            <a:endParaRPr lang="en-US" altLang="en-US" sz="1200">
              <a:latin typeface="Times New Roman" panose="02020603050405020304" pitchFamily="18" charset="0"/>
            </a:endParaRPr>
          </a:p>
        </p:txBody>
      </p:sp>
      <p:sp>
        <p:nvSpPr>
          <p:cNvPr id="337924"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F7892747-FE1A-4F29-91FD-953EAC1920D7}" type="slidenum">
              <a:rPr lang="en-US" altLang="en-US" sz="1200">
                <a:latin typeface="Times New Roman" panose="02020603050405020304" pitchFamily="18" charset="0"/>
              </a:rPr>
              <a:pPr algn="r"/>
              <a:t>183</a:t>
            </a:fld>
            <a:endParaRPr lang="en-US" altLang="en-US" sz="1200">
              <a:latin typeface="Times New Roman" panose="02020603050405020304" pitchFamily="18" charset="0"/>
            </a:endParaRPr>
          </a:p>
        </p:txBody>
      </p:sp>
      <p:sp>
        <p:nvSpPr>
          <p:cNvPr id="337925" name="Rectangle 2"/>
          <p:cNvSpPr>
            <a:spLocks noGrp="1" noRot="1" noChangeAspect="1" noChangeArrowheads="1" noTextEdit="1"/>
          </p:cNvSpPr>
          <p:nvPr>
            <p:ph type="sldImg"/>
          </p:nvPr>
        </p:nvSpPr>
        <p:spPr>
          <a:xfrm>
            <a:off x="2170113" y="703263"/>
            <a:ext cx="2755900" cy="3513137"/>
          </a:xfrm>
          <a:ln/>
        </p:spPr>
      </p:sp>
      <p:sp>
        <p:nvSpPr>
          <p:cNvPr id="337926"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20570361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D7F02D4-21BD-4DFF-B165-9908F21943D7}" type="slidenum">
              <a:rPr lang="en-US" altLang="en-US" sz="1200" smtClean="0">
                <a:latin typeface="Times New Roman" panose="02020603050405020304" pitchFamily="18" charset="0"/>
              </a:rPr>
              <a:pPr/>
              <a:t>184</a:t>
            </a:fld>
            <a:endParaRPr lang="en-US" altLang="en-US" sz="1200">
              <a:latin typeface="Times New Roman" panose="02020603050405020304" pitchFamily="18" charset="0"/>
            </a:endParaRPr>
          </a:p>
        </p:txBody>
      </p:sp>
      <p:sp>
        <p:nvSpPr>
          <p:cNvPr id="33997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7DA403D3-9BF3-40CA-B59F-CBA2BEE2878A}" type="slidenum">
              <a:rPr lang="en-US" altLang="en-US" sz="1200">
                <a:latin typeface="Times New Roman" panose="02020603050405020304" pitchFamily="18" charset="0"/>
              </a:rPr>
              <a:pPr algn="r"/>
              <a:t>184</a:t>
            </a:fld>
            <a:endParaRPr lang="en-US" altLang="en-US" sz="1200">
              <a:latin typeface="Times New Roman" panose="02020603050405020304" pitchFamily="18" charset="0"/>
            </a:endParaRPr>
          </a:p>
        </p:txBody>
      </p:sp>
      <p:sp>
        <p:nvSpPr>
          <p:cNvPr id="339972"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27BDC1E7-C7EC-45EB-91D3-F6A2E635953F}" type="slidenum">
              <a:rPr lang="en-US" altLang="en-US" sz="1200">
                <a:latin typeface="Times New Roman" panose="02020603050405020304" pitchFamily="18" charset="0"/>
              </a:rPr>
              <a:pPr algn="r"/>
              <a:t>184</a:t>
            </a:fld>
            <a:endParaRPr lang="en-US" altLang="en-US" sz="1200">
              <a:latin typeface="Times New Roman" panose="02020603050405020304" pitchFamily="18" charset="0"/>
            </a:endParaRPr>
          </a:p>
        </p:txBody>
      </p:sp>
      <p:sp>
        <p:nvSpPr>
          <p:cNvPr id="339973" name="Rectangle 2"/>
          <p:cNvSpPr>
            <a:spLocks noGrp="1" noRot="1" noChangeAspect="1" noChangeArrowheads="1" noTextEdit="1"/>
          </p:cNvSpPr>
          <p:nvPr>
            <p:ph type="sldImg"/>
          </p:nvPr>
        </p:nvSpPr>
        <p:spPr>
          <a:xfrm>
            <a:off x="2170113" y="703263"/>
            <a:ext cx="2755900" cy="3513137"/>
          </a:xfrm>
          <a:ln/>
        </p:spPr>
      </p:sp>
      <p:sp>
        <p:nvSpPr>
          <p:cNvPr id="339974"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25810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DCF4BFE-8EEB-4890-9354-42EDC3EC2280}" type="slidenum">
              <a:rPr lang="en-US" altLang="en-US" sz="1200" b="0" smtClean="0">
                <a:solidFill>
                  <a:schemeClr val="tx1"/>
                </a:solidFill>
                <a:latin typeface="Times New Roman" panose="02020603050405020304" pitchFamily="18" charset="0"/>
              </a:rPr>
              <a:pPr/>
              <a:t>19</a:t>
            </a:fld>
            <a:endParaRPr lang="en-US" altLang="en-US" sz="1200" b="0" dirty="0">
              <a:solidFill>
                <a:schemeClr val="tx1"/>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61E175B-6DB8-4580-A2F0-B6397D0AFC6B}" type="slidenum">
              <a:rPr lang="en-US" altLang="en-US" sz="1200" smtClean="0">
                <a:latin typeface="Times New Roman" panose="02020603050405020304" pitchFamily="18" charset="0"/>
              </a:rPr>
              <a:pPr/>
              <a:t>185</a:t>
            </a:fld>
            <a:endParaRPr lang="en-US" altLang="en-US" sz="1200">
              <a:latin typeface="Times New Roman" panose="02020603050405020304" pitchFamily="18" charset="0"/>
            </a:endParaRPr>
          </a:p>
        </p:txBody>
      </p:sp>
      <p:sp>
        <p:nvSpPr>
          <p:cNvPr id="34201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FBA30A8B-897C-4A72-AB25-04D965A7D129}" type="slidenum">
              <a:rPr lang="en-US" altLang="en-US" sz="1200">
                <a:latin typeface="Times New Roman" panose="02020603050405020304" pitchFamily="18" charset="0"/>
              </a:rPr>
              <a:pPr algn="r"/>
              <a:t>185</a:t>
            </a:fld>
            <a:endParaRPr lang="en-US" altLang="en-US" sz="1200">
              <a:latin typeface="Times New Roman" panose="02020603050405020304" pitchFamily="18" charset="0"/>
            </a:endParaRPr>
          </a:p>
        </p:txBody>
      </p:sp>
      <p:sp>
        <p:nvSpPr>
          <p:cNvPr id="342020"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E8284466-287D-45B3-8B1A-A589235D4DD3}" type="slidenum">
              <a:rPr lang="en-US" altLang="en-US" sz="1200">
                <a:latin typeface="Times New Roman" panose="02020603050405020304" pitchFamily="18" charset="0"/>
              </a:rPr>
              <a:pPr algn="r"/>
              <a:t>185</a:t>
            </a:fld>
            <a:endParaRPr lang="en-US" altLang="en-US" sz="1200">
              <a:latin typeface="Times New Roman" panose="02020603050405020304" pitchFamily="18" charset="0"/>
            </a:endParaRPr>
          </a:p>
        </p:txBody>
      </p:sp>
      <p:sp>
        <p:nvSpPr>
          <p:cNvPr id="342021" name="Rectangle 2"/>
          <p:cNvSpPr>
            <a:spLocks noGrp="1" noRot="1" noChangeAspect="1" noChangeArrowheads="1" noTextEdit="1"/>
          </p:cNvSpPr>
          <p:nvPr>
            <p:ph type="sldImg"/>
          </p:nvPr>
        </p:nvSpPr>
        <p:spPr>
          <a:xfrm>
            <a:off x="2170113" y="703263"/>
            <a:ext cx="2755900" cy="3513137"/>
          </a:xfrm>
          <a:ln/>
        </p:spPr>
      </p:sp>
      <p:sp>
        <p:nvSpPr>
          <p:cNvPr id="342022"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404538048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BCE377B-D967-4875-8F4B-1F68BBAA6066}" type="slidenum">
              <a:rPr lang="en-US" altLang="en-US" sz="1200" smtClean="0">
                <a:latin typeface="Times New Roman" panose="02020603050405020304" pitchFamily="18" charset="0"/>
              </a:rPr>
              <a:pPr/>
              <a:t>186</a:t>
            </a:fld>
            <a:endParaRPr lang="en-US" altLang="en-US" sz="1200">
              <a:latin typeface="Times New Roman" panose="02020603050405020304" pitchFamily="18" charset="0"/>
            </a:endParaRPr>
          </a:p>
        </p:txBody>
      </p:sp>
      <p:sp>
        <p:nvSpPr>
          <p:cNvPr id="34406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88C92567-31EE-4F27-A0EF-4C8FA0AB625B}" type="slidenum">
              <a:rPr lang="en-US" altLang="en-US" sz="1200">
                <a:latin typeface="Times New Roman" panose="02020603050405020304" pitchFamily="18" charset="0"/>
              </a:rPr>
              <a:pPr algn="r"/>
              <a:t>186</a:t>
            </a:fld>
            <a:endParaRPr lang="en-US" altLang="en-US" sz="1200">
              <a:latin typeface="Times New Roman" panose="02020603050405020304" pitchFamily="18" charset="0"/>
            </a:endParaRPr>
          </a:p>
        </p:txBody>
      </p:sp>
      <p:sp>
        <p:nvSpPr>
          <p:cNvPr id="344068" name="Rectangle 2"/>
          <p:cNvSpPr>
            <a:spLocks noGrp="1" noRot="1" noChangeAspect="1" noChangeArrowheads="1" noTextEdit="1"/>
          </p:cNvSpPr>
          <p:nvPr>
            <p:ph type="sldImg"/>
          </p:nvPr>
        </p:nvSpPr>
        <p:spPr>
          <a:xfrm>
            <a:off x="2170113" y="703263"/>
            <a:ext cx="2755900" cy="3513137"/>
          </a:xfrm>
          <a:ln/>
        </p:spPr>
      </p:sp>
      <p:sp>
        <p:nvSpPr>
          <p:cNvPr id="34406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5567456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0AE6B40-C65D-4534-A807-A3EB6F78CBC0}" type="slidenum">
              <a:rPr lang="en-US" altLang="en-US" sz="1200" smtClean="0">
                <a:latin typeface="Times New Roman" panose="02020603050405020304" pitchFamily="18" charset="0"/>
              </a:rPr>
              <a:pPr/>
              <a:t>187</a:t>
            </a:fld>
            <a:endParaRPr lang="en-US" altLang="en-US" sz="1200">
              <a:latin typeface="Times New Roman" panose="02020603050405020304" pitchFamily="18" charset="0"/>
            </a:endParaRPr>
          </a:p>
        </p:txBody>
      </p:sp>
      <p:sp>
        <p:nvSpPr>
          <p:cNvPr id="34611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3D27ACCB-066A-4961-8667-B0E34C18356D}" type="slidenum">
              <a:rPr lang="en-US" altLang="en-US" sz="1200">
                <a:latin typeface="Times New Roman" panose="02020603050405020304" pitchFamily="18" charset="0"/>
              </a:rPr>
              <a:pPr algn="r"/>
              <a:t>187</a:t>
            </a:fld>
            <a:endParaRPr lang="en-US" altLang="en-US" sz="1200">
              <a:latin typeface="Times New Roman" panose="02020603050405020304" pitchFamily="18" charset="0"/>
            </a:endParaRPr>
          </a:p>
        </p:txBody>
      </p:sp>
      <p:sp>
        <p:nvSpPr>
          <p:cNvPr id="346116" name="Rectangle 2"/>
          <p:cNvSpPr>
            <a:spLocks noGrp="1" noRot="1" noChangeAspect="1" noChangeArrowheads="1" noTextEdit="1"/>
          </p:cNvSpPr>
          <p:nvPr>
            <p:ph type="sldImg"/>
          </p:nvPr>
        </p:nvSpPr>
        <p:spPr>
          <a:xfrm>
            <a:off x="2162175" y="703263"/>
            <a:ext cx="2752725" cy="3509962"/>
          </a:xfrm>
          <a:ln/>
        </p:spPr>
      </p:sp>
      <p:sp>
        <p:nvSpPr>
          <p:cNvPr id="346117" name="Rectangle 3"/>
          <p:cNvSpPr>
            <a:spLocks noGrp="1" noChangeArrowheads="1"/>
          </p:cNvSpPr>
          <p:nvPr>
            <p:ph type="body" idx="1"/>
          </p:nvPr>
        </p:nvSpPr>
        <p:spPr>
          <a:xfrm>
            <a:off x="708025" y="4446588"/>
            <a:ext cx="5661025" cy="4213225"/>
          </a:xfrm>
          <a:noFill/>
        </p:spPr>
        <p:txBody>
          <a:bodyPr lIns="94330" tIns="47165" rIns="94330" bIns="47165"/>
          <a:lstStyle/>
          <a:p>
            <a:endParaRPr lang="es-ES" altLang="en-US"/>
          </a:p>
        </p:txBody>
      </p:sp>
    </p:spTree>
    <p:extLst>
      <p:ext uri="{BB962C8B-B14F-4D97-AF65-F5344CB8AC3E}">
        <p14:creationId xmlns:p14="http://schemas.microsoft.com/office/powerpoint/2010/main" val="368033488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569EB0C-34E6-468E-A26F-5A13E0D4C725}" type="slidenum">
              <a:rPr lang="en-US" altLang="en-US" sz="1200" smtClean="0">
                <a:latin typeface="Times New Roman" panose="02020603050405020304" pitchFamily="18" charset="0"/>
              </a:rPr>
              <a:pPr/>
              <a:t>188</a:t>
            </a:fld>
            <a:endParaRPr lang="en-US" altLang="en-US" sz="1200">
              <a:latin typeface="Times New Roman" panose="02020603050405020304" pitchFamily="18" charset="0"/>
            </a:endParaRPr>
          </a:p>
        </p:txBody>
      </p:sp>
      <p:sp>
        <p:nvSpPr>
          <p:cNvPr id="34816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688C3A47-0348-44E0-BD01-103836AA431C}" type="slidenum">
              <a:rPr lang="en-US" altLang="en-US" sz="1200">
                <a:latin typeface="Times New Roman" panose="02020603050405020304" pitchFamily="18" charset="0"/>
              </a:rPr>
              <a:pPr algn="r"/>
              <a:t>188</a:t>
            </a:fld>
            <a:endParaRPr lang="en-US" altLang="en-US" sz="1200">
              <a:latin typeface="Times New Roman" panose="02020603050405020304" pitchFamily="18" charset="0"/>
            </a:endParaRPr>
          </a:p>
        </p:txBody>
      </p:sp>
      <p:sp>
        <p:nvSpPr>
          <p:cNvPr id="348164" name="Rectangle 2"/>
          <p:cNvSpPr>
            <a:spLocks noGrp="1" noRot="1" noChangeAspect="1" noChangeArrowheads="1" noTextEdit="1"/>
          </p:cNvSpPr>
          <p:nvPr>
            <p:ph type="sldImg"/>
          </p:nvPr>
        </p:nvSpPr>
        <p:spPr>
          <a:xfrm>
            <a:off x="2170113" y="703263"/>
            <a:ext cx="2755900" cy="3513137"/>
          </a:xfrm>
          <a:ln/>
        </p:spPr>
      </p:sp>
      <p:sp>
        <p:nvSpPr>
          <p:cNvPr id="348165"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73516592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D3112CC-C767-45B5-B319-CAD38CB4CD55}" type="slidenum">
              <a:rPr lang="en-US" altLang="en-US" sz="1200" smtClean="0">
                <a:latin typeface="Times New Roman" panose="02020603050405020304" pitchFamily="18" charset="0"/>
              </a:rPr>
              <a:pPr/>
              <a:t>189</a:t>
            </a:fld>
            <a:endParaRPr lang="en-US" altLang="en-US" sz="1200">
              <a:latin typeface="Times New Roman" panose="02020603050405020304" pitchFamily="18" charset="0"/>
            </a:endParaRPr>
          </a:p>
        </p:txBody>
      </p:sp>
      <p:sp>
        <p:nvSpPr>
          <p:cNvPr id="35021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980A2935-2B52-4C9A-AB00-A7E726AA8979}" type="slidenum">
              <a:rPr lang="en-US" altLang="en-US" sz="1200">
                <a:latin typeface="Times New Roman" panose="02020603050405020304" pitchFamily="18" charset="0"/>
              </a:rPr>
              <a:pPr algn="r"/>
              <a:t>189</a:t>
            </a:fld>
            <a:endParaRPr lang="en-US" altLang="en-US" sz="1200">
              <a:latin typeface="Times New Roman" panose="02020603050405020304" pitchFamily="18" charset="0"/>
            </a:endParaRPr>
          </a:p>
        </p:txBody>
      </p:sp>
      <p:sp>
        <p:nvSpPr>
          <p:cNvPr id="350212"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4D3FC63B-2045-4EE1-8642-EA003ECDAE6C}" type="slidenum">
              <a:rPr lang="en-US" altLang="en-US" sz="1200">
                <a:latin typeface="Times New Roman" panose="02020603050405020304" pitchFamily="18" charset="0"/>
              </a:rPr>
              <a:pPr algn="r"/>
              <a:t>189</a:t>
            </a:fld>
            <a:endParaRPr lang="en-US" altLang="en-US" sz="1200">
              <a:latin typeface="Times New Roman" panose="02020603050405020304" pitchFamily="18" charset="0"/>
            </a:endParaRPr>
          </a:p>
        </p:txBody>
      </p:sp>
      <p:sp>
        <p:nvSpPr>
          <p:cNvPr id="350213" name="Rectangle 2"/>
          <p:cNvSpPr>
            <a:spLocks noGrp="1" noRot="1" noChangeAspect="1" noChangeArrowheads="1" noTextEdit="1"/>
          </p:cNvSpPr>
          <p:nvPr>
            <p:ph type="sldImg"/>
          </p:nvPr>
        </p:nvSpPr>
        <p:spPr>
          <a:xfrm>
            <a:off x="2170113" y="703263"/>
            <a:ext cx="2755900" cy="3513137"/>
          </a:xfrm>
          <a:ln/>
        </p:spPr>
      </p:sp>
      <p:sp>
        <p:nvSpPr>
          <p:cNvPr id="350214"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2732352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9C36ABA-4B66-4311-8E73-4E45952FC4F9}" type="slidenum">
              <a:rPr lang="en-US" altLang="en-US" sz="1200" smtClean="0">
                <a:latin typeface="Times New Roman" panose="02020603050405020304" pitchFamily="18" charset="0"/>
              </a:rPr>
              <a:pPr/>
              <a:t>190</a:t>
            </a:fld>
            <a:endParaRPr lang="en-US" altLang="en-US" sz="1200">
              <a:latin typeface="Times New Roman" panose="02020603050405020304" pitchFamily="18" charset="0"/>
            </a:endParaRPr>
          </a:p>
        </p:txBody>
      </p:sp>
      <p:sp>
        <p:nvSpPr>
          <p:cNvPr id="35225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6AC1133C-96FB-4E73-AF5F-A81F3642B252}" type="slidenum">
              <a:rPr lang="en-US" altLang="en-US" sz="1200">
                <a:latin typeface="Times New Roman" panose="02020603050405020304" pitchFamily="18" charset="0"/>
              </a:rPr>
              <a:pPr algn="r"/>
              <a:t>190</a:t>
            </a:fld>
            <a:endParaRPr lang="en-US" altLang="en-US" sz="1200">
              <a:latin typeface="Times New Roman" panose="02020603050405020304" pitchFamily="18" charset="0"/>
            </a:endParaRPr>
          </a:p>
        </p:txBody>
      </p:sp>
      <p:sp>
        <p:nvSpPr>
          <p:cNvPr id="352260" name="Rectangle 2"/>
          <p:cNvSpPr>
            <a:spLocks noGrp="1" noRot="1" noChangeAspect="1" noChangeArrowheads="1" noTextEdit="1"/>
          </p:cNvSpPr>
          <p:nvPr>
            <p:ph type="sldImg"/>
          </p:nvPr>
        </p:nvSpPr>
        <p:spPr>
          <a:xfrm>
            <a:off x="2170113" y="703263"/>
            <a:ext cx="2755900" cy="3513137"/>
          </a:xfrm>
          <a:ln/>
        </p:spPr>
      </p:sp>
      <p:sp>
        <p:nvSpPr>
          <p:cNvPr id="35226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92829338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A7457D1-3CE0-443B-ACE1-B344A238160C}" type="slidenum">
              <a:rPr lang="en-US" altLang="en-US" sz="1200" smtClean="0">
                <a:latin typeface="Times New Roman" panose="02020603050405020304" pitchFamily="18" charset="0"/>
              </a:rPr>
              <a:pPr/>
              <a:t>191</a:t>
            </a:fld>
            <a:endParaRPr lang="en-US" altLang="en-US" sz="1200">
              <a:latin typeface="Times New Roman" panose="02020603050405020304" pitchFamily="18" charset="0"/>
            </a:endParaRPr>
          </a:p>
        </p:txBody>
      </p:sp>
      <p:sp>
        <p:nvSpPr>
          <p:cNvPr id="35430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1857B75E-38A9-4B0A-807F-EF339A3BAF97}" type="slidenum">
              <a:rPr lang="en-US" altLang="en-US" sz="1200">
                <a:latin typeface="Times New Roman" panose="02020603050405020304" pitchFamily="18" charset="0"/>
              </a:rPr>
              <a:pPr algn="r"/>
              <a:t>191</a:t>
            </a:fld>
            <a:endParaRPr lang="en-US" altLang="en-US" sz="1200">
              <a:latin typeface="Times New Roman" panose="02020603050405020304" pitchFamily="18" charset="0"/>
            </a:endParaRPr>
          </a:p>
        </p:txBody>
      </p:sp>
      <p:sp>
        <p:nvSpPr>
          <p:cNvPr id="354308" name="Rectangle 2"/>
          <p:cNvSpPr>
            <a:spLocks noGrp="1" noRot="1" noChangeAspect="1" noChangeArrowheads="1" noTextEdit="1"/>
          </p:cNvSpPr>
          <p:nvPr>
            <p:ph type="sldImg"/>
          </p:nvPr>
        </p:nvSpPr>
        <p:spPr>
          <a:xfrm>
            <a:off x="2170113" y="703263"/>
            <a:ext cx="2755900" cy="3513137"/>
          </a:xfrm>
          <a:ln/>
        </p:spPr>
      </p:sp>
      <p:sp>
        <p:nvSpPr>
          <p:cNvPr id="35430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1284995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883E240-EF05-463A-AFCC-E83A14FE57BA}" type="slidenum">
              <a:rPr lang="en-US" altLang="en-US" sz="1200" smtClean="0">
                <a:latin typeface="Times New Roman" panose="02020603050405020304" pitchFamily="18" charset="0"/>
              </a:rPr>
              <a:pPr/>
              <a:t>192</a:t>
            </a:fld>
            <a:endParaRPr lang="en-US" altLang="en-US" sz="1200">
              <a:latin typeface="Times New Roman" panose="02020603050405020304" pitchFamily="18" charset="0"/>
            </a:endParaRPr>
          </a:p>
        </p:txBody>
      </p:sp>
      <p:sp>
        <p:nvSpPr>
          <p:cNvPr id="3563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DABD724-8413-4604-A146-74BBF011740E}" type="slidenum">
              <a:rPr lang="en-US" altLang="en-US" sz="1200">
                <a:latin typeface="Times New Roman" panose="02020603050405020304" pitchFamily="18" charset="0"/>
              </a:rPr>
              <a:pPr algn="r"/>
              <a:t>192</a:t>
            </a:fld>
            <a:endParaRPr lang="en-US" altLang="en-US" sz="1200">
              <a:latin typeface="Times New Roman" panose="02020603050405020304" pitchFamily="18" charset="0"/>
            </a:endParaRPr>
          </a:p>
        </p:txBody>
      </p:sp>
      <p:sp>
        <p:nvSpPr>
          <p:cNvPr id="356356"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E0C73AD4-7803-4CF0-AE87-6E8F1733F600}" type="slidenum">
              <a:rPr lang="en-US" altLang="en-US" sz="1200">
                <a:latin typeface="Times New Roman" panose="02020603050405020304" pitchFamily="18" charset="0"/>
              </a:rPr>
              <a:pPr algn="r"/>
              <a:t>192</a:t>
            </a:fld>
            <a:endParaRPr lang="en-US" altLang="en-US" sz="1200">
              <a:latin typeface="Times New Roman" panose="02020603050405020304" pitchFamily="18" charset="0"/>
            </a:endParaRPr>
          </a:p>
        </p:txBody>
      </p:sp>
      <p:sp>
        <p:nvSpPr>
          <p:cNvPr id="356357" name="Rectangle 2"/>
          <p:cNvSpPr>
            <a:spLocks noGrp="1" noRot="1" noChangeAspect="1" noChangeArrowheads="1" noTextEdit="1"/>
          </p:cNvSpPr>
          <p:nvPr>
            <p:ph type="sldImg"/>
          </p:nvPr>
        </p:nvSpPr>
        <p:spPr>
          <a:xfrm>
            <a:off x="2170113" y="703263"/>
            <a:ext cx="2755900" cy="3513137"/>
          </a:xfrm>
          <a:ln/>
        </p:spPr>
      </p:sp>
      <p:sp>
        <p:nvSpPr>
          <p:cNvPr id="356358"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212348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7CA630B-1613-40F7-B8A2-0A5FA45E787A}" type="slidenum">
              <a:rPr lang="en-US" altLang="en-US" sz="1200" smtClean="0">
                <a:latin typeface="Times New Roman" panose="02020603050405020304" pitchFamily="18" charset="0"/>
              </a:rPr>
              <a:pPr/>
              <a:t>193</a:t>
            </a:fld>
            <a:endParaRPr lang="en-US" altLang="en-US" sz="1200">
              <a:latin typeface="Times New Roman" panose="02020603050405020304" pitchFamily="18" charset="0"/>
            </a:endParaRPr>
          </a:p>
        </p:txBody>
      </p:sp>
      <p:sp>
        <p:nvSpPr>
          <p:cNvPr id="358403" name="Rectangle 2"/>
          <p:cNvSpPr>
            <a:spLocks noGrp="1" noRot="1" noChangeAspect="1" noChangeArrowheads="1" noTextEdit="1"/>
          </p:cNvSpPr>
          <p:nvPr>
            <p:ph type="sldImg"/>
          </p:nvPr>
        </p:nvSpPr>
        <p:spPr>
          <a:xfrm>
            <a:off x="2173288" y="703263"/>
            <a:ext cx="2755900" cy="3513137"/>
          </a:xfrm>
          <a:ln/>
        </p:spPr>
      </p:sp>
      <p:sp>
        <p:nvSpPr>
          <p:cNvPr id="3584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129489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12A7190-6CD6-454C-8CC6-20C5D82D6664}" type="slidenum">
              <a:rPr lang="en-US" altLang="en-US" sz="1200" smtClean="0">
                <a:latin typeface="Times New Roman" panose="02020603050405020304" pitchFamily="18" charset="0"/>
              </a:rPr>
              <a:pPr/>
              <a:t>194</a:t>
            </a:fld>
            <a:endParaRPr lang="en-US" altLang="en-US" sz="1200">
              <a:latin typeface="Times New Roman" panose="02020603050405020304" pitchFamily="18" charset="0"/>
            </a:endParaRPr>
          </a:p>
        </p:txBody>
      </p:sp>
      <p:sp>
        <p:nvSpPr>
          <p:cNvPr id="36045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13C75DC0-FB31-420E-92AD-F24C1F2C92A6}" type="slidenum">
              <a:rPr lang="en-US" altLang="en-US" sz="1200">
                <a:latin typeface="Times New Roman" panose="02020603050405020304" pitchFamily="18" charset="0"/>
              </a:rPr>
              <a:pPr algn="r"/>
              <a:t>194</a:t>
            </a:fld>
            <a:endParaRPr lang="en-US" altLang="en-US" sz="1200">
              <a:latin typeface="Times New Roman" panose="02020603050405020304" pitchFamily="18" charset="0"/>
            </a:endParaRPr>
          </a:p>
        </p:txBody>
      </p:sp>
      <p:sp>
        <p:nvSpPr>
          <p:cNvPr id="360452"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AAFAD8B-B238-4B26-B0C3-8AF91D986D7C}" type="slidenum">
              <a:rPr lang="en-US" altLang="en-US" sz="1200">
                <a:latin typeface="Arial" panose="020B0604020202020204" pitchFamily="34" charset="0"/>
                <a:cs typeface="Arial" panose="020B0604020202020204" pitchFamily="34" charset="0"/>
              </a:rPr>
              <a:pPr algn="r" eaLnBrk="1" hangingPunct="1"/>
              <a:t>194</a:t>
            </a:fld>
            <a:endParaRPr lang="en-US" altLang="en-US" sz="1200">
              <a:latin typeface="Arial" panose="020B0604020202020204" pitchFamily="34" charset="0"/>
              <a:cs typeface="Arial" panose="020B0604020202020204" pitchFamily="34" charset="0"/>
            </a:endParaRPr>
          </a:p>
        </p:txBody>
      </p:sp>
      <p:sp>
        <p:nvSpPr>
          <p:cNvPr id="360453" name="Rectangle 2"/>
          <p:cNvSpPr>
            <a:spLocks noGrp="1" noRot="1" noChangeAspect="1" noChangeArrowheads="1" noTextEdit="1"/>
          </p:cNvSpPr>
          <p:nvPr>
            <p:ph type="sldImg"/>
          </p:nvPr>
        </p:nvSpPr>
        <p:spPr>
          <a:xfrm>
            <a:off x="2171700" y="703263"/>
            <a:ext cx="2755900" cy="3513137"/>
          </a:xfrm>
          <a:ln/>
        </p:spPr>
      </p:sp>
      <p:sp>
        <p:nvSpPr>
          <p:cNvPr id="360454"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312168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4AF765D-9ADB-4913-B0A6-CAAF3661CC0C}" type="slidenum">
              <a:rPr lang="en-US" altLang="en-US" sz="1200" smtClean="0">
                <a:latin typeface="Times New Roman" panose="02020603050405020304" pitchFamily="18" charset="0"/>
              </a:rPr>
              <a:pPr/>
              <a:t>20</a:t>
            </a:fld>
            <a:endParaRPr lang="en-US" altLang="en-US" sz="1200">
              <a:latin typeface="Times New Roman" panose="02020603050405020304" pitchFamily="18" charset="0"/>
            </a:endParaRPr>
          </a:p>
        </p:txBody>
      </p:sp>
      <p:sp>
        <p:nvSpPr>
          <p:cNvPr id="491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B6B6355-3F47-44CA-9442-BA50841C50F3}" type="slidenum">
              <a:rPr lang="en-US" altLang="en-US" sz="1200">
                <a:latin typeface="Times New Roman" panose="02020603050405020304" pitchFamily="18" charset="0"/>
              </a:rPr>
              <a:pPr algn="r"/>
              <a:t>20</a:t>
            </a:fld>
            <a:endParaRPr lang="en-US" altLang="en-US" sz="1200">
              <a:latin typeface="Times New Roman" panose="02020603050405020304" pitchFamily="18" charset="0"/>
            </a:endParaRPr>
          </a:p>
        </p:txBody>
      </p:sp>
      <p:sp>
        <p:nvSpPr>
          <p:cNvPr id="49156" name="Rectangle 2"/>
          <p:cNvSpPr>
            <a:spLocks noGrp="1" noRot="1" noChangeAspect="1" noChangeArrowheads="1" noTextEdit="1"/>
          </p:cNvSpPr>
          <p:nvPr>
            <p:ph type="sldImg"/>
          </p:nvPr>
        </p:nvSpPr>
        <p:spPr>
          <a:xfrm>
            <a:off x="2171700" y="703263"/>
            <a:ext cx="2755900" cy="3513137"/>
          </a:xfrm>
          <a:ln/>
        </p:spPr>
      </p:sp>
      <p:sp>
        <p:nvSpPr>
          <p:cNvPr id="49157" name="Rectangle 3"/>
          <p:cNvSpPr>
            <a:spLocks noGrp="1" noChangeArrowheads="1"/>
          </p:cNvSpPr>
          <p:nvPr>
            <p:ph type="body" idx="1"/>
          </p:nvPr>
        </p:nvSpPr>
        <p:spPr>
          <a:noFill/>
        </p:spPr>
        <p:txBody>
          <a:bodyPr lIns="94284" tIns="47140" rIns="94284" bIns="47140"/>
          <a:lstStyle/>
          <a:p>
            <a:r>
              <a:rPr lang="en-US" altLang="en-US" sz="1400"/>
              <a:t>The second dimension of our relationship with God involves what he does through us.</a:t>
            </a:r>
          </a:p>
        </p:txBody>
      </p:sp>
    </p:spTree>
    <p:extLst>
      <p:ext uri="{BB962C8B-B14F-4D97-AF65-F5344CB8AC3E}">
        <p14:creationId xmlns:p14="http://schemas.microsoft.com/office/powerpoint/2010/main" val="366170168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CB2C97E-583B-465D-B0E8-BA2381D18E19}" type="slidenum">
              <a:rPr lang="en-US" altLang="en-US" sz="1200" smtClean="0">
                <a:latin typeface="Times New Roman" panose="02020603050405020304" pitchFamily="18" charset="0"/>
              </a:rPr>
              <a:pPr/>
              <a:t>195</a:t>
            </a:fld>
            <a:endParaRPr lang="en-US" altLang="en-US" sz="1200">
              <a:latin typeface="Times New Roman" panose="02020603050405020304" pitchFamily="18" charset="0"/>
            </a:endParaRPr>
          </a:p>
        </p:txBody>
      </p:sp>
      <p:sp>
        <p:nvSpPr>
          <p:cNvPr id="362499" name="Rectangle 2"/>
          <p:cNvSpPr>
            <a:spLocks noGrp="1" noRot="1" noChangeAspect="1" noChangeArrowheads="1" noTextEdit="1"/>
          </p:cNvSpPr>
          <p:nvPr>
            <p:ph type="sldImg"/>
          </p:nvPr>
        </p:nvSpPr>
        <p:spPr>
          <a:xfrm>
            <a:off x="2171700" y="703263"/>
            <a:ext cx="2755900" cy="3513137"/>
          </a:xfrm>
          <a:ln/>
        </p:spPr>
      </p:sp>
      <p:sp>
        <p:nvSpPr>
          <p:cNvPr id="3625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24911335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32CE04C-6349-4038-98A1-347CB5568F30}" type="slidenum">
              <a:rPr lang="en-US" altLang="en-US" sz="1200" smtClean="0">
                <a:latin typeface="Times New Roman" panose="02020603050405020304" pitchFamily="18" charset="0"/>
              </a:rPr>
              <a:pPr/>
              <a:t>196</a:t>
            </a:fld>
            <a:endParaRPr lang="en-US" altLang="en-US" sz="1200">
              <a:latin typeface="Times New Roman" panose="02020603050405020304" pitchFamily="18" charset="0"/>
            </a:endParaRPr>
          </a:p>
        </p:txBody>
      </p:sp>
      <p:sp>
        <p:nvSpPr>
          <p:cNvPr id="36454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5390CBD4-B85F-4A49-AB06-EC70FA376598}" type="slidenum">
              <a:rPr lang="en-US" altLang="en-US" sz="1200">
                <a:latin typeface="Times New Roman" panose="02020603050405020304" pitchFamily="18" charset="0"/>
              </a:rPr>
              <a:pPr algn="r"/>
              <a:t>196</a:t>
            </a:fld>
            <a:endParaRPr lang="en-US" altLang="en-US" sz="1200">
              <a:latin typeface="Times New Roman" panose="02020603050405020304" pitchFamily="18" charset="0"/>
            </a:endParaRPr>
          </a:p>
        </p:txBody>
      </p:sp>
      <p:sp>
        <p:nvSpPr>
          <p:cNvPr id="364548" name="Rectangle 2"/>
          <p:cNvSpPr>
            <a:spLocks noGrp="1" noRot="1" noChangeAspect="1" noChangeArrowheads="1" noTextEdit="1"/>
          </p:cNvSpPr>
          <p:nvPr>
            <p:ph type="sldImg"/>
          </p:nvPr>
        </p:nvSpPr>
        <p:spPr>
          <a:xfrm>
            <a:off x="2170113" y="703263"/>
            <a:ext cx="2755900" cy="3513137"/>
          </a:xfrm>
          <a:ln/>
        </p:spPr>
      </p:sp>
      <p:sp>
        <p:nvSpPr>
          <p:cNvPr id="36454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5123360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F469A23-DC94-49F8-8250-4C5EB086E2DB}" type="slidenum">
              <a:rPr lang="en-US" altLang="en-US" sz="1200" smtClean="0">
                <a:latin typeface="Times New Roman" panose="02020603050405020304" pitchFamily="18" charset="0"/>
              </a:rPr>
              <a:pPr/>
              <a:t>197</a:t>
            </a:fld>
            <a:endParaRPr lang="en-US" altLang="en-US" sz="1200">
              <a:latin typeface="Times New Roman" panose="02020603050405020304" pitchFamily="18" charset="0"/>
            </a:endParaRPr>
          </a:p>
        </p:txBody>
      </p:sp>
      <p:sp>
        <p:nvSpPr>
          <p:cNvPr id="36659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E4B228D-FA4F-43C0-BFA2-BCC263195C63}" type="slidenum">
              <a:rPr lang="en-US" altLang="en-US" sz="1200">
                <a:latin typeface="Times New Roman" panose="02020603050405020304" pitchFamily="18" charset="0"/>
              </a:rPr>
              <a:pPr algn="r"/>
              <a:t>197</a:t>
            </a:fld>
            <a:endParaRPr lang="en-US" altLang="en-US" sz="1200">
              <a:latin typeface="Times New Roman" panose="02020603050405020304" pitchFamily="18" charset="0"/>
            </a:endParaRPr>
          </a:p>
        </p:txBody>
      </p:sp>
      <p:sp>
        <p:nvSpPr>
          <p:cNvPr id="366596"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7A0ABE2D-5EBE-4FB3-8008-8D0EECAA82C9}" type="slidenum">
              <a:rPr lang="en-US" altLang="en-US" sz="1200">
                <a:latin typeface="Times New Roman" panose="02020603050405020304" pitchFamily="18" charset="0"/>
              </a:rPr>
              <a:pPr algn="r"/>
              <a:t>197</a:t>
            </a:fld>
            <a:endParaRPr lang="en-US" altLang="en-US" sz="1200">
              <a:latin typeface="Times New Roman" panose="02020603050405020304" pitchFamily="18" charset="0"/>
            </a:endParaRPr>
          </a:p>
        </p:txBody>
      </p:sp>
      <p:sp>
        <p:nvSpPr>
          <p:cNvPr id="366597" name="Rectangle 2"/>
          <p:cNvSpPr>
            <a:spLocks noGrp="1" noRot="1" noChangeAspect="1" noChangeArrowheads="1" noTextEdit="1"/>
          </p:cNvSpPr>
          <p:nvPr>
            <p:ph type="sldImg"/>
          </p:nvPr>
        </p:nvSpPr>
        <p:spPr>
          <a:xfrm>
            <a:off x="2170113" y="703263"/>
            <a:ext cx="2755900" cy="3513137"/>
          </a:xfrm>
          <a:ln/>
        </p:spPr>
      </p:sp>
      <p:sp>
        <p:nvSpPr>
          <p:cNvPr id="366598"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2704658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F3D9597-2242-4FBD-ABB5-FC1F55A2DEFC}" type="slidenum">
              <a:rPr lang="en-US" altLang="en-US" sz="1200" smtClean="0">
                <a:latin typeface="Times New Roman" panose="02020603050405020304" pitchFamily="18" charset="0"/>
              </a:rPr>
              <a:pPr/>
              <a:t>199</a:t>
            </a:fld>
            <a:endParaRPr lang="en-US" altLang="en-US" sz="1200">
              <a:latin typeface="Times New Roman" panose="02020603050405020304" pitchFamily="18"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8686523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F3D9597-2242-4FBD-ABB5-FC1F55A2DEFC}" type="slidenum">
              <a:rPr lang="en-US" altLang="en-US" sz="1200" smtClean="0">
                <a:latin typeface="Times New Roman" panose="02020603050405020304" pitchFamily="18" charset="0"/>
              </a:rPr>
              <a:pPr/>
              <a:t>200</a:t>
            </a:fld>
            <a:endParaRPr lang="en-US" altLang="en-US" sz="1200">
              <a:latin typeface="Times New Roman" panose="02020603050405020304" pitchFamily="18"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3956000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F3D9597-2242-4FBD-ABB5-FC1F55A2DEFC}" type="slidenum">
              <a:rPr lang="en-US" altLang="en-US" sz="1200" smtClean="0">
                <a:latin typeface="Times New Roman" panose="02020603050405020304" pitchFamily="18" charset="0"/>
              </a:rPr>
              <a:pPr/>
              <a:t>201</a:t>
            </a:fld>
            <a:endParaRPr lang="en-US" altLang="en-US" sz="1200">
              <a:latin typeface="Times New Roman" panose="02020603050405020304" pitchFamily="18"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818026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6BD20E9-AFFB-41BE-8AEC-501BF21B2E14}" type="slidenum">
              <a:rPr lang="en-US" altLang="en-US" sz="1200" smtClean="0">
                <a:latin typeface="Times New Roman" panose="02020603050405020304" pitchFamily="18" charset="0"/>
              </a:rPr>
              <a:pPr/>
              <a:t>203</a:t>
            </a:fld>
            <a:endParaRPr lang="en-US" altLang="en-US" sz="1200">
              <a:latin typeface="Times New Roman" panose="02020603050405020304" pitchFamily="18" charset="0"/>
            </a:endParaRPr>
          </a:p>
        </p:txBody>
      </p:sp>
      <p:sp>
        <p:nvSpPr>
          <p:cNvPr id="37069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90650112-105C-4579-AC6F-BA21D6584E98}" type="slidenum">
              <a:rPr lang="en-US" altLang="en-US" sz="1200">
                <a:latin typeface="Times New Roman" panose="02020603050405020304" pitchFamily="18" charset="0"/>
              </a:rPr>
              <a:pPr algn="r"/>
              <a:t>203</a:t>
            </a:fld>
            <a:endParaRPr lang="en-US" altLang="en-US" sz="1200">
              <a:latin typeface="Times New Roman" panose="02020603050405020304" pitchFamily="18" charset="0"/>
            </a:endParaRPr>
          </a:p>
        </p:txBody>
      </p:sp>
      <p:sp>
        <p:nvSpPr>
          <p:cNvPr id="370692" name="Rectangle 2"/>
          <p:cNvSpPr>
            <a:spLocks noGrp="1" noRot="1" noChangeAspect="1" noChangeArrowheads="1" noTextEdit="1"/>
          </p:cNvSpPr>
          <p:nvPr>
            <p:ph type="sldImg"/>
          </p:nvPr>
        </p:nvSpPr>
        <p:spPr>
          <a:xfrm>
            <a:off x="2165350" y="703263"/>
            <a:ext cx="2755900" cy="3513137"/>
          </a:xfrm>
          <a:ln/>
        </p:spPr>
      </p:sp>
      <p:sp>
        <p:nvSpPr>
          <p:cNvPr id="370693"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95358070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F86BB6B-F727-4334-A084-FAF95B31FD74}" type="slidenum">
              <a:rPr lang="en-US" altLang="en-US" sz="1200" smtClean="0">
                <a:latin typeface="Times New Roman" panose="02020603050405020304" pitchFamily="18" charset="0"/>
              </a:rPr>
              <a:pPr/>
              <a:t>204</a:t>
            </a:fld>
            <a:endParaRPr lang="en-US" altLang="en-US" sz="1200">
              <a:latin typeface="Times New Roman" panose="02020603050405020304" pitchFamily="18" charset="0"/>
            </a:endParaRPr>
          </a:p>
        </p:txBody>
      </p:sp>
      <p:sp>
        <p:nvSpPr>
          <p:cNvPr id="37273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14AA9715-638D-4865-AB06-D085ACCF6412}" type="slidenum">
              <a:rPr lang="en-US" altLang="en-US" sz="1200">
                <a:latin typeface="Calibri" panose="020F0502020204030204" pitchFamily="34" charset="0"/>
                <a:cs typeface="Arial" panose="020B0604020202020204" pitchFamily="34" charset="0"/>
              </a:rPr>
              <a:pPr algn="r" eaLnBrk="1" hangingPunct="1"/>
              <a:t>204</a:t>
            </a:fld>
            <a:endParaRPr lang="en-US" altLang="en-US" sz="1200">
              <a:latin typeface="Calibri" panose="020F0502020204030204" pitchFamily="34" charset="0"/>
              <a:cs typeface="Arial" panose="020B0604020202020204" pitchFamily="34" charset="0"/>
            </a:endParaRPr>
          </a:p>
        </p:txBody>
      </p:sp>
      <p:sp>
        <p:nvSpPr>
          <p:cNvPr id="372740" name="Rectangle 2"/>
          <p:cNvSpPr>
            <a:spLocks noGrp="1" noRot="1" noChangeAspect="1" noChangeArrowheads="1" noTextEdit="1"/>
          </p:cNvSpPr>
          <p:nvPr>
            <p:ph type="sldImg"/>
          </p:nvPr>
        </p:nvSpPr>
        <p:spPr>
          <a:xfrm>
            <a:off x="2162175" y="703263"/>
            <a:ext cx="2752725" cy="3509962"/>
          </a:xfrm>
          <a:ln/>
        </p:spPr>
      </p:sp>
      <p:sp>
        <p:nvSpPr>
          <p:cNvPr id="372741" name="Rectangle 3"/>
          <p:cNvSpPr>
            <a:spLocks noGrp="1" noChangeArrowheads="1"/>
          </p:cNvSpPr>
          <p:nvPr>
            <p:ph type="body" idx="1"/>
          </p:nvPr>
        </p:nvSpPr>
        <p:spPr>
          <a:xfrm>
            <a:off x="708025" y="4446588"/>
            <a:ext cx="5661025" cy="4213225"/>
          </a:xfrm>
          <a:noFill/>
        </p:spPr>
        <p:txBody>
          <a:bodyPr lIns="94330" tIns="47165" rIns="94330" bIns="47165"/>
          <a:lstStyle/>
          <a:p>
            <a:pPr>
              <a:spcBef>
                <a:spcPct val="0"/>
              </a:spcBef>
            </a:pPr>
            <a:endParaRPr lang="en-US" altLang="en-US"/>
          </a:p>
        </p:txBody>
      </p:sp>
    </p:spTree>
    <p:extLst>
      <p:ext uri="{BB962C8B-B14F-4D97-AF65-F5344CB8AC3E}">
        <p14:creationId xmlns:p14="http://schemas.microsoft.com/office/powerpoint/2010/main" val="156438137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7D5F7D5-BAF1-49A9-95D5-B9958B4B615D}" type="slidenum">
              <a:rPr lang="en-US" altLang="en-US" sz="1200" smtClean="0">
                <a:latin typeface="Times New Roman" panose="02020603050405020304" pitchFamily="18" charset="0"/>
              </a:rPr>
              <a:pPr/>
              <a:t>205</a:t>
            </a:fld>
            <a:endParaRPr lang="en-US" altLang="en-US" sz="1200">
              <a:latin typeface="Times New Roman" panose="02020603050405020304" pitchFamily="18" charset="0"/>
            </a:endParaRPr>
          </a:p>
        </p:txBody>
      </p:sp>
      <p:sp>
        <p:nvSpPr>
          <p:cNvPr id="37478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D8DC4E51-4EC6-4DA3-B2CF-C1D16CF5D531}" type="slidenum">
              <a:rPr lang="en-US" altLang="en-US" sz="1200">
                <a:latin typeface="Arial" panose="020B0604020202020204" pitchFamily="34" charset="0"/>
                <a:cs typeface="Arial" panose="020B0604020202020204" pitchFamily="34" charset="0"/>
              </a:rPr>
              <a:pPr algn="r" eaLnBrk="1" hangingPunct="1"/>
              <a:t>205</a:t>
            </a:fld>
            <a:endParaRPr lang="en-US" altLang="en-US" sz="1200">
              <a:latin typeface="Arial" panose="020B0604020202020204" pitchFamily="34" charset="0"/>
              <a:cs typeface="Arial" panose="020B0604020202020204" pitchFamily="34" charset="0"/>
            </a:endParaRPr>
          </a:p>
        </p:txBody>
      </p:sp>
      <p:sp>
        <p:nvSpPr>
          <p:cNvPr id="374788" name="Rectangle 2"/>
          <p:cNvSpPr>
            <a:spLocks noGrp="1" noRot="1" noChangeAspect="1" noChangeArrowheads="1" noTextEdit="1"/>
          </p:cNvSpPr>
          <p:nvPr>
            <p:ph type="sldImg"/>
          </p:nvPr>
        </p:nvSpPr>
        <p:spPr>
          <a:xfrm>
            <a:off x="2166938" y="703263"/>
            <a:ext cx="2755900" cy="3513137"/>
          </a:xfrm>
          <a:ln/>
        </p:spPr>
      </p:sp>
      <p:sp>
        <p:nvSpPr>
          <p:cNvPr id="374789"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408349898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F7E1FE2-0FB2-4F08-A4B4-44DF22226156}" type="slidenum">
              <a:rPr lang="en-US" altLang="en-US" sz="1200" smtClean="0">
                <a:latin typeface="Times New Roman" panose="02020603050405020304" pitchFamily="18" charset="0"/>
              </a:rPr>
              <a:pPr/>
              <a:t>206</a:t>
            </a:fld>
            <a:endParaRPr lang="en-US" altLang="en-US" sz="1200">
              <a:latin typeface="Times New Roman" panose="02020603050405020304" pitchFamily="18" charset="0"/>
            </a:endParaRPr>
          </a:p>
        </p:txBody>
      </p:sp>
      <p:sp>
        <p:nvSpPr>
          <p:cNvPr id="376835" name="Rectangle 2"/>
          <p:cNvSpPr>
            <a:spLocks noGrp="1" noRot="1" noChangeAspect="1" noChangeArrowheads="1" noTextEdit="1"/>
          </p:cNvSpPr>
          <p:nvPr>
            <p:ph type="sldImg"/>
          </p:nvPr>
        </p:nvSpPr>
        <p:spPr>
          <a:xfrm>
            <a:off x="2171700" y="703263"/>
            <a:ext cx="2755900" cy="3513137"/>
          </a:xfrm>
          <a:ln/>
        </p:spPr>
      </p:sp>
      <p:sp>
        <p:nvSpPr>
          <p:cNvPr id="37683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46347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28FA0FE-F8C3-48E0-94EC-C0ADEC24387E}" type="slidenum">
              <a:rPr lang="en-US" altLang="en-US" sz="1200" smtClean="0">
                <a:latin typeface="Times New Roman" panose="02020603050405020304" pitchFamily="18" charset="0"/>
              </a:rPr>
              <a:pPr/>
              <a:t>21</a:t>
            </a:fld>
            <a:endParaRPr lang="en-US" altLang="en-US" sz="1200">
              <a:latin typeface="Times New Roman" panose="02020603050405020304" pitchFamily="18" charset="0"/>
            </a:endParaRPr>
          </a:p>
        </p:txBody>
      </p:sp>
      <p:sp>
        <p:nvSpPr>
          <p:cNvPr id="5120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7733C180-CEBA-42FB-A31B-CD5242D911E4}" type="slidenum">
              <a:rPr lang="en-US" altLang="en-US" sz="1200">
                <a:latin typeface="Times New Roman" panose="02020603050405020304" pitchFamily="18" charset="0"/>
              </a:rPr>
              <a:pPr algn="r"/>
              <a:t>21</a:t>
            </a:fld>
            <a:endParaRPr lang="en-US" altLang="en-US" sz="1200">
              <a:latin typeface="Times New Roman" panose="02020603050405020304" pitchFamily="18" charset="0"/>
            </a:endParaRPr>
          </a:p>
        </p:txBody>
      </p:sp>
      <p:sp>
        <p:nvSpPr>
          <p:cNvPr id="5120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BF27D803-2B86-42B1-8242-A4544FDC9FCE}" type="slidenum">
              <a:rPr lang="en-US" altLang="en-US" sz="1200">
                <a:latin typeface="Times New Roman" panose="02020603050405020304" pitchFamily="18" charset="0"/>
              </a:rPr>
              <a:pPr algn="r"/>
              <a:t>21</a:t>
            </a:fld>
            <a:endParaRPr lang="en-US" altLang="en-US" sz="1200">
              <a:latin typeface="Times New Roman" panose="02020603050405020304" pitchFamily="18" charset="0"/>
            </a:endParaRPr>
          </a:p>
        </p:txBody>
      </p:sp>
      <p:sp>
        <p:nvSpPr>
          <p:cNvPr id="51205" name="Rectangle 2"/>
          <p:cNvSpPr>
            <a:spLocks noGrp="1" noRot="1" noChangeAspect="1" noChangeArrowheads="1" noTextEdit="1"/>
          </p:cNvSpPr>
          <p:nvPr>
            <p:ph type="sldImg"/>
          </p:nvPr>
        </p:nvSpPr>
        <p:spPr>
          <a:xfrm>
            <a:off x="2171700" y="703263"/>
            <a:ext cx="2755900" cy="3513137"/>
          </a:xfrm>
          <a:ln/>
        </p:spPr>
      </p:sp>
      <p:sp>
        <p:nvSpPr>
          <p:cNvPr id="51206"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8246131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A0E866F-449F-4C77-991E-0E46CE184B95}" type="slidenum">
              <a:rPr lang="en-US" altLang="en-US" sz="1200" smtClean="0">
                <a:latin typeface="Times New Roman" panose="02020603050405020304" pitchFamily="18" charset="0"/>
              </a:rPr>
              <a:pPr/>
              <a:t>207</a:t>
            </a:fld>
            <a:endParaRPr lang="en-US" altLang="en-US" sz="1200">
              <a:latin typeface="Times New Roman" panose="02020603050405020304" pitchFamily="18" charset="0"/>
            </a:endParaRPr>
          </a:p>
        </p:txBody>
      </p:sp>
      <p:sp>
        <p:nvSpPr>
          <p:cNvPr id="378883" name="Rectangle 2"/>
          <p:cNvSpPr>
            <a:spLocks noGrp="1" noRot="1" noChangeAspect="1" noChangeArrowheads="1" noTextEdit="1"/>
          </p:cNvSpPr>
          <p:nvPr>
            <p:ph type="sldImg"/>
          </p:nvPr>
        </p:nvSpPr>
        <p:spPr>
          <a:xfrm>
            <a:off x="2171700" y="703263"/>
            <a:ext cx="2755900" cy="3513137"/>
          </a:xfrm>
          <a:ln/>
        </p:spPr>
      </p:sp>
      <p:sp>
        <p:nvSpPr>
          <p:cNvPr id="3788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7858737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A859EC9-2FF9-4DEE-B5CE-BF6AD8409B70}" type="slidenum">
              <a:rPr lang="en-US" altLang="en-US" sz="1200" smtClean="0">
                <a:latin typeface="Times New Roman" panose="02020603050405020304" pitchFamily="18" charset="0"/>
              </a:rPr>
              <a:pPr/>
              <a:t>208</a:t>
            </a:fld>
            <a:endParaRPr lang="en-US" altLang="en-US" sz="1200">
              <a:latin typeface="Times New Roman" panose="02020603050405020304" pitchFamily="18" charset="0"/>
            </a:endParaRPr>
          </a:p>
        </p:txBody>
      </p:sp>
      <p:sp>
        <p:nvSpPr>
          <p:cNvPr id="380931" name="Rectangle 2"/>
          <p:cNvSpPr>
            <a:spLocks noGrp="1" noRot="1" noChangeAspect="1" noChangeArrowheads="1" noTextEdit="1"/>
          </p:cNvSpPr>
          <p:nvPr>
            <p:ph type="sldImg"/>
          </p:nvPr>
        </p:nvSpPr>
        <p:spPr>
          <a:xfrm>
            <a:off x="2171700" y="703263"/>
            <a:ext cx="2755900" cy="3513137"/>
          </a:xfrm>
          <a:ln/>
        </p:spPr>
      </p:sp>
      <p:sp>
        <p:nvSpPr>
          <p:cNvPr id="38093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84688328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721E61C-B0CC-4347-9067-F1F7C67C7E66}" type="slidenum">
              <a:rPr lang="en-US" altLang="en-US" sz="1200" smtClean="0">
                <a:latin typeface="Times New Roman" panose="02020603050405020304" pitchFamily="18" charset="0"/>
              </a:rPr>
              <a:pPr/>
              <a:t>209</a:t>
            </a:fld>
            <a:endParaRPr lang="en-US" altLang="en-US" sz="1200">
              <a:latin typeface="Times New Roman" panose="02020603050405020304" pitchFamily="18" charset="0"/>
            </a:endParaRPr>
          </a:p>
        </p:txBody>
      </p:sp>
      <p:sp>
        <p:nvSpPr>
          <p:cNvPr id="382979" name="Rectangle 2"/>
          <p:cNvSpPr>
            <a:spLocks noGrp="1" noRot="1" noChangeAspect="1" noChangeArrowheads="1" noTextEdit="1"/>
          </p:cNvSpPr>
          <p:nvPr>
            <p:ph type="sldImg"/>
          </p:nvPr>
        </p:nvSpPr>
        <p:spPr>
          <a:xfrm>
            <a:off x="2171700" y="703263"/>
            <a:ext cx="2755900" cy="3513137"/>
          </a:xfrm>
          <a:ln/>
        </p:spPr>
      </p:sp>
      <p:sp>
        <p:nvSpPr>
          <p:cNvPr id="38298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9531328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57FE6D7-4D8A-4C1E-AEC5-C213826E5E90}" type="slidenum">
              <a:rPr lang="en-US" altLang="en-US" sz="1200" smtClean="0">
                <a:latin typeface="Times New Roman" panose="02020603050405020304" pitchFamily="18" charset="0"/>
              </a:rPr>
              <a:pPr/>
              <a:t>210</a:t>
            </a:fld>
            <a:endParaRPr lang="en-US" altLang="en-US" sz="1200">
              <a:latin typeface="Times New Roman" panose="02020603050405020304" pitchFamily="18" charset="0"/>
            </a:endParaRPr>
          </a:p>
        </p:txBody>
      </p:sp>
      <p:sp>
        <p:nvSpPr>
          <p:cNvPr id="38502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6E0CEDD7-A332-413F-85B1-4B146E390C54}" type="slidenum">
              <a:rPr lang="en-US" altLang="en-US" sz="1200">
                <a:latin typeface="Times New Roman" panose="02020603050405020304" pitchFamily="18" charset="0"/>
              </a:rPr>
              <a:pPr algn="r"/>
              <a:t>210</a:t>
            </a:fld>
            <a:endParaRPr lang="en-US" altLang="en-US" sz="1200">
              <a:latin typeface="Times New Roman" panose="02020603050405020304" pitchFamily="18" charset="0"/>
            </a:endParaRPr>
          </a:p>
        </p:txBody>
      </p:sp>
      <p:sp>
        <p:nvSpPr>
          <p:cNvPr id="385028"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D69BD5A7-7182-4925-A003-419FFCC0F82C}" type="slidenum">
              <a:rPr lang="en-US" altLang="en-US" sz="1200">
                <a:latin typeface="Arial" panose="020B0604020202020204" pitchFamily="34" charset="0"/>
                <a:cs typeface="Arial" panose="020B0604020202020204" pitchFamily="34" charset="0"/>
              </a:rPr>
              <a:pPr algn="r" eaLnBrk="1" hangingPunct="1"/>
              <a:t>210</a:t>
            </a:fld>
            <a:endParaRPr lang="en-US" altLang="en-US" sz="1200">
              <a:latin typeface="Arial" panose="020B0604020202020204" pitchFamily="34" charset="0"/>
              <a:cs typeface="Arial" panose="020B0604020202020204" pitchFamily="34" charset="0"/>
            </a:endParaRPr>
          </a:p>
        </p:txBody>
      </p:sp>
      <p:sp>
        <p:nvSpPr>
          <p:cNvPr id="385029" name="Rectangle 2"/>
          <p:cNvSpPr>
            <a:spLocks noGrp="1" noRot="1" noChangeAspect="1" noChangeArrowheads="1" noTextEdit="1"/>
          </p:cNvSpPr>
          <p:nvPr>
            <p:ph type="sldImg"/>
          </p:nvPr>
        </p:nvSpPr>
        <p:spPr>
          <a:xfrm>
            <a:off x="2171700" y="703263"/>
            <a:ext cx="2755900" cy="3513137"/>
          </a:xfrm>
          <a:ln/>
        </p:spPr>
      </p:sp>
      <p:sp>
        <p:nvSpPr>
          <p:cNvPr id="385030"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397524718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F8004D8-C4D1-4D0C-A432-4C0231E00074}" type="slidenum">
              <a:rPr lang="en-US" altLang="en-US" sz="1200" smtClean="0">
                <a:latin typeface="Times New Roman" panose="02020603050405020304" pitchFamily="18" charset="0"/>
              </a:rPr>
              <a:pPr/>
              <a:t>211</a:t>
            </a:fld>
            <a:endParaRPr lang="en-US" altLang="en-US" sz="1200">
              <a:latin typeface="Times New Roman" panose="02020603050405020304" pitchFamily="18" charset="0"/>
            </a:endParaRPr>
          </a:p>
        </p:txBody>
      </p:sp>
      <p:sp>
        <p:nvSpPr>
          <p:cNvPr id="387075" name="Rectangle 2"/>
          <p:cNvSpPr>
            <a:spLocks noGrp="1" noRot="1" noChangeAspect="1" noChangeArrowheads="1" noTextEdit="1"/>
          </p:cNvSpPr>
          <p:nvPr>
            <p:ph type="sldImg"/>
          </p:nvPr>
        </p:nvSpPr>
        <p:spPr>
          <a:xfrm>
            <a:off x="2171700" y="703263"/>
            <a:ext cx="2755900" cy="3513137"/>
          </a:xfrm>
          <a:ln/>
        </p:spPr>
      </p:sp>
      <p:sp>
        <p:nvSpPr>
          <p:cNvPr id="3870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3507978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F86B6EC-C282-494B-99CD-BB9C50133893}" type="slidenum">
              <a:rPr lang="en-US" altLang="en-US" sz="1200" smtClean="0">
                <a:latin typeface="Times New Roman" panose="02020603050405020304" pitchFamily="18" charset="0"/>
              </a:rPr>
              <a:pPr/>
              <a:t>212</a:t>
            </a:fld>
            <a:endParaRPr lang="en-US" altLang="en-US" sz="1200">
              <a:latin typeface="Times New Roman" panose="02020603050405020304" pitchFamily="18" charset="0"/>
            </a:endParaRPr>
          </a:p>
        </p:txBody>
      </p:sp>
      <p:sp>
        <p:nvSpPr>
          <p:cNvPr id="38912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546844B-C426-4324-B25A-D62689E13E82}" type="slidenum">
              <a:rPr lang="en-US" altLang="en-US" sz="1200">
                <a:latin typeface="Times New Roman" panose="02020603050405020304" pitchFamily="18" charset="0"/>
              </a:rPr>
              <a:pPr algn="r"/>
              <a:t>212</a:t>
            </a:fld>
            <a:endParaRPr lang="en-US" altLang="en-US" sz="1200">
              <a:latin typeface="Times New Roman" panose="02020603050405020304" pitchFamily="18" charset="0"/>
            </a:endParaRPr>
          </a:p>
        </p:txBody>
      </p:sp>
      <p:sp>
        <p:nvSpPr>
          <p:cNvPr id="389124"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2F00C5F7-EE15-4E0E-8E74-41BE4F41A102}" type="slidenum">
              <a:rPr lang="en-US" altLang="en-US" sz="1200">
                <a:latin typeface="Times New Roman" panose="02020603050405020304" pitchFamily="18" charset="0"/>
              </a:rPr>
              <a:pPr algn="r"/>
              <a:t>212</a:t>
            </a:fld>
            <a:endParaRPr lang="en-US" altLang="en-US" sz="1200">
              <a:latin typeface="Times New Roman" panose="02020603050405020304" pitchFamily="18" charset="0"/>
            </a:endParaRPr>
          </a:p>
        </p:txBody>
      </p:sp>
      <p:sp>
        <p:nvSpPr>
          <p:cNvPr id="389125" name="Rectangle 2"/>
          <p:cNvSpPr>
            <a:spLocks noGrp="1" noRot="1" noChangeAspect="1" noChangeArrowheads="1" noTextEdit="1"/>
          </p:cNvSpPr>
          <p:nvPr>
            <p:ph type="sldImg"/>
          </p:nvPr>
        </p:nvSpPr>
        <p:spPr>
          <a:xfrm>
            <a:off x="2170113" y="703263"/>
            <a:ext cx="2755900" cy="3513137"/>
          </a:xfrm>
          <a:ln/>
        </p:spPr>
      </p:sp>
      <p:sp>
        <p:nvSpPr>
          <p:cNvPr id="389126"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90394806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D9B6942-1F68-4C03-9562-B18D8E6BF7A3}" type="slidenum">
              <a:rPr lang="en-US" altLang="en-US" sz="1200" smtClean="0">
                <a:latin typeface="Times New Roman" panose="02020603050405020304" pitchFamily="18" charset="0"/>
              </a:rPr>
              <a:pPr/>
              <a:t>213</a:t>
            </a:fld>
            <a:endParaRPr lang="en-US" altLang="en-US" sz="1200">
              <a:latin typeface="Times New Roman" panose="02020603050405020304" pitchFamily="18" charset="0"/>
            </a:endParaRPr>
          </a:p>
        </p:txBody>
      </p:sp>
      <p:sp>
        <p:nvSpPr>
          <p:cNvPr id="391171" name="Rectangle 2"/>
          <p:cNvSpPr>
            <a:spLocks noGrp="1" noRot="1" noChangeAspect="1" noChangeArrowheads="1" noTextEdit="1"/>
          </p:cNvSpPr>
          <p:nvPr>
            <p:ph type="sldImg"/>
          </p:nvPr>
        </p:nvSpPr>
        <p:spPr>
          <a:xfrm>
            <a:off x="2171700" y="703263"/>
            <a:ext cx="2755900" cy="3513137"/>
          </a:xfrm>
          <a:ln/>
        </p:spPr>
      </p:sp>
      <p:sp>
        <p:nvSpPr>
          <p:cNvPr id="39117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3772428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CF9728A-1BDC-4D23-A435-58DFF8DCB920}" type="slidenum">
              <a:rPr lang="en-US" altLang="en-US" sz="1200" smtClean="0">
                <a:latin typeface="Times New Roman" panose="02020603050405020304" pitchFamily="18" charset="0"/>
              </a:rPr>
              <a:pPr/>
              <a:t>214</a:t>
            </a:fld>
            <a:endParaRPr lang="en-US" altLang="en-US" sz="1200">
              <a:latin typeface="Times New Roman" panose="02020603050405020304" pitchFamily="18" charset="0"/>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2492532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222C991-17EE-4FDD-B2E7-38EC56CCC85F}" type="slidenum">
              <a:rPr lang="en-US" altLang="en-US" sz="1200" smtClean="0">
                <a:latin typeface="Times New Roman" panose="02020603050405020304" pitchFamily="18" charset="0"/>
              </a:rPr>
              <a:pPr/>
              <a:t>215</a:t>
            </a:fld>
            <a:endParaRPr lang="en-US" altLang="en-US" sz="1200">
              <a:latin typeface="Times New Roman" panose="02020603050405020304" pitchFamily="18" charset="0"/>
            </a:endParaRPr>
          </a:p>
        </p:txBody>
      </p:sp>
      <p:sp>
        <p:nvSpPr>
          <p:cNvPr id="39526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A8CE1EB-5967-4BF4-AC1B-027BB68A696D}" type="slidenum">
              <a:rPr lang="en-US" altLang="en-US" sz="1200">
                <a:latin typeface="Times New Roman" panose="02020603050405020304" pitchFamily="18" charset="0"/>
              </a:rPr>
              <a:pPr algn="r"/>
              <a:t>215</a:t>
            </a:fld>
            <a:endParaRPr lang="en-US" altLang="en-US" sz="1200">
              <a:latin typeface="Times New Roman" panose="02020603050405020304" pitchFamily="18" charset="0"/>
            </a:endParaRPr>
          </a:p>
        </p:txBody>
      </p:sp>
      <p:sp>
        <p:nvSpPr>
          <p:cNvPr id="395268" name="Rectangle 2"/>
          <p:cNvSpPr>
            <a:spLocks noGrp="1" noRot="1" noChangeAspect="1" noChangeArrowheads="1" noTextEdit="1"/>
          </p:cNvSpPr>
          <p:nvPr>
            <p:ph type="sldImg"/>
          </p:nvPr>
        </p:nvSpPr>
        <p:spPr>
          <a:xfrm>
            <a:off x="2171700" y="703263"/>
            <a:ext cx="2755900" cy="3513137"/>
          </a:xfrm>
          <a:ln/>
        </p:spPr>
      </p:sp>
      <p:sp>
        <p:nvSpPr>
          <p:cNvPr id="39526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5430076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DF76248-5327-4180-991E-546278163B7E}" type="slidenum">
              <a:rPr lang="en-US" altLang="en-US" sz="1200" smtClean="0">
                <a:latin typeface="Times New Roman" panose="02020603050405020304" pitchFamily="18" charset="0"/>
              </a:rPr>
              <a:pPr/>
              <a:t>216</a:t>
            </a:fld>
            <a:endParaRPr lang="en-US" altLang="en-US" sz="1200">
              <a:latin typeface="Times New Roman" panose="02020603050405020304" pitchFamily="18" charset="0"/>
            </a:endParaRPr>
          </a:p>
        </p:txBody>
      </p:sp>
      <p:sp>
        <p:nvSpPr>
          <p:cNvPr id="39731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A76D63B-F7C0-497D-B9AE-F766D61BCC08}" type="slidenum">
              <a:rPr lang="en-US" altLang="en-US" sz="1200">
                <a:latin typeface="Arial" panose="020B0604020202020204" pitchFamily="34" charset="0"/>
                <a:cs typeface="Arial" panose="020B0604020202020204" pitchFamily="34" charset="0"/>
              </a:rPr>
              <a:pPr algn="r" eaLnBrk="1" hangingPunct="1"/>
              <a:t>216</a:t>
            </a:fld>
            <a:endParaRPr lang="en-US" altLang="en-US" sz="1200">
              <a:latin typeface="Arial" panose="020B0604020202020204" pitchFamily="34" charset="0"/>
              <a:cs typeface="Arial" panose="020B0604020202020204" pitchFamily="34" charset="0"/>
            </a:endParaRPr>
          </a:p>
        </p:txBody>
      </p:sp>
      <p:sp>
        <p:nvSpPr>
          <p:cNvPr id="397316" name="Rectangle 2"/>
          <p:cNvSpPr>
            <a:spLocks noGrp="1" noRot="1" noChangeAspect="1" noChangeArrowheads="1" noTextEdit="1"/>
          </p:cNvSpPr>
          <p:nvPr>
            <p:ph type="sldImg"/>
          </p:nvPr>
        </p:nvSpPr>
        <p:spPr>
          <a:xfrm>
            <a:off x="2171700" y="703263"/>
            <a:ext cx="2755900" cy="3513137"/>
          </a:xfrm>
          <a:ln/>
        </p:spPr>
      </p:sp>
      <p:sp>
        <p:nvSpPr>
          <p:cNvPr id="397317"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45419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F9A14F6-6507-4959-B245-F4FEC3C58CBA}" type="slidenum">
              <a:rPr lang="en-US" altLang="en-US" sz="1200" smtClean="0">
                <a:latin typeface="Times New Roman" panose="02020603050405020304" pitchFamily="18" charset="0"/>
              </a:rPr>
              <a:pPr/>
              <a:t>2</a:t>
            </a:fld>
            <a:endParaRPr lang="en-US" altLang="en-US" sz="1200">
              <a:latin typeface="Times New Roman" panose="02020603050405020304" pitchFamily="18" charset="0"/>
            </a:endParaRPr>
          </a:p>
        </p:txBody>
      </p:sp>
      <p:sp>
        <p:nvSpPr>
          <p:cNvPr id="1638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ECFE6576-7C95-4E08-A58B-84D962FDC786}" type="slidenum">
              <a:rPr lang="en-US" altLang="en-US" sz="1200">
                <a:latin typeface="Arial" panose="020B0604020202020204" pitchFamily="34" charset="0"/>
                <a:cs typeface="Arial" panose="020B0604020202020204" pitchFamily="34" charset="0"/>
              </a:rPr>
              <a:pPr algn="r" eaLnBrk="1" hangingPunct="1"/>
              <a:t>2</a:t>
            </a:fld>
            <a:endParaRPr lang="en-US" altLang="en-US" sz="1200">
              <a:latin typeface="Arial" panose="020B0604020202020204" pitchFamily="34" charset="0"/>
              <a:cs typeface="Arial" panose="020B0604020202020204" pitchFamily="34" charset="0"/>
            </a:endParaRPr>
          </a:p>
        </p:txBody>
      </p:sp>
      <p:sp>
        <p:nvSpPr>
          <p:cNvPr id="16388"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E4AFA34B-5A9F-42AC-A8EA-AB4588D085FC}" type="slidenum">
              <a:rPr lang="en-US" altLang="en-US" sz="1200">
                <a:latin typeface="Times New Roman" panose="02020603050405020304" pitchFamily="18" charset="0"/>
                <a:cs typeface="Arial" panose="020B0604020202020204" pitchFamily="34" charset="0"/>
              </a:rPr>
              <a:pPr algn="r"/>
              <a:t>2</a:t>
            </a:fld>
            <a:endParaRPr lang="en-US" altLang="en-US" sz="1200">
              <a:latin typeface="Times New Roman" panose="02020603050405020304" pitchFamily="18" charset="0"/>
              <a:cs typeface="Arial" panose="020B0604020202020204" pitchFamily="34" charset="0"/>
            </a:endParaRPr>
          </a:p>
        </p:txBody>
      </p:sp>
      <p:sp>
        <p:nvSpPr>
          <p:cNvPr id="16389" name="Rectangle 2"/>
          <p:cNvSpPr>
            <a:spLocks noGrp="1" noRot="1" noChangeAspect="1" noChangeArrowheads="1" noTextEdit="1"/>
          </p:cNvSpPr>
          <p:nvPr>
            <p:ph type="sldImg"/>
          </p:nvPr>
        </p:nvSpPr>
        <p:spPr>
          <a:xfrm>
            <a:off x="2170113" y="703263"/>
            <a:ext cx="2755900" cy="3513137"/>
          </a:xfrm>
          <a:ln/>
        </p:spPr>
      </p:sp>
      <p:sp>
        <p:nvSpPr>
          <p:cNvPr id="16390" name="Rectangle 3"/>
          <p:cNvSpPr>
            <a:spLocks noGrp="1" noChangeArrowheads="1"/>
          </p:cNvSpPr>
          <p:nvPr>
            <p:ph type="body" idx="1"/>
          </p:nvPr>
        </p:nvSpPr>
        <p:spPr>
          <a:noFill/>
        </p:spPr>
        <p:txBody>
          <a:bodyPr/>
          <a:lstStyle/>
          <a:p>
            <a:pPr eaLnBrk="1" hangingPunct="1"/>
            <a:endParaRPr lang="es-ES" altLang="en-US"/>
          </a:p>
        </p:txBody>
      </p:sp>
    </p:spTree>
    <p:extLst>
      <p:ext uri="{BB962C8B-B14F-4D97-AF65-F5344CB8AC3E}">
        <p14:creationId xmlns:p14="http://schemas.microsoft.com/office/powerpoint/2010/main" val="221727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2A6B050-4152-4470-94B0-5F8C4FD99A04}" type="slidenum">
              <a:rPr lang="en-US" altLang="en-US" sz="1200" smtClean="0">
                <a:latin typeface="Times New Roman" panose="02020603050405020304" pitchFamily="18" charset="0"/>
              </a:rPr>
              <a:pPr/>
              <a:t>22</a:t>
            </a:fld>
            <a:endParaRPr lang="en-US" altLang="en-US" sz="1200">
              <a:latin typeface="Times New Roman" panose="02020603050405020304" pitchFamily="18" charset="0"/>
            </a:endParaRPr>
          </a:p>
        </p:txBody>
      </p:sp>
      <p:sp>
        <p:nvSpPr>
          <p:cNvPr id="5529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6136B11-2550-4629-8F45-3364AE028FC6}" type="slidenum">
              <a:rPr lang="en-US" altLang="en-US" sz="1200">
                <a:latin typeface="Times New Roman" panose="02020603050405020304" pitchFamily="18" charset="0"/>
              </a:rPr>
              <a:pPr algn="r"/>
              <a:t>22</a:t>
            </a:fld>
            <a:endParaRPr lang="en-US" altLang="en-US" sz="1200">
              <a:latin typeface="Times New Roman" panose="02020603050405020304" pitchFamily="18" charset="0"/>
            </a:endParaRPr>
          </a:p>
        </p:txBody>
      </p:sp>
      <p:sp>
        <p:nvSpPr>
          <p:cNvPr id="55300" name="Rectangle 2"/>
          <p:cNvSpPr>
            <a:spLocks noGrp="1" noRot="1" noChangeAspect="1" noChangeArrowheads="1" noTextEdit="1"/>
          </p:cNvSpPr>
          <p:nvPr>
            <p:ph type="sldImg"/>
          </p:nvPr>
        </p:nvSpPr>
        <p:spPr>
          <a:xfrm>
            <a:off x="2171700" y="703263"/>
            <a:ext cx="2755900" cy="3513137"/>
          </a:xfrm>
          <a:ln/>
        </p:spPr>
      </p:sp>
      <p:sp>
        <p:nvSpPr>
          <p:cNvPr id="5530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63428853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E8DE34F-51C4-4401-BDC2-2E8507FF4E5D}" type="slidenum">
              <a:rPr lang="en-US" altLang="en-US" sz="1200" smtClean="0">
                <a:latin typeface="Times New Roman" panose="02020603050405020304" pitchFamily="18" charset="0"/>
              </a:rPr>
              <a:pPr/>
              <a:t>217</a:t>
            </a:fld>
            <a:endParaRPr lang="en-US" altLang="en-US" sz="1200">
              <a:latin typeface="Times New Roman" panose="02020603050405020304" pitchFamily="18" charset="0"/>
            </a:endParaRPr>
          </a:p>
        </p:txBody>
      </p:sp>
      <p:sp>
        <p:nvSpPr>
          <p:cNvPr id="399363" name="Rectangle 2"/>
          <p:cNvSpPr>
            <a:spLocks noGrp="1" noRot="1" noChangeAspect="1" noChangeArrowheads="1" noTextEdit="1"/>
          </p:cNvSpPr>
          <p:nvPr>
            <p:ph type="sldImg"/>
          </p:nvPr>
        </p:nvSpPr>
        <p:spPr>
          <a:xfrm>
            <a:off x="2171700" y="703263"/>
            <a:ext cx="2755900" cy="3513137"/>
          </a:xfrm>
          <a:ln/>
        </p:spPr>
      </p:sp>
      <p:sp>
        <p:nvSpPr>
          <p:cNvPr id="3993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9217350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1F3023B-E38A-4253-815A-F8610C940979}" type="slidenum">
              <a:rPr lang="en-US" altLang="en-US" sz="1200" smtClean="0">
                <a:latin typeface="Times New Roman" panose="02020603050405020304" pitchFamily="18" charset="0"/>
              </a:rPr>
              <a:pPr/>
              <a:t>218</a:t>
            </a:fld>
            <a:endParaRPr lang="en-US" altLang="en-US" sz="1200">
              <a:latin typeface="Times New Roman" panose="02020603050405020304" pitchFamily="18" charset="0"/>
            </a:endParaRPr>
          </a:p>
        </p:txBody>
      </p:sp>
      <p:sp>
        <p:nvSpPr>
          <p:cNvPr id="40141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00978AE9-4E6E-4E22-A228-4A50CE643510}" type="slidenum">
              <a:rPr lang="en-US" altLang="en-US" sz="1200">
                <a:latin typeface="Times New Roman" panose="02020603050405020304" pitchFamily="18" charset="0"/>
              </a:rPr>
              <a:pPr algn="r"/>
              <a:t>218</a:t>
            </a:fld>
            <a:endParaRPr lang="en-US" altLang="en-US" sz="1200">
              <a:latin typeface="Times New Roman" panose="02020603050405020304" pitchFamily="18" charset="0"/>
            </a:endParaRPr>
          </a:p>
        </p:txBody>
      </p:sp>
      <p:sp>
        <p:nvSpPr>
          <p:cNvPr id="401412" name="Rectangle 2"/>
          <p:cNvSpPr>
            <a:spLocks noGrp="1" noRot="1" noChangeAspect="1" noChangeArrowheads="1" noTextEdit="1"/>
          </p:cNvSpPr>
          <p:nvPr>
            <p:ph type="sldImg"/>
          </p:nvPr>
        </p:nvSpPr>
        <p:spPr>
          <a:xfrm>
            <a:off x="2170113" y="703263"/>
            <a:ext cx="2755900" cy="3513137"/>
          </a:xfrm>
          <a:ln/>
        </p:spPr>
      </p:sp>
      <p:sp>
        <p:nvSpPr>
          <p:cNvPr id="401413"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6778510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7278AAF-8C81-41DF-9F70-DDA541A06B61}" type="slidenum">
              <a:rPr lang="en-US" altLang="en-US" sz="1200" smtClean="0">
                <a:latin typeface="Times New Roman" panose="02020603050405020304" pitchFamily="18" charset="0"/>
              </a:rPr>
              <a:pPr/>
              <a:t>219</a:t>
            </a:fld>
            <a:endParaRPr lang="en-US" altLang="en-US" sz="1200">
              <a:latin typeface="Times New Roman" panose="02020603050405020304" pitchFamily="18" charset="0"/>
            </a:endParaRPr>
          </a:p>
        </p:txBody>
      </p:sp>
      <p:sp>
        <p:nvSpPr>
          <p:cNvPr id="40345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1C752ADC-49FA-447B-A25A-CD5CAAAB8539}" type="slidenum">
              <a:rPr lang="en-US" altLang="en-US" sz="1200">
                <a:latin typeface="Times New Roman" panose="02020603050405020304" pitchFamily="18" charset="0"/>
              </a:rPr>
              <a:pPr algn="r"/>
              <a:t>219</a:t>
            </a:fld>
            <a:endParaRPr lang="en-US" altLang="en-US" sz="1200">
              <a:latin typeface="Times New Roman" panose="02020603050405020304" pitchFamily="18" charset="0"/>
            </a:endParaRPr>
          </a:p>
        </p:txBody>
      </p:sp>
      <p:sp>
        <p:nvSpPr>
          <p:cNvPr id="403460" name="Rectangle 2"/>
          <p:cNvSpPr>
            <a:spLocks noGrp="1" noRot="1" noChangeAspect="1" noChangeArrowheads="1" noTextEdit="1"/>
          </p:cNvSpPr>
          <p:nvPr>
            <p:ph type="sldImg"/>
          </p:nvPr>
        </p:nvSpPr>
        <p:spPr>
          <a:xfrm>
            <a:off x="2170113" y="703263"/>
            <a:ext cx="2755900" cy="3513137"/>
          </a:xfrm>
          <a:ln/>
        </p:spPr>
      </p:sp>
      <p:sp>
        <p:nvSpPr>
          <p:cNvPr id="40346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252015462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D3E877C-D0F2-4D01-AAED-9C4EA21F15BA}" type="slidenum">
              <a:rPr lang="en-US" altLang="en-US" sz="1200" smtClean="0">
                <a:latin typeface="Times New Roman" panose="02020603050405020304" pitchFamily="18" charset="0"/>
              </a:rPr>
              <a:pPr/>
              <a:t>220</a:t>
            </a:fld>
            <a:endParaRPr lang="en-US" altLang="en-US" sz="1200">
              <a:latin typeface="Times New Roman" panose="02020603050405020304" pitchFamily="18" charset="0"/>
            </a:endParaRPr>
          </a:p>
        </p:txBody>
      </p:sp>
      <p:sp>
        <p:nvSpPr>
          <p:cNvPr id="40550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1CD6CE5-AE1E-4522-AAE9-9A101CA55440}" type="slidenum">
              <a:rPr lang="en-US" altLang="en-US" sz="1200">
                <a:latin typeface="Times New Roman" panose="02020603050405020304" pitchFamily="18" charset="0"/>
              </a:rPr>
              <a:pPr algn="r"/>
              <a:t>220</a:t>
            </a:fld>
            <a:endParaRPr lang="en-US" altLang="en-US" sz="1200">
              <a:latin typeface="Times New Roman" panose="02020603050405020304" pitchFamily="18" charset="0"/>
            </a:endParaRPr>
          </a:p>
        </p:txBody>
      </p:sp>
      <p:sp>
        <p:nvSpPr>
          <p:cNvPr id="405508"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3644C7AF-849E-45FB-959C-452338DCD7D5}" type="slidenum">
              <a:rPr lang="en-US" altLang="en-US" sz="1200">
                <a:latin typeface="Times New Roman" panose="02020603050405020304" pitchFamily="18" charset="0"/>
              </a:rPr>
              <a:pPr algn="r"/>
              <a:t>220</a:t>
            </a:fld>
            <a:endParaRPr lang="en-US" altLang="en-US" sz="1200">
              <a:latin typeface="Times New Roman" panose="02020603050405020304" pitchFamily="18" charset="0"/>
            </a:endParaRPr>
          </a:p>
        </p:txBody>
      </p:sp>
      <p:sp>
        <p:nvSpPr>
          <p:cNvPr id="405509" name="Rectangle 2"/>
          <p:cNvSpPr>
            <a:spLocks noGrp="1" noRot="1" noChangeAspect="1" noChangeArrowheads="1" noTextEdit="1"/>
          </p:cNvSpPr>
          <p:nvPr>
            <p:ph type="sldImg"/>
          </p:nvPr>
        </p:nvSpPr>
        <p:spPr>
          <a:xfrm>
            <a:off x="2170113" y="703263"/>
            <a:ext cx="2755900" cy="3513137"/>
          </a:xfrm>
          <a:ln/>
        </p:spPr>
      </p:sp>
      <p:sp>
        <p:nvSpPr>
          <p:cNvPr id="405510"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64402813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B485988-715D-4C8A-9F8F-BB1BBA5CC4BF}" type="slidenum">
              <a:rPr lang="en-US" altLang="en-US" sz="1200" smtClean="0">
                <a:latin typeface="Times New Roman" panose="02020603050405020304" pitchFamily="18" charset="0"/>
              </a:rPr>
              <a:pPr/>
              <a:t>222</a:t>
            </a:fld>
            <a:endParaRPr lang="en-US" altLang="en-US" sz="1200">
              <a:latin typeface="Times New Roman" panose="02020603050405020304" pitchFamily="18" charset="0"/>
            </a:endParaRPr>
          </a:p>
        </p:txBody>
      </p:sp>
      <p:sp>
        <p:nvSpPr>
          <p:cNvPr id="4075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11F2DAD4-E0E6-4F2C-AA25-1483D8D7671B}" type="slidenum">
              <a:rPr lang="en-US" altLang="en-US" sz="1200">
                <a:latin typeface="Times New Roman" panose="02020603050405020304" pitchFamily="18" charset="0"/>
              </a:rPr>
              <a:pPr algn="r"/>
              <a:t>222</a:t>
            </a:fld>
            <a:endParaRPr lang="en-US" altLang="en-US" sz="1200">
              <a:latin typeface="Times New Roman" panose="02020603050405020304" pitchFamily="18" charset="0"/>
            </a:endParaRPr>
          </a:p>
        </p:txBody>
      </p:sp>
      <p:sp>
        <p:nvSpPr>
          <p:cNvPr id="407556" name="Rectangle 2"/>
          <p:cNvSpPr>
            <a:spLocks noGrp="1" noRot="1" noChangeAspect="1" noChangeArrowheads="1" noTextEdit="1"/>
          </p:cNvSpPr>
          <p:nvPr>
            <p:ph type="sldImg"/>
          </p:nvPr>
        </p:nvSpPr>
        <p:spPr>
          <a:ln/>
        </p:spPr>
      </p:sp>
      <p:sp>
        <p:nvSpPr>
          <p:cNvPr id="40755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2394460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E099CBD-76F1-44F3-A08D-861D5D3349C3}" type="slidenum">
              <a:rPr lang="en-US" altLang="en-US" sz="1200" smtClean="0">
                <a:latin typeface="Times New Roman" panose="02020603050405020304" pitchFamily="18" charset="0"/>
              </a:rPr>
              <a:pPr/>
              <a:t>223</a:t>
            </a:fld>
            <a:endParaRPr lang="en-US" altLang="en-US" sz="1200">
              <a:latin typeface="Times New Roman" panose="02020603050405020304" pitchFamily="18" charset="0"/>
            </a:endParaRPr>
          </a:p>
        </p:txBody>
      </p:sp>
      <p:sp>
        <p:nvSpPr>
          <p:cNvPr id="40960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25939421-C989-4435-A85C-2230E0FD7520}" type="slidenum">
              <a:rPr lang="en-US" altLang="en-US" sz="1200">
                <a:latin typeface="Times New Roman" panose="02020603050405020304" pitchFamily="18" charset="0"/>
              </a:rPr>
              <a:pPr algn="r"/>
              <a:t>223</a:t>
            </a:fld>
            <a:endParaRPr lang="en-US" altLang="en-US" sz="1200">
              <a:latin typeface="Times New Roman" panose="02020603050405020304" pitchFamily="18" charset="0"/>
            </a:endParaRPr>
          </a:p>
        </p:txBody>
      </p:sp>
      <p:sp>
        <p:nvSpPr>
          <p:cNvPr id="409604" name="Rectangle 2"/>
          <p:cNvSpPr>
            <a:spLocks noGrp="1" noRot="1" noChangeAspect="1" noChangeArrowheads="1" noTextEdit="1"/>
          </p:cNvSpPr>
          <p:nvPr>
            <p:ph type="sldImg"/>
          </p:nvPr>
        </p:nvSpPr>
        <p:spPr>
          <a:xfrm>
            <a:off x="2170113" y="703263"/>
            <a:ext cx="2755900" cy="3513137"/>
          </a:xfrm>
          <a:ln/>
        </p:spPr>
      </p:sp>
      <p:sp>
        <p:nvSpPr>
          <p:cNvPr id="409605"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81627531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6C6655E-3BE3-4001-8FE6-BE4CD1499E68}" type="slidenum">
              <a:rPr lang="en-US" altLang="en-US" sz="1200" smtClean="0">
                <a:latin typeface="Times New Roman" panose="02020603050405020304" pitchFamily="18" charset="0"/>
              </a:rPr>
              <a:pPr/>
              <a:t>224</a:t>
            </a:fld>
            <a:endParaRPr lang="en-US" altLang="en-US" sz="1200">
              <a:latin typeface="Times New Roman" panose="02020603050405020304" pitchFamily="18" charset="0"/>
            </a:endParaRPr>
          </a:p>
        </p:txBody>
      </p:sp>
      <p:sp>
        <p:nvSpPr>
          <p:cNvPr id="41165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90E4D60-E900-45BC-AEE1-B1B0358B469C}" type="slidenum">
              <a:rPr lang="en-US" altLang="en-US" sz="1200">
                <a:latin typeface="Arial" panose="020B0604020202020204" pitchFamily="34" charset="0"/>
                <a:cs typeface="Arial" panose="020B0604020202020204" pitchFamily="34" charset="0"/>
              </a:rPr>
              <a:pPr algn="r" eaLnBrk="1" hangingPunct="1"/>
              <a:t>224</a:t>
            </a:fld>
            <a:endParaRPr lang="en-US" altLang="en-US" sz="1200">
              <a:latin typeface="Arial" panose="020B0604020202020204" pitchFamily="34" charset="0"/>
              <a:cs typeface="Arial" panose="020B0604020202020204" pitchFamily="34" charset="0"/>
            </a:endParaRPr>
          </a:p>
        </p:txBody>
      </p:sp>
      <p:sp>
        <p:nvSpPr>
          <p:cNvPr id="411652" name="Rectangle 2"/>
          <p:cNvSpPr>
            <a:spLocks noGrp="1" noRot="1" noChangeAspect="1" noChangeArrowheads="1" noTextEdit="1"/>
          </p:cNvSpPr>
          <p:nvPr>
            <p:ph type="sldImg"/>
          </p:nvPr>
        </p:nvSpPr>
        <p:spPr>
          <a:xfrm>
            <a:off x="2171700" y="703263"/>
            <a:ext cx="2755900" cy="3513137"/>
          </a:xfrm>
          <a:ln/>
        </p:spPr>
      </p:sp>
      <p:sp>
        <p:nvSpPr>
          <p:cNvPr id="411653"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1550321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6E858E1-0ECE-4DDB-9384-9C166E6BDB50}" type="slidenum">
              <a:rPr lang="en-US" altLang="en-US" sz="1200" smtClean="0">
                <a:latin typeface="Times New Roman" panose="02020603050405020304" pitchFamily="18" charset="0"/>
              </a:rPr>
              <a:pPr/>
              <a:t>225</a:t>
            </a:fld>
            <a:endParaRPr lang="en-US" altLang="en-US" sz="1200">
              <a:latin typeface="Times New Roman" panose="02020603050405020304" pitchFamily="18" charset="0"/>
            </a:endParaRPr>
          </a:p>
        </p:txBody>
      </p:sp>
      <p:sp>
        <p:nvSpPr>
          <p:cNvPr id="41369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5762186C-AE62-450E-A4F5-4DA9A5775650}" type="slidenum">
              <a:rPr lang="en-US" altLang="en-US" sz="1200">
                <a:latin typeface="Times New Roman" panose="02020603050405020304" pitchFamily="18" charset="0"/>
              </a:rPr>
              <a:pPr algn="r"/>
              <a:t>225</a:t>
            </a:fld>
            <a:endParaRPr lang="en-US" altLang="en-US" sz="1200">
              <a:latin typeface="Times New Roman" panose="02020603050405020304" pitchFamily="18" charset="0"/>
            </a:endParaRPr>
          </a:p>
        </p:txBody>
      </p:sp>
      <p:sp>
        <p:nvSpPr>
          <p:cNvPr id="413700" name="Rectangle 2"/>
          <p:cNvSpPr>
            <a:spLocks noGrp="1" noRot="1" noChangeAspect="1" noChangeArrowheads="1" noTextEdit="1"/>
          </p:cNvSpPr>
          <p:nvPr>
            <p:ph type="sldImg"/>
          </p:nvPr>
        </p:nvSpPr>
        <p:spPr>
          <a:xfrm>
            <a:off x="2170113" y="703263"/>
            <a:ext cx="2755900" cy="3513137"/>
          </a:xfrm>
          <a:ln/>
        </p:spPr>
      </p:sp>
      <p:sp>
        <p:nvSpPr>
          <p:cNvPr id="41370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32649257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D6C4810-0E59-445B-8E6E-CC52D3A934DF}" type="slidenum">
              <a:rPr lang="en-US" altLang="en-US" sz="1200" b="0" smtClean="0">
                <a:solidFill>
                  <a:schemeClr val="tx1"/>
                </a:solidFill>
                <a:latin typeface="Times New Roman" panose="02020603050405020304" pitchFamily="18" charset="0"/>
              </a:rPr>
              <a:pPr/>
              <a:t>226</a:t>
            </a:fld>
            <a:endParaRPr lang="en-US" altLang="en-US" sz="1200" b="0">
              <a:solidFill>
                <a:schemeClr val="tx1"/>
              </a:solidFill>
              <a:latin typeface="Times New Roman" panose="02020603050405020304" pitchFamily="18"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7A250D6-1A89-4413-87EC-39D08891C192}" type="slidenum">
              <a:rPr lang="en-US" altLang="en-US" sz="1200" b="0" smtClean="0">
                <a:solidFill>
                  <a:schemeClr val="tx1"/>
                </a:solidFill>
                <a:latin typeface="Times New Roman" panose="02020603050405020304" pitchFamily="18" charset="0"/>
              </a:rPr>
              <a:pPr/>
              <a:t>227</a:t>
            </a:fld>
            <a:endParaRPr lang="en-US" altLang="en-US" sz="1200" b="0">
              <a:solidFill>
                <a:schemeClr val="tx1"/>
              </a:solidFill>
              <a:latin typeface="Times New Roman" panose="02020603050405020304" pitchFamily="18"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85E8001-693F-4BEF-BE75-0FCBBA775AA4}" type="slidenum">
              <a:rPr lang="en-US" altLang="en-US" sz="1200" smtClean="0">
                <a:latin typeface="Times New Roman" panose="02020603050405020304" pitchFamily="18" charset="0"/>
              </a:rPr>
              <a:pPr/>
              <a:t>23</a:t>
            </a:fld>
            <a:endParaRPr lang="en-US" altLang="en-US" sz="1200">
              <a:latin typeface="Times New Roman" panose="02020603050405020304" pitchFamily="18" charset="0"/>
            </a:endParaRPr>
          </a:p>
        </p:txBody>
      </p:sp>
      <p:sp>
        <p:nvSpPr>
          <p:cNvPr id="5734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088678D5-B498-4FD2-AD6E-4007E7A0028E}" type="slidenum">
              <a:rPr lang="en-US" altLang="en-US" sz="1200">
                <a:latin typeface="Times New Roman" panose="02020603050405020304" pitchFamily="18" charset="0"/>
              </a:rPr>
              <a:pPr algn="r"/>
              <a:t>23</a:t>
            </a:fld>
            <a:endParaRPr lang="en-US" altLang="en-US" sz="1200">
              <a:latin typeface="Times New Roman" panose="02020603050405020304" pitchFamily="18" charset="0"/>
            </a:endParaRPr>
          </a:p>
        </p:txBody>
      </p:sp>
      <p:sp>
        <p:nvSpPr>
          <p:cNvPr id="57348" name="Rectangle 2"/>
          <p:cNvSpPr>
            <a:spLocks noGrp="1" noRot="1" noChangeAspect="1" noChangeArrowheads="1" noTextEdit="1"/>
          </p:cNvSpPr>
          <p:nvPr>
            <p:ph type="sldImg"/>
          </p:nvPr>
        </p:nvSpPr>
        <p:spPr>
          <a:xfrm>
            <a:off x="2171700" y="703263"/>
            <a:ext cx="2755900" cy="3513137"/>
          </a:xfrm>
          <a:ln/>
        </p:spPr>
      </p:sp>
      <p:sp>
        <p:nvSpPr>
          <p:cNvPr id="57349"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93795010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7A250D6-1A89-4413-87EC-39D08891C192}" type="slidenum">
              <a:rPr lang="en-US" altLang="en-US" sz="1200" b="0" smtClean="0">
                <a:solidFill>
                  <a:schemeClr val="tx1"/>
                </a:solidFill>
                <a:latin typeface="Times New Roman" panose="02020603050405020304" pitchFamily="18" charset="0"/>
              </a:rPr>
              <a:pPr/>
              <a:t>228</a:t>
            </a:fld>
            <a:endParaRPr lang="en-US" altLang="en-US" sz="1200" b="0">
              <a:solidFill>
                <a:schemeClr val="tx1"/>
              </a:solidFill>
              <a:latin typeface="Times New Roman" panose="02020603050405020304" pitchFamily="18"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5A5820A-E95D-46CF-81C6-7A264BC4DA32}" type="slidenum">
              <a:rPr lang="en-US" altLang="en-US" sz="1200" smtClean="0">
                <a:latin typeface="Times New Roman" panose="02020603050405020304" pitchFamily="18" charset="0"/>
              </a:rPr>
              <a:pPr/>
              <a:t>230</a:t>
            </a:fld>
            <a:endParaRPr lang="en-US" altLang="en-US" sz="1200">
              <a:latin typeface="Times New Roman" panose="02020603050405020304" pitchFamily="18" charset="0"/>
            </a:endParaRPr>
          </a:p>
        </p:txBody>
      </p:sp>
      <p:sp>
        <p:nvSpPr>
          <p:cNvPr id="432131"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712" tIns="47357" rIns="94712" bIns="47357" anchor="b"/>
          <a:lstStyle>
            <a:lvl1pPr defTabSz="946150">
              <a:defRPr sz="600">
                <a:solidFill>
                  <a:schemeClr val="tx1"/>
                </a:solidFill>
                <a:latin typeface="Arial Black" panose="020B0A04020102020204" pitchFamily="34" charset="0"/>
              </a:defRPr>
            </a:lvl1pPr>
            <a:lvl2pPr marL="746125" indent="-287338" defTabSz="946150">
              <a:defRPr sz="600">
                <a:solidFill>
                  <a:schemeClr val="tx1"/>
                </a:solidFill>
                <a:latin typeface="Arial Black" panose="020B0A04020102020204" pitchFamily="34" charset="0"/>
              </a:defRPr>
            </a:lvl2pPr>
            <a:lvl3pPr marL="1147763" indent="-228600" defTabSz="946150">
              <a:defRPr sz="600">
                <a:solidFill>
                  <a:schemeClr val="tx1"/>
                </a:solidFill>
                <a:latin typeface="Arial Black" panose="020B0A04020102020204" pitchFamily="34" charset="0"/>
              </a:defRPr>
            </a:lvl3pPr>
            <a:lvl4pPr marL="1606550" indent="-228600" defTabSz="946150">
              <a:defRPr sz="600">
                <a:solidFill>
                  <a:schemeClr val="tx1"/>
                </a:solidFill>
                <a:latin typeface="Arial Black" panose="020B0A04020102020204" pitchFamily="34" charset="0"/>
              </a:defRPr>
            </a:lvl4pPr>
            <a:lvl5pPr marL="2065338" indent="-230188" defTabSz="946150">
              <a:defRPr sz="600">
                <a:solidFill>
                  <a:schemeClr val="tx1"/>
                </a:solidFill>
                <a:latin typeface="Arial Black" panose="020B0A04020102020204" pitchFamily="34" charset="0"/>
              </a:defRPr>
            </a:lvl5pPr>
            <a:lvl6pPr marL="2522538" indent="-230188" defTabSz="946150" eaLnBrk="0" fontAlgn="base" hangingPunct="0">
              <a:spcBef>
                <a:spcPct val="0"/>
              </a:spcBef>
              <a:spcAft>
                <a:spcPct val="0"/>
              </a:spcAft>
              <a:defRPr sz="600">
                <a:solidFill>
                  <a:schemeClr val="tx1"/>
                </a:solidFill>
                <a:latin typeface="Arial Black" panose="020B0A04020102020204" pitchFamily="34" charset="0"/>
              </a:defRPr>
            </a:lvl6pPr>
            <a:lvl7pPr marL="2979738" indent="-230188" defTabSz="946150" eaLnBrk="0" fontAlgn="base" hangingPunct="0">
              <a:spcBef>
                <a:spcPct val="0"/>
              </a:spcBef>
              <a:spcAft>
                <a:spcPct val="0"/>
              </a:spcAft>
              <a:defRPr sz="600">
                <a:solidFill>
                  <a:schemeClr val="tx1"/>
                </a:solidFill>
                <a:latin typeface="Arial Black" panose="020B0A04020102020204" pitchFamily="34" charset="0"/>
              </a:defRPr>
            </a:lvl7pPr>
            <a:lvl8pPr marL="3436938" indent="-230188" defTabSz="946150" eaLnBrk="0" fontAlgn="base" hangingPunct="0">
              <a:spcBef>
                <a:spcPct val="0"/>
              </a:spcBef>
              <a:spcAft>
                <a:spcPct val="0"/>
              </a:spcAft>
              <a:defRPr sz="600">
                <a:solidFill>
                  <a:schemeClr val="tx1"/>
                </a:solidFill>
                <a:latin typeface="Arial Black" panose="020B0A04020102020204" pitchFamily="34" charset="0"/>
              </a:defRPr>
            </a:lvl8pPr>
            <a:lvl9pPr marL="3894138" indent="-230188" defTabSz="94615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29749932-AF9D-4D89-BE4A-0795F136B59A}" type="slidenum">
              <a:rPr lang="en-US" altLang="es-ES" sz="1200">
                <a:latin typeface="Arial" panose="020B0604020202020204" pitchFamily="34" charset="0"/>
                <a:cs typeface="Arial" panose="020B0604020202020204" pitchFamily="34" charset="0"/>
              </a:rPr>
              <a:pPr algn="r" eaLnBrk="1" hangingPunct="1"/>
              <a:t>230</a:t>
            </a:fld>
            <a:endParaRPr lang="en-US" altLang="es-ES" sz="1200">
              <a:latin typeface="Arial" panose="020B0604020202020204" pitchFamily="34" charset="0"/>
              <a:cs typeface="Arial" panose="020B0604020202020204" pitchFamily="34" charset="0"/>
            </a:endParaRPr>
          </a:p>
        </p:txBody>
      </p:sp>
      <p:sp>
        <p:nvSpPr>
          <p:cNvPr id="432132" name="Rectangle 2"/>
          <p:cNvSpPr>
            <a:spLocks noGrp="1" noRot="1" noChangeAspect="1" noChangeArrowheads="1" noTextEdit="1"/>
          </p:cNvSpPr>
          <p:nvPr>
            <p:ph type="sldImg"/>
          </p:nvPr>
        </p:nvSpPr>
        <p:spPr>
          <a:xfrm>
            <a:off x="2163763" y="703263"/>
            <a:ext cx="2752725" cy="3509962"/>
          </a:xfrm>
          <a:ln/>
        </p:spPr>
      </p:sp>
      <p:sp>
        <p:nvSpPr>
          <p:cNvPr id="432133" name="Rectangle 3"/>
          <p:cNvSpPr>
            <a:spLocks noGrp="1" noChangeArrowheads="1"/>
          </p:cNvSpPr>
          <p:nvPr>
            <p:ph type="body" idx="1"/>
          </p:nvPr>
        </p:nvSpPr>
        <p:spPr>
          <a:xfrm>
            <a:off x="708025" y="4446588"/>
            <a:ext cx="5661025" cy="4213225"/>
          </a:xfrm>
          <a:noFill/>
        </p:spPr>
        <p:txBody>
          <a:bodyPr lIns="94712" tIns="47357" rIns="94712" bIns="47357"/>
          <a:lstStyle/>
          <a:p>
            <a:endParaRPr lang="es-ES" altLang="es-ES"/>
          </a:p>
        </p:txBody>
      </p:sp>
    </p:spTree>
    <p:extLst>
      <p:ext uri="{BB962C8B-B14F-4D97-AF65-F5344CB8AC3E}">
        <p14:creationId xmlns:p14="http://schemas.microsoft.com/office/powerpoint/2010/main" val="112959579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5C15185-FF96-4A28-B4E6-393176D64010}" type="slidenum">
              <a:rPr lang="en-US" altLang="en-US" sz="1200" smtClean="0">
                <a:latin typeface="Times New Roman" panose="02020603050405020304" pitchFamily="18" charset="0"/>
              </a:rPr>
              <a:pPr/>
              <a:t>231</a:t>
            </a:fld>
            <a:endParaRPr lang="en-US" altLang="en-US" sz="1200">
              <a:latin typeface="Times New Roman" panose="02020603050405020304" pitchFamily="18" charset="0"/>
            </a:endParaRPr>
          </a:p>
        </p:txBody>
      </p:sp>
      <p:sp>
        <p:nvSpPr>
          <p:cNvPr id="41984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129813B-24FD-4782-B97A-9FB658E984E3}" type="slidenum">
              <a:rPr lang="en-US" altLang="es-ES" sz="1200">
                <a:latin typeface="Arial" panose="020B0604020202020204" pitchFamily="34" charset="0"/>
                <a:cs typeface="Arial" panose="020B0604020202020204" pitchFamily="34" charset="0"/>
              </a:rPr>
              <a:pPr algn="r" eaLnBrk="1" hangingPunct="1"/>
              <a:t>231</a:t>
            </a:fld>
            <a:endParaRPr lang="en-US" altLang="es-ES" sz="1200">
              <a:latin typeface="Arial" panose="020B0604020202020204" pitchFamily="34" charset="0"/>
              <a:cs typeface="Arial" panose="020B0604020202020204" pitchFamily="34" charset="0"/>
            </a:endParaRPr>
          </a:p>
        </p:txBody>
      </p:sp>
      <p:sp>
        <p:nvSpPr>
          <p:cNvPr id="419844" name="Rectangle 2"/>
          <p:cNvSpPr>
            <a:spLocks noGrp="1" noRot="1" noChangeAspect="1" noChangeArrowheads="1" noTextEdit="1"/>
          </p:cNvSpPr>
          <p:nvPr>
            <p:ph type="sldImg"/>
          </p:nvPr>
        </p:nvSpPr>
        <p:spPr>
          <a:xfrm>
            <a:off x="2173288" y="703263"/>
            <a:ext cx="2752725" cy="3513137"/>
          </a:xfrm>
          <a:ln/>
        </p:spPr>
      </p:sp>
      <p:sp>
        <p:nvSpPr>
          <p:cNvPr id="419845" name="Rectangle 3"/>
          <p:cNvSpPr>
            <a:spLocks noGrp="1" noChangeArrowheads="1"/>
          </p:cNvSpPr>
          <p:nvPr>
            <p:ph type="body" idx="1"/>
          </p:nvPr>
        </p:nvSpPr>
        <p:spPr>
          <a:noFill/>
        </p:spPr>
        <p:txBody>
          <a:bodyPr lIns="93936" tIns="46968" rIns="93936" bIns="46968"/>
          <a:lstStyle/>
          <a:p>
            <a:endParaRPr lang="es-ES" altLang="es-ES"/>
          </a:p>
        </p:txBody>
      </p:sp>
    </p:spTree>
    <p:extLst>
      <p:ext uri="{BB962C8B-B14F-4D97-AF65-F5344CB8AC3E}">
        <p14:creationId xmlns:p14="http://schemas.microsoft.com/office/powerpoint/2010/main" val="372325937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766A21F-C60A-4D2A-A71D-10A4E0A19B22}" type="slidenum">
              <a:rPr lang="en-US" altLang="en-US" sz="1200" smtClean="0">
                <a:latin typeface="Times New Roman" panose="02020603050405020304" pitchFamily="18" charset="0"/>
              </a:rPr>
              <a:pPr/>
              <a:t>232</a:t>
            </a:fld>
            <a:endParaRPr lang="en-US" altLang="en-US" sz="1200">
              <a:latin typeface="Times New Roman" panose="02020603050405020304" pitchFamily="18" charset="0"/>
            </a:endParaRPr>
          </a:p>
        </p:txBody>
      </p:sp>
      <p:sp>
        <p:nvSpPr>
          <p:cNvPr id="23552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C92C8E6-AB7F-4C0C-B9BA-E87377EEE2BD}" type="slidenum">
              <a:rPr lang="en-US" altLang="en-US" sz="1200">
                <a:latin typeface="Times New Roman" panose="02020603050405020304" pitchFamily="18" charset="0"/>
              </a:rPr>
              <a:pPr algn="r"/>
              <a:t>232</a:t>
            </a:fld>
            <a:endParaRPr lang="en-US" altLang="en-US" sz="1200">
              <a:latin typeface="Times New Roman" panose="02020603050405020304" pitchFamily="18" charset="0"/>
            </a:endParaRPr>
          </a:p>
        </p:txBody>
      </p:sp>
      <p:sp>
        <p:nvSpPr>
          <p:cNvPr id="235524" name="Rectangle 2"/>
          <p:cNvSpPr>
            <a:spLocks noGrp="1" noRot="1" noChangeAspect="1" noChangeArrowheads="1" noTextEdit="1"/>
          </p:cNvSpPr>
          <p:nvPr>
            <p:ph type="sldImg"/>
          </p:nvPr>
        </p:nvSpPr>
        <p:spPr>
          <a:xfrm>
            <a:off x="2171700" y="703263"/>
            <a:ext cx="2755900" cy="3513137"/>
          </a:xfrm>
          <a:ln/>
        </p:spPr>
      </p:sp>
      <p:sp>
        <p:nvSpPr>
          <p:cNvPr id="235525"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6723996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40BDA73-5FE6-41BB-9CD8-8D8D57266A73}" type="slidenum">
              <a:rPr lang="en-US" altLang="en-US" sz="1200" b="0" smtClean="0">
                <a:solidFill>
                  <a:schemeClr val="tx1"/>
                </a:solidFill>
                <a:latin typeface="Times New Roman" panose="02020603050405020304" pitchFamily="18" charset="0"/>
              </a:rPr>
              <a:pPr/>
              <a:t>233</a:t>
            </a:fld>
            <a:endParaRPr lang="en-US" altLang="en-US" sz="1200" b="0">
              <a:solidFill>
                <a:schemeClr val="tx1"/>
              </a:solidFill>
              <a:latin typeface="Times New Roman" panose="02020603050405020304" pitchFamily="18"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3607558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1A952877-2B9F-4419-9F1B-A0A9E7F69765}" type="slidenum">
              <a:rPr lang="en-US" altLang="en-US" sz="1200" b="0" smtClean="0">
                <a:solidFill>
                  <a:schemeClr val="tx1"/>
                </a:solidFill>
                <a:latin typeface="Times New Roman" panose="02020603050405020304" pitchFamily="18" charset="0"/>
              </a:rPr>
              <a:pPr/>
              <a:t>234</a:t>
            </a:fld>
            <a:endParaRPr lang="en-US" altLang="en-US" sz="1200" b="0">
              <a:solidFill>
                <a:schemeClr val="tx1"/>
              </a:solidFill>
              <a:latin typeface="Times New Roman" panose="02020603050405020304" pitchFamily="18" charset="0"/>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5051023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E897D587-A5A9-47DF-91EB-9BDA2F380FF5}" type="slidenum">
              <a:rPr lang="en-US" altLang="en-US" sz="1200" b="0" smtClean="0">
                <a:solidFill>
                  <a:schemeClr val="tx1"/>
                </a:solidFill>
                <a:latin typeface="Times New Roman" panose="02020603050405020304" pitchFamily="18" charset="0"/>
              </a:rPr>
              <a:pPr/>
              <a:t>235</a:t>
            </a:fld>
            <a:endParaRPr lang="en-US" altLang="en-US" sz="1200" b="0">
              <a:solidFill>
                <a:schemeClr val="tx1"/>
              </a:solidFill>
              <a:latin typeface="Times New Roman" panose="02020603050405020304" pitchFamily="18" charset="0"/>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F1D379D8-5138-49B5-8814-99F9102FC514}" type="slidenum">
              <a:rPr lang="en-US" altLang="en-US" sz="1200" b="0" smtClean="0">
                <a:solidFill>
                  <a:schemeClr val="tx1"/>
                </a:solidFill>
                <a:latin typeface="Times New Roman" panose="02020603050405020304" pitchFamily="18" charset="0"/>
              </a:rPr>
              <a:pPr/>
              <a:t>236</a:t>
            </a:fld>
            <a:endParaRPr lang="en-US" altLang="en-US" sz="1200" b="0">
              <a:solidFill>
                <a:schemeClr val="tx1"/>
              </a:solidFill>
              <a:latin typeface="Times New Roman" panose="02020603050405020304" pitchFamily="18" charset="0"/>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2724840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779C1E9-119F-4AC7-9D59-C6DC547D7431}" type="slidenum">
              <a:rPr lang="en-US" altLang="en-US" sz="1200" b="0" smtClean="0">
                <a:solidFill>
                  <a:schemeClr val="tx1"/>
                </a:solidFill>
                <a:latin typeface="Times New Roman" panose="02020603050405020304" pitchFamily="18" charset="0"/>
              </a:rPr>
              <a:pPr/>
              <a:t>237</a:t>
            </a:fld>
            <a:endParaRPr lang="en-US" altLang="en-US" sz="1200" b="0">
              <a:solidFill>
                <a:schemeClr val="tx1"/>
              </a:solidFill>
              <a:latin typeface="Times New Roman" panose="02020603050405020304" pitchFamily="18" charset="0"/>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35650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3162BAE-2AB7-49D7-89A5-5905F38A30B4}" type="slidenum">
              <a:rPr lang="en-US" altLang="en-US" sz="1200" b="0" smtClean="0">
                <a:solidFill>
                  <a:schemeClr val="tx1"/>
                </a:solidFill>
                <a:latin typeface="Times New Roman" panose="02020603050405020304" pitchFamily="18" charset="0"/>
              </a:rPr>
              <a:pPr/>
              <a:t>238</a:t>
            </a:fld>
            <a:endParaRPr lang="en-US" altLang="en-US" sz="1200" b="0">
              <a:solidFill>
                <a:schemeClr val="tx1"/>
              </a:solidFill>
              <a:latin typeface="Times New Roman" panose="02020603050405020304" pitchFamily="18" charset="0"/>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2706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0614A7B-8537-43F6-9E0C-095E74D534BA}" type="slidenum">
              <a:rPr lang="en-US" altLang="en-US" sz="1200" smtClean="0">
                <a:latin typeface="Times New Roman" panose="02020603050405020304" pitchFamily="18" charset="0"/>
              </a:rPr>
              <a:pPr/>
              <a:t>24</a:t>
            </a:fld>
            <a:endParaRPr lang="en-US" altLang="en-US" sz="1200">
              <a:latin typeface="Times New Roman" panose="02020603050405020304" pitchFamily="18" charset="0"/>
            </a:endParaRPr>
          </a:p>
        </p:txBody>
      </p:sp>
      <p:sp>
        <p:nvSpPr>
          <p:cNvPr id="5939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5DE1EFAD-FD66-4ECB-8296-21FC52427DAD}" type="slidenum">
              <a:rPr lang="en-US" altLang="en-US" sz="1200">
                <a:latin typeface="Times New Roman" panose="02020603050405020304" pitchFamily="18" charset="0"/>
              </a:rPr>
              <a:pPr algn="r"/>
              <a:t>24</a:t>
            </a:fld>
            <a:endParaRPr lang="en-US" altLang="en-US" sz="1200">
              <a:latin typeface="Times New Roman" panose="02020603050405020304" pitchFamily="18" charset="0"/>
            </a:endParaRPr>
          </a:p>
        </p:txBody>
      </p:sp>
      <p:sp>
        <p:nvSpPr>
          <p:cNvPr id="59396" name="Rectangle 2"/>
          <p:cNvSpPr>
            <a:spLocks noGrp="1" noRot="1" noChangeAspect="1" noChangeArrowheads="1" noTextEdit="1"/>
          </p:cNvSpPr>
          <p:nvPr>
            <p:ph type="sldImg"/>
          </p:nvPr>
        </p:nvSpPr>
        <p:spPr>
          <a:xfrm>
            <a:off x="2171700" y="703263"/>
            <a:ext cx="2755900" cy="3513137"/>
          </a:xfrm>
          <a:ln/>
        </p:spPr>
      </p:sp>
      <p:sp>
        <p:nvSpPr>
          <p:cNvPr id="59397"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65454125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9648591-CDB9-407D-9B6B-FFFC33CD1B8D}" type="slidenum">
              <a:rPr lang="en-US" altLang="en-US" sz="1200" b="0" smtClean="0">
                <a:solidFill>
                  <a:schemeClr val="tx1"/>
                </a:solidFill>
                <a:latin typeface="Times New Roman" panose="02020603050405020304" pitchFamily="18" charset="0"/>
              </a:rPr>
              <a:pPr/>
              <a:t>239</a:t>
            </a:fld>
            <a:endParaRPr lang="en-US" altLang="en-US" sz="1200" b="0">
              <a:solidFill>
                <a:schemeClr val="tx1"/>
              </a:solidFill>
              <a:latin typeface="Times New Roman" panose="02020603050405020304" pitchFamily="18" charset="0"/>
            </a:endParaRPr>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8A93C1B-4C77-4F4E-B3BF-6142C7ECD57F}" type="slidenum">
              <a:rPr lang="en-US" altLang="en-US" sz="1200" smtClean="0">
                <a:latin typeface="Times New Roman" panose="02020603050405020304" pitchFamily="18" charset="0"/>
              </a:rPr>
              <a:pPr/>
              <a:t>240</a:t>
            </a:fld>
            <a:endParaRPr lang="en-US" altLang="en-US" sz="1200">
              <a:latin typeface="Times New Roman" panose="02020603050405020304" pitchFamily="18" charset="0"/>
            </a:endParaRPr>
          </a:p>
        </p:txBody>
      </p:sp>
      <p:sp>
        <p:nvSpPr>
          <p:cNvPr id="436227"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A9EF26E8-2CD7-4D13-8ED9-DC3E9E46AA67}" type="slidenum">
              <a:rPr lang="en-US" altLang="es-ES" sz="1200">
                <a:latin typeface="Arial" panose="020B0604020202020204" pitchFamily="34" charset="0"/>
                <a:cs typeface="Arial" panose="020B0604020202020204" pitchFamily="34" charset="0"/>
              </a:rPr>
              <a:pPr algn="r" eaLnBrk="1" hangingPunct="1"/>
              <a:t>240</a:t>
            </a:fld>
            <a:endParaRPr lang="en-US" altLang="es-ES" sz="1200">
              <a:latin typeface="Arial" panose="020B0604020202020204" pitchFamily="34" charset="0"/>
              <a:cs typeface="Arial" panose="020B0604020202020204" pitchFamily="34" charset="0"/>
            </a:endParaRPr>
          </a:p>
        </p:txBody>
      </p:sp>
      <p:sp>
        <p:nvSpPr>
          <p:cNvPr id="436228" name="Rectangle 2"/>
          <p:cNvSpPr>
            <a:spLocks noGrp="1" noRot="1" noChangeAspect="1" noChangeArrowheads="1" noTextEdit="1"/>
          </p:cNvSpPr>
          <p:nvPr>
            <p:ph type="sldImg"/>
          </p:nvPr>
        </p:nvSpPr>
        <p:spPr>
          <a:xfrm>
            <a:off x="2173288" y="704850"/>
            <a:ext cx="2754312" cy="3511550"/>
          </a:xfrm>
          <a:ln/>
        </p:spPr>
      </p:sp>
      <p:sp>
        <p:nvSpPr>
          <p:cNvPr id="436229"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83288398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1E20BD7-739E-4108-9D3B-9AAB13F31A0D}" type="slidenum">
              <a:rPr lang="en-US" altLang="en-US" sz="1200" smtClean="0">
                <a:latin typeface="Times New Roman" panose="02020603050405020304" pitchFamily="18" charset="0"/>
              </a:rPr>
              <a:pPr/>
              <a:t>241</a:t>
            </a:fld>
            <a:endParaRPr lang="en-US" altLang="en-US" sz="1200">
              <a:latin typeface="Times New Roman" panose="02020603050405020304" pitchFamily="18" charset="0"/>
            </a:endParaRPr>
          </a:p>
        </p:txBody>
      </p:sp>
      <p:sp>
        <p:nvSpPr>
          <p:cNvPr id="434179"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44FA22A-BDC6-46B7-AF61-24A7C888C223}" type="slidenum">
              <a:rPr lang="en-US" altLang="es-ES" sz="1200">
                <a:latin typeface="Arial" panose="020B0604020202020204" pitchFamily="34" charset="0"/>
                <a:cs typeface="Arial" panose="020B0604020202020204" pitchFamily="34" charset="0"/>
              </a:rPr>
              <a:pPr algn="r" eaLnBrk="1" hangingPunct="1"/>
              <a:t>241</a:t>
            </a:fld>
            <a:endParaRPr lang="en-US" altLang="es-ES" sz="1200">
              <a:latin typeface="Arial" panose="020B0604020202020204" pitchFamily="34" charset="0"/>
              <a:cs typeface="Arial" panose="020B0604020202020204" pitchFamily="34" charset="0"/>
            </a:endParaRPr>
          </a:p>
        </p:txBody>
      </p:sp>
      <p:sp>
        <p:nvSpPr>
          <p:cNvPr id="434180" name="Rectangle 2"/>
          <p:cNvSpPr>
            <a:spLocks noGrp="1" noRot="1" noChangeAspect="1" noChangeArrowheads="1" noTextEdit="1"/>
          </p:cNvSpPr>
          <p:nvPr>
            <p:ph type="sldImg"/>
          </p:nvPr>
        </p:nvSpPr>
        <p:spPr>
          <a:xfrm>
            <a:off x="2173288" y="704850"/>
            <a:ext cx="2754312" cy="3511550"/>
          </a:xfrm>
          <a:ln/>
        </p:spPr>
      </p:sp>
      <p:sp>
        <p:nvSpPr>
          <p:cNvPr id="434181"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336885715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9859A64-697D-4898-9C6B-132B92B7DCE0}" type="slidenum">
              <a:rPr lang="en-US" altLang="en-US" sz="1200" smtClean="0">
                <a:latin typeface="Times New Roman" panose="02020603050405020304" pitchFamily="18" charset="0"/>
              </a:rPr>
              <a:pPr/>
              <a:t>242</a:t>
            </a:fld>
            <a:endParaRPr lang="en-US" altLang="en-US" sz="1200">
              <a:latin typeface="Times New Roman" panose="02020603050405020304" pitchFamily="18" charset="0"/>
            </a:endParaRPr>
          </a:p>
        </p:txBody>
      </p:sp>
      <p:sp>
        <p:nvSpPr>
          <p:cNvPr id="43008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2676BA49-25AF-47BC-9BD5-3ED020660EA6}" type="slidenum">
              <a:rPr lang="en-US" altLang="es-ES" sz="1200">
                <a:latin typeface="Arial" panose="020B0604020202020204" pitchFamily="34" charset="0"/>
                <a:cs typeface="Arial" panose="020B0604020202020204" pitchFamily="34" charset="0"/>
              </a:rPr>
              <a:pPr algn="r" eaLnBrk="1" hangingPunct="1"/>
              <a:t>242</a:t>
            </a:fld>
            <a:endParaRPr lang="en-US" altLang="es-ES" sz="1200">
              <a:latin typeface="Arial" panose="020B0604020202020204" pitchFamily="34" charset="0"/>
              <a:cs typeface="Arial" panose="020B0604020202020204" pitchFamily="34" charset="0"/>
            </a:endParaRPr>
          </a:p>
        </p:txBody>
      </p:sp>
      <p:sp>
        <p:nvSpPr>
          <p:cNvPr id="430084" name="Rectangle 2"/>
          <p:cNvSpPr>
            <a:spLocks noGrp="1" noRot="1" noChangeAspect="1" noChangeArrowheads="1" noTextEdit="1"/>
          </p:cNvSpPr>
          <p:nvPr>
            <p:ph type="sldImg"/>
          </p:nvPr>
        </p:nvSpPr>
        <p:spPr>
          <a:xfrm>
            <a:off x="2173288" y="704850"/>
            <a:ext cx="2754312" cy="3511550"/>
          </a:xfrm>
          <a:ln/>
        </p:spPr>
      </p:sp>
      <p:sp>
        <p:nvSpPr>
          <p:cNvPr id="430085"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134055537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r" defTabSz="941388" rtl="0" eaLnBrk="0" fontAlgn="base" latinLnBrk="0" hangingPunct="0">
              <a:lnSpc>
                <a:spcPct val="100000"/>
              </a:lnSpc>
              <a:spcBef>
                <a:spcPct val="0"/>
              </a:spcBef>
              <a:spcAft>
                <a:spcPct val="0"/>
              </a:spcAft>
              <a:buClrTx/>
              <a:buSzTx/>
              <a:buFontTx/>
              <a:buNone/>
              <a:tabLst/>
              <a:defRPr/>
            </a:pPr>
            <a:fld id="{99DC9F72-5EEE-4FD4-A3F4-A8FD7D4815D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1388" rtl="0" eaLnBrk="0" fontAlgn="base" latinLnBrk="0" hangingPunct="0">
                <a:lnSpc>
                  <a:spcPct val="100000"/>
                </a:lnSpc>
                <a:spcBef>
                  <a:spcPct val="0"/>
                </a:spcBef>
                <a:spcAft>
                  <a:spcPct val="0"/>
                </a:spcAft>
                <a:buClrTx/>
                <a:buSzTx/>
                <a:buFontTx/>
                <a:buNone/>
                <a:tabLst/>
                <a:defRPr/>
              </a:pPr>
              <a:t>243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6215721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DF14093-85B8-4C46-BA54-DE4E97133361}" type="slidenum">
              <a:rPr lang="en-US" altLang="en-US" sz="1200" smtClean="0">
                <a:latin typeface="Times New Roman" panose="02020603050405020304" pitchFamily="18" charset="0"/>
              </a:rPr>
              <a:pPr/>
              <a:t>244</a:t>
            </a:fld>
            <a:endParaRPr lang="en-US" altLang="en-US" sz="1200">
              <a:latin typeface="Times New Roman" panose="02020603050405020304" pitchFamily="18" charset="0"/>
            </a:endParaRPr>
          </a:p>
        </p:txBody>
      </p:sp>
      <p:sp>
        <p:nvSpPr>
          <p:cNvPr id="43827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11F5C7FE-7F5E-4C93-B7F6-C61FC8F43186}" type="slidenum">
              <a:rPr lang="en-US" altLang="es-ES" sz="1200">
                <a:latin typeface="Arial" panose="020B0604020202020204" pitchFamily="34" charset="0"/>
                <a:cs typeface="Arial" panose="020B0604020202020204" pitchFamily="34" charset="0"/>
              </a:rPr>
              <a:pPr algn="r" eaLnBrk="1" hangingPunct="1"/>
              <a:t>244</a:t>
            </a:fld>
            <a:endParaRPr lang="en-US" altLang="es-ES" sz="1200">
              <a:latin typeface="Arial" panose="020B0604020202020204" pitchFamily="34" charset="0"/>
              <a:cs typeface="Arial" panose="020B0604020202020204" pitchFamily="34" charset="0"/>
            </a:endParaRPr>
          </a:p>
        </p:txBody>
      </p:sp>
      <p:sp>
        <p:nvSpPr>
          <p:cNvPr id="438276" name="Rectangle 2"/>
          <p:cNvSpPr>
            <a:spLocks noGrp="1" noRot="1" noChangeAspect="1" noChangeArrowheads="1" noTextEdit="1"/>
          </p:cNvSpPr>
          <p:nvPr>
            <p:ph type="sldImg"/>
          </p:nvPr>
        </p:nvSpPr>
        <p:spPr>
          <a:xfrm>
            <a:off x="2173288" y="704850"/>
            <a:ext cx="2754312" cy="3511550"/>
          </a:xfrm>
          <a:ln/>
        </p:spPr>
      </p:sp>
      <p:sp>
        <p:nvSpPr>
          <p:cNvPr id="438277"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16099980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4CEA462F-799D-46A5-B321-EC685B6E4BC2}" type="slidenum">
              <a:rPr lang="en-US" altLang="en-US" sz="1200" b="0">
                <a:solidFill>
                  <a:schemeClr val="tx1"/>
                </a:solidFill>
                <a:latin typeface="Times New Roman" panose="02020603050405020304" pitchFamily="18" charset="0"/>
              </a:rPr>
              <a:pPr/>
              <a:t>245</a:t>
            </a:fld>
            <a:endParaRPr lang="en-US" altLang="en-US" sz="1200" b="0">
              <a:solidFill>
                <a:schemeClr val="tx1"/>
              </a:solidFill>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2173288" y="703263"/>
            <a:ext cx="2752725" cy="3513137"/>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8733538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71FC00D9-34EB-43DB-8271-48106298CE8D}" type="slidenum">
              <a:rPr lang="en-US" altLang="en-US" smtClean="0">
                <a:cs typeface="Arial" charset="0"/>
              </a:rPr>
              <a:pPr/>
              <a:t>246</a:t>
            </a:fld>
            <a:endParaRPr lang="en-US" altLang="en-US">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0519322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86F0A04-7241-4804-A420-E9148314C75C}" type="slidenum">
              <a:rPr lang="en-US" altLang="en-US" sz="1200" smtClean="0">
                <a:latin typeface="Times New Roman" panose="02020603050405020304" pitchFamily="18" charset="0"/>
              </a:rPr>
              <a:pPr/>
              <a:t>247</a:t>
            </a:fld>
            <a:endParaRPr lang="en-US" altLang="en-US" sz="1200">
              <a:latin typeface="Times New Roman" panose="02020603050405020304" pitchFamily="18" charset="0"/>
            </a:endParaRPr>
          </a:p>
        </p:txBody>
      </p:sp>
      <p:sp>
        <p:nvSpPr>
          <p:cNvPr id="44032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7C345D92-818D-4C0A-AB53-382B413C4193}" type="slidenum">
              <a:rPr lang="en-US" altLang="es-ES" sz="1200">
                <a:latin typeface="Arial" panose="020B0604020202020204" pitchFamily="34" charset="0"/>
                <a:cs typeface="Arial" panose="020B0604020202020204" pitchFamily="34" charset="0"/>
              </a:rPr>
              <a:pPr algn="r" eaLnBrk="1" hangingPunct="1"/>
              <a:t>247</a:t>
            </a:fld>
            <a:endParaRPr lang="en-US" altLang="es-ES" sz="1200">
              <a:latin typeface="Arial" panose="020B0604020202020204" pitchFamily="34" charset="0"/>
              <a:cs typeface="Arial" panose="020B0604020202020204" pitchFamily="34" charset="0"/>
            </a:endParaRPr>
          </a:p>
        </p:txBody>
      </p:sp>
      <p:sp>
        <p:nvSpPr>
          <p:cNvPr id="440324" name="Rectangle 2"/>
          <p:cNvSpPr>
            <a:spLocks noGrp="1" noRot="1" noChangeAspect="1" noChangeArrowheads="1" noTextEdit="1"/>
          </p:cNvSpPr>
          <p:nvPr>
            <p:ph type="sldImg"/>
          </p:nvPr>
        </p:nvSpPr>
        <p:spPr>
          <a:xfrm>
            <a:off x="2173288" y="704850"/>
            <a:ext cx="2754312" cy="3511550"/>
          </a:xfrm>
          <a:ln/>
        </p:spPr>
      </p:sp>
      <p:sp>
        <p:nvSpPr>
          <p:cNvPr id="440325"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195624074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DC17405-3022-446D-8767-4A618A8EC53D}" type="slidenum">
              <a:rPr lang="en-US" altLang="en-US" sz="1200" b="0" smtClean="0">
                <a:solidFill>
                  <a:schemeClr val="tx1"/>
                </a:solidFill>
                <a:latin typeface="Times New Roman" panose="02020603050405020304" pitchFamily="18" charset="0"/>
              </a:rPr>
              <a:pPr/>
              <a:t>248</a:t>
            </a:fld>
            <a:endParaRPr lang="en-US" altLang="en-US" sz="1200" b="0">
              <a:solidFill>
                <a:schemeClr val="tx1"/>
              </a:solidFill>
              <a:latin typeface="Times New Roman" panose="02020603050405020304" pitchFamily="18"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19124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8A475F3-956D-4B73-BE9F-1C5F9835A952}" type="slidenum">
              <a:rPr lang="en-US" altLang="en-US" sz="1200" smtClean="0">
                <a:latin typeface="Times New Roman" panose="02020603050405020304" pitchFamily="18" charset="0"/>
              </a:rPr>
              <a:pPr/>
              <a:t>25</a:t>
            </a:fld>
            <a:endParaRPr lang="en-US" altLang="en-US" sz="12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42975" y="4784725"/>
            <a:ext cx="5191125" cy="4214813"/>
          </a:xfrm>
          <a:noFill/>
        </p:spPr>
        <p:txBody>
          <a:bodyPr lIns="98225" tIns="49113" rIns="98225" bIns="49113"/>
          <a:lstStyle/>
          <a:p>
            <a:pPr marL="228600" indent="-228600"/>
            <a:r>
              <a:rPr lang="en-US" altLang="en-US" sz="1600"/>
              <a:t>The history of the church is a full cycle.  God wants to              restore us back to the original Church in the book of Acts.  Garden of Eden state restored to this earth in the Millinnea.  Israel restored from Egypt to the land of their forefathers.  God’s will to restore us to the Apostolic ministry of the Church Fathers of the first chruch in the Book of Acts.</a:t>
            </a:r>
          </a:p>
          <a:p>
            <a:pPr marL="228600" indent="-228600"/>
            <a:r>
              <a:rPr lang="en-US" altLang="en-US" sz="1600"/>
              <a:t>Our Choices: </a:t>
            </a:r>
          </a:p>
          <a:p>
            <a:pPr marL="228600" indent="-228600"/>
            <a:r>
              <a:rPr lang="en-US" altLang="en-US" sz="1600"/>
              <a:t>(8)  Be a part of  The Falling Away The Short Cut – Deception   </a:t>
            </a:r>
            <a:r>
              <a:rPr lang="en-US" altLang="en-US" sz="1400"/>
              <a:t>Thess 2:3 Let no man deceive you by any means: for that day shall not come, except there come a falling away first, and that man of sin be revealed, the son of perdition;</a:t>
            </a:r>
          </a:p>
          <a:p>
            <a:pPr marL="228600" indent="-228600">
              <a:buFontTx/>
              <a:buAutoNum type="arabicParenBoth" startAt="9"/>
            </a:pPr>
            <a:r>
              <a:rPr lang="en-US" altLang="en-US" sz="1600"/>
              <a:t>Too many things we do or don’t do is driven by a Heaven or Hell logic.  If we really love souls (like our very own son an daughter) our logic will be: “Lost souls and Heaven or Hell for them”.</a:t>
            </a:r>
          </a:p>
          <a:p>
            <a:pPr marL="228600" indent="-228600"/>
            <a:r>
              <a:rPr lang="en-US" altLang="en-US" sz="1600"/>
              <a:t>     </a:t>
            </a:r>
          </a:p>
          <a:p>
            <a:pPr marL="228600" indent="-228600"/>
            <a:r>
              <a:rPr lang="en-US" altLang="en-US" sz="1600"/>
              <a:t>     </a:t>
            </a:r>
          </a:p>
          <a:p>
            <a:pPr marL="228600" indent="-228600"/>
            <a:r>
              <a:rPr lang="en-US" altLang="en-US" sz="1600"/>
              <a:t>   </a:t>
            </a:r>
          </a:p>
          <a:p>
            <a:pPr marL="228600" indent="-228600"/>
            <a:r>
              <a:rPr lang="en-US" altLang="en-US" sz="1600"/>
              <a:t>     </a:t>
            </a:r>
          </a:p>
          <a:p>
            <a:pPr marL="228600" indent="-228600">
              <a:buFontTx/>
              <a:buAutoNum type="arabicPeriod"/>
            </a:pPr>
            <a:endParaRPr lang="en-US" altLang="en-US" sz="1400"/>
          </a:p>
          <a:p>
            <a:pPr marL="228600" indent="-228600"/>
            <a:endParaRPr lang="en-US" altLang="en-US" sz="1600"/>
          </a:p>
          <a:p>
            <a:pPr marL="228600" indent="-228600">
              <a:buFontTx/>
              <a:buAutoNum type="arabicPeriod"/>
            </a:pPr>
            <a:endParaRPr lang="en-US" altLang="en-US" sz="1600"/>
          </a:p>
        </p:txBody>
      </p:sp>
    </p:spTree>
    <p:extLst>
      <p:ext uri="{BB962C8B-B14F-4D97-AF65-F5344CB8AC3E}">
        <p14:creationId xmlns:p14="http://schemas.microsoft.com/office/powerpoint/2010/main" val="101756885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F8EC6890-7A10-41F7-9FD4-02AA514BEDAE}" type="slidenum">
              <a:rPr lang="en-US" altLang="en-US" sz="1200" b="0">
                <a:solidFill>
                  <a:schemeClr val="tx1"/>
                </a:solidFill>
                <a:latin typeface="Times New Roman" panose="02020603050405020304" pitchFamily="18" charset="0"/>
              </a:rPr>
              <a:pPr/>
              <a:t>249</a:t>
            </a:fld>
            <a:endParaRPr lang="en-US" altLang="en-US" sz="1200" b="0">
              <a:solidFill>
                <a:schemeClr val="tx1"/>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xfrm>
            <a:off x="2173288" y="703263"/>
            <a:ext cx="2752725" cy="3513137"/>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8783279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7BB9FD6D-E89E-4AE7-AFFD-16D7F10A24A1}" type="slidenum">
              <a:rPr lang="en-US" altLang="en-US" sz="1200" b="0">
                <a:solidFill>
                  <a:schemeClr val="tx1"/>
                </a:solidFill>
                <a:latin typeface="Times New Roman" panose="02020603050405020304" pitchFamily="18" charset="0"/>
              </a:rPr>
              <a:pPr/>
              <a:t>250</a:t>
            </a:fld>
            <a:endParaRPr lang="en-US" altLang="en-US" sz="1200" b="0">
              <a:solidFill>
                <a:schemeClr val="tx1"/>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2173288" y="703263"/>
            <a:ext cx="2752725" cy="3513137"/>
          </a:xfrm>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899045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31DCDB27-60EE-49A1-8F98-540D35F49117}" type="slidenum">
              <a:rPr lang="en-US" altLang="en-US" sz="1200" b="0" smtClean="0">
                <a:solidFill>
                  <a:schemeClr val="tx1"/>
                </a:solidFill>
                <a:latin typeface="Times New Roman" panose="02020603050405020304" pitchFamily="18" charset="0"/>
              </a:rPr>
              <a:pPr/>
              <a:t>251</a:t>
            </a:fld>
            <a:endParaRPr lang="en-US" altLang="en-US" sz="1200" b="0">
              <a:solidFill>
                <a:schemeClr val="tx1"/>
              </a:solidFill>
              <a:latin typeface="Times New Roman" panose="02020603050405020304" pitchFamily="18" charset="0"/>
            </a:endParaRPr>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341709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D6799B9F-4034-42EF-9BCB-468872343FBD}" type="slidenum">
              <a:rPr lang="en-US" altLang="en-US" sz="1200" b="0" smtClean="0">
                <a:solidFill>
                  <a:schemeClr val="tx1"/>
                </a:solidFill>
                <a:latin typeface="Times New Roman" panose="02020603050405020304" pitchFamily="18" charset="0"/>
              </a:rPr>
              <a:pPr/>
              <a:t>252</a:t>
            </a:fld>
            <a:endParaRPr lang="en-US" altLang="en-US" sz="1200" b="0">
              <a:solidFill>
                <a:schemeClr val="tx1"/>
              </a:solidFill>
              <a:latin typeface="Times New Roman" panose="02020603050405020304" pitchFamily="18" charset="0"/>
            </a:endParaRPr>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3611128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4B8BA07-FFC8-42C4-B28D-18DB046BC0B3}" type="slidenum">
              <a:rPr lang="en-US" altLang="en-US" sz="1200" smtClean="0">
                <a:latin typeface="Times New Roman" panose="02020603050405020304" pitchFamily="18" charset="0"/>
              </a:rPr>
              <a:pPr/>
              <a:t>253</a:t>
            </a:fld>
            <a:endParaRPr lang="en-US" altLang="en-US" sz="1200">
              <a:latin typeface="Times New Roman" panose="02020603050405020304" pitchFamily="18" charset="0"/>
            </a:endParaRPr>
          </a:p>
        </p:txBody>
      </p:sp>
      <p:sp>
        <p:nvSpPr>
          <p:cNvPr id="44851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535F3D6-F2F1-4CE5-A1DF-EEF71F040C99}" type="slidenum">
              <a:rPr lang="en-US" altLang="es-ES" sz="1200">
                <a:latin typeface="Arial" panose="020B0604020202020204" pitchFamily="34" charset="0"/>
                <a:cs typeface="Arial" panose="020B0604020202020204" pitchFamily="34" charset="0"/>
              </a:rPr>
              <a:pPr algn="r" eaLnBrk="1" hangingPunct="1"/>
              <a:t>253</a:t>
            </a:fld>
            <a:endParaRPr lang="en-US" altLang="es-ES" sz="1200">
              <a:latin typeface="Arial" panose="020B0604020202020204" pitchFamily="34" charset="0"/>
              <a:cs typeface="Arial" panose="020B0604020202020204" pitchFamily="34" charset="0"/>
            </a:endParaRPr>
          </a:p>
        </p:txBody>
      </p:sp>
      <p:sp>
        <p:nvSpPr>
          <p:cNvPr id="448516" name="Rectangle 2"/>
          <p:cNvSpPr>
            <a:spLocks noGrp="1" noRot="1" noChangeAspect="1" noChangeArrowheads="1" noTextEdit="1"/>
          </p:cNvSpPr>
          <p:nvPr>
            <p:ph type="sldImg"/>
          </p:nvPr>
        </p:nvSpPr>
        <p:spPr>
          <a:xfrm>
            <a:off x="2173288" y="704850"/>
            <a:ext cx="2754312" cy="3511550"/>
          </a:xfrm>
          <a:ln/>
        </p:spPr>
      </p:sp>
      <p:sp>
        <p:nvSpPr>
          <p:cNvPr id="448517"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341425519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4000" b="1">
                <a:solidFill>
                  <a:schemeClr val="bg1"/>
                </a:solidFill>
                <a:latin typeface="Rockwell Extra Bold" panose="02060903040505020403" pitchFamily="18" charset="0"/>
                <a:cs typeface="Arial" panose="020B0604020202020204" pitchFamily="34" charset="0"/>
              </a:defRPr>
            </a:lvl1pPr>
            <a:lvl2pPr marL="742950" indent="-285750" defTabSz="941388">
              <a:defRPr sz="4000" b="1">
                <a:solidFill>
                  <a:schemeClr val="bg1"/>
                </a:solidFill>
                <a:latin typeface="Rockwell Extra Bold" panose="02060903040505020403" pitchFamily="18" charset="0"/>
                <a:cs typeface="Arial" panose="020B0604020202020204" pitchFamily="34" charset="0"/>
              </a:defRPr>
            </a:lvl2pPr>
            <a:lvl3pPr marL="1143000" indent="-228600" defTabSz="941388">
              <a:defRPr sz="4000" b="1">
                <a:solidFill>
                  <a:schemeClr val="bg1"/>
                </a:solidFill>
                <a:latin typeface="Rockwell Extra Bold" panose="02060903040505020403" pitchFamily="18" charset="0"/>
                <a:cs typeface="Arial" panose="020B0604020202020204" pitchFamily="34" charset="0"/>
              </a:defRPr>
            </a:lvl3pPr>
            <a:lvl4pPr marL="1600200" indent="-228600" defTabSz="941388">
              <a:defRPr sz="4000" b="1">
                <a:solidFill>
                  <a:schemeClr val="bg1"/>
                </a:solidFill>
                <a:latin typeface="Rockwell Extra Bold" panose="02060903040505020403" pitchFamily="18" charset="0"/>
                <a:cs typeface="Arial" panose="020B0604020202020204" pitchFamily="34" charset="0"/>
              </a:defRPr>
            </a:lvl4pPr>
            <a:lvl5pPr marL="2057400" indent="-228600" defTabSz="941388">
              <a:defRPr sz="4000" b="1">
                <a:solidFill>
                  <a:schemeClr val="bg1"/>
                </a:solidFill>
                <a:latin typeface="Rockwell Extra Bold" panose="02060903040505020403" pitchFamily="18" charset="0"/>
                <a:cs typeface="Arial" panose="020B0604020202020204" pitchFamily="34"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fld id="{D68768AF-B76D-4778-A4D6-499A73B907A2}" type="slidenum">
              <a:rPr lang="en-US" altLang="en-US" sz="1200" b="0">
                <a:solidFill>
                  <a:schemeClr val="tx1"/>
                </a:solidFill>
                <a:latin typeface="Times New Roman" panose="02020603050405020304" pitchFamily="18" charset="0"/>
              </a:rPr>
              <a:pPr/>
              <a:t>254</a:t>
            </a:fld>
            <a:endParaRPr lang="en-US" altLang="en-US" sz="1200" b="0">
              <a:solidFill>
                <a:schemeClr val="tx1"/>
              </a:solidFill>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2173288" y="703263"/>
            <a:ext cx="2752725" cy="3513137"/>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2967115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5B8FB8A2-CA8A-40DE-923B-084419FD52BC}" type="slidenum">
              <a:rPr lang="en-US" altLang="en-US" smtClean="0">
                <a:cs typeface="Arial" charset="0"/>
              </a:rPr>
              <a:pPr/>
              <a:t>255</a:t>
            </a:fld>
            <a:endParaRPr lang="en-US" altLang="en-US">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7241962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9C416BEB-E8F3-4B15-875A-8FEDA38114FF}" type="slidenum">
              <a:rPr lang="en-US" altLang="en-US" sz="1200" b="0" smtClean="0">
                <a:solidFill>
                  <a:schemeClr val="tx1"/>
                </a:solidFill>
                <a:latin typeface="Times New Roman" panose="02020603050405020304" pitchFamily="18" charset="0"/>
              </a:rPr>
              <a:pPr/>
              <a:t>256</a:t>
            </a:fld>
            <a:endParaRPr lang="en-US" altLang="en-US" sz="1200" b="0">
              <a:solidFill>
                <a:schemeClr val="tx1"/>
              </a:solidFill>
              <a:latin typeface="Times New Roman" panose="02020603050405020304" pitchFamily="18" charset="0"/>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8958761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D4F5B62-01B9-4187-9B52-1F5F66C4448E}" type="slidenum">
              <a:rPr lang="en-US" altLang="en-US" sz="1200" smtClean="0">
                <a:latin typeface="Times New Roman" panose="02020603050405020304" pitchFamily="18" charset="0"/>
              </a:rPr>
              <a:pPr/>
              <a:t>257</a:t>
            </a:fld>
            <a:endParaRPr lang="en-US" altLang="en-US" sz="1200">
              <a:latin typeface="Times New Roman" panose="02020603050405020304" pitchFamily="18" charset="0"/>
            </a:endParaRPr>
          </a:p>
        </p:txBody>
      </p:sp>
      <p:sp>
        <p:nvSpPr>
          <p:cNvPr id="452611"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F225038A-5586-4759-9FF8-4B19EC20BCD3}" type="slidenum">
              <a:rPr lang="en-US" altLang="es-ES" sz="1200">
                <a:latin typeface="Arial" panose="020B0604020202020204" pitchFamily="34" charset="0"/>
                <a:cs typeface="Arial" panose="020B0604020202020204" pitchFamily="34" charset="0"/>
              </a:rPr>
              <a:pPr algn="r" eaLnBrk="1" hangingPunct="1"/>
              <a:t>257</a:t>
            </a:fld>
            <a:endParaRPr lang="en-US" altLang="es-ES" sz="1200">
              <a:latin typeface="Arial" panose="020B0604020202020204" pitchFamily="34" charset="0"/>
              <a:cs typeface="Arial" panose="020B0604020202020204" pitchFamily="34" charset="0"/>
            </a:endParaRPr>
          </a:p>
        </p:txBody>
      </p:sp>
      <p:sp>
        <p:nvSpPr>
          <p:cNvPr id="452612" name="Rectangle 2"/>
          <p:cNvSpPr>
            <a:spLocks noGrp="1" noRot="1" noChangeAspect="1" noChangeArrowheads="1" noTextEdit="1"/>
          </p:cNvSpPr>
          <p:nvPr>
            <p:ph type="sldImg"/>
          </p:nvPr>
        </p:nvSpPr>
        <p:spPr>
          <a:xfrm>
            <a:off x="2173288" y="704850"/>
            <a:ext cx="2754312" cy="3511550"/>
          </a:xfrm>
          <a:ln/>
        </p:spPr>
      </p:sp>
      <p:sp>
        <p:nvSpPr>
          <p:cNvPr id="452613"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280756091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490E93AC-68A9-462A-92C7-067A95B64643}" type="slidenum">
              <a:rPr lang="en-US" altLang="en-US" sz="1200" b="0" smtClean="0">
                <a:solidFill>
                  <a:schemeClr val="tx1"/>
                </a:solidFill>
                <a:latin typeface="Times New Roman" panose="02020603050405020304" pitchFamily="18" charset="0"/>
              </a:rPr>
              <a:pPr/>
              <a:t>258</a:t>
            </a:fld>
            <a:endParaRPr lang="en-US" altLang="en-US" sz="1200" b="0">
              <a:solidFill>
                <a:schemeClr val="tx1"/>
              </a:solidFill>
              <a:latin typeface="Times New Roman" panose="02020603050405020304" pitchFamily="18" charset="0"/>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74123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0C1BBA4-5F3D-44BA-952F-35B2069270D5}" type="slidenum">
              <a:rPr lang="en-US" altLang="en-US" sz="1200" smtClean="0">
                <a:latin typeface="Times New Roman" panose="02020603050405020304" pitchFamily="18" charset="0"/>
              </a:rPr>
              <a:pPr/>
              <a:t>26</a:t>
            </a:fld>
            <a:endParaRPr lang="en-US" altLang="en-US" sz="1200">
              <a:latin typeface="Times New Roman" panose="02020603050405020304" pitchFamily="18" charset="0"/>
            </a:endParaRPr>
          </a:p>
        </p:txBody>
      </p:sp>
      <p:sp>
        <p:nvSpPr>
          <p:cNvPr id="6349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E709CA32-645D-4DB8-9A98-8EC7379247A5}" type="slidenum">
              <a:rPr lang="en-US" altLang="en-US" sz="1200">
                <a:latin typeface="Times New Roman" panose="02020603050405020304" pitchFamily="18" charset="0"/>
              </a:rPr>
              <a:pPr algn="r"/>
              <a:t>26</a:t>
            </a:fld>
            <a:endParaRPr lang="en-US" altLang="en-US" sz="1200">
              <a:latin typeface="Times New Roman" panose="02020603050405020304" pitchFamily="18" charset="0"/>
            </a:endParaRPr>
          </a:p>
        </p:txBody>
      </p:sp>
      <p:sp>
        <p:nvSpPr>
          <p:cNvPr id="63492" name="Rectangle 2"/>
          <p:cNvSpPr>
            <a:spLocks noGrp="1" noRot="1" noChangeAspect="1" noChangeArrowheads="1" noTextEdit="1"/>
          </p:cNvSpPr>
          <p:nvPr>
            <p:ph type="sldImg"/>
          </p:nvPr>
        </p:nvSpPr>
        <p:spPr>
          <a:xfrm>
            <a:off x="2171700" y="703263"/>
            <a:ext cx="2755900" cy="3513137"/>
          </a:xfrm>
          <a:ln/>
        </p:spPr>
      </p:sp>
      <p:sp>
        <p:nvSpPr>
          <p:cNvPr id="63493"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11791144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924ECE84-EDF7-4BEF-BE92-695DB174FC37}" type="slidenum">
              <a:rPr lang="en-US" altLang="en-US" smtClean="0">
                <a:cs typeface="Arial" charset="0"/>
              </a:rPr>
              <a:pPr/>
              <a:t>259</a:t>
            </a:fld>
            <a:endParaRPr lang="en-US" altLang="en-US" dirty="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6237011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A8711ED-5F83-413A-B432-C2F6C685240A}" type="slidenum">
              <a:rPr lang="en-US" altLang="en-US" sz="1200" b="0" smtClean="0">
                <a:solidFill>
                  <a:schemeClr val="tx1"/>
                </a:solidFill>
                <a:latin typeface="Times New Roman" panose="02020603050405020304" pitchFamily="18" charset="0"/>
              </a:rPr>
              <a:pPr/>
              <a:t>262</a:t>
            </a:fld>
            <a:endParaRPr lang="en-US" altLang="en-US" sz="1200" b="0" dirty="0">
              <a:solidFill>
                <a:schemeClr val="tx1"/>
              </a:solidFill>
              <a:latin typeface="Times New Roman" panose="02020603050405020304" pitchFamily="18" charset="0"/>
            </a:endParaRPr>
          </a:p>
        </p:txBody>
      </p:sp>
      <p:sp>
        <p:nvSpPr>
          <p:cNvPr id="557059" name="Rectangle 2"/>
          <p:cNvSpPr>
            <a:spLocks noGrp="1" noRot="1" noChangeAspect="1" noChangeArrowheads="1" noTextEdit="1"/>
          </p:cNvSpPr>
          <p:nvPr>
            <p:ph type="sldImg"/>
          </p:nvPr>
        </p:nvSpPr>
        <p:spPr>
          <a:ln/>
        </p:spPr>
      </p:sp>
      <p:sp>
        <p:nvSpPr>
          <p:cNvPr id="55706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418772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673ABD1-A02E-4646-BE10-115ABC34B286}" type="slidenum">
              <a:rPr lang="en-US" altLang="en-US" sz="1200" smtClean="0">
                <a:latin typeface="Times New Roman" panose="02020603050405020304" pitchFamily="18" charset="0"/>
              </a:rPr>
              <a:pPr/>
              <a:t>263</a:t>
            </a:fld>
            <a:endParaRPr lang="en-US" altLang="en-US" sz="1200">
              <a:latin typeface="Times New Roman" panose="02020603050405020304" pitchFamily="18" charset="0"/>
            </a:endParaRPr>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6431726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1533E35-83DE-434D-AA9B-CF5A2DBFD745}" type="slidenum">
              <a:rPr lang="en-US" altLang="en-US" sz="1200" smtClean="0">
                <a:latin typeface="Times New Roman" panose="02020603050405020304" pitchFamily="18" charset="0"/>
              </a:rPr>
              <a:pPr/>
              <a:t>264</a:t>
            </a:fld>
            <a:endParaRPr lang="en-US" altLang="en-US" sz="1200">
              <a:latin typeface="Times New Roman" panose="02020603050405020304" pitchFamily="18" charset="0"/>
            </a:endParaRPr>
          </a:p>
        </p:txBody>
      </p:sp>
      <p:sp>
        <p:nvSpPr>
          <p:cNvPr id="15360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E4C8AB57-9556-497E-94F3-700E39DBA672}" type="slidenum">
              <a:rPr lang="en-US" altLang="en-US" sz="1200">
                <a:latin typeface="Times New Roman" panose="02020603050405020304" pitchFamily="18" charset="0"/>
              </a:rPr>
              <a:pPr algn="r"/>
              <a:t>264</a:t>
            </a:fld>
            <a:endParaRPr lang="en-US" altLang="en-US" sz="1200">
              <a:latin typeface="Times New Roman" panose="02020603050405020304" pitchFamily="18" charset="0"/>
            </a:endParaRPr>
          </a:p>
        </p:txBody>
      </p:sp>
      <p:sp>
        <p:nvSpPr>
          <p:cNvPr id="153604" name="Rectangle 2"/>
          <p:cNvSpPr>
            <a:spLocks noGrp="1" noRot="1" noChangeAspect="1" noChangeArrowheads="1" noTextEdit="1"/>
          </p:cNvSpPr>
          <p:nvPr>
            <p:ph type="sldImg"/>
          </p:nvPr>
        </p:nvSpPr>
        <p:spPr>
          <a:xfrm>
            <a:off x="2171700" y="703263"/>
            <a:ext cx="2755900" cy="3513137"/>
          </a:xfrm>
          <a:ln/>
        </p:spPr>
      </p:sp>
      <p:sp>
        <p:nvSpPr>
          <p:cNvPr id="153605"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23313667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9E29FE9-53F8-4C9A-B404-260392F650D3}" type="slidenum">
              <a:rPr lang="en-US" altLang="en-US" sz="1200" smtClean="0">
                <a:latin typeface="Times New Roman" panose="02020603050405020304" pitchFamily="18" charset="0"/>
              </a:rPr>
              <a:pPr/>
              <a:t>265</a:t>
            </a:fld>
            <a:endParaRPr lang="en-US" altLang="en-US" sz="1200">
              <a:latin typeface="Times New Roman" panose="02020603050405020304" pitchFamily="18" charset="0"/>
            </a:endParaRPr>
          </a:p>
        </p:txBody>
      </p:sp>
      <p:sp>
        <p:nvSpPr>
          <p:cNvPr id="18227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2706FF47-F6F0-48C4-BC2D-D992D606FD6C}" type="slidenum">
              <a:rPr lang="en-US" altLang="en-US" sz="1200">
                <a:latin typeface="Times New Roman" panose="02020603050405020304" pitchFamily="18" charset="0"/>
              </a:rPr>
              <a:pPr algn="r"/>
              <a:t>265</a:t>
            </a:fld>
            <a:endParaRPr lang="en-US" altLang="en-US" sz="1200">
              <a:latin typeface="Times New Roman" panose="02020603050405020304" pitchFamily="18" charset="0"/>
            </a:endParaRPr>
          </a:p>
        </p:txBody>
      </p:sp>
      <p:sp>
        <p:nvSpPr>
          <p:cNvPr id="182276"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735D48AE-EDC5-4898-9BE8-50E876063C1E}" type="slidenum">
              <a:rPr lang="en-US" altLang="en-US" sz="1200">
                <a:latin typeface="Times New Roman" panose="02020603050405020304" pitchFamily="18" charset="0"/>
              </a:rPr>
              <a:pPr algn="r"/>
              <a:t>265</a:t>
            </a:fld>
            <a:endParaRPr lang="en-US" altLang="en-US" sz="1200">
              <a:latin typeface="Times New Roman" panose="02020603050405020304" pitchFamily="18" charset="0"/>
            </a:endParaRPr>
          </a:p>
        </p:txBody>
      </p:sp>
      <p:sp>
        <p:nvSpPr>
          <p:cNvPr id="182277" name="Rectangle 2"/>
          <p:cNvSpPr>
            <a:spLocks noGrp="1" noRot="1" noChangeAspect="1" noChangeArrowheads="1" noTextEdit="1"/>
          </p:cNvSpPr>
          <p:nvPr>
            <p:ph type="sldImg"/>
          </p:nvPr>
        </p:nvSpPr>
        <p:spPr>
          <a:xfrm>
            <a:off x="2171700" y="703263"/>
            <a:ext cx="2755900" cy="3513137"/>
          </a:xfrm>
          <a:ln/>
        </p:spPr>
      </p:sp>
      <p:sp>
        <p:nvSpPr>
          <p:cNvPr id="182278"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54151721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8FDF9FF-554F-4952-BFF9-E27649AFEAAD}" type="slidenum">
              <a:rPr lang="en-US" altLang="en-US" sz="1200" smtClean="0">
                <a:latin typeface="Times New Roman" panose="02020603050405020304" pitchFamily="18" charset="0"/>
              </a:rPr>
              <a:pPr/>
              <a:t>266</a:t>
            </a:fld>
            <a:endParaRPr lang="en-US" altLang="en-US" sz="1200">
              <a:latin typeface="Times New Roman" panose="02020603050405020304" pitchFamily="18" charset="0"/>
            </a:endParaRPr>
          </a:p>
        </p:txBody>
      </p:sp>
      <p:sp>
        <p:nvSpPr>
          <p:cNvPr id="29286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6577242-EC1E-470D-8EB9-9C37BB437D80}" type="slidenum">
              <a:rPr lang="en-US" altLang="en-US" sz="1200">
                <a:latin typeface="Times New Roman" panose="02020603050405020304" pitchFamily="18" charset="0"/>
              </a:rPr>
              <a:pPr algn="r"/>
              <a:t>266</a:t>
            </a:fld>
            <a:endParaRPr lang="en-US" altLang="en-US" sz="1200">
              <a:latin typeface="Times New Roman" panose="02020603050405020304" pitchFamily="18" charset="0"/>
            </a:endParaRPr>
          </a:p>
        </p:txBody>
      </p:sp>
      <p:sp>
        <p:nvSpPr>
          <p:cNvPr id="292868"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20481474-38C1-4356-B839-FF1F5BFDD434}" type="slidenum">
              <a:rPr lang="en-US" altLang="en-US" sz="1200">
                <a:latin typeface="Arial" panose="020B0604020202020204" pitchFamily="34" charset="0"/>
                <a:cs typeface="Arial" panose="020B0604020202020204" pitchFamily="34" charset="0"/>
              </a:rPr>
              <a:pPr algn="r" eaLnBrk="1" hangingPunct="1"/>
              <a:t>266</a:t>
            </a:fld>
            <a:endParaRPr lang="en-US" altLang="en-US" sz="1200">
              <a:latin typeface="Arial" panose="020B0604020202020204" pitchFamily="34" charset="0"/>
              <a:cs typeface="Arial" panose="020B0604020202020204" pitchFamily="34" charset="0"/>
            </a:endParaRPr>
          </a:p>
        </p:txBody>
      </p:sp>
      <p:sp>
        <p:nvSpPr>
          <p:cNvPr id="292869" name="Rectangle 2"/>
          <p:cNvSpPr>
            <a:spLocks noGrp="1" noRot="1" noChangeAspect="1" noChangeArrowheads="1" noTextEdit="1"/>
          </p:cNvSpPr>
          <p:nvPr>
            <p:ph type="sldImg"/>
          </p:nvPr>
        </p:nvSpPr>
        <p:spPr>
          <a:xfrm>
            <a:off x="2171700" y="703263"/>
            <a:ext cx="2755900" cy="3513137"/>
          </a:xfrm>
          <a:ln/>
        </p:spPr>
      </p:sp>
      <p:sp>
        <p:nvSpPr>
          <p:cNvPr id="292870"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73844590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6F8007F-1100-4B31-9212-24C328C44142}" type="slidenum">
              <a:rPr lang="en-US" altLang="en-US" sz="1200" smtClean="0">
                <a:latin typeface="Times New Roman" panose="02020603050405020304" pitchFamily="18" charset="0"/>
              </a:rPr>
              <a:pPr/>
              <a:t>267</a:t>
            </a:fld>
            <a:endParaRPr lang="en-US" altLang="en-US" sz="1200">
              <a:latin typeface="Times New Roman" panose="02020603050405020304" pitchFamily="18" charset="0"/>
            </a:endParaRPr>
          </a:p>
        </p:txBody>
      </p:sp>
      <p:sp>
        <p:nvSpPr>
          <p:cNvPr id="41779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22EC4581-62E2-423C-98C2-18548382FD63}" type="slidenum">
              <a:rPr lang="en-US" altLang="es-ES" sz="1200">
                <a:latin typeface="Arial" panose="020B0604020202020204" pitchFamily="34" charset="0"/>
                <a:cs typeface="Arial" panose="020B0604020202020204" pitchFamily="34" charset="0"/>
              </a:rPr>
              <a:pPr algn="r" eaLnBrk="1" hangingPunct="1"/>
              <a:t>267</a:t>
            </a:fld>
            <a:endParaRPr lang="en-US" altLang="es-ES" sz="1200">
              <a:latin typeface="Arial" panose="020B0604020202020204" pitchFamily="34" charset="0"/>
              <a:cs typeface="Arial" panose="020B0604020202020204" pitchFamily="34" charset="0"/>
            </a:endParaRPr>
          </a:p>
        </p:txBody>
      </p:sp>
      <p:sp>
        <p:nvSpPr>
          <p:cNvPr id="417796" name="Rectangle 2"/>
          <p:cNvSpPr>
            <a:spLocks noGrp="1" noRot="1" noChangeAspect="1" noChangeArrowheads="1" noTextEdit="1"/>
          </p:cNvSpPr>
          <p:nvPr>
            <p:ph type="sldImg"/>
          </p:nvPr>
        </p:nvSpPr>
        <p:spPr>
          <a:xfrm>
            <a:off x="2162175" y="703263"/>
            <a:ext cx="2752725" cy="3509962"/>
          </a:xfrm>
          <a:ln/>
        </p:spPr>
      </p:sp>
      <p:sp>
        <p:nvSpPr>
          <p:cNvPr id="417797" name="Rectangle 3"/>
          <p:cNvSpPr>
            <a:spLocks noGrp="1" noChangeArrowheads="1"/>
          </p:cNvSpPr>
          <p:nvPr>
            <p:ph type="body" idx="1"/>
          </p:nvPr>
        </p:nvSpPr>
        <p:spPr>
          <a:xfrm>
            <a:off x="708025" y="4446588"/>
            <a:ext cx="5661025" cy="4213225"/>
          </a:xfrm>
          <a:noFill/>
        </p:spPr>
        <p:txBody>
          <a:bodyPr lIns="93936" tIns="46968" rIns="93936" bIns="46968"/>
          <a:lstStyle/>
          <a:p>
            <a:endParaRPr lang="es-ES" altLang="es-ES"/>
          </a:p>
        </p:txBody>
      </p:sp>
    </p:spTree>
    <p:extLst>
      <p:ext uri="{BB962C8B-B14F-4D97-AF65-F5344CB8AC3E}">
        <p14:creationId xmlns:p14="http://schemas.microsoft.com/office/powerpoint/2010/main" val="87611247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77333D2-0F50-4A19-812C-E1CDE1BE825C}" type="slidenum">
              <a:rPr lang="en-US" altLang="en-US" sz="1200" smtClean="0">
                <a:latin typeface="Times New Roman" panose="02020603050405020304" pitchFamily="18" charset="0"/>
              </a:rPr>
              <a:pPr/>
              <a:t>268</a:t>
            </a:fld>
            <a:endParaRPr lang="en-US" altLang="en-US" sz="1200">
              <a:latin typeface="Times New Roman" panose="02020603050405020304" pitchFamily="18" charset="0"/>
            </a:endParaRPr>
          </a:p>
        </p:txBody>
      </p:sp>
      <p:sp>
        <p:nvSpPr>
          <p:cNvPr id="421891" name="Rectangle 2"/>
          <p:cNvSpPr>
            <a:spLocks noGrp="1" noRot="1" noChangeAspect="1" noChangeArrowheads="1" noTextEdit="1"/>
          </p:cNvSpPr>
          <p:nvPr>
            <p:ph type="sldImg"/>
          </p:nvPr>
        </p:nvSpPr>
        <p:spPr>
          <a:xfrm>
            <a:off x="2162175" y="703263"/>
            <a:ext cx="2752725" cy="3509962"/>
          </a:xfrm>
          <a:ln/>
        </p:spPr>
      </p:sp>
      <p:sp>
        <p:nvSpPr>
          <p:cNvPr id="421892" name="Rectangle 3"/>
          <p:cNvSpPr>
            <a:spLocks noGrp="1" noChangeArrowheads="1"/>
          </p:cNvSpPr>
          <p:nvPr>
            <p:ph type="body" idx="1"/>
          </p:nvPr>
        </p:nvSpPr>
        <p:spPr>
          <a:xfrm>
            <a:off x="708025" y="4446588"/>
            <a:ext cx="5661025" cy="4213225"/>
          </a:xfrm>
          <a:noFill/>
        </p:spPr>
        <p:txBody>
          <a:bodyPr/>
          <a:lstStyle/>
          <a:p>
            <a:endParaRPr lang="en-US" altLang="en-US"/>
          </a:p>
        </p:txBody>
      </p:sp>
    </p:spTree>
    <p:extLst>
      <p:ext uri="{BB962C8B-B14F-4D97-AF65-F5344CB8AC3E}">
        <p14:creationId xmlns:p14="http://schemas.microsoft.com/office/powerpoint/2010/main" val="63515701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DE5F9B3-F81A-4707-B3C6-27F996C357EC}" type="slidenum">
              <a:rPr lang="en-US" altLang="en-US" sz="1200" smtClean="0">
                <a:latin typeface="Times New Roman" panose="02020603050405020304" pitchFamily="18" charset="0"/>
              </a:rPr>
              <a:pPr/>
              <a:t>269</a:t>
            </a:fld>
            <a:endParaRPr lang="en-US" altLang="en-US" sz="1200">
              <a:latin typeface="Times New Roman" panose="02020603050405020304" pitchFamily="18" charset="0"/>
            </a:endParaRPr>
          </a:p>
        </p:txBody>
      </p:sp>
      <p:sp>
        <p:nvSpPr>
          <p:cNvPr id="423939" name="Rectangle 2"/>
          <p:cNvSpPr>
            <a:spLocks noGrp="1" noRot="1" noChangeAspect="1" noChangeArrowheads="1" noTextEdit="1"/>
          </p:cNvSpPr>
          <p:nvPr>
            <p:ph type="sldImg"/>
          </p:nvPr>
        </p:nvSpPr>
        <p:spPr>
          <a:xfrm>
            <a:off x="2165350" y="703263"/>
            <a:ext cx="2752725" cy="3509962"/>
          </a:xfrm>
          <a:ln/>
        </p:spPr>
      </p:sp>
      <p:sp>
        <p:nvSpPr>
          <p:cNvPr id="423940" name="Rectangle 3"/>
          <p:cNvSpPr>
            <a:spLocks noGrp="1" noChangeArrowheads="1"/>
          </p:cNvSpPr>
          <p:nvPr>
            <p:ph type="body" idx="1"/>
          </p:nvPr>
        </p:nvSpPr>
        <p:spPr>
          <a:xfrm>
            <a:off x="708025" y="4446588"/>
            <a:ext cx="5661025" cy="4213225"/>
          </a:xfrm>
          <a:noFill/>
        </p:spPr>
        <p:txBody>
          <a:bodyPr/>
          <a:lstStyle/>
          <a:p>
            <a:endParaRPr lang="en-US" altLang="en-US"/>
          </a:p>
        </p:txBody>
      </p:sp>
    </p:spTree>
    <p:extLst>
      <p:ext uri="{BB962C8B-B14F-4D97-AF65-F5344CB8AC3E}">
        <p14:creationId xmlns:p14="http://schemas.microsoft.com/office/powerpoint/2010/main" val="306227619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82013CE-3040-450A-8756-325499800AE8}" type="slidenum">
              <a:rPr lang="en-US" altLang="en-US" sz="1200" smtClean="0">
                <a:latin typeface="Times New Roman" panose="02020603050405020304" pitchFamily="18" charset="0"/>
              </a:rPr>
              <a:pPr/>
              <a:t>270</a:t>
            </a:fld>
            <a:endParaRPr lang="en-US" altLang="en-US" sz="1200">
              <a:latin typeface="Times New Roman" panose="02020603050405020304" pitchFamily="18" charset="0"/>
            </a:endParaRPr>
          </a:p>
        </p:txBody>
      </p:sp>
      <p:sp>
        <p:nvSpPr>
          <p:cNvPr id="425987"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FA865088-7CDD-492F-94F8-62D61CB6ED16}" type="slidenum">
              <a:rPr lang="en-US" altLang="es-ES" sz="1200">
                <a:latin typeface="Arial" panose="020B0604020202020204" pitchFamily="34" charset="0"/>
                <a:cs typeface="Arial" panose="020B0604020202020204" pitchFamily="34" charset="0"/>
              </a:rPr>
              <a:pPr algn="r" eaLnBrk="1" hangingPunct="1"/>
              <a:t>270</a:t>
            </a:fld>
            <a:endParaRPr lang="en-US" altLang="es-ES" sz="1200">
              <a:latin typeface="Arial" panose="020B0604020202020204" pitchFamily="34" charset="0"/>
              <a:cs typeface="Arial" panose="020B0604020202020204" pitchFamily="34" charset="0"/>
            </a:endParaRPr>
          </a:p>
        </p:txBody>
      </p:sp>
      <p:sp>
        <p:nvSpPr>
          <p:cNvPr id="425988" name="Rectangle 2"/>
          <p:cNvSpPr>
            <a:spLocks noGrp="1" noRot="1" noChangeAspect="1" noChangeArrowheads="1" noTextEdit="1"/>
          </p:cNvSpPr>
          <p:nvPr>
            <p:ph type="sldImg"/>
          </p:nvPr>
        </p:nvSpPr>
        <p:spPr>
          <a:xfrm>
            <a:off x="2173288" y="703263"/>
            <a:ext cx="2752725" cy="3513137"/>
          </a:xfrm>
          <a:ln/>
        </p:spPr>
      </p:sp>
      <p:sp>
        <p:nvSpPr>
          <p:cNvPr id="425989" name="Rectangle 3"/>
          <p:cNvSpPr>
            <a:spLocks noGrp="1" noChangeArrowheads="1"/>
          </p:cNvSpPr>
          <p:nvPr>
            <p:ph type="body" idx="1"/>
          </p:nvPr>
        </p:nvSpPr>
        <p:spPr>
          <a:noFill/>
        </p:spPr>
        <p:txBody>
          <a:bodyPr lIns="93936" tIns="46968" rIns="93936" bIns="46968"/>
          <a:lstStyle/>
          <a:p>
            <a:pPr eaLnBrk="1" hangingPunct="1"/>
            <a:endParaRPr lang="es-ES" altLang="es-ES"/>
          </a:p>
        </p:txBody>
      </p:sp>
    </p:spTree>
    <p:extLst>
      <p:ext uri="{BB962C8B-B14F-4D97-AF65-F5344CB8AC3E}">
        <p14:creationId xmlns:p14="http://schemas.microsoft.com/office/powerpoint/2010/main" val="4197664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0DCE426-6FD8-4B25-B25E-4BB96B7A485D}" type="slidenum">
              <a:rPr lang="en-US" altLang="en-US" sz="1200" smtClean="0">
                <a:latin typeface="Times New Roman" panose="02020603050405020304" pitchFamily="18" charset="0"/>
              </a:rPr>
              <a:pPr/>
              <a:t>27</a:t>
            </a:fld>
            <a:endParaRPr lang="en-US" altLang="en-US" sz="12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7371034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C740D0F-6319-4072-B439-FFA41DF08A1C}" type="slidenum">
              <a:rPr lang="en-US" altLang="en-US" sz="1200" smtClean="0">
                <a:latin typeface="Times New Roman" panose="02020603050405020304" pitchFamily="18" charset="0"/>
              </a:rPr>
              <a:pPr/>
              <a:t>271</a:t>
            </a:fld>
            <a:endParaRPr lang="en-US" altLang="en-US" sz="1200">
              <a:latin typeface="Times New Roman" panose="02020603050405020304" pitchFamily="18" charset="0"/>
            </a:endParaRPr>
          </a:p>
        </p:txBody>
      </p:sp>
      <p:sp>
        <p:nvSpPr>
          <p:cNvPr id="442371"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3563B70C-2B0E-45FE-AE11-429ED3582604}" type="slidenum">
              <a:rPr lang="en-US" altLang="es-ES" sz="1200">
                <a:latin typeface="Arial" panose="020B0604020202020204" pitchFamily="34" charset="0"/>
                <a:cs typeface="Arial" panose="020B0604020202020204" pitchFamily="34" charset="0"/>
              </a:rPr>
              <a:pPr algn="r" eaLnBrk="1" hangingPunct="1"/>
              <a:t>271</a:t>
            </a:fld>
            <a:endParaRPr lang="en-US" altLang="es-ES" sz="1200">
              <a:latin typeface="Arial" panose="020B0604020202020204" pitchFamily="34" charset="0"/>
              <a:cs typeface="Arial" panose="020B0604020202020204" pitchFamily="34" charset="0"/>
            </a:endParaRPr>
          </a:p>
        </p:txBody>
      </p:sp>
      <p:sp>
        <p:nvSpPr>
          <p:cNvPr id="442372" name="Rectangle 2"/>
          <p:cNvSpPr>
            <a:spLocks noGrp="1" noRot="1" noChangeAspect="1" noChangeArrowheads="1" noTextEdit="1"/>
          </p:cNvSpPr>
          <p:nvPr>
            <p:ph type="sldImg"/>
          </p:nvPr>
        </p:nvSpPr>
        <p:spPr>
          <a:xfrm>
            <a:off x="2173288" y="704850"/>
            <a:ext cx="2754312" cy="3511550"/>
          </a:xfrm>
          <a:ln/>
        </p:spPr>
      </p:sp>
      <p:sp>
        <p:nvSpPr>
          <p:cNvPr id="442373"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412268327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78028E0-A391-4F0E-9AF2-831636437435}" type="slidenum">
              <a:rPr lang="en-US" altLang="en-US" sz="1200" smtClean="0">
                <a:latin typeface="Times New Roman" panose="02020603050405020304" pitchFamily="18" charset="0"/>
              </a:rPr>
              <a:pPr/>
              <a:t>272</a:t>
            </a:fld>
            <a:endParaRPr lang="en-US" altLang="en-US" sz="1200">
              <a:latin typeface="Times New Roman" panose="02020603050405020304" pitchFamily="18" charset="0"/>
            </a:endParaRPr>
          </a:p>
        </p:txBody>
      </p:sp>
      <p:sp>
        <p:nvSpPr>
          <p:cNvPr id="444419"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FA21F90-F222-403B-A5BD-54859DA5D1A9}" type="slidenum">
              <a:rPr lang="en-US" altLang="es-ES" sz="1200">
                <a:latin typeface="Arial" panose="020B0604020202020204" pitchFamily="34" charset="0"/>
                <a:cs typeface="Arial" panose="020B0604020202020204" pitchFamily="34" charset="0"/>
              </a:rPr>
              <a:pPr algn="r" eaLnBrk="1" hangingPunct="1"/>
              <a:t>272</a:t>
            </a:fld>
            <a:endParaRPr lang="en-US" altLang="es-ES" sz="1200">
              <a:latin typeface="Arial" panose="020B0604020202020204" pitchFamily="34" charset="0"/>
              <a:cs typeface="Arial" panose="020B0604020202020204" pitchFamily="34" charset="0"/>
            </a:endParaRPr>
          </a:p>
        </p:txBody>
      </p:sp>
      <p:sp>
        <p:nvSpPr>
          <p:cNvPr id="444420" name="Rectangle 2"/>
          <p:cNvSpPr>
            <a:spLocks noGrp="1" noRot="1" noChangeAspect="1" noChangeArrowheads="1" noTextEdit="1"/>
          </p:cNvSpPr>
          <p:nvPr>
            <p:ph type="sldImg"/>
          </p:nvPr>
        </p:nvSpPr>
        <p:spPr>
          <a:xfrm>
            <a:off x="2173288" y="704850"/>
            <a:ext cx="2754312" cy="3511550"/>
          </a:xfrm>
          <a:ln/>
        </p:spPr>
      </p:sp>
      <p:sp>
        <p:nvSpPr>
          <p:cNvPr id="444421"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310796440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DAB05D4-C95F-4FBE-991D-9A4B368B9F57}" type="slidenum">
              <a:rPr lang="en-US" altLang="en-US" sz="1200" smtClean="0">
                <a:latin typeface="Times New Roman" panose="02020603050405020304" pitchFamily="18" charset="0"/>
              </a:rPr>
              <a:pPr/>
              <a:t>273</a:t>
            </a:fld>
            <a:endParaRPr lang="en-US" altLang="en-US" sz="1200">
              <a:latin typeface="Times New Roman" panose="02020603050405020304" pitchFamily="18" charset="0"/>
            </a:endParaRPr>
          </a:p>
        </p:txBody>
      </p:sp>
      <p:sp>
        <p:nvSpPr>
          <p:cNvPr id="446467"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7C9A4BC3-4764-441E-918A-114BD8877658}" type="slidenum">
              <a:rPr lang="en-US" altLang="es-ES" sz="1200">
                <a:latin typeface="Arial" panose="020B0604020202020204" pitchFamily="34" charset="0"/>
                <a:cs typeface="Arial" panose="020B0604020202020204" pitchFamily="34" charset="0"/>
              </a:rPr>
              <a:pPr algn="r" eaLnBrk="1" hangingPunct="1"/>
              <a:t>273</a:t>
            </a:fld>
            <a:endParaRPr lang="en-US" altLang="es-ES" sz="1200">
              <a:latin typeface="Arial" panose="020B0604020202020204" pitchFamily="34" charset="0"/>
              <a:cs typeface="Arial" panose="020B0604020202020204" pitchFamily="34" charset="0"/>
            </a:endParaRPr>
          </a:p>
        </p:txBody>
      </p:sp>
      <p:sp>
        <p:nvSpPr>
          <p:cNvPr id="446468" name="Rectangle 2"/>
          <p:cNvSpPr>
            <a:spLocks noGrp="1" noRot="1" noChangeAspect="1" noChangeArrowheads="1" noTextEdit="1"/>
          </p:cNvSpPr>
          <p:nvPr>
            <p:ph type="sldImg"/>
          </p:nvPr>
        </p:nvSpPr>
        <p:spPr>
          <a:xfrm>
            <a:off x="2173288" y="704850"/>
            <a:ext cx="2754312" cy="3511550"/>
          </a:xfrm>
          <a:ln/>
        </p:spPr>
      </p:sp>
      <p:sp>
        <p:nvSpPr>
          <p:cNvPr id="446469"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94425899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5F41650-C0C1-4411-AC82-78F8C472A62F}" type="slidenum">
              <a:rPr lang="en-US" altLang="en-US" sz="1200" smtClean="0">
                <a:latin typeface="Times New Roman" panose="02020603050405020304" pitchFamily="18" charset="0"/>
              </a:rPr>
              <a:pPr/>
              <a:t>274</a:t>
            </a:fld>
            <a:endParaRPr lang="en-US" altLang="en-US" sz="1200">
              <a:latin typeface="Times New Roman" panose="02020603050405020304" pitchFamily="18" charset="0"/>
            </a:endParaRPr>
          </a:p>
        </p:txBody>
      </p:sp>
      <p:sp>
        <p:nvSpPr>
          <p:cNvPr id="45056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B1FE8741-05DC-4975-8AA6-7F76C5362F07}" type="slidenum">
              <a:rPr lang="en-US" altLang="es-ES" sz="1200">
                <a:latin typeface="Arial" panose="020B0604020202020204" pitchFamily="34" charset="0"/>
                <a:cs typeface="Arial" panose="020B0604020202020204" pitchFamily="34" charset="0"/>
              </a:rPr>
              <a:pPr algn="r" eaLnBrk="1" hangingPunct="1"/>
              <a:t>274</a:t>
            </a:fld>
            <a:endParaRPr lang="en-US" altLang="es-ES" sz="1200">
              <a:latin typeface="Arial" panose="020B0604020202020204" pitchFamily="34" charset="0"/>
              <a:cs typeface="Arial" panose="020B0604020202020204" pitchFamily="34" charset="0"/>
            </a:endParaRPr>
          </a:p>
        </p:txBody>
      </p:sp>
      <p:sp>
        <p:nvSpPr>
          <p:cNvPr id="450564" name="Rectangle 2"/>
          <p:cNvSpPr>
            <a:spLocks noGrp="1" noRot="1" noChangeAspect="1" noChangeArrowheads="1" noTextEdit="1"/>
          </p:cNvSpPr>
          <p:nvPr>
            <p:ph type="sldImg"/>
          </p:nvPr>
        </p:nvSpPr>
        <p:spPr>
          <a:xfrm>
            <a:off x="2173288" y="704850"/>
            <a:ext cx="2754312" cy="3511550"/>
          </a:xfrm>
          <a:ln/>
        </p:spPr>
      </p:sp>
      <p:sp>
        <p:nvSpPr>
          <p:cNvPr id="450565"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73567908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D4F5B62-01B9-4187-9B52-1F5F66C4448E}" type="slidenum">
              <a:rPr lang="en-US" altLang="en-US" sz="1200" smtClean="0">
                <a:latin typeface="Times New Roman" panose="02020603050405020304" pitchFamily="18" charset="0"/>
              </a:rPr>
              <a:pPr/>
              <a:t>275</a:t>
            </a:fld>
            <a:endParaRPr lang="en-US" altLang="en-US" sz="1200">
              <a:latin typeface="Times New Roman" panose="02020603050405020304" pitchFamily="18" charset="0"/>
            </a:endParaRPr>
          </a:p>
        </p:txBody>
      </p:sp>
      <p:sp>
        <p:nvSpPr>
          <p:cNvPr id="452611"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F225038A-5586-4759-9FF8-4B19EC20BCD3}" type="slidenum">
              <a:rPr lang="en-US" altLang="es-ES" sz="1200">
                <a:latin typeface="Arial" panose="020B0604020202020204" pitchFamily="34" charset="0"/>
                <a:cs typeface="Arial" panose="020B0604020202020204" pitchFamily="34" charset="0"/>
              </a:rPr>
              <a:pPr algn="r" eaLnBrk="1" hangingPunct="1"/>
              <a:t>275</a:t>
            </a:fld>
            <a:endParaRPr lang="en-US" altLang="es-ES" sz="1200">
              <a:latin typeface="Arial" panose="020B0604020202020204" pitchFamily="34" charset="0"/>
              <a:cs typeface="Arial" panose="020B0604020202020204" pitchFamily="34" charset="0"/>
            </a:endParaRPr>
          </a:p>
        </p:txBody>
      </p:sp>
      <p:sp>
        <p:nvSpPr>
          <p:cNvPr id="452612" name="Rectangle 2"/>
          <p:cNvSpPr>
            <a:spLocks noGrp="1" noRot="1" noChangeAspect="1" noChangeArrowheads="1" noTextEdit="1"/>
          </p:cNvSpPr>
          <p:nvPr>
            <p:ph type="sldImg"/>
          </p:nvPr>
        </p:nvSpPr>
        <p:spPr>
          <a:xfrm>
            <a:off x="2173288" y="704850"/>
            <a:ext cx="2754312" cy="3511550"/>
          </a:xfrm>
          <a:ln/>
        </p:spPr>
      </p:sp>
      <p:sp>
        <p:nvSpPr>
          <p:cNvPr id="452613"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376477008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796B08E-B979-4914-B1A9-F5B8E492CBDA}" type="slidenum">
              <a:rPr lang="en-US" altLang="en-US" sz="1200" smtClean="0">
                <a:latin typeface="Times New Roman" panose="02020603050405020304" pitchFamily="18" charset="0"/>
              </a:rPr>
              <a:pPr/>
              <a:t>276</a:t>
            </a:fld>
            <a:endParaRPr lang="en-US" altLang="en-US" sz="1200">
              <a:latin typeface="Times New Roman" panose="02020603050405020304" pitchFamily="18" charset="0"/>
            </a:endParaRPr>
          </a:p>
        </p:txBody>
      </p:sp>
      <p:sp>
        <p:nvSpPr>
          <p:cNvPr id="456707" name="Rectangle 2"/>
          <p:cNvSpPr>
            <a:spLocks noGrp="1" noRot="1" noChangeAspect="1" noChangeArrowheads="1" noTextEdit="1"/>
          </p:cNvSpPr>
          <p:nvPr>
            <p:ph type="sldImg"/>
          </p:nvPr>
        </p:nvSpPr>
        <p:spPr>
          <a:xfrm>
            <a:off x="2162175" y="703263"/>
            <a:ext cx="2752725" cy="3509962"/>
          </a:xfrm>
          <a:ln/>
        </p:spPr>
      </p:sp>
      <p:sp>
        <p:nvSpPr>
          <p:cNvPr id="456708" name="Rectangle 3"/>
          <p:cNvSpPr>
            <a:spLocks noGrp="1" noChangeArrowheads="1"/>
          </p:cNvSpPr>
          <p:nvPr>
            <p:ph type="body" idx="1"/>
          </p:nvPr>
        </p:nvSpPr>
        <p:spPr>
          <a:xfrm>
            <a:off x="708025" y="4446588"/>
            <a:ext cx="5661025" cy="4213225"/>
          </a:xfrm>
          <a:noFill/>
        </p:spPr>
        <p:txBody>
          <a:bodyPr/>
          <a:lstStyle/>
          <a:p>
            <a:endParaRPr lang="en-US" altLang="en-US"/>
          </a:p>
        </p:txBody>
      </p:sp>
    </p:spTree>
    <p:extLst>
      <p:ext uri="{BB962C8B-B14F-4D97-AF65-F5344CB8AC3E}">
        <p14:creationId xmlns:p14="http://schemas.microsoft.com/office/powerpoint/2010/main" val="250481456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7166CB1-425F-4692-86CF-DDD7FBB58E1D}" type="slidenum">
              <a:rPr lang="en-US" altLang="en-US" sz="1200" smtClean="0">
                <a:latin typeface="Times New Roman" panose="02020603050405020304" pitchFamily="18" charset="0"/>
              </a:rPr>
              <a:pPr/>
              <a:t>277</a:t>
            </a:fld>
            <a:endParaRPr lang="en-US" altLang="en-US" sz="1200">
              <a:latin typeface="Times New Roman" panose="02020603050405020304" pitchFamily="18" charset="0"/>
            </a:endParaRPr>
          </a:p>
        </p:txBody>
      </p:sp>
      <p:sp>
        <p:nvSpPr>
          <p:cNvPr id="45875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92A41350-E09E-4468-ABF1-D97291E4A704}" type="slidenum">
              <a:rPr lang="en-US" altLang="en-US" sz="1200">
                <a:latin typeface="Arial" panose="020B0604020202020204" pitchFamily="34" charset="0"/>
                <a:cs typeface="Arial" panose="020B0604020202020204" pitchFamily="34" charset="0"/>
              </a:rPr>
              <a:pPr algn="r" eaLnBrk="1" hangingPunct="1"/>
              <a:t>277</a:t>
            </a:fld>
            <a:endParaRPr lang="en-US" altLang="en-US" sz="1200">
              <a:latin typeface="Arial" panose="020B0604020202020204" pitchFamily="34" charset="0"/>
              <a:cs typeface="Arial" panose="020B0604020202020204" pitchFamily="34" charset="0"/>
            </a:endParaRPr>
          </a:p>
        </p:txBody>
      </p:sp>
      <p:sp>
        <p:nvSpPr>
          <p:cNvPr id="458756" name="Rectangle 2"/>
          <p:cNvSpPr>
            <a:spLocks noGrp="1" noRot="1" noChangeAspect="1" noChangeArrowheads="1" noTextEdit="1"/>
          </p:cNvSpPr>
          <p:nvPr>
            <p:ph type="sldImg"/>
          </p:nvPr>
        </p:nvSpPr>
        <p:spPr>
          <a:xfrm>
            <a:off x="2162175" y="703263"/>
            <a:ext cx="2752725" cy="3509962"/>
          </a:xfrm>
          <a:ln/>
        </p:spPr>
      </p:sp>
      <p:sp>
        <p:nvSpPr>
          <p:cNvPr id="458757" name="Rectangle 3"/>
          <p:cNvSpPr>
            <a:spLocks noGrp="1" noChangeArrowheads="1"/>
          </p:cNvSpPr>
          <p:nvPr>
            <p:ph type="body" idx="1"/>
          </p:nvPr>
        </p:nvSpPr>
        <p:spPr>
          <a:xfrm>
            <a:off x="708025" y="4446588"/>
            <a:ext cx="5661025" cy="4213225"/>
          </a:xfrm>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415037050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0B3C9CC-D354-45FD-B283-F78CCC098AB2}" type="slidenum">
              <a:rPr lang="en-US" altLang="en-US" sz="1200" smtClean="0">
                <a:latin typeface="Times New Roman" panose="02020603050405020304" pitchFamily="18" charset="0"/>
              </a:rPr>
              <a:pPr/>
              <a:t>278</a:t>
            </a:fld>
            <a:endParaRPr lang="en-US" altLang="en-US" sz="1200">
              <a:latin typeface="Times New Roman" panose="02020603050405020304" pitchFamily="18" charset="0"/>
            </a:endParaRPr>
          </a:p>
        </p:txBody>
      </p:sp>
      <p:sp>
        <p:nvSpPr>
          <p:cNvPr id="46080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9F96C206-00F2-4323-A10D-4B7E9D1A0C87}" type="slidenum">
              <a:rPr lang="en-US" altLang="en-US" sz="1200">
                <a:latin typeface="Calibri" panose="020F0502020204030204" pitchFamily="34" charset="0"/>
                <a:cs typeface="Arial" panose="020B0604020202020204" pitchFamily="34" charset="0"/>
              </a:rPr>
              <a:pPr algn="r" eaLnBrk="1" hangingPunct="1"/>
              <a:t>278</a:t>
            </a:fld>
            <a:endParaRPr lang="en-US" altLang="en-US" sz="1200">
              <a:latin typeface="Calibri" panose="020F0502020204030204" pitchFamily="34" charset="0"/>
              <a:cs typeface="Arial" panose="020B0604020202020204" pitchFamily="34" charset="0"/>
            </a:endParaRPr>
          </a:p>
        </p:txBody>
      </p:sp>
      <p:sp>
        <p:nvSpPr>
          <p:cNvPr id="460804" name="Rectangle 2"/>
          <p:cNvSpPr>
            <a:spLocks noGrp="1" noRot="1" noChangeAspect="1" noChangeArrowheads="1" noTextEdit="1"/>
          </p:cNvSpPr>
          <p:nvPr>
            <p:ph type="sldImg"/>
          </p:nvPr>
        </p:nvSpPr>
        <p:spPr>
          <a:xfrm>
            <a:off x="2162175" y="703263"/>
            <a:ext cx="2752725" cy="3509962"/>
          </a:xfrm>
          <a:ln/>
        </p:spPr>
      </p:sp>
      <p:sp>
        <p:nvSpPr>
          <p:cNvPr id="460805" name="Rectangle 3"/>
          <p:cNvSpPr>
            <a:spLocks noGrp="1" noChangeArrowheads="1"/>
          </p:cNvSpPr>
          <p:nvPr>
            <p:ph type="body" idx="1"/>
          </p:nvPr>
        </p:nvSpPr>
        <p:spPr>
          <a:xfrm>
            <a:off x="708025" y="4446588"/>
            <a:ext cx="5661025" cy="4213225"/>
          </a:xfrm>
          <a:noFill/>
        </p:spPr>
        <p:txBody>
          <a:bodyPr lIns="94330" tIns="47165" rIns="94330" bIns="47165"/>
          <a:lstStyle/>
          <a:p>
            <a:pPr>
              <a:spcBef>
                <a:spcPct val="0"/>
              </a:spcBef>
            </a:pPr>
            <a:endParaRPr lang="en-US" altLang="en-US"/>
          </a:p>
        </p:txBody>
      </p:sp>
    </p:spTree>
    <p:extLst>
      <p:ext uri="{BB962C8B-B14F-4D97-AF65-F5344CB8AC3E}">
        <p14:creationId xmlns:p14="http://schemas.microsoft.com/office/powerpoint/2010/main" val="395069105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5C15185-FF96-4A28-B4E6-393176D64010}" type="slidenum">
              <a:rPr lang="en-US" altLang="en-US" sz="1200" smtClean="0">
                <a:latin typeface="Times New Roman" panose="02020603050405020304" pitchFamily="18" charset="0"/>
              </a:rPr>
              <a:pPr/>
              <a:t>279</a:t>
            </a:fld>
            <a:endParaRPr lang="en-US" altLang="en-US" sz="1200">
              <a:latin typeface="Times New Roman" panose="02020603050405020304" pitchFamily="18" charset="0"/>
            </a:endParaRPr>
          </a:p>
        </p:txBody>
      </p:sp>
      <p:sp>
        <p:nvSpPr>
          <p:cNvPr id="41984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129813B-24FD-4782-B97A-9FB658E984E3}" type="slidenum">
              <a:rPr lang="en-US" altLang="es-ES" sz="1200">
                <a:latin typeface="Arial" panose="020B0604020202020204" pitchFamily="34" charset="0"/>
                <a:cs typeface="Arial" panose="020B0604020202020204" pitchFamily="34" charset="0"/>
              </a:rPr>
              <a:pPr algn="r" eaLnBrk="1" hangingPunct="1"/>
              <a:t>279</a:t>
            </a:fld>
            <a:endParaRPr lang="en-US" altLang="es-ES" sz="1200">
              <a:latin typeface="Arial" panose="020B0604020202020204" pitchFamily="34" charset="0"/>
              <a:cs typeface="Arial" panose="020B0604020202020204" pitchFamily="34" charset="0"/>
            </a:endParaRPr>
          </a:p>
        </p:txBody>
      </p:sp>
      <p:sp>
        <p:nvSpPr>
          <p:cNvPr id="419844" name="Rectangle 2"/>
          <p:cNvSpPr>
            <a:spLocks noGrp="1" noRot="1" noChangeAspect="1" noChangeArrowheads="1" noTextEdit="1"/>
          </p:cNvSpPr>
          <p:nvPr>
            <p:ph type="sldImg"/>
          </p:nvPr>
        </p:nvSpPr>
        <p:spPr>
          <a:xfrm>
            <a:off x="2173288" y="703263"/>
            <a:ext cx="2752725" cy="3513137"/>
          </a:xfrm>
          <a:ln/>
        </p:spPr>
      </p:sp>
      <p:sp>
        <p:nvSpPr>
          <p:cNvPr id="419845" name="Rectangle 3"/>
          <p:cNvSpPr>
            <a:spLocks noGrp="1" noChangeArrowheads="1"/>
          </p:cNvSpPr>
          <p:nvPr>
            <p:ph type="body" idx="1"/>
          </p:nvPr>
        </p:nvSpPr>
        <p:spPr>
          <a:noFill/>
        </p:spPr>
        <p:txBody>
          <a:bodyPr lIns="93936" tIns="46968" rIns="93936" bIns="46968"/>
          <a:lstStyle/>
          <a:p>
            <a:endParaRPr lang="es-ES" altLang="es-ES"/>
          </a:p>
        </p:txBody>
      </p:sp>
    </p:spTree>
    <p:extLst>
      <p:ext uri="{BB962C8B-B14F-4D97-AF65-F5344CB8AC3E}">
        <p14:creationId xmlns:p14="http://schemas.microsoft.com/office/powerpoint/2010/main" val="42111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D10B0ED-D829-4273-9222-75B2E33414F5}" type="slidenum">
              <a:rPr lang="en-US" altLang="en-US" sz="1200" smtClean="0">
                <a:latin typeface="Times New Roman" panose="02020603050405020304" pitchFamily="18" charset="0"/>
              </a:rPr>
              <a:pPr/>
              <a:t>28</a:t>
            </a:fld>
            <a:endParaRPr lang="en-US" altLang="en-US" sz="12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2171700" y="703263"/>
            <a:ext cx="2755900" cy="3513137"/>
          </a:xfrm>
          <a:ln/>
        </p:spPr>
      </p:sp>
      <p:sp>
        <p:nvSpPr>
          <p:cNvPr id="675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600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132D4E73-38F5-47F1-9207-7F9CD3D803E9}" type="slidenum">
              <a:rPr lang="en-US" altLang="en-US" sz="1200" smtClean="0">
                <a:latin typeface="Times New Roman" panose="02020603050405020304" pitchFamily="18" charset="0"/>
              </a:rPr>
              <a:pPr/>
              <a:t>29</a:t>
            </a:fld>
            <a:endParaRPr lang="en-US" altLang="en-US" sz="1200">
              <a:latin typeface="Times New Roman" panose="02020603050405020304" pitchFamily="18" charset="0"/>
            </a:endParaRPr>
          </a:p>
        </p:txBody>
      </p:sp>
      <p:sp>
        <p:nvSpPr>
          <p:cNvPr id="6963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1466A3FA-4536-4D5F-883F-CA804323686D}" type="slidenum">
              <a:rPr lang="en-US" altLang="en-US" sz="1200">
                <a:latin typeface="Times New Roman" panose="02020603050405020304" pitchFamily="18" charset="0"/>
              </a:rPr>
              <a:pPr algn="r"/>
              <a:t>29</a:t>
            </a:fld>
            <a:endParaRPr lang="en-US" altLang="en-US" sz="1200">
              <a:latin typeface="Times New Roman" panose="02020603050405020304" pitchFamily="18" charset="0"/>
            </a:endParaRPr>
          </a:p>
        </p:txBody>
      </p:sp>
      <p:sp>
        <p:nvSpPr>
          <p:cNvPr id="69636" name="Rectangle 2"/>
          <p:cNvSpPr>
            <a:spLocks noGrp="1" noRot="1" noChangeAspect="1" noChangeArrowheads="1" noTextEdit="1"/>
          </p:cNvSpPr>
          <p:nvPr>
            <p:ph type="sldImg"/>
          </p:nvPr>
        </p:nvSpPr>
        <p:spPr>
          <a:xfrm>
            <a:off x="2171700" y="703263"/>
            <a:ext cx="2755900" cy="3513137"/>
          </a:xfrm>
          <a:ln/>
        </p:spPr>
      </p:sp>
      <p:sp>
        <p:nvSpPr>
          <p:cNvPr id="69637"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246181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63A5DA1-AEF8-4C07-98F4-FF9BA0249963}" type="slidenum">
              <a:rPr lang="en-US" altLang="en-US" sz="1200" smtClean="0">
                <a:latin typeface="Times New Roman" panose="02020603050405020304" pitchFamily="18" charset="0"/>
              </a:rPr>
              <a:pPr/>
              <a:t>32</a:t>
            </a:fld>
            <a:endParaRPr lang="en-US" altLang="en-US" sz="1200">
              <a:latin typeface="Times New Roman" panose="02020603050405020304" pitchFamily="18" charset="0"/>
            </a:endParaRPr>
          </a:p>
        </p:txBody>
      </p:sp>
      <p:sp>
        <p:nvSpPr>
          <p:cNvPr id="7168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E7B2B5CE-9C5E-43B3-A7A0-D0AB7306CDFD}" type="slidenum">
              <a:rPr lang="en-US" altLang="en-US" sz="1200">
                <a:latin typeface="Times New Roman" panose="02020603050405020304" pitchFamily="18" charset="0"/>
              </a:rPr>
              <a:pPr algn="r"/>
              <a:t>32</a:t>
            </a:fld>
            <a:endParaRPr lang="en-US" altLang="en-US" sz="1200">
              <a:latin typeface="Times New Roman" panose="02020603050405020304" pitchFamily="18" charset="0"/>
            </a:endParaRPr>
          </a:p>
        </p:txBody>
      </p:sp>
      <p:sp>
        <p:nvSpPr>
          <p:cNvPr id="71684" name="Rectangle 2"/>
          <p:cNvSpPr>
            <a:spLocks noGrp="1" noRot="1" noChangeAspect="1" noChangeArrowheads="1" noTextEdit="1"/>
          </p:cNvSpPr>
          <p:nvPr>
            <p:ph type="sldImg"/>
          </p:nvPr>
        </p:nvSpPr>
        <p:spPr>
          <a:xfrm>
            <a:off x="2171700" y="703263"/>
            <a:ext cx="2755900" cy="3513137"/>
          </a:xfrm>
          <a:ln/>
        </p:spPr>
      </p:sp>
      <p:sp>
        <p:nvSpPr>
          <p:cNvPr id="71685"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501808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AF83E19-AD83-4ACA-9932-873D3585E36A}" type="slidenum">
              <a:rPr lang="en-US" altLang="en-US" sz="1200" smtClean="0">
                <a:latin typeface="Times New Roman" panose="02020603050405020304" pitchFamily="18" charset="0"/>
              </a:rPr>
              <a:pPr/>
              <a:t>33</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2171700" y="703263"/>
            <a:ext cx="2755900" cy="3513137"/>
          </a:xfrm>
          <a:ln/>
        </p:spPr>
      </p:sp>
      <p:sp>
        <p:nvSpPr>
          <p:cNvPr id="7373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4577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04A877E6-83D5-4722-AF0D-70AF7FCC2A03}" type="slidenum">
              <a:rPr lang="en-US" altLang="en-US" sz="1200" b="0" smtClean="0">
                <a:solidFill>
                  <a:schemeClr val="tx1"/>
                </a:solidFill>
                <a:latin typeface="Times New Roman" panose="02020603050405020304" pitchFamily="18" charset="0"/>
              </a:rPr>
              <a:pPr/>
              <a:t>3</a:t>
            </a:fld>
            <a:endParaRPr lang="en-US" altLang="en-US" sz="1200" b="0" dirty="0">
              <a:solidFill>
                <a:schemeClr val="tx1"/>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2173288" y="703263"/>
            <a:ext cx="2755900" cy="3513137"/>
          </a:xfrm>
          <a:ln/>
        </p:spPr>
      </p:sp>
      <p:sp>
        <p:nvSpPr>
          <p:cNvPr id="2048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2F6FD54-155C-4A3E-8750-28DE46AC992B}" type="slidenum">
              <a:rPr lang="en-US" altLang="en-US" sz="1200" smtClean="0">
                <a:latin typeface="Times New Roman" panose="02020603050405020304" pitchFamily="18" charset="0"/>
              </a:rPr>
              <a:pPr/>
              <a:t>34</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64837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6F8007F-1100-4B31-9212-24C328C44142}" type="slidenum">
              <a:rPr lang="en-US" altLang="en-US" sz="1200" smtClean="0">
                <a:latin typeface="Times New Roman" panose="02020603050405020304" pitchFamily="18" charset="0"/>
              </a:rPr>
              <a:pPr/>
              <a:t>35</a:t>
            </a:fld>
            <a:endParaRPr lang="en-US" altLang="en-US" sz="1200">
              <a:latin typeface="Times New Roman" panose="02020603050405020304" pitchFamily="18" charset="0"/>
            </a:endParaRPr>
          </a:p>
        </p:txBody>
      </p:sp>
      <p:sp>
        <p:nvSpPr>
          <p:cNvPr id="41779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22EC4581-62E2-423C-98C2-18548382FD63}" type="slidenum">
              <a:rPr lang="en-US" altLang="es-ES" sz="1200">
                <a:latin typeface="Arial" panose="020B0604020202020204" pitchFamily="34" charset="0"/>
                <a:cs typeface="Arial" panose="020B0604020202020204" pitchFamily="34" charset="0"/>
              </a:rPr>
              <a:pPr algn="r" eaLnBrk="1" hangingPunct="1"/>
              <a:t>35</a:t>
            </a:fld>
            <a:endParaRPr lang="en-US" altLang="es-ES" sz="1200">
              <a:latin typeface="Arial" panose="020B0604020202020204" pitchFamily="34" charset="0"/>
              <a:cs typeface="Arial" panose="020B0604020202020204" pitchFamily="34" charset="0"/>
            </a:endParaRPr>
          </a:p>
        </p:txBody>
      </p:sp>
      <p:sp>
        <p:nvSpPr>
          <p:cNvPr id="417796" name="Rectangle 2"/>
          <p:cNvSpPr>
            <a:spLocks noGrp="1" noRot="1" noChangeAspect="1" noChangeArrowheads="1" noTextEdit="1"/>
          </p:cNvSpPr>
          <p:nvPr>
            <p:ph type="sldImg"/>
          </p:nvPr>
        </p:nvSpPr>
        <p:spPr>
          <a:xfrm>
            <a:off x="2162175" y="703263"/>
            <a:ext cx="2752725" cy="3509962"/>
          </a:xfrm>
          <a:ln/>
        </p:spPr>
      </p:sp>
      <p:sp>
        <p:nvSpPr>
          <p:cNvPr id="417797" name="Rectangle 3"/>
          <p:cNvSpPr>
            <a:spLocks noGrp="1" noChangeArrowheads="1"/>
          </p:cNvSpPr>
          <p:nvPr>
            <p:ph type="body" idx="1"/>
          </p:nvPr>
        </p:nvSpPr>
        <p:spPr>
          <a:xfrm>
            <a:off x="708025" y="4446588"/>
            <a:ext cx="5661025" cy="4213225"/>
          </a:xfrm>
          <a:noFill/>
        </p:spPr>
        <p:txBody>
          <a:bodyPr lIns="93936" tIns="46968" rIns="93936" bIns="46968"/>
          <a:lstStyle/>
          <a:p>
            <a:endParaRPr lang="es-ES" altLang="es-ES"/>
          </a:p>
        </p:txBody>
      </p:sp>
    </p:spTree>
    <p:extLst>
      <p:ext uri="{BB962C8B-B14F-4D97-AF65-F5344CB8AC3E}">
        <p14:creationId xmlns:p14="http://schemas.microsoft.com/office/powerpoint/2010/main" val="70372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5C15185-FF96-4A28-B4E6-393176D64010}" type="slidenum">
              <a:rPr lang="en-US" altLang="en-US" sz="1200" smtClean="0">
                <a:latin typeface="Times New Roman" panose="02020603050405020304" pitchFamily="18" charset="0"/>
              </a:rPr>
              <a:pPr/>
              <a:t>36</a:t>
            </a:fld>
            <a:endParaRPr lang="en-US" altLang="en-US" sz="1200">
              <a:latin typeface="Times New Roman" panose="02020603050405020304" pitchFamily="18" charset="0"/>
            </a:endParaRPr>
          </a:p>
        </p:txBody>
      </p:sp>
      <p:sp>
        <p:nvSpPr>
          <p:cNvPr id="41984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129813B-24FD-4782-B97A-9FB658E984E3}" type="slidenum">
              <a:rPr lang="en-US" altLang="es-ES" sz="1200">
                <a:latin typeface="Arial" panose="020B0604020202020204" pitchFamily="34" charset="0"/>
                <a:cs typeface="Arial" panose="020B0604020202020204" pitchFamily="34" charset="0"/>
              </a:rPr>
              <a:pPr algn="r" eaLnBrk="1" hangingPunct="1"/>
              <a:t>36</a:t>
            </a:fld>
            <a:endParaRPr lang="en-US" altLang="es-ES" sz="1200">
              <a:latin typeface="Arial" panose="020B0604020202020204" pitchFamily="34" charset="0"/>
              <a:cs typeface="Arial" panose="020B0604020202020204" pitchFamily="34" charset="0"/>
            </a:endParaRPr>
          </a:p>
        </p:txBody>
      </p:sp>
      <p:sp>
        <p:nvSpPr>
          <p:cNvPr id="419844" name="Rectangle 2"/>
          <p:cNvSpPr>
            <a:spLocks noGrp="1" noRot="1" noChangeAspect="1" noChangeArrowheads="1" noTextEdit="1"/>
          </p:cNvSpPr>
          <p:nvPr>
            <p:ph type="sldImg"/>
          </p:nvPr>
        </p:nvSpPr>
        <p:spPr>
          <a:xfrm>
            <a:off x="2173288" y="703263"/>
            <a:ext cx="2752725" cy="3513137"/>
          </a:xfrm>
          <a:ln/>
        </p:spPr>
      </p:sp>
      <p:sp>
        <p:nvSpPr>
          <p:cNvPr id="419845" name="Rectangle 3"/>
          <p:cNvSpPr>
            <a:spLocks noGrp="1" noChangeArrowheads="1"/>
          </p:cNvSpPr>
          <p:nvPr>
            <p:ph type="body" idx="1"/>
          </p:nvPr>
        </p:nvSpPr>
        <p:spPr>
          <a:noFill/>
        </p:spPr>
        <p:txBody>
          <a:bodyPr lIns="93936" tIns="46968" rIns="93936" bIns="46968"/>
          <a:lstStyle/>
          <a:p>
            <a:endParaRPr lang="es-ES" altLang="es-ES"/>
          </a:p>
        </p:txBody>
      </p:sp>
    </p:spTree>
    <p:extLst>
      <p:ext uri="{BB962C8B-B14F-4D97-AF65-F5344CB8AC3E}">
        <p14:creationId xmlns:p14="http://schemas.microsoft.com/office/powerpoint/2010/main" val="272968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DE5F9B3-F81A-4707-B3C6-27F996C357EC}" type="slidenum">
              <a:rPr lang="en-US" altLang="en-US" sz="1200" smtClean="0">
                <a:latin typeface="Times New Roman" panose="02020603050405020304" pitchFamily="18" charset="0"/>
              </a:rPr>
              <a:pPr/>
              <a:t>37</a:t>
            </a:fld>
            <a:endParaRPr lang="en-US" altLang="en-US" sz="1200">
              <a:latin typeface="Times New Roman" panose="02020603050405020304" pitchFamily="18" charset="0"/>
            </a:endParaRPr>
          </a:p>
        </p:txBody>
      </p:sp>
      <p:sp>
        <p:nvSpPr>
          <p:cNvPr id="423939" name="Rectangle 2"/>
          <p:cNvSpPr>
            <a:spLocks noGrp="1" noRot="1" noChangeAspect="1" noChangeArrowheads="1" noTextEdit="1"/>
          </p:cNvSpPr>
          <p:nvPr>
            <p:ph type="sldImg"/>
          </p:nvPr>
        </p:nvSpPr>
        <p:spPr>
          <a:xfrm>
            <a:off x="2165350" y="703263"/>
            <a:ext cx="2752725" cy="3509962"/>
          </a:xfrm>
          <a:ln/>
        </p:spPr>
      </p:sp>
      <p:sp>
        <p:nvSpPr>
          <p:cNvPr id="423940" name="Rectangle 3"/>
          <p:cNvSpPr>
            <a:spLocks noGrp="1" noChangeArrowheads="1"/>
          </p:cNvSpPr>
          <p:nvPr>
            <p:ph type="body" idx="1"/>
          </p:nvPr>
        </p:nvSpPr>
        <p:spPr>
          <a:xfrm>
            <a:off x="708025" y="4446588"/>
            <a:ext cx="5661025" cy="4213225"/>
          </a:xfrm>
          <a:noFill/>
        </p:spPr>
        <p:txBody>
          <a:bodyPr/>
          <a:lstStyle/>
          <a:p>
            <a:endParaRPr lang="en-US" altLang="en-US"/>
          </a:p>
        </p:txBody>
      </p:sp>
    </p:spTree>
    <p:extLst>
      <p:ext uri="{BB962C8B-B14F-4D97-AF65-F5344CB8AC3E}">
        <p14:creationId xmlns:p14="http://schemas.microsoft.com/office/powerpoint/2010/main" val="753670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77333D2-0F50-4A19-812C-E1CDE1BE825C}" type="slidenum">
              <a:rPr lang="en-US" altLang="en-US" sz="1200" smtClean="0">
                <a:latin typeface="Times New Roman" panose="02020603050405020304" pitchFamily="18" charset="0"/>
              </a:rPr>
              <a:pPr/>
              <a:t>38</a:t>
            </a:fld>
            <a:endParaRPr lang="en-US" altLang="en-US" sz="1200">
              <a:latin typeface="Times New Roman" panose="02020603050405020304" pitchFamily="18" charset="0"/>
            </a:endParaRPr>
          </a:p>
        </p:txBody>
      </p:sp>
      <p:sp>
        <p:nvSpPr>
          <p:cNvPr id="421891" name="Rectangle 2"/>
          <p:cNvSpPr>
            <a:spLocks noGrp="1" noRot="1" noChangeAspect="1" noChangeArrowheads="1" noTextEdit="1"/>
          </p:cNvSpPr>
          <p:nvPr>
            <p:ph type="sldImg"/>
          </p:nvPr>
        </p:nvSpPr>
        <p:spPr>
          <a:xfrm>
            <a:off x="2162175" y="703263"/>
            <a:ext cx="2752725" cy="3509962"/>
          </a:xfrm>
          <a:ln/>
        </p:spPr>
      </p:sp>
      <p:sp>
        <p:nvSpPr>
          <p:cNvPr id="421892" name="Rectangle 3"/>
          <p:cNvSpPr>
            <a:spLocks noGrp="1" noChangeArrowheads="1"/>
          </p:cNvSpPr>
          <p:nvPr>
            <p:ph type="body" idx="1"/>
          </p:nvPr>
        </p:nvSpPr>
        <p:spPr>
          <a:xfrm>
            <a:off x="708025" y="4446588"/>
            <a:ext cx="5661025" cy="4213225"/>
          </a:xfrm>
          <a:noFill/>
        </p:spPr>
        <p:txBody>
          <a:bodyPr/>
          <a:lstStyle/>
          <a:p>
            <a:endParaRPr lang="en-US" altLang="en-US"/>
          </a:p>
        </p:txBody>
      </p:sp>
    </p:spTree>
    <p:extLst>
      <p:ext uri="{BB962C8B-B14F-4D97-AF65-F5344CB8AC3E}">
        <p14:creationId xmlns:p14="http://schemas.microsoft.com/office/powerpoint/2010/main" val="4225040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82013CE-3040-450A-8756-325499800AE8}" type="slidenum">
              <a:rPr lang="en-US" altLang="en-US" sz="1200" smtClean="0">
                <a:latin typeface="Times New Roman" panose="02020603050405020304" pitchFamily="18" charset="0"/>
              </a:rPr>
              <a:pPr/>
              <a:t>39</a:t>
            </a:fld>
            <a:endParaRPr lang="en-US" altLang="en-US" sz="1200">
              <a:latin typeface="Times New Roman" panose="02020603050405020304" pitchFamily="18" charset="0"/>
            </a:endParaRPr>
          </a:p>
        </p:txBody>
      </p:sp>
      <p:sp>
        <p:nvSpPr>
          <p:cNvPr id="425987"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6" tIns="46968" rIns="93936" bIns="46968" anchor="b"/>
          <a:lstStyle>
            <a:lvl1pPr defTabSz="939800">
              <a:defRPr sz="600">
                <a:solidFill>
                  <a:schemeClr val="tx1"/>
                </a:solidFill>
                <a:latin typeface="Arial Black" panose="020B0A04020102020204" pitchFamily="34" charset="0"/>
              </a:defRPr>
            </a:lvl1pPr>
            <a:lvl2pPr marL="763588" indent="-293688" defTabSz="939800">
              <a:defRPr sz="600">
                <a:solidFill>
                  <a:schemeClr val="tx1"/>
                </a:solidFill>
                <a:latin typeface="Arial Black" panose="020B0A04020102020204" pitchFamily="34" charset="0"/>
              </a:defRPr>
            </a:lvl2pPr>
            <a:lvl3pPr marL="1174750" indent="-234950" defTabSz="939800">
              <a:defRPr sz="600">
                <a:solidFill>
                  <a:schemeClr val="tx1"/>
                </a:solidFill>
                <a:latin typeface="Arial Black" panose="020B0A04020102020204" pitchFamily="34" charset="0"/>
              </a:defRPr>
            </a:lvl3pPr>
            <a:lvl4pPr marL="1644650" indent="-234950" defTabSz="939800">
              <a:defRPr sz="600">
                <a:solidFill>
                  <a:schemeClr val="tx1"/>
                </a:solidFill>
                <a:latin typeface="Arial Black" panose="020B0A04020102020204" pitchFamily="34" charset="0"/>
              </a:defRPr>
            </a:lvl4pPr>
            <a:lvl5pPr marL="2112963" indent="-234950" defTabSz="939800">
              <a:defRPr sz="600">
                <a:solidFill>
                  <a:schemeClr val="tx1"/>
                </a:solidFill>
                <a:latin typeface="Arial Black" panose="020B0A04020102020204" pitchFamily="34" charset="0"/>
              </a:defRPr>
            </a:lvl5pPr>
            <a:lvl6pPr marL="2570163" indent="-234950" defTabSz="939800" eaLnBrk="0" fontAlgn="base" hangingPunct="0">
              <a:spcBef>
                <a:spcPct val="0"/>
              </a:spcBef>
              <a:spcAft>
                <a:spcPct val="0"/>
              </a:spcAft>
              <a:defRPr sz="600">
                <a:solidFill>
                  <a:schemeClr val="tx1"/>
                </a:solidFill>
                <a:latin typeface="Arial Black" panose="020B0A04020102020204" pitchFamily="34" charset="0"/>
              </a:defRPr>
            </a:lvl6pPr>
            <a:lvl7pPr marL="3027363" indent="-234950" defTabSz="939800" eaLnBrk="0" fontAlgn="base" hangingPunct="0">
              <a:spcBef>
                <a:spcPct val="0"/>
              </a:spcBef>
              <a:spcAft>
                <a:spcPct val="0"/>
              </a:spcAft>
              <a:defRPr sz="600">
                <a:solidFill>
                  <a:schemeClr val="tx1"/>
                </a:solidFill>
                <a:latin typeface="Arial Black" panose="020B0A04020102020204" pitchFamily="34" charset="0"/>
              </a:defRPr>
            </a:lvl7pPr>
            <a:lvl8pPr marL="3484563" indent="-234950" defTabSz="939800" eaLnBrk="0" fontAlgn="base" hangingPunct="0">
              <a:spcBef>
                <a:spcPct val="0"/>
              </a:spcBef>
              <a:spcAft>
                <a:spcPct val="0"/>
              </a:spcAft>
              <a:defRPr sz="600">
                <a:solidFill>
                  <a:schemeClr val="tx1"/>
                </a:solidFill>
                <a:latin typeface="Arial Black" panose="020B0A04020102020204" pitchFamily="34" charset="0"/>
              </a:defRPr>
            </a:lvl8pPr>
            <a:lvl9pPr marL="3941763" indent="-234950" defTabSz="939800"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FA865088-7CDD-492F-94F8-62D61CB6ED16}" type="slidenum">
              <a:rPr lang="en-US" altLang="es-ES" sz="1200">
                <a:latin typeface="Arial" panose="020B0604020202020204" pitchFamily="34" charset="0"/>
                <a:cs typeface="Arial" panose="020B0604020202020204" pitchFamily="34" charset="0"/>
              </a:rPr>
              <a:pPr algn="r" eaLnBrk="1" hangingPunct="1"/>
              <a:t>39</a:t>
            </a:fld>
            <a:endParaRPr lang="en-US" altLang="es-ES" sz="1200">
              <a:latin typeface="Arial" panose="020B0604020202020204" pitchFamily="34" charset="0"/>
              <a:cs typeface="Arial" panose="020B0604020202020204" pitchFamily="34" charset="0"/>
            </a:endParaRPr>
          </a:p>
        </p:txBody>
      </p:sp>
      <p:sp>
        <p:nvSpPr>
          <p:cNvPr id="425988" name="Rectangle 2"/>
          <p:cNvSpPr>
            <a:spLocks noGrp="1" noRot="1" noChangeAspect="1" noChangeArrowheads="1" noTextEdit="1"/>
          </p:cNvSpPr>
          <p:nvPr>
            <p:ph type="sldImg"/>
          </p:nvPr>
        </p:nvSpPr>
        <p:spPr>
          <a:xfrm>
            <a:off x="2173288" y="703263"/>
            <a:ext cx="2752725" cy="3513137"/>
          </a:xfrm>
          <a:ln/>
        </p:spPr>
      </p:sp>
      <p:sp>
        <p:nvSpPr>
          <p:cNvPr id="425989" name="Rectangle 3"/>
          <p:cNvSpPr>
            <a:spLocks noGrp="1" noChangeArrowheads="1"/>
          </p:cNvSpPr>
          <p:nvPr>
            <p:ph type="body" idx="1"/>
          </p:nvPr>
        </p:nvSpPr>
        <p:spPr>
          <a:noFill/>
        </p:spPr>
        <p:txBody>
          <a:bodyPr lIns="93936" tIns="46968" rIns="93936" bIns="46968"/>
          <a:lstStyle/>
          <a:p>
            <a:pPr eaLnBrk="1" hangingPunct="1"/>
            <a:endParaRPr lang="es-ES" altLang="es-ES"/>
          </a:p>
        </p:txBody>
      </p:sp>
    </p:spTree>
    <p:extLst>
      <p:ext uri="{BB962C8B-B14F-4D97-AF65-F5344CB8AC3E}">
        <p14:creationId xmlns:p14="http://schemas.microsoft.com/office/powerpoint/2010/main" val="3062087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7E8E8DF-E20A-43DE-9926-F87EBE0C86B3}" type="slidenum">
              <a:rPr lang="en-US" altLang="en-US" sz="1200" smtClean="0">
                <a:latin typeface="Times New Roman" panose="02020603050405020304" pitchFamily="18" charset="0"/>
              </a:rPr>
              <a:pPr/>
              <a:t>40</a:t>
            </a:fld>
            <a:endParaRPr lang="en-US" altLang="en-US" sz="1200">
              <a:latin typeface="Times New Roman" panose="02020603050405020304" pitchFamily="18" charset="0"/>
            </a:endParaRPr>
          </a:p>
        </p:txBody>
      </p:sp>
      <p:sp>
        <p:nvSpPr>
          <p:cNvPr id="757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0BBD1FB6-7A6C-4DF1-9738-3EC27ADF8897}" type="slidenum">
              <a:rPr lang="en-US" altLang="en-US" sz="1200">
                <a:latin typeface="Times New Roman" panose="02020603050405020304" pitchFamily="18" charset="0"/>
              </a:rPr>
              <a:pPr algn="r"/>
              <a:t>40</a:t>
            </a:fld>
            <a:endParaRPr lang="en-US" altLang="en-US" sz="1200">
              <a:latin typeface="Times New Roman" panose="02020603050405020304" pitchFamily="18" charset="0"/>
            </a:endParaRPr>
          </a:p>
        </p:txBody>
      </p:sp>
      <p:sp>
        <p:nvSpPr>
          <p:cNvPr id="75780" name="Rectangle 2"/>
          <p:cNvSpPr>
            <a:spLocks noGrp="1" noRot="1" noChangeAspect="1" noChangeArrowheads="1" noTextEdit="1"/>
          </p:cNvSpPr>
          <p:nvPr>
            <p:ph type="sldImg"/>
          </p:nvPr>
        </p:nvSpPr>
        <p:spPr>
          <a:xfrm>
            <a:off x="2171700" y="703263"/>
            <a:ext cx="2755900" cy="3513137"/>
          </a:xfrm>
          <a:ln/>
        </p:spPr>
      </p:sp>
      <p:sp>
        <p:nvSpPr>
          <p:cNvPr id="7578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078101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85CE2C02-AE91-4DAF-A8A9-44EE317DFBAE}" type="slidenum">
              <a:rPr lang="en-US" altLang="en-US" sz="1200" smtClean="0">
                <a:latin typeface="Times New Roman" panose="02020603050405020304" pitchFamily="18" charset="0"/>
              </a:rPr>
              <a:pPr/>
              <a:t>41</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2171700" y="703263"/>
            <a:ext cx="2755900" cy="3513137"/>
          </a:xfrm>
          <a:ln/>
        </p:spPr>
      </p:sp>
      <p:sp>
        <p:nvSpPr>
          <p:cNvPr id="7782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84030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E0979D1-D6A4-4C45-825C-82507154A028}" type="slidenum">
              <a:rPr lang="en-US" altLang="en-US" sz="1200" smtClean="0">
                <a:latin typeface="Times New Roman" panose="02020603050405020304" pitchFamily="18" charset="0"/>
              </a:rPr>
              <a:pPr/>
              <a:t>42</a:t>
            </a:fld>
            <a:endParaRPr lang="en-US" altLang="en-US" sz="1200">
              <a:latin typeface="Times New Roman" panose="02020603050405020304" pitchFamily="18" charset="0"/>
            </a:endParaRPr>
          </a:p>
        </p:txBody>
      </p:sp>
      <p:sp>
        <p:nvSpPr>
          <p:cNvPr id="8192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4086AA9-4822-48AF-ABA1-A5764175D110}" type="slidenum">
              <a:rPr lang="en-US" altLang="en-US" sz="1200">
                <a:latin typeface="Times New Roman" panose="02020603050405020304" pitchFamily="18" charset="0"/>
              </a:rPr>
              <a:pPr algn="r"/>
              <a:t>42</a:t>
            </a:fld>
            <a:endParaRPr lang="en-US" altLang="en-US" sz="1200">
              <a:latin typeface="Times New Roman" panose="02020603050405020304" pitchFamily="18" charset="0"/>
            </a:endParaRPr>
          </a:p>
        </p:txBody>
      </p:sp>
      <p:sp>
        <p:nvSpPr>
          <p:cNvPr id="81924" name="Rectangle 2"/>
          <p:cNvSpPr>
            <a:spLocks noGrp="1" noRot="1" noChangeAspect="1" noChangeArrowheads="1" noTextEdit="1"/>
          </p:cNvSpPr>
          <p:nvPr>
            <p:ph type="sldImg"/>
          </p:nvPr>
        </p:nvSpPr>
        <p:spPr>
          <a:xfrm>
            <a:off x="2171700" y="703263"/>
            <a:ext cx="2755900" cy="3513137"/>
          </a:xfrm>
          <a:ln/>
        </p:spPr>
      </p:sp>
      <p:sp>
        <p:nvSpPr>
          <p:cNvPr id="81925"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819687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1D6215F-ED7E-4CF6-B954-1C4E5FA9785A}" type="slidenum">
              <a:rPr lang="en-US" altLang="en-US" sz="1200" smtClean="0">
                <a:latin typeface="Times New Roman" panose="02020603050405020304" pitchFamily="18" charset="0"/>
              </a:rPr>
              <a:pPr/>
              <a:t>43</a:t>
            </a:fld>
            <a:endParaRPr lang="en-US" altLang="en-US" sz="1200">
              <a:latin typeface="Times New Roman" panose="02020603050405020304" pitchFamily="18" charset="0"/>
            </a:endParaRPr>
          </a:p>
        </p:txBody>
      </p:sp>
      <p:sp>
        <p:nvSpPr>
          <p:cNvPr id="8397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80377827-5BB1-4652-9280-5B704891BAF4}" type="slidenum">
              <a:rPr lang="en-US" altLang="en-US" sz="1200">
                <a:latin typeface="Times New Roman" panose="02020603050405020304" pitchFamily="18" charset="0"/>
              </a:rPr>
              <a:pPr algn="r"/>
              <a:t>43</a:t>
            </a:fld>
            <a:endParaRPr lang="en-US" altLang="en-US" sz="1200">
              <a:latin typeface="Times New Roman" panose="02020603050405020304" pitchFamily="18" charset="0"/>
            </a:endParaRPr>
          </a:p>
        </p:txBody>
      </p:sp>
      <p:sp>
        <p:nvSpPr>
          <p:cNvPr id="83972" name="Rectangle 2"/>
          <p:cNvSpPr>
            <a:spLocks noGrp="1" noRot="1" noChangeAspect="1" noChangeArrowheads="1" noTextEdit="1"/>
          </p:cNvSpPr>
          <p:nvPr>
            <p:ph type="sldImg"/>
          </p:nvPr>
        </p:nvSpPr>
        <p:spPr>
          <a:xfrm>
            <a:off x="2171700" y="703263"/>
            <a:ext cx="2755900" cy="3513137"/>
          </a:xfrm>
          <a:ln/>
        </p:spPr>
      </p:sp>
      <p:sp>
        <p:nvSpPr>
          <p:cNvPr id="83973"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74825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ECCDDBD-9EDF-42DC-A5ED-4B8AE71FA835}"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
        <p:nvSpPr>
          <p:cNvPr id="2048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2DBCB638-65A1-4693-B94B-71C20193F85A}" type="slidenum">
              <a:rPr lang="en-US" altLang="en-US" sz="1200">
                <a:latin typeface="Times New Roman" panose="02020603050405020304" pitchFamily="18" charset="0"/>
              </a:rPr>
              <a:pPr algn="r"/>
              <a:t>5</a:t>
            </a:fld>
            <a:endParaRPr lang="en-US" altLang="en-US" sz="1200">
              <a:latin typeface="Times New Roman" panose="02020603050405020304" pitchFamily="18" charset="0"/>
            </a:endParaRPr>
          </a:p>
        </p:txBody>
      </p:sp>
      <p:sp>
        <p:nvSpPr>
          <p:cNvPr id="20484" name="Rectangle 2"/>
          <p:cNvSpPr>
            <a:spLocks noGrp="1" noRot="1" noChangeAspect="1" noChangeArrowheads="1" noTextEdit="1"/>
          </p:cNvSpPr>
          <p:nvPr>
            <p:ph type="sldImg"/>
          </p:nvPr>
        </p:nvSpPr>
        <p:spPr>
          <a:xfrm>
            <a:off x="2171700" y="703263"/>
            <a:ext cx="2755900" cy="3513137"/>
          </a:xfrm>
          <a:ln/>
        </p:spPr>
      </p:sp>
      <p:sp>
        <p:nvSpPr>
          <p:cNvPr id="20485"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08822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25BF313-8C48-4C12-8CE8-503A8D1EFF8A}" type="slidenum">
              <a:rPr lang="en-US" altLang="en-US" sz="1200" smtClean="0">
                <a:latin typeface="Times New Roman" panose="02020603050405020304" pitchFamily="18" charset="0"/>
              </a:rPr>
              <a:pPr/>
              <a:t>44</a:t>
            </a:fld>
            <a:endParaRPr lang="en-US" altLang="en-US" sz="1200">
              <a:latin typeface="Times New Roman" panose="02020603050405020304" pitchFamily="18" charset="0"/>
            </a:endParaRPr>
          </a:p>
        </p:txBody>
      </p:sp>
      <p:sp>
        <p:nvSpPr>
          <p:cNvPr id="8601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8B41A2F-4E6F-4BBF-BA4E-8582FF16A56F}" type="slidenum">
              <a:rPr lang="en-US" altLang="en-US" sz="1200">
                <a:latin typeface="Times New Roman" panose="02020603050405020304" pitchFamily="18" charset="0"/>
              </a:rPr>
              <a:pPr algn="r"/>
              <a:t>44</a:t>
            </a:fld>
            <a:endParaRPr lang="en-US" altLang="en-US" sz="1200">
              <a:latin typeface="Times New Roman" panose="02020603050405020304" pitchFamily="18" charset="0"/>
            </a:endParaRPr>
          </a:p>
        </p:txBody>
      </p:sp>
      <p:sp>
        <p:nvSpPr>
          <p:cNvPr id="86020" name="Rectangle 2"/>
          <p:cNvSpPr>
            <a:spLocks noGrp="1" noRot="1" noChangeAspect="1" noChangeArrowheads="1" noTextEdit="1"/>
          </p:cNvSpPr>
          <p:nvPr>
            <p:ph type="sldImg"/>
          </p:nvPr>
        </p:nvSpPr>
        <p:spPr>
          <a:xfrm>
            <a:off x="2171700" y="703263"/>
            <a:ext cx="2755900" cy="3513137"/>
          </a:xfrm>
          <a:ln/>
        </p:spPr>
      </p:sp>
      <p:sp>
        <p:nvSpPr>
          <p:cNvPr id="8602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429438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B9CC963-19A3-4238-9DF7-B8BEA7FEB752}" type="slidenum">
              <a:rPr lang="en-US" altLang="en-US" sz="1200" smtClean="0">
                <a:latin typeface="Times New Roman" panose="02020603050405020304" pitchFamily="18" charset="0"/>
              </a:rPr>
              <a:pPr/>
              <a:t>45</a:t>
            </a:fld>
            <a:endParaRPr lang="en-US" altLang="en-US" sz="1200">
              <a:latin typeface="Times New Roman" panose="02020603050405020304" pitchFamily="18" charset="0"/>
            </a:endParaRPr>
          </a:p>
        </p:txBody>
      </p:sp>
      <p:sp>
        <p:nvSpPr>
          <p:cNvPr id="8806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12" tIns="47357" rIns="94712" bIns="47357" anchor="b"/>
          <a:lstStyle>
            <a:lvl1pPr defTabSz="946150">
              <a:defRPr sz="600">
                <a:solidFill>
                  <a:schemeClr val="tx1"/>
                </a:solidFill>
                <a:latin typeface="Arial Black" panose="020B0A04020102020204" pitchFamily="34" charset="0"/>
              </a:defRPr>
            </a:lvl1pPr>
            <a:lvl2pPr marL="769938" indent="-296863" defTabSz="946150">
              <a:defRPr sz="600">
                <a:solidFill>
                  <a:schemeClr val="tx1"/>
                </a:solidFill>
                <a:latin typeface="Arial Black" panose="020B0A04020102020204" pitchFamily="34" charset="0"/>
              </a:defRPr>
            </a:lvl2pPr>
            <a:lvl3pPr marL="1184275" indent="-238125" defTabSz="946150">
              <a:defRPr sz="600">
                <a:solidFill>
                  <a:schemeClr val="tx1"/>
                </a:solidFill>
                <a:latin typeface="Arial Black" panose="020B0A04020102020204" pitchFamily="34" charset="0"/>
              </a:defRPr>
            </a:lvl3pPr>
            <a:lvl4pPr marL="1657350" indent="-238125" defTabSz="946150">
              <a:defRPr sz="600">
                <a:solidFill>
                  <a:schemeClr val="tx1"/>
                </a:solidFill>
                <a:latin typeface="Arial Black" panose="020B0A04020102020204" pitchFamily="34" charset="0"/>
              </a:defRPr>
            </a:lvl4pPr>
            <a:lvl5pPr marL="2130425" indent="-236538" defTabSz="946150">
              <a:defRPr sz="600">
                <a:solidFill>
                  <a:schemeClr val="tx1"/>
                </a:solidFill>
                <a:latin typeface="Arial Black" panose="020B0A04020102020204" pitchFamily="34" charset="0"/>
              </a:defRPr>
            </a:lvl5pPr>
            <a:lvl6pPr marL="2587625" indent="-236538" defTabSz="946150" eaLnBrk="0" fontAlgn="base" hangingPunct="0">
              <a:spcBef>
                <a:spcPct val="0"/>
              </a:spcBef>
              <a:spcAft>
                <a:spcPct val="0"/>
              </a:spcAft>
              <a:defRPr sz="600">
                <a:solidFill>
                  <a:schemeClr val="tx1"/>
                </a:solidFill>
                <a:latin typeface="Arial Black" panose="020B0A04020102020204" pitchFamily="34" charset="0"/>
              </a:defRPr>
            </a:lvl6pPr>
            <a:lvl7pPr marL="3044825" indent="-236538" defTabSz="946150" eaLnBrk="0" fontAlgn="base" hangingPunct="0">
              <a:spcBef>
                <a:spcPct val="0"/>
              </a:spcBef>
              <a:spcAft>
                <a:spcPct val="0"/>
              </a:spcAft>
              <a:defRPr sz="600">
                <a:solidFill>
                  <a:schemeClr val="tx1"/>
                </a:solidFill>
                <a:latin typeface="Arial Black" panose="020B0A04020102020204" pitchFamily="34" charset="0"/>
              </a:defRPr>
            </a:lvl7pPr>
            <a:lvl8pPr marL="3502025" indent="-236538" defTabSz="946150" eaLnBrk="0" fontAlgn="base" hangingPunct="0">
              <a:spcBef>
                <a:spcPct val="0"/>
              </a:spcBef>
              <a:spcAft>
                <a:spcPct val="0"/>
              </a:spcAft>
              <a:defRPr sz="600">
                <a:solidFill>
                  <a:schemeClr val="tx1"/>
                </a:solidFill>
                <a:latin typeface="Arial Black" panose="020B0A04020102020204" pitchFamily="34" charset="0"/>
              </a:defRPr>
            </a:lvl8pPr>
            <a:lvl9pPr marL="3959225" indent="-236538" defTabSz="946150" eaLnBrk="0" fontAlgn="base" hangingPunct="0">
              <a:spcBef>
                <a:spcPct val="0"/>
              </a:spcBef>
              <a:spcAft>
                <a:spcPct val="0"/>
              </a:spcAft>
              <a:defRPr sz="600">
                <a:solidFill>
                  <a:schemeClr val="tx1"/>
                </a:solidFill>
                <a:latin typeface="Arial Black" panose="020B0A04020102020204" pitchFamily="34" charset="0"/>
              </a:defRPr>
            </a:lvl9pPr>
          </a:lstStyle>
          <a:p>
            <a:pPr algn="r"/>
            <a:fld id="{AB01E120-BFEA-48D4-8EE2-1F0F862B0D1A}" type="slidenum">
              <a:rPr lang="en-US" altLang="en-US" sz="1200">
                <a:latin typeface="Times New Roman" panose="02020603050405020304" pitchFamily="18" charset="0"/>
                <a:cs typeface="Arial" panose="020B0604020202020204" pitchFamily="34" charset="0"/>
              </a:rPr>
              <a:pPr algn="r"/>
              <a:t>45</a:t>
            </a:fld>
            <a:endParaRPr lang="en-US" altLang="en-US" sz="1200">
              <a:latin typeface="Times New Roman" panose="02020603050405020304" pitchFamily="18" charset="0"/>
              <a:cs typeface="Arial" panose="020B0604020202020204" pitchFamily="34" charset="0"/>
            </a:endParaRPr>
          </a:p>
        </p:txBody>
      </p:sp>
      <p:sp>
        <p:nvSpPr>
          <p:cNvPr id="88068" name="Rectangle 2"/>
          <p:cNvSpPr>
            <a:spLocks noGrp="1" noRot="1" noChangeAspect="1" noChangeArrowheads="1" noTextEdit="1"/>
          </p:cNvSpPr>
          <p:nvPr>
            <p:ph type="sldImg"/>
          </p:nvPr>
        </p:nvSpPr>
        <p:spPr>
          <a:xfrm>
            <a:off x="2171700" y="704850"/>
            <a:ext cx="2752725" cy="3511550"/>
          </a:xfrm>
          <a:ln/>
        </p:spPr>
      </p:sp>
      <p:sp>
        <p:nvSpPr>
          <p:cNvPr id="88069" name="Rectangle 3"/>
          <p:cNvSpPr>
            <a:spLocks noGrp="1" noChangeArrowheads="1"/>
          </p:cNvSpPr>
          <p:nvPr>
            <p:ph type="body" idx="1"/>
          </p:nvPr>
        </p:nvSpPr>
        <p:spPr>
          <a:xfrm>
            <a:off x="708025" y="4445000"/>
            <a:ext cx="5661025" cy="4213225"/>
          </a:xfrm>
          <a:noFill/>
        </p:spPr>
        <p:txBody>
          <a:bodyPr lIns="94712" tIns="47357" rIns="94712" bIns="47357"/>
          <a:lstStyle/>
          <a:p>
            <a:endParaRPr lang="es-ES" altLang="en-US"/>
          </a:p>
        </p:txBody>
      </p:sp>
    </p:spTree>
    <p:extLst>
      <p:ext uri="{BB962C8B-B14F-4D97-AF65-F5344CB8AC3E}">
        <p14:creationId xmlns:p14="http://schemas.microsoft.com/office/powerpoint/2010/main" val="2124827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FD7C7F0-EE11-4F05-9CAC-5D3DA88EC45D}" type="slidenum">
              <a:rPr lang="en-US" altLang="en-US" sz="1200" smtClean="0">
                <a:latin typeface="Times New Roman" panose="02020603050405020304" pitchFamily="18" charset="0"/>
              </a:rPr>
              <a:pPr/>
              <a:t>46</a:t>
            </a:fld>
            <a:endParaRPr lang="en-US" altLang="en-US" sz="1200">
              <a:latin typeface="Times New Roman" panose="02020603050405020304" pitchFamily="18" charset="0"/>
            </a:endParaRPr>
          </a:p>
        </p:txBody>
      </p:sp>
      <p:sp>
        <p:nvSpPr>
          <p:cNvPr id="9011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4DE8CCE5-BCF7-47B7-953A-B64B7A1629B9}" type="slidenum">
              <a:rPr lang="en-US" altLang="en-US" sz="1200">
                <a:latin typeface="Arial" panose="020B0604020202020204" pitchFamily="34" charset="0"/>
                <a:cs typeface="Arial" panose="020B0604020202020204" pitchFamily="34" charset="0"/>
              </a:rPr>
              <a:pPr algn="r" eaLnBrk="1" hangingPunct="1"/>
              <a:t>46</a:t>
            </a:fld>
            <a:endParaRPr lang="en-US" altLang="en-US" sz="1200">
              <a:latin typeface="Arial" panose="020B0604020202020204" pitchFamily="34" charset="0"/>
              <a:cs typeface="Arial" panose="020B0604020202020204" pitchFamily="34" charset="0"/>
            </a:endParaRPr>
          </a:p>
        </p:txBody>
      </p:sp>
      <p:sp>
        <p:nvSpPr>
          <p:cNvPr id="90116" name="Rectangle 2"/>
          <p:cNvSpPr>
            <a:spLocks noGrp="1" noRot="1" noChangeAspect="1" noChangeArrowheads="1" noTextEdit="1"/>
          </p:cNvSpPr>
          <p:nvPr>
            <p:ph type="sldImg"/>
          </p:nvPr>
        </p:nvSpPr>
        <p:spPr>
          <a:xfrm>
            <a:off x="2171700" y="703263"/>
            <a:ext cx="2755900" cy="3513137"/>
          </a:xfrm>
          <a:ln/>
        </p:spPr>
      </p:sp>
      <p:sp>
        <p:nvSpPr>
          <p:cNvPr id="90117"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348685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2198F6A-7088-4A2C-9AE2-C77E2DF3577A}" type="slidenum">
              <a:rPr lang="en-US" altLang="en-US" sz="1200" smtClean="0">
                <a:latin typeface="Times New Roman" panose="02020603050405020304" pitchFamily="18" charset="0"/>
              </a:rPr>
              <a:pPr/>
              <a:t>47</a:t>
            </a:fld>
            <a:endParaRPr lang="en-US" altLang="en-US" sz="1200">
              <a:latin typeface="Times New Roman" panose="02020603050405020304" pitchFamily="18" charset="0"/>
            </a:endParaRPr>
          </a:p>
        </p:txBody>
      </p:sp>
      <p:sp>
        <p:nvSpPr>
          <p:cNvPr id="9216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D995A7A7-1A0B-4277-B9F0-53DFCA1A48B0}" type="slidenum">
              <a:rPr lang="en-US" altLang="en-US" sz="1200">
                <a:latin typeface="Times New Roman" panose="02020603050405020304" pitchFamily="18" charset="0"/>
              </a:rPr>
              <a:pPr algn="r"/>
              <a:t>47</a:t>
            </a:fld>
            <a:endParaRPr lang="en-US" altLang="en-US" sz="1200">
              <a:latin typeface="Times New Roman" panose="02020603050405020304" pitchFamily="18" charset="0"/>
            </a:endParaRPr>
          </a:p>
        </p:txBody>
      </p:sp>
      <p:sp>
        <p:nvSpPr>
          <p:cNvPr id="92164" name="Rectangle 2"/>
          <p:cNvSpPr>
            <a:spLocks noGrp="1" noRot="1" noChangeAspect="1" noChangeArrowheads="1" noTextEdit="1"/>
          </p:cNvSpPr>
          <p:nvPr>
            <p:ph type="sldImg"/>
          </p:nvPr>
        </p:nvSpPr>
        <p:spPr>
          <a:xfrm>
            <a:off x="2171700" y="703263"/>
            <a:ext cx="2755900" cy="3513137"/>
          </a:xfrm>
          <a:ln/>
        </p:spPr>
      </p:sp>
      <p:sp>
        <p:nvSpPr>
          <p:cNvPr id="92165"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608811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9FFF91E-9464-42D3-8AF5-46FB7A2F2327}" type="slidenum">
              <a:rPr lang="en-US" altLang="en-US" sz="1200" smtClean="0">
                <a:latin typeface="Times New Roman" panose="02020603050405020304" pitchFamily="18" charset="0"/>
              </a:rPr>
              <a:pPr/>
              <a:t>48</a:t>
            </a:fld>
            <a:endParaRPr lang="en-US" altLang="en-US" sz="1200">
              <a:latin typeface="Times New Roman" panose="02020603050405020304" pitchFamily="18" charset="0"/>
            </a:endParaRPr>
          </a:p>
        </p:txBody>
      </p:sp>
      <p:sp>
        <p:nvSpPr>
          <p:cNvPr id="9421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F28DCF36-925F-4B36-92A7-D62C87FC8C3D}" type="slidenum">
              <a:rPr lang="en-US" altLang="en-US" sz="1200">
                <a:latin typeface="Times New Roman" panose="02020603050405020304" pitchFamily="18" charset="0"/>
              </a:rPr>
              <a:pPr algn="r"/>
              <a:t>48</a:t>
            </a:fld>
            <a:endParaRPr lang="en-US" altLang="en-US" sz="1200">
              <a:latin typeface="Times New Roman" panose="02020603050405020304" pitchFamily="18"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34030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32921E0-0BB0-48DF-AE6A-E4519A54F2D2}" type="slidenum">
              <a:rPr lang="en-US" altLang="en-US" sz="1200" smtClean="0">
                <a:latin typeface="Times New Roman" panose="02020603050405020304" pitchFamily="18" charset="0"/>
              </a:rPr>
              <a:pPr/>
              <a:t>49</a:t>
            </a:fld>
            <a:endParaRPr lang="en-US" altLang="en-US" sz="1200">
              <a:latin typeface="Times New Roman" panose="02020603050405020304" pitchFamily="18" charset="0"/>
            </a:endParaRPr>
          </a:p>
        </p:txBody>
      </p:sp>
      <p:sp>
        <p:nvSpPr>
          <p:cNvPr id="9625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A58433A7-8ACF-459F-8570-3E2051589EFD}" type="slidenum">
              <a:rPr lang="en-US" altLang="en-US" sz="1200">
                <a:latin typeface="Times New Roman" panose="02020603050405020304" pitchFamily="18" charset="0"/>
              </a:rPr>
              <a:pPr algn="r"/>
              <a:t>49</a:t>
            </a:fld>
            <a:endParaRPr lang="en-US" altLang="en-US" sz="1200">
              <a:latin typeface="Times New Roman" panose="02020603050405020304" pitchFamily="18" charset="0"/>
            </a:endParaRPr>
          </a:p>
        </p:txBody>
      </p:sp>
      <p:sp>
        <p:nvSpPr>
          <p:cNvPr id="96260" name="Rectangle 2"/>
          <p:cNvSpPr>
            <a:spLocks noGrp="1" noRot="1" noChangeAspect="1" noChangeArrowheads="1" noTextEdit="1"/>
          </p:cNvSpPr>
          <p:nvPr>
            <p:ph type="sldImg"/>
          </p:nvPr>
        </p:nvSpPr>
        <p:spPr>
          <a:xfrm>
            <a:off x="2170113" y="703263"/>
            <a:ext cx="2755900" cy="3513137"/>
          </a:xfrm>
          <a:ln/>
        </p:spPr>
      </p:sp>
      <p:sp>
        <p:nvSpPr>
          <p:cNvPr id="96261" name="Rectangle 3"/>
          <p:cNvSpPr>
            <a:spLocks noGrp="1" noChangeArrowheads="1"/>
          </p:cNvSpPr>
          <p:nvPr>
            <p:ph type="body" idx="1"/>
          </p:nvPr>
        </p:nvSpPr>
        <p:spPr>
          <a:noFill/>
        </p:spPr>
        <p:txBody>
          <a:bodyPr lIns="94275" tIns="47135" rIns="94275" bIns="47135"/>
          <a:lstStyle/>
          <a:p>
            <a:endParaRPr lang="en-US" altLang="en-US"/>
          </a:p>
          <a:p>
            <a:endParaRPr lang="en-US" altLang="en-US"/>
          </a:p>
        </p:txBody>
      </p:sp>
    </p:spTree>
    <p:extLst>
      <p:ext uri="{BB962C8B-B14F-4D97-AF65-F5344CB8AC3E}">
        <p14:creationId xmlns:p14="http://schemas.microsoft.com/office/powerpoint/2010/main" val="850465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F54CE27-743A-433A-81C9-C0BC09735DE5}" type="slidenum">
              <a:rPr lang="en-US" altLang="en-US" sz="1200" smtClean="0">
                <a:latin typeface="Times New Roman" panose="02020603050405020304" pitchFamily="18" charset="0"/>
              </a:rPr>
              <a:pPr/>
              <a:t>50</a:t>
            </a:fld>
            <a:endParaRPr lang="en-US" altLang="en-US" sz="1200">
              <a:latin typeface="Times New Roman" panose="02020603050405020304" pitchFamily="18" charset="0"/>
            </a:endParaRPr>
          </a:p>
        </p:txBody>
      </p:sp>
      <p:sp>
        <p:nvSpPr>
          <p:cNvPr id="9830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C91BDD2F-2DE8-477D-A3FD-BBED28B44AC6}" type="slidenum">
              <a:rPr lang="en-US" altLang="en-US" sz="1200">
                <a:latin typeface="Times New Roman" panose="02020603050405020304" pitchFamily="18" charset="0"/>
              </a:rPr>
              <a:pPr algn="r"/>
              <a:t>50</a:t>
            </a:fld>
            <a:endParaRPr lang="en-US" altLang="en-US" sz="1200">
              <a:latin typeface="Times New Roman" panose="02020603050405020304" pitchFamily="18" charset="0"/>
            </a:endParaRPr>
          </a:p>
        </p:txBody>
      </p:sp>
      <p:sp>
        <p:nvSpPr>
          <p:cNvPr id="98308" name="Rectangle 2"/>
          <p:cNvSpPr>
            <a:spLocks noGrp="1" noRot="1" noChangeAspect="1" noChangeArrowheads="1" noTextEdit="1"/>
          </p:cNvSpPr>
          <p:nvPr>
            <p:ph type="sldImg"/>
          </p:nvPr>
        </p:nvSpPr>
        <p:spPr>
          <a:xfrm>
            <a:off x="2171700" y="703263"/>
            <a:ext cx="2755900" cy="3513137"/>
          </a:xfrm>
          <a:ln/>
        </p:spPr>
      </p:sp>
      <p:sp>
        <p:nvSpPr>
          <p:cNvPr id="98309"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018232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4F2F796-CDA5-4BE0-85C8-E5027D12DF1E}" type="slidenum">
              <a:rPr lang="en-US" altLang="en-US" sz="1200" smtClean="0">
                <a:latin typeface="Times New Roman" panose="02020603050405020304" pitchFamily="18" charset="0"/>
              </a:rPr>
              <a:pPr/>
              <a:t>51</a:t>
            </a:fld>
            <a:endParaRPr lang="en-US" altLang="en-US" sz="120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71524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1D3E83E4-B0EB-4277-B394-56D04891E462}" type="slidenum">
              <a:rPr lang="en-US" altLang="en-US" sz="1200" smtClean="0">
                <a:latin typeface="Times New Roman" panose="02020603050405020304" pitchFamily="18" charset="0"/>
              </a:rPr>
              <a:pPr/>
              <a:t>52</a:t>
            </a:fld>
            <a:endParaRPr lang="en-US" altLang="en-US" sz="1200">
              <a:latin typeface="Times New Roman" panose="02020603050405020304" pitchFamily="18" charset="0"/>
            </a:endParaRPr>
          </a:p>
        </p:txBody>
      </p:sp>
      <p:sp>
        <p:nvSpPr>
          <p:cNvPr id="10240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670BF2C2-0B53-4EE6-99F7-711C9803FC16}" type="slidenum">
              <a:rPr lang="en-US" altLang="en-US" sz="1200">
                <a:latin typeface="Times New Roman" panose="02020603050405020304" pitchFamily="18" charset="0"/>
              </a:rPr>
              <a:pPr algn="r"/>
              <a:t>52</a:t>
            </a:fld>
            <a:endParaRPr lang="en-US" altLang="en-US" sz="1200">
              <a:latin typeface="Times New Roman" panose="02020603050405020304" pitchFamily="18" charset="0"/>
            </a:endParaRPr>
          </a:p>
        </p:txBody>
      </p:sp>
      <p:sp>
        <p:nvSpPr>
          <p:cNvPr id="10240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19C791A-36C6-4581-BAAF-1FC70D38B311}" type="slidenum">
              <a:rPr lang="en-US" altLang="en-US" sz="1200">
                <a:latin typeface="Times New Roman" panose="02020603050405020304" pitchFamily="18" charset="0"/>
              </a:rPr>
              <a:pPr algn="r"/>
              <a:t>52</a:t>
            </a:fld>
            <a:endParaRPr lang="en-US" altLang="en-US" sz="1200">
              <a:latin typeface="Times New Roman" panose="02020603050405020304" pitchFamily="18" charset="0"/>
            </a:endParaRPr>
          </a:p>
        </p:txBody>
      </p:sp>
      <p:sp>
        <p:nvSpPr>
          <p:cNvPr id="102405" name="Rectangle 2"/>
          <p:cNvSpPr>
            <a:spLocks noGrp="1" noRot="1" noChangeAspect="1" noChangeArrowheads="1" noTextEdit="1"/>
          </p:cNvSpPr>
          <p:nvPr>
            <p:ph type="sldImg"/>
          </p:nvPr>
        </p:nvSpPr>
        <p:spPr>
          <a:xfrm>
            <a:off x="2171700" y="703263"/>
            <a:ext cx="2755900" cy="3513137"/>
          </a:xfrm>
          <a:ln/>
        </p:spPr>
      </p:sp>
      <p:sp>
        <p:nvSpPr>
          <p:cNvPr id="102406"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182506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B4CD0A3-F5B8-4B40-AE96-45731341FC0F}" type="slidenum">
              <a:rPr lang="en-US" altLang="en-US" sz="1200" smtClean="0">
                <a:latin typeface="Times New Roman" panose="02020603050405020304" pitchFamily="18" charset="0"/>
              </a:rPr>
              <a:pPr/>
              <a:t>53</a:t>
            </a:fld>
            <a:endParaRPr lang="en-US" altLang="en-US" sz="1200">
              <a:latin typeface="Times New Roman" panose="02020603050405020304" pitchFamily="18" charset="0"/>
            </a:endParaRPr>
          </a:p>
        </p:txBody>
      </p:sp>
      <p:sp>
        <p:nvSpPr>
          <p:cNvPr id="10445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358D479-ECD0-474E-B5BA-8FA7A2D88C7D}" type="slidenum">
              <a:rPr lang="en-US" altLang="en-US" sz="1200">
                <a:latin typeface="Times New Roman" panose="02020603050405020304" pitchFamily="18" charset="0"/>
              </a:rPr>
              <a:pPr algn="r"/>
              <a:t>53</a:t>
            </a:fld>
            <a:endParaRPr lang="en-US" altLang="en-US" sz="1200">
              <a:latin typeface="Times New Roman" panose="02020603050405020304" pitchFamily="18" charset="0"/>
            </a:endParaRPr>
          </a:p>
        </p:txBody>
      </p:sp>
      <p:sp>
        <p:nvSpPr>
          <p:cNvPr id="104452" name="Rectangle 2"/>
          <p:cNvSpPr>
            <a:spLocks noGrp="1" noRot="1" noChangeAspect="1" noChangeArrowheads="1" noTextEdit="1"/>
          </p:cNvSpPr>
          <p:nvPr>
            <p:ph type="sldImg"/>
          </p:nvPr>
        </p:nvSpPr>
        <p:spPr>
          <a:xfrm>
            <a:off x="2171700" y="703263"/>
            <a:ext cx="2755900" cy="3513137"/>
          </a:xfrm>
          <a:ln/>
        </p:spPr>
      </p:sp>
      <p:sp>
        <p:nvSpPr>
          <p:cNvPr id="104453"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13263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7D92F23-2046-4D6F-A6AF-5BB46B52E0F4}" type="slidenum">
              <a:rPr lang="en-US" altLang="en-US" sz="1200" smtClean="0">
                <a:latin typeface="Times New Roman" panose="02020603050405020304" pitchFamily="18" charset="0"/>
              </a:rPr>
              <a:pPr/>
              <a:t>6</a:t>
            </a:fld>
            <a:endParaRPr lang="en-US" altLang="en-US" sz="120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2162175" y="703263"/>
            <a:ext cx="2752725" cy="3509962"/>
          </a:xfrm>
          <a:ln/>
        </p:spPr>
      </p:sp>
      <p:sp>
        <p:nvSpPr>
          <p:cNvPr id="22532" name="Rectangle 3"/>
          <p:cNvSpPr>
            <a:spLocks noGrp="1" noChangeArrowheads="1"/>
          </p:cNvSpPr>
          <p:nvPr>
            <p:ph type="body" idx="1"/>
          </p:nvPr>
        </p:nvSpPr>
        <p:spPr>
          <a:xfrm>
            <a:off x="708025" y="4446588"/>
            <a:ext cx="5661025" cy="4213225"/>
          </a:xfrm>
          <a:noFill/>
        </p:spPr>
        <p:txBody>
          <a:bodyPr/>
          <a:lstStyle/>
          <a:p>
            <a:endParaRPr lang="es-ES" altLang="en-US"/>
          </a:p>
        </p:txBody>
      </p:sp>
    </p:spTree>
    <p:extLst>
      <p:ext uri="{BB962C8B-B14F-4D97-AF65-F5344CB8AC3E}">
        <p14:creationId xmlns:p14="http://schemas.microsoft.com/office/powerpoint/2010/main" val="1529578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90B20E6-029D-4371-AB7D-38D5A24E1D1D}" type="slidenum">
              <a:rPr lang="en-US" altLang="en-US" sz="1200" smtClean="0">
                <a:latin typeface="Times New Roman" panose="02020603050405020304" pitchFamily="18" charset="0"/>
              </a:rPr>
              <a:pPr/>
              <a:t>54</a:t>
            </a:fld>
            <a:endParaRPr lang="en-US" altLang="en-US" sz="1200">
              <a:latin typeface="Times New Roman" panose="02020603050405020304" pitchFamily="18" charset="0"/>
            </a:endParaRPr>
          </a:p>
        </p:txBody>
      </p:sp>
      <p:sp>
        <p:nvSpPr>
          <p:cNvPr id="10649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8449479D-D8BD-4C72-BFCD-01400CC953D9}" type="slidenum">
              <a:rPr lang="en-US" altLang="en-US" sz="1200">
                <a:latin typeface="Times New Roman" panose="02020603050405020304" pitchFamily="18" charset="0"/>
              </a:rPr>
              <a:pPr algn="r"/>
              <a:t>54</a:t>
            </a:fld>
            <a:endParaRPr lang="en-US" altLang="en-US" sz="1200">
              <a:latin typeface="Times New Roman" panose="02020603050405020304" pitchFamily="18" charset="0"/>
            </a:endParaRPr>
          </a:p>
        </p:txBody>
      </p:sp>
      <p:sp>
        <p:nvSpPr>
          <p:cNvPr id="106500" name="Rectangle 2"/>
          <p:cNvSpPr>
            <a:spLocks noGrp="1" noRot="1" noChangeAspect="1" noChangeArrowheads="1" noTextEdit="1"/>
          </p:cNvSpPr>
          <p:nvPr>
            <p:ph type="sldImg"/>
          </p:nvPr>
        </p:nvSpPr>
        <p:spPr>
          <a:xfrm>
            <a:off x="2171700" y="703263"/>
            <a:ext cx="2755900" cy="3513137"/>
          </a:xfrm>
          <a:ln/>
        </p:spPr>
      </p:sp>
      <p:sp>
        <p:nvSpPr>
          <p:cNvPr id="10650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019893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6908E20-C12B-4C75-803D-227F75B44F28}" type="slidenum">
              <a:rPr lang="en-US" altLang="en-US" sz="1200" smtClean="0">
                <a:latin typeface="Times New Roman" panose="02020603050405020304" pitchFamily="18" charset="0"/>
              </a:rPr>
              <a:pPr/>
              <a:t>55</a:t>
            </a:fld>
            <a:endParaRPr lang="en-US" altLang="en-US" sz="1200">
              <a:latin typeface="Times New Roman" panose="02020603050405020304" pitchFamily="18" charset="0"/>
            </a:endParaRPr>
          </a:p>
        </p:txBody>
      </p:sp>
      <p:sp>
        <p:nvSpPr>
          <p:cNvPr id="10854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B4B65457-432C-4BAE-A5D0-EAA87C803B7C}" type="slidenum">
              <a:rPr lang="en-US" altLang="en-US" sz="1200">
                <a:latin typeface="Times New Roman" panose="02020603050405020304" pitchFamily="18" charset="0"/>
              </a:rPr>
              <a:pPr algn="r"/>
              <a:t>55</a:t>
            </a:fld>
            <a:endParaRPr lang="en-US" altLang="en-US" sz="1200">
              <a:latin typeface="Times New Roman" panose="02020603050405020304" pitchFamily="18" charset="0"/>
            </a:endParaRPr>
          </a:p>
        </p:txBody>
      </p:sp>
      <p:sp>
        <p:nvSpPr>
          <p:cNvPr id="108548" name="Rectangle 2"/>
          <p:cNvSpPr>
            <a:spLocks noGrp="1" noRot="1" noChangeAspect="1" noChangeArrowheads="1" noTextEdit="1"/>
          </p:cNvSpPr>
          <p:nvPr>
            <p:ph type="sldImg"/>
          </p:nvPr>
        </p:nvSpPr>
        <p:spPr>
          <a:xfrm>
            <a:off x="2170113" y="703263"/>
            <a:ext cx="2755900" cy="3513137"/>
          </a:xfrm>
          <a:ln/>
        </p:spPr>
      </p:sp>
      <p:sp>
        <p:nvSpPr>
          <p:cNvPr id="10854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2187734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41B1E5C-3C4F-4286-90C9-D14139154A42}" type="slidenum">
              <a:rPr lang="en-US" altLang="en-US" sz="1200" smtClean="0">
                <a:latin typeface="Times New Roman" panose="02020603050405020304" pitchFamily="18" charset="0"/>
              </a:rPr>
              <a:pPr/>
              <a:t>56</a:t>
            </a:fld>
            <a:endParaRPr lang="en-US" altLang="en-US" sz="12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571921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C5846B2-220B-413C-A88E-7D331BE09FF7}" type="slidenum">
              <a:rPr lang="en-US" altLang="en-US" sz="1200" smtClean="0">
                <a:latin typeface="Times New Roman" panose="02020603050405020304" pitchFamily="18" charset="0"/>
              </a:rPr>
              <a:pPr/>
              <a:t>57</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53621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45D0FD8-8FBA-4746-963E-04403E9594BD}" type="slidenum">
              <a:rPr lang="en-US" altLang="en-US" sz="1200" smtClean="0">
                <a:latin typeface="Times New Roman" panose="02020603050405020304" pitchFamily="18" charset="0"/>
              </a:rPr>
              <a:pPr/>
              <a:t>58</a:t>
            </a:fld>
            <a:endParaRPr lang="en-US" altLang="en-US" sz="1200">
              <a:latin typeface="Times New Roman" panose="02020603050405020304" pitchFamily="18" charset="0"/>
            </a:endParaRPr>
          </a:p>
        </p:txBody>
      </p:sp>
      <p:sp>
        <p:nvSpPr>
          <p:cNvPr id="11469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D45A8775-606D-41AB-BCBE-4C3EAD6C2732}" type="slidenum">
              <a:rPr lang="en-US" altLang="en-US" sz="1200">
                <a:latin typeface="Times New Roman" panose="02020603050405020304" pitchFamily="18" charset="0"/>
              </a:rPr>
              <a:pPr algn="r"/>
              <a:t>58</a:t>
            </a:fld>
            <a:endParaRPr lang="en-US" altLang="en-US" sz="1200">
              <a:latin typeface="Times New Roman" panose="02020603050405020304" pitchFamily="18" charset="0"/>
            </a:endParaRPr>
          </a:p>
        </p:txBody>
      </p:sp>
      <p:sp>
        <p:nvSpPr>
          <p:cNvPr id="114692"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FAAC4DD6-E012-4B31-B2F7-3207085B4C0A}" type="slidenum">
              <a:rPr lang="en-US" altLang="en-US" sz="1200">
                <a:latin typeface="Times New Roman" panose="02020603050405020304" pitchFamily="18" charset="0"/>
              </a:rPr>
              <a:pPr algn="r"/>
              <a:t>58</a:t>
            </a:fld>
            <a:endParaRPr lang="en-US" altLang="en-US" sz="1200">
              <a:latin typeface="Times New Roman" panose="02020603050405020304" pitchFamily="18" charset="0"/>
            </a:endParaRPr>
          </a:p>
        </p:txBody>
      </p:sp>
      <p:sp>
        <p:nvSpPr>
          <p:cNvPr id="114693" name="Rectangle 2"/>
          <p:cNvSpPr>
            <a:spLocks noGrp="1" noRot="1" noChangeAspect="1" noChangeArrowheads="1" noTextEdit="1"/>
          </p:cNvSpPr>
          <p:nvPr>
            <p:ph type="sldImg"/>
          </p:nvPr>
        </p:nvSpPr>
        <p:spPr>
          <a:xfrm>
            <a:off x="2171700" y="703263"/>
            <a:ext cx="2755900" cy="3513137"/>
          </a:xfrm>
          <a:ln/>
        </p:spPr>
      </p:sp>
      <p:sp>
        <p:nvSpPr>
          <p:cNvPr id="114694"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920530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C4ACAED-86D3-4EA7-B781-ED2B9A27663C}" type="slidenum">
              <a:rPr lang="en-US" altLang="en-US" sz="1200" smtClean="0">
                <a:latin typeface="Times New Roman" panose="02020603050405020304" pitchFamily="18" charset="0"/>
              </a:rPr>
              <a:pPr/>
              <a:t>60</a:t>
            </a:fld>
            <a:endParaRPr lang="en-US" altLang="en-US" sz="12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90531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5AD49E4-6EF2-4705-A0DF-0CC7211C99FE}" type="slidenum">
              <a:rPr lang="en-US" altLang="en-US" sz="1200" smtClean="0">
                <a:latin typeface="Times New Roman" panose="02020603050405020304" pitchFamily="18" charset="0"/>
              </a:rPr>
              <a:pPr/>
              <a:t>61</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81387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EBA2184-53D3-4068-81BB-4DAC6DD27764}" type="slidenum">
              <a:rPr lang="en-US" altLang="en-US" sz="1200" smtClean="0">
                <a:latin typeface="Times New Roman" panose="02020603050405020304" pitchFamily="18" charset="0"/>
              </a:rPr>
              <a:pPr/>
              <a:t>62</a:t>
            </a:fld>
            <a:endParaRPr lang="en-US" altLang="en-US"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62970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34F957B-83B9-4FBE-B312-4B54C0B9D089}" type="slidenum">
              <a:rPr lang="en-US" altLang="en-US" sz="1200" smtClean="0">
                <a:latin typeface="Times New Roman" panose="02020603050405020304" pitchFamily="18" charset="0"/>
              </a:rPr>
              <a:pPr/>
              <a:t>63</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98042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BA2BB57-8EE4-4286-B97A-9C0EF0F9712A}" type="slidenum">
              <a:rPr lang="en-US" altLang="en-US" sz="1200" smtClean="0">
                <a:latin typeface="Times New Roman" panose="02020603050405020304" pitchFamily="18" charset="0"/>
              </a:rPr>
              <a:pPr/>
              <a:t>64</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0716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6BBF86D-8BA2-4225-9B94-C015AD62CB68}"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
        <p:nvSpPr>
          <p:cNvPr id="245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595ABA71-957E-49BB-A1B8-2FE502431767}" type="slidenum">
              <a:rPr lang="en-US" altLang="en-US" sz="1200">
                <a:latin typeface="Times New Roman" panose="02020603050405020304" pitchFamily="18" charset="0"/>
              </a:rPr>
              <a:pPr algn="r"/>
              <a:t>7</a:t>
            </a:fld>
            <a:endParaRPr lang="en-US" altLang="en-US" sz="1200">
              <a:latin typeface="Times New Roman" panose="02020603050405020304" pitchFamily="18" charset="0"/>
            </a:endParaRPr>
          </a:p>
        </p:txBody>
      </p:sp>
      <p:sp>
        <p:nvSpPr>
          <p:cNvPr id="24580" name="Rectangle 2"/>
          <p:cNvSpPr>
            <a:spLocks noGrp="1" noRot="1" noChangeAspect="1" noChangeArrowheads="1" noTextEdit="1"/>
          </p:cNvSpPr>
          <p:nvPr>
            <p:ph type="sldImg"/>
          </p:nvPr>
        </p:nvSpPr>
        <p:spPr>
          <a:xfrm>
            <a:off x="2171700" y="703263"/>
            <a:ext cx="2755900" cy="3513137"/>
          </a:xfrm>
          <a:ln/>
        </p:spPr>
      </p:sp>
      <p:sp>
        <p:nvSpPr>
          <p:cNvPr id="2458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88689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4071452-3A1A-4648-BED4-F7780DD1D1FC}" type="slidenum">
              <a:rPr lang="en-US" altLang="en-US" sz="1200" smtClean="0">
                <a:latin typeface="Times New Roman" panose="02020603050405020304" pitchFamily="18" charset="0"/>
              </a:rPr>
              <a:pPr/>
              <a:t>65</a:t>
            </a:fld>
            <a:endParaRPr lang="en-US" altLang="en-US" sz="1200">
              <a:latin typeface="Times New Roman" panose="02020603050405020304" pitchFamily="18" charset="0"/>
            </a:endParaRPr>
          </a:p>
        </p:txBody>
      </p:sp>
      <p:sp>
        <p:nvSpPr>
          <p:cNvPr id="126979"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17" tIns="47159" rIns="94317" bIns="47159"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0900" indent="-236538" defTabSz="942975">
              <a:defRPr sz="600">
                <a:solidFill>
                  <a:schemeClr val="tx1"/>
                </a:solidFill>
                <a:latin typeface="Arial Black" panose="020B0A04020102020204" pitchFamily="34" charset="0"/>
              </a:defRPr>
            </a:lvl5pPr>
            <a:lvl6pPr marL="2578100"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5300"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2500"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49700"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766804B1-80D2-419E-B796-75A511CB0D2D}" type="slidenum">
              <a:rPr lang="en-US" altLang="es-ES" sz="1200">
                <a:latin typeface="Arial" panose="020B0604020202020204" pitchFamily="34" charset="0"/>
                <a:cs typeface="Arial" panose="020B0604020202020204" pitchFamily="34" charset="0"/>
              </a:rPr>
              <a:pPr algn="r" eaLnBrk="1" hangingPunct="1"/>
              <a:t>65</a:t>
            </a:fld>
            <a:endParaRPr lang="en-US" altLang="es-ES" sz="1200">
              <a:latin typeface="Arial" panose="020B0604020202020204" pitchFamily="34" charset="0"/>
              <a:cs typeface="Arial" panose="020B0604020202020204" pitchFamily="34" charset="0"/>
            </a:endParaRPr>
          </a:p>
        </p:txBody>
      </p:sp>
      <p:sp>
        <p:nvSpPr>
          <p:cNvPr id="126980" name="Rectangle 2"/>
          <p:cNvSpPr>
            <a:spLocks noGrp="1" noRot="1" noChangeAspect="1" noChangeArrowheads="1" noTextEdit="1"/>
          </p:cNvSpPr>
          <p:nvPr>
            <p:ph type="sldImg"/>
          </p:nvPr>
        </p:nvSpPr>
        <p:spPr>
          <a:xfrm>
            <a:off x="2173288" y="704850"/>
            <a:ext cx="2754312" cy="3511550"/>
          </a:xfrm>
          <a:ln/>
        </p:spPr>
      </p:sp>
      <p:sp>
        <p:nvSpPr>
          <p:cNvPr id="126981" name="Rectangle 3"/>
          <p:cNvSpPr>
            <a:spLocks noGrp="1" noChangeArrowheads="1"/>
          </p:cNvSpPr>
          <p:nvPr>
            <p:ph type="body" idx="1"/>
          </p:nvPr>
        </p:nvSpPr>
        <p:spPr>
          <a:xfrm>
            <a:off x="942975" y="4445000"/>
            <a:ext cx="5191125" cy="4213225"/>
          </a:xfrm>
          <a:noFill/>
        </p:spPr>
        <p:txBody>
          <a:bodyPr lIns="94317" tIns="47159" rIns="94317" bIns="47159"/>
          <a:lstStyle/>
          <a:p>
            <a:endParaRPr lang="es-ES" altLang="es-ES"/>
          </a:p>
        </p:txBody>
      </p:sp>
    </p:spTree>
    <p:extLst>
      <p:ext uri="{BB962C8B-B14F-4D97-AF65-F5344CB8AC3E}">
        <p14:creationId xmlns:p14="http://schemas.microsoft.com/office/powerpoint/2010/main" val="4257246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34F957B-83B9-4FBE-B312-4B54C0B9D089}" type="slidenum">
              <a:rPr lang="en-US" altLang="en-US" sz="1200" smtClean="0">
                <a:latin typeface="Times New Roman" panose="02020603050405020304" pitchFamily="18" charset="0"/>
              </a:rPr>
              <a:pPr/>
              <a:t>66</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21260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1545B6C-EE5E-47E5-855D-7351DD8A420F}" type="slidenum">
              <a:rPr lang="en-US" altLang="en-US" sz="1200" smtClean="0">
                <a:latin typeface="Times New Roman" panose="02020603050405020304" pitchFamily="18" charset="0"/>
              </a:rPr>
              <a:pPr/>
              <a:t>67</a:t>
            </a:fld>
            <a:endParaRPr lang="en-US" altLang="en-US" sz="1200">
              <a:latin typeface="Times New Roman" panose="02020603050405020304" pitchFamily="18" charset="0"/>
            </a:endParaRPr>
          </a:p>
        </p:txBody>
      </p:sp>
      <p:sp>
        <p:nvSpPr>
          <p:cNvPr id="12902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FA5C1B38-7A4F-4C0D-A811-582235B22EA8}" type="slidenum">
              <a:rPr lang="en-US" altLang="en-US" sz="1200">
                <a:latin typeface="Times New Roman" panose="02020603050405020304" pitchFamily="18" charset="0"/>
              </a:rPr>
              <a:pPr algn="r"/>
              <a:t>67</a:t>
            </a:fld>
            <a:endParaRPr lang="en-US" altLang="en-US" sz="1200">
              <a:latin typeface="Times New Roman" panose="02020603050405020304" pitchFamily="18" charset="0"/>
            </a:endParaRPr>
          </a:p>
        </p:txBody>
      </p:sp>
      <p:sp>
        <p:nvSpPr>
          <p:cNvPr id="129028" name="Rectangle 2"/>
          <p:cNvSpPr>
            <a:spLocks noGrp="1" noRot="1" noChangeAspect="1" noChangeArrowheads="1" noTextEdit="1"/>
          </p:cNvSpPr>
          <p:nvPr>
            <p:ph type="sldImg"/>
          </p:nvPr>
        </p:nvSpPr>
        <p:spPr>
          <a:xfrm>
            <a:off x="2171700" y="703263"/>
            <a:ext cx="2755900" cy="3513137"/>
          </a:xfrm>
          <a:ln/>
        </p:spPr>
      </p:sp>
      <p:sp>
        <p:nvSpPr>
          <p:cNvPr id="129029"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337705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79DC80A-95D9-491E-99DE-2847A847E98C}" type="slidenum">
              <a:rPr lang="en-US" altLang="en-US" sz="1200" smtClean="0">
                <a:latin typeface="Times New Roman" panose="02020603050405020304" pitchFamily="18" charset="0"/>
              </a:rPr>
              <a:pPr/>
              <a:t>68</a:t>
            </a:fld>
            <a:endParaRPr lang="en-US" altLang="en-US"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xfrm>
            <a:off x="2171700" y="703263"/>
            <a:ext cx="2755900" cy="3513137"/>
          </a:xfrm>
          <a:ln/>
        </p:spPr>
      </p:sp>
      <p:sp>
        <p:nvSpPr>
          <p:cNvPr id="13312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31469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B044C0F-187E-4E44-859A-063E89CF8286}" type="slidenum">
              <a:rPr lang="en-US" altLang="en-US" sz="1200" smtClean="0">
                <a:latin typeface="Times New Roman" panose="02020603050405020304" pitchFamily="18" charset="0"/>
              </a:rPr>
              <a:pPr/>
              <a:t>69</a:t>
            </a:fld>
            <a:endParaRPr lang="en-US" altLang="en-US" sz="1200">
              <a:latin typeface="Times New Roman" panose="02020603050405020304" pitchFamily="18" charset="0"/>
            </a:endParaRPr>
          </a:p>
        </p:txBody>
      </p:sp>
      <p:sp>
        <p:nvSpPr>
          <p:cNvPr id="2027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4D22317B-1363-426C-9EC4-8C4337E6239D}" type="slidenum">
              <a:rPr lang="en-US" altLang="en-US" sz="1200">
                <a:latin typeface="Times New Roman" panose="02020603050405020304" pitchFamily="18" charset="0"/>
              </a:rPr>
              <a:pPr algn="r"/>
              <a:t>69</a:t>
            </a:fld>
            <a:endParaRPr lang="en-US" altLang="en-US" sz="1200">
              <a:latin typeface="Times New Roman" panose="02020603050405020304" pitchFamily="18" charset="0"/>
            </a:endParaRPr>
          </a:p>
        </p:txBody>
      </p:sp>
      <p:sp>
        <p:nvSpPr>
          <p:cNvPr id="202756" name="Rectangle 2"/>
          <p:cNvSpPr>
            <a:spLocks noGrp="1" noRot="1" noChangeAspect="1" noChangeArrowheads="1" noTextEdit="1"/>
          </p:cNvSpPr>
          <p:nvPr>
            <p:ph type="sldImg"/>
          </p:nvPr>
        </p:nvSpPr>
        <p:spPr>
          <a:xfrm>
            <a:off x="2171700" y="703263"/>
            <a:ext cx="2755900" cy="3513137"/>
          </a:xfrm>
          <a:ln/>
        </p:spPr>
      </p:sp>
      <p:sp>
        <p:nvSpPr>
          <p:cNvPr id="202757"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42182108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4F60D10-BEE8-4FE7-9CAC-C9E53EDC2EED}" type="slidenum">
              <a:rPr lang="en-US" altLang="en-US" sz="1200" smtClean="0">
                <a:latin typeface="Times New Roman" panose="02020603050405020304" pitchFamily="18" charset="0"/>
              </a:rPr>
              <a:pPr/>
              <a:t>70</a:t>
            </a:fld>
            <a:endParaRPr lang="en-US" altLang="en-US"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xfrm>
            <a:off x="2171700" y="703263"/>
            <a:ext cx="2755900" cy="3513137"/>
          </a:xfrm>
          <a:ln/>
        </p:spPr>
      </p:sp>
      <p:sp>
        <p:nvSpPr>
          <p:cNvPr id="1310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15831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8C651F9-90D0-452A-AEDE-143E060E7098}" type="slidenum">
              <a:rPr lang="en-US" altLang="en-US" sz="1200" b="0" smtClean="0">
                <a:solidFill>
                  <a:schemeClr val="tx1"/>
                </a:solidFill>
                <a:latin typeface="Times New Roman" panose="02020603050405020304" pitchFamily="18" charset="0"/>
              </a:rPr>
              <a:pPr/>
              <a:t>72</a:t>
            </a:fld>
            <a:endParaRPr lang="en-US" altLang="en-US" sz="1200" b="0" dirty="0">
              <a:solidFill>
                <a:schemeClr val="tx1"/>
              </a:solidFill>
              <a:latin typeface="Times New Roman" panose="02020603050405020304" pitchFamily="18" charset="0"/>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613C1E2-D62A-4EF9-B022-D93E49FA058D}" type="slidenum">
              <a:rPr lang="en-US" altLang="en-US" sz="1200" smtClean="0">
                <a:latin typeface="Times New Roman" panose="02020603050405020304" pitchFamily="18" charset="0"/>
              </a:rPr>
              <a:pPr/>
              <a:t>73</a:t>
            </a:fld>
            <a:endParaRPr lang="en-US" altLang="en-US" sz="1200">
              <a:latin typeface="Times New Roman" panose="02020603050405020304" pitchFamily="18" charset="0"/>
            </a:endParaRPr>
          </a:p>
        </p:txBody>
      </p:sp>
      <p:sp>
        <p:nvSpPr>
          <p:cNvPr id="137219"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CA182F2B-F644-42B3-9D02-C9BA0D2B77BA}" type="slidenum">
              <a:rPr lang="en-US" altLang="es-ES" sz="1200">
                <a:latin typeface="Arial" panose="020B0604020202020204" pitchFamily="34" charset="0"/>
                <a:cs typeface="Arial" panose="020B0604020202020204" pitchFamily="34" charset="0"/>
              </a:rPr>
              <a:pPr algn="r" eaLnBrk="1" hangingPunct="1"/>
              <a:t>73</a:t>
            </a:fld>
            <a:endParaRPr lang="en-US" altLang="es-ES" sz="1200">
              <a:latin typeface="Arial" panose="020B0604020202020204" pitchFamily="34" charset="0"/>
              <a:cs typeface="Arial" panose="020B0604020202020204" pitchFamily="34" charset="0"/>
            </a:endParaRPr>
          </a:p>
        </p:txBody>
      </p:sp>
      <p:sp>
        <p:nvSpPr>
          <p:cNvPr id="137220" name="Rectangle 2"/>
          <p:cNvSpPr>
            <a:spLocks noGrp="1" noRot="1" noChangeAspect="1" noChangeArrowheads="1" noTextEdit="1"/>
          </p:cNvSpPr>
          <p:nvPr>
            <p:ph type="sldImg"/>
          </p:nvPr>
        </p:nvSpPr>
        <p:spPr>
          <a:xfrm>
            <a:off x="2173288" y="704850"/>
            <a:ext cx="2754312" cy="3511550"/>
          </a:xfrm>
          <a:ln/>
        </p:spPr>
      </p:sp>
      <p:sp>
        <p:nvSpPr>
          <p:cNvPr id="137221"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903686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ED16D3E-9402-4530-A861-4A5744B8DBF0}" type="slidenum">
              <a:rPr lang="en-US" altLang="en-US" sz="1200" smtClean="0">
                <a:latin typeface="Times New Roman" panose="02020603050405020304" pitchFamily="18" charset="0"/>
              </a:rPr>
              <a:pPr/>
              <a:t>74</a:t>
            </a:fld>
            <a:endParaRPr lang="en-US" altLang="en-US" sz="1200">
              <a:latin typeface="Times New Roman" panose="02020603050405020304" pitchFamily="18" charset="0"/>
            </a:endParaRPr>
          </a:p>
        </p:txBody>
      </p:sp>
      <p:sp>
        <p:nvSpPr>
          <p:cNvPr id="139267"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0F7A3F1D-A02A-448C-84FD-4F5CE6CDB00D}" type="slidenum">
              <a:rPr lang="en-US" altLang="es-ES" sz="1200">
                <a:latin typeface="Arial" panose="020B0604020202020204" pitchFamily="34" charset="0"/>
                <a:cs typeface="Arial" panose="020B0604020202020204" pitchFamily="34" charset="0"/>
              </a:rPr>
              <a:pPr algn="r" eaLnBrk="1" hangingPunct="1"/>
              <a:t>74</a:t>
            </a:fld>
            <a:endParaRPr lang="en-US" altLang="es-ES" sz="1200">
              <a:latin typeface="Arial" panose="020B0604020202020204" pitchFamily="34" charset="0"/>
              <a:cs typeface="Arial" panose="020B0604020202020204" pitchFamily="34" charset="0"/>
            </a:endParaRPr>
          </a:p>
        </p:txBody>
      </p:sp>
      <p:sp>
        <p:nvSpPr>
          <p:cNvPr id="139268" name="Rectangle 2"/>
          <p:cNvSpPr>
            <a:spLocks noGrp="1" noRot="1" noChangeAspect="1" noChangeArrowheads="1" noTextEdit="1"/>
          </p:cNvSpPr>
          <p:nvPr>
            <p:ph type="sldImg"/>
          </p:nvPr>
        </p:nvSpPr>
        <p:spPr>
          <a:xfrm>
            <a:off x="2173288" y="704850"/>
            <a:ext cx="2754312" cy="3511550"/>
          </a:xfrm>
          <a:ln/>
        </p:spPr>
      </p:sp>
      <p:sp>
        <p:nvSpPr>
          <p:cNvPr id="139269"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15405779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3422807-5D1B-467B-9390-C0469A1AA5D2}" type="slidenum">
              <a:rPr lang="en-US" altLang="en-US" sz="1200" smtClean="0">
                <a:latin typeface="Times New Roman" panose="02020603050405020304" pitchFamily="18" charset="0"/>
              </a:rPr>
              <a:pPr/>
              <a:t>75</a:t>
            </a:fld>
            <a:endParaRPr lang="en-US" altLang="en-US" sz="1200">
              <a:latin typeface="Times New Roman" panose="02020603050405020304" pitchFamily="18" charset="0"/>
            </a:endParaRPr>
          </a:p>
        </p:txBody>
      </p:sp>
      <p:sp>
        <p:nvSpPr>
          <p:cNvPr id="141315"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45593ACC-BB61-498B-A3B1-CCEB138911A0}" type="slidenum">
              <a:rPr lang="en-US" altLang="es-ES" sz="1200">
                <a:latin typeface="Arial" panose="020B0604020202020204" pitchFamily="34" charset="0"/>
                <a:cs typeface="Arial" panose="020B0604020202020204" pitchFamily="34" charset="0"/>
              </a:rPr>
              <a:pPr algn="r" eaLnBrk="1" hangingPunct="1"/>
              <a:t>75</a:t>
            </a:fld>
            <a:endParaRPr lang="en-US" altLang="es-ES" sz="1200">
              <a:latin typeface="Arial" panose="020B0604020202020204" pitchFamily="34" charset="0"/>
              <a:cs typeface="Arial" panose="020B0604020202020204" pitchFamily="34" charset="0"/>
            </a:endParaRPr>
          </a:p>
        </p:txBody>
      </p:sp>
      <p:sp>
        <p:nvSpPr>
          <p:cNvPr id="141316" name="Rectangle 2"/>
          <p:cNvSpPr>
            <a:spLocks noGrp="1" noRot="1" noChangeAspect="1" noChangeArrowheads="1" noTextEdit="1"/>
          </p:cNvSpPr>
          <p:nvPr>
            <p:ph type="sldImg"/>
          </p:nvPr>
        </p:nvSpPr>
        <p:spPr>
          <a:xfrm>
            <a:off x="2173288" y="704850"/>
            <a:ext cx="2754312" cy="3511550"/>
          </a:xfrm>
          <a:ln/>
        </p:spPr>
      </p:sp>
      <p:sp>
        <p:nvSpPr>
          <p:cNvPr id="141317"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397756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0AF6251-F359-4B70-ACF8-5D3C51F00339}" type="slidenum">
              <a:rPr lang="en-US" altLang="en-US" sz="1200" smtClean="0">
                <a:latin typeface="Times New Roman" panose="02020603050405020304" pitchFamily="18" charset="0"/>
              </a:rPr>
              <a:pPr/>
              <a:t>8</a:t>
            </a:fld>
            <a:endParaRPr lang="en-US" altLang="en-US" sz="120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060710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6842218-494E-41B7-9E2A-CE3E06C2B1AF}" type="slidenum">
              <a:rPr lang="en-US" altLang="en-US" sz="1200" smtClean="0">
                <a:latin typeface="Times New Roman" panose="02020603050405020304" pitchFamily="18" charset="0"/>
              </a:rPr>
              <a:pPr/>
              <a:t>76</a:t>
            </a:fld>
            <a:endParaRPr lang="en-US" altLang="en-US" sz="1200">
              <a:latin typeface="Times New Roman" panose="02020603050405020304" pitchFamily="18" charset="0"/>
            </a:endParaRPr>
          </a:p>
        </p:txBody>
      </p:sp>
      <p:sp>
        <p:nvSpPr>
          <p:cNvPr id="143363" name="Rectangle 7"/>
          <p:cNvSpPr txBox="1">
            <a:spLocks noGrp="1" noChangeArrowheads="1"/>
          </p:cNvSpPr>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AE8EECD9-47E1-49AB-9A3B-2DDF6E52E645}" type="slidenum">
              <a:rPr lang="en-US" altLang="es-ES" sz="1200">
                <a:latin typeface="Arial" panose="020B0604020202020204" pitchFamily="34" charset="0"/>
                <a:cs typeface="Arial" panose="020B0604020202020204" pitchFamily="34" charset="0"/>
              </a:rPr>
              <a:pPr algn="r" eaLnBrk="1" hangingPunct="1"/>
              <a:t>76</a:t>
            </a:fld>
            <a:endParaRPr lang="en-US" altLang="es-ES" sz="1200">
              <a:latin typeface="Arial" panose="020B0604020202020204" pitchFamily="34" charset="0"/>
              <a:cs typeface="Arial" panose="020B0604020202020204" pitchFamily="34" charset="0"/>
            </a:endParaRPr>
          </a:p>
        </p:txBody>
      </p:sp>
      <p:sp>
        <p:nvSpPr>
          <p:cNvPr id="143364" name="Rectangle 2"/>
          <p:cNvSpPr>
            <a:spLocks noGrp="1" noRot="1" noChangeAspect="1" noChangeArrowheads="1" noTextEdit="1"/>
          </p:cNvSpPr>
          <p:nvPr>
            <p:ph type="sldImg"/>
          </p:nvPr>
        </p:nvSpPr>
        <p:spPr>
          <a:xfrm>
            <a:off x="2173288" y="704850"/>
            <a:ext cx="2754312" cy="3511550"/>
          </a:xfrm>
          <a:ln/>
        </p:spPr>
      </p:sp>
      <p:sp>
        <p:nvSpPr>
          <p:cNvPr id="143365" name="Rectangle 3"/>
          <p:cNvSpPr>
            <a:spLocks noGrp="1" noChangeArrowheads="1"/>
          </p:cNvSpPr>
          <p:nvPr>
            <p:ph type="body" idx="1"/>
          </p:nvPr>
        </p:nvSpPr>
        <p:spPr>
          <a:xfrm>
            <a:off x="942975" y="4445000"/>
            <a:ext cx="5191125" cy="4213225"/>
          </a:xfrm>
          <a:noFill/>
        </p:spPr>
        <p:txBody>
          <a:bodyPr lIns="94330" tIns="47165" rIns="94330" bIns="47165"/>
          <a:lstStyle/>
          <a:p>
            <a:pPr eaLnBrk="1" hangingPunct="1"/>
            <a:endParaRPr lang="es-ES" altLang="es-ES"/>
          </a:p>
        </p:txBody>
      </p:sp>
    </p:spTree>
    <p:extLst>
      <p:ext uri="{BB962C8B-B14F-4D97-AF65-F5344CB8AC3E}">
        <p14:creationId xmlns:p14="http://schemas.microsoft.com/office/powerpoint/2010/main" val="1019173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B96ADCD-C460-487C-AF7E-A3A44C6F9DC2}" type="slidenum">
              <a:rPr lang="en-US" altLang="en-US" sz="1200" smtClean="0">
                <a:latin typeface="Times New Roman" panose="02020603050405020304" pitchFamily="18" charset="0"/>
              </a:rPr>
              <a:pPr/>
              <a:t>78</a:t>
            </a:fld>
            <a:endParaRPr lang="en-US" altLang="en-US" sz="1200">
              <a:latin typeface="Times New Roman" panose="02020603050405020304" pitchFamily="18" charset="0"/>
            </a:endParaRPr>
          </a:p>
        </p:txBody>
      </p:sp>
      <p:sp>
        <p:nvSpPr>
          <p:cNvPr id="14541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C517A68C-5A15-49FF-B984-B143ACF042E8}" type="slidenum">
              <a:rPr lang="en-US" altLang="en-US" sz="1200">
                <a:latin typeface="Times New Roman" panose="02020603050405020304" pitchFamily="18" charset="0"/>
              </a:rPr>
              <a:pPr algn="r"/>
              <a:t>78</a:t>
            </a:fld>
            <a:endParaRPr lang="en-US" altLang="en-US" sz="1200">
              <a:latin typeface="Times New Roman" panose="02020603050405020304" pitchFamily="18" charset="0"/>
            </a:endParaRPr>
          </a:p>
        </p:txBody>
      </p:sp>
      <p:sp>
        <p:nvSpPr>
          <p:cNvPr id="145412" name="Rectangle 2"/>
          <p:cNvSpPr>
            <a:spLocks noGrp="1" noRot="1" noChangeAspect="1" noChangeArrowheads="1" noTextEdit="1"/>
          </p:cNvSpPr>
          <p:nvPr>
            <p:ph type="sldImg"/>
          </p:nvPr>
        </p:nvSpPr>
        <p:spPr>
          <a:xfrm>
            <a:off x="2171700" y="703263"/>
            <a:ext cx="2755900" cy="3513137"/>
          </a:xfrm>
          <a:ln/>
        </p:spPr>
      </p:sp>
      <p:sp>
        <p:nvSpPr>
          <p:cNvPr id="145413"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8292418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8E94FB8-070F-480C-B181-3E1C53F50744}" type="slidenum">
              <a:rPr lang="en-US" altLang="en-US" sz="1200" smtClean="0">
                <a:latin typeface="Times New Roman" panose="02020603050405020304" pitchFamily="18" charset="0"/>
              </a:rPr>
              <a:pPr/>
              <a:t>79</a:t>
            </a:fld>
            <a:endParaRPr lang="en-US" altLang="en-US" sz="1200">
              <a:latin typeface="Times New Roman" panose="02020603050405020304" pitchFamily="18" charset="0"/>
            </a:endParaRPr>
          </a:p>
        </p:txBody>
      </p:sp>
      <p:sp>
        <p:nvSpPr>
          <p:cNvPr id="14745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BCA36DC8-090C-47BF-ACC5-70E68D8F6208}" type="slidenum">
              <a:rPr lang="en-US" altLang="en-US" sz="1200">
                <a:latin typeface="Times New Roman" panose="02020603050405020304" pitchFamily="18" charset="0"/>
              </a:rPr>
              <a:pPr algn="r"/>
              <a:t>79</a:t>
            </a:fld>
            <a:endParaRPr lang="en-US" altLang="en-US" sz="1200">
              <a:latin typeface="Times New Roman" panose="02020603050405020304" pitchFamily="18" charset="0"/>
            </a:endParaRPr>
          </a:p>
        </p:txBody>
      </p:sp>
      <p:sp>
        <p:nvSpPr>
          <p:cNvPr id="147460" name="Rectangle 2"/>
          <p:cNvSpPr>
            <a:spLocks noGrp="1" noRot="1" noChangeAspect="1" noChangeArrowheads="1" noTextEdit="1"/>
          </p:cNvSpPr>
          <p:nvPr>
            <p:ph type="sldImg"/>
          </p:nvPr>
        </p:nvSpPr>
        <p:spPr>
          <a:xfrm>
            <a:off x="2170113" y="703263"/>
            <a:ext cx="2755900" cy="3513137"/>
          </a:xfrm>
          <a:ln/>
        </p:spPr>
      </p:sp>
      <p:sp>
        <p:nvSpPr>
          <p:cNvPr id="147461"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2317203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EB49E8F1-B420-403D-B966-ECD901286273}" type="slidenum">
              <a:rPr lang="en-US" altLang="en-US" sz="1200" smtClean="0">
                <a:latin typeface="Times New Roman" panose="02020603050405020304" pitchFamily="18" charset="0"/>
              </a:rPr>
              <a:pPr/>
              <a:t>80</a:t>
            </a:fld>
            <a:endParaRPr lang="en-US" altLang="en-US"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643702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C2C2135-C2DC-42A0-90CB-9C0969EB9146}" type="slidenum">
              <a:rPr lang="en-US" altLang="en-US" sz="1200" smtClean="0">
                <a:latin typeface="Times New Roman" panose="02020603050405020304" pitchFamily="18" charset="0"/>
              </a:rPr>
              <a:pPr/>
              <a:t>81</a:t>
            </a:fld>
            <a:endParaRPr lang="en-US" altLang="en-US" sz="1200">
              <a:latin typeface="Times New Roman" panose="02020603050405020304" pitchFamily="18" charset="0"/>
            </a:endParaRPr>
          </a:p>
        </p:txBody>
      </p:sp>
      <p:sp>
        <p:nvSpPr>
          <p:cNvPr id="15155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76C8C9DF-5788-4D32-AAA8-C793AC86EB09}" type="slidenum">
              <a:rPr lang="en-US" altLang="en-US" sz="1200">
                <a:latin typeface="Times New Roman" panose="02020603050405020304" pitchFamily="18" charset="0"/>
              </a:rPr>
              <a:pPr algn="r"/>
              <a:t>81</a:t>
            </a:fld>
            <a:endParaRPr lang="en-US" altLang="en-US" sz="1200">
              <a:latin typeface="Times New Roman" panose="02020603050405020304" pitchFamily="18" charset="0"/>
            </a:endParaRPr>
          </a:p>
        </p:txBody>
      </p:sp>
      <p:sp>
        <p:nvSpPr>
          <p:cNvPr id="151556" name="Rectangle 2"/>
          <p:cNvSpPr>
            <a:spLocks noGrp="1" noRot="1" noChangeAspect="1" noChangeArrowheads="1" noTextEdit="1"/>
          </p:cNvSpPr>
          <p:nvPr>
            <p:ph type="sldImg"/>
          </p:nvPr>
        </p:nvSpPr>
        <p:spPr>
          <a:xfrm>
            <a:off x="2171700" y="703263"/>
            <a:ext cx="2755900" cy="3513137"/>
          </a:xfrm>
          <a:ln/>
        </p:spPr>
      </p:sp>
      <p:sp>
        <p:nvSpPr>
          <p:cNvPr id="151557"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4288255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A61D6C0-406A-4A80-A766-0F543558D4E5}" type="slidenum">
              <a:rPr lang="en-US" altLang="en-US" sz="1200" smtClean="0">
                <a:latin typeface="Times New Roman" panose="02020603050405020304" pitchFamily="18" charset="0"/>
              </a:rPr>
              <a:pPr/>
              <a:t>82</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xfrm>
            <a:off x="2171700" y="703263"/>
            <a:ext cx="2755900" cy="3513137"/>
          </a:xfrm>
          <a:ln/>
        </p:spPr>
      </p:sp>
      <p:sp>
        <p:nvSpPr>
          <p:cNvPr id="13517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077740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206AFDDD-34C4-48C9-8345-82CCB79E5C06}" type="slidenum">
              <a:rPr lang="en-US" altLang="en-US" sz="1200" b="0" smtClean="0">
                <a:solidFill>
                  <a:schemeClr val="tx1"/>
                </a:solidFill>
                <a:latin typeface="Times New Roman" panose="02020603050405020304" pitchFamily="18" charset="0"/>
              </a:rPr>
              <a:pPr/>
              <a:t>83</a:t>
            </a:fld>
            <a:endParaRPr lang="en-US" altLang="en-US" sz="1200" b="0">
              <a:solidFill>
                <a:schemeClr val="tx1"/>
              </a:solidFill>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3538EB8-BA1A-47AB-9353-6B7C53E39509}" type="slidenum">
              <a:rPr lang="en-US" altLang="en-US" sz="1200" smtClean="0">
                <a:latin typeface="Times New Roman" panose="02020603050405020304" pitchFamily="18" charset="0"/>
              </a:rPr>
              <a:pPr/>
              <a:t>85</a:t>
            </a:fld>
            <a:endParaRPr lang="en-US" altLang="en-US" sz="1200">
              <a:latin typeface="Times New Roman" panose="02020603050405020304" pitchFamily="18" charset="0"/>
            </a:endParaRPr>
          </a:p>
        </p:txBody>
      </p:sp>
      <p:sp>
        <p:nvSpPr>
          <p:cNvPr id="15769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818E9B5F-CE53-4927-AD1E-A98C0DCFCE1A}" type="slidenum">
              <a:rPr lang="en-US" altLang="en-US" sz="1200">
                <a:latin typeface="Times New Roman" panose="02020603050405020304" pitchFamily="18" charset="0"/>
              </a:rPr>
              <a:pPr algn="r"/>
              <a:t>85</a:t>
            </a:fld>
            <a:endParaRPr lang="en-US" altLang="en-US" sz="1200">
              <a:latin typeface="Times New Roman" panose="02020603050405020304" pitchFamily="18" charset="0"/>
            </a:endParaRPr>
          </a:p>
        </p:txBody>
      </p:sp>
      <p:sp>
        <p:nvSpPr>
          <p:cNvPr id="157700" name="Rectangle 2"/>
          <p:cNvSpPr>
            <a:spLocks noGrp="1" noRot="1" noChangeAspect="1" noChangeArrowheads="1" noTextEdit="1"/>
          </p:cNvSpPr>
          <p:nvPr>
            <p:ph type="sldImg"/>
          </p:nvPr>
        </p:nvSpPr>
        <p:spPr>
          <a:xfrm>
            <a:off x="2171700" y="703263"/>
            <a:ext cx="2755900" cy="3513137"/>
          </a:xfrm>
          <a:ln/>
        </p:spPr>
      </p:sp>
      <p:sp>
        <p:nvSpPr>
          <p:cNvPr id="157701"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6552365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F2578A5-25AB-47F5-93EF-1AC146F27ADE}" type="slidenum">
              <a:rPr lang="en-US" altLang="en-US" sz="1200" smtClean="0">
                <a:latin typeface="Times New Roman" panose="02020603050405020304" pitchFamily="18" charset="0"/>
              </a:rPr>
              <a:pPr/>
              <a:t>86</a:t>
            </a:fld>
            <a:endParaRPr lang="en-US" altLang="en-US" sz="1200">
              <a:latin typeface="Times New Roman" panose="02020603050405020304" pitchFamily="18" charset="0"/>
            </a:endParaRPr>
          </a:p>
        </p:txBody>
      </p:sp>
      <p:sp>
        <p:nvSpPr>
          <p:cNvPr id="15974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D8C336C8-2835-4B58-9C93-EFC267F4A4C4}" type="slidenum">
              <a:rPr lang="en-US" altLang="en-US" sz="1200">
                <a:latin typeface="Arial" panose="020B0604020202020204" pitchFamily="34" charset="0"/>
                <a:cs typeface="Arial" panose="020B0604020202020204" pitchFamily="34" charset="0"/>
              </a:rPr>
              <a:pPr algn="r" eaLnBrk="1" hangingPunct="1"/>
              <a:t>86</a:t>
            </a:fld>
            <a:endParaRPr lang="en-US" altLang="en-US" sz="1200">
              <a:latin typeface="Arial" panose="020B0604020202020204" pitchFamily="34" charset="0"/>
              <a:cs typeface="Arial" panose="020B0604020202020204" pitchFamily="34" charset="0"/>
            </a:endParaRPr>
          </a:p>
        </p:txBody>
      </p:sp>
      <p:sp>
        <p:nvSpPr>
          <p:cNvPr id="159748" name="Rectangle 2"/>
          <p:cNvSpPr>
            <a:spLocks noGrp="1" noRot="1" noChangeAspect="1" noChangeArrowheads="1" noTextEdit="1"/>
          </p:cNvSpPr>
          <p:nvPr>
            <p:ph type="sldImg"/>
          </p:nvPr>
        </p:nvSpPr>
        <p:spPr>
          <a:xfrm>
            <a:off x="2171700" y="703263"/>
            <a:ext cx="2755900" cy="3513137"/>
          </a:xfrm>
          <a:ln/>
        </p:spPr>
      </p:sp>
      <p:sp>
        <p:nvSpPr>
          <p:cNvPr id="159749"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18998089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6B922F0-1D19-4E8D-A301-1082C458A4A2}" type="slidenum">
              <a:rPr lang="en-US" altLang="en-US" sz="1200" smtClean="0">
                <a:latin typeface="Times New Roman" panose="02020603050405020304" pitchFamily="18" charset="0"/>
              </a:rPr>
              <a:pPr/>
              <a:t>87</a:t>
            </a:fld>
            <a:endParaRPr lang="en-US" altLang="en-US" sz="1200">
              <a:latin typeface="Times New Roman" panose="02020603050405020304" pitchFamily="18" charset="0"/>
            </a:endParaRPr>
          </a:p>
        </p:txBody>
      </p:sp>
      <p:sp>
        <p:nvSpPr>
          <p:cNvPr id="16179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F7C941F6-15D3-43DE-9FA6-C366E6401B0A}" type="slidenum">
              <a:rPr lang="en-US" altLang="en-US" sz="1200">
                <a:latin typeface="Times New Roman" panose="02020603050405020304" pitchFamily="18" charset="0"/>
              </a:rPr>
              <a:pPr algn="r"/>
              <a:t>87</a:t>
            </a:fld>
            <a:endParaRPr lang="en-US" altLang="en-US" sz="1200">
              <a:latin typeface="Times New Roman" panose="02020603050405020304" pitchFamily="18" charset="0"/>
            </a:endParaRPr>
          </a:p>
        </p:txBody>
      </p:sp>
      <p:sp>
        <p:nvSpPr>
          <p:cNvPr id="161796" name="Rectangle 2"/>
          <p:cNvSpPr>
            <a:spLocks noGrp="1" noRot="1" noChangeAspect="1" noChangeArrowheads="1" noTextEdit="1"/>
          </p:cNvSpPr>
          <p:nvPr>
            <p:ph type="sldImg"/>
          </p:nvPr>
        </p:nvSpPr>
        <p:spPr>
          <a:xfrm>
            <a:off x="2171700" y="703263"/>
            <a:ext cx="2755900" cy="3513137"/>
          </a:xfrm>
          <a:ln/>
        </p:spPr>
      </p:sp>
      <p:sp>
        <p:nvSpPr>
          <p:cNvPr id="161797"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117613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103D498-75FF-4DB8-8214-8EBA1A259213}" type="slidenum">
              <a:rPr lang="en-US" altLang="en-US" sz="1200" smtClean="0">
                <a:latin typeface="Times New Roman" panose="02020603050405020304" pitchFamily="18" charset="0"/>
              </a:rPr>
              <a:pPr/>
              <a:t>9</a:t>
            </a:fld>
            <a:endParaRPr lang="en-US" altLang="en-US" sz="1200">
              <a:latin typeface="Times New Roman" panose="02020603050405020304" pitchFamily="18" charset="0"/>
            </a:endParaRPr>
          </a:p>
        </p:txBody>
      </p:sp>
      <p:sp>
        <p:nvSpPr>
          <p:cNvPr id="2867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612E3C99-27C4-49C2-A0F5-8EA722B49143}" type="slidenum">
              <a:rPr lang="en-US" altLang="en-US" sz="1200">
                <a:latin typeface="Times New Roman" panose="02020603050405020304" pitchFamily="18" charset="0"/>
              </a:rPr>
              <a:pPr algn="r"/>
              <a:t>9</a:t>
            </a:fld>
            <a:endParaRPr lang="en-US" altLang="en-US" sz="1200">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a:xfrm>
            <a:off x="2171700" y="703263"/>
            <a:ext cx="2755900" cy="3513137"/>
          </a:xfrm>
          <a:ln/>
        </p:spPr>
      </p:sp>
      <p:sp>
        <p:nvSpPr>
          <p:cNvPr id="28677"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1781163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23A6269-ABD4-4B9D-9497-20AE547B00AF}" type="slidenum">
              <a:rPr lang="en-US" altLang="en-US" sz="1200" smtClean="0">
                <a:latin typeface="Times New Roman" panose="02020603050405020304" pitchFamily="18" charset="0"/>
              </a:rPr>
              <a:pPr/>
              <a:t>88</a:t>
            </a:fld>
            <a:endParaRPr lang="en-US" altLang="en-US" sz="1200">
              <a:latin typeface="Times New Roman" panose="02020603050405020304" pitchFamily="18" charset="0"/>
            </a:endParaRPr>
          </a:p>
        </p:txBody>
      </p:sp>
      <p:sp>
        <p:nvSpPr>
          <p:cNvPr id="16384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611A6997-CD28-4075-9BC4-25A53E60AF0B}" type="slidenum">
              <a:rPr lang="en-US" altLang="en-US" sz="1200">
                <a:latin typeface="Times New Roman" panose="02020603050405020304" pitchFamily="18" charset="0"/>
              </a:rPr>
              <a:pPr algn="r"/>
              <a:t>88</a:t>
            </a:fld>
            <a:endParaRPr lang="en-US" altLang="en-US" sz="1200">
              <a:latin typeface="Times New Roman" panose="02020603050405020304" pitchFamily="18" charset="0"/>
            </a:endParaRPr>
          </a:p>
        </p:txBody>
      </p:sp>
      <p:sp>
        <p:nvSpPr>
          <p:cNvPr id="163844" name="Rectangle 2"/>
          <p:cNvSpPr>
            <a:spLocks noGrp="1" noRot="1" noChangeAspect="1" noChangeArrowheads="1" noTextEdit="1"/>
          </p:cNvSpPr>
          <p:nvPr>
            <p:ph type="sldImg"/>
          </p:nvPr>
        </p:nvSpPr>
        <p:spPr>
          <a:xfrm>
            <a:off x="2171700" y="703263"/>
            <a:ext cx="2755900" cy="3513137"/>
          </a:xfrm>
          <a:ln/>
        </p:spPr>
      </p:sp>
      <p:sp>
        <p:nvSpPr>
          <p:cNvPr id="163845"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38699285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3C463C25-1F6B-4328-A086-36B7A6E2CDF2}" type="slidenum">
              <a:rPr lang="en-US" altLang="en-US" sz="1200" smtClean="0">
                <a:latin typeface="Times New Roman" panose="02020603050405020304" pitchFamily="18" charset="0"/>
              </a:rPr>
              <a:pPr/>
              <a:t>89</a:t>
            </a:fld>
            <a:endParaRPr lang="en-US" altLang="en-US" sz="1200">
              <a:latin typeface="Times New Roman" panose="02020603050405020304" pitchFamily="18" charset="0"/>
            </a:endParaRPr>
          </a:p>
        </p:txBody>
      </p:sp>
      <p:sp>
        <p:nvSpPr>
          <p:cNvPr id="16589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BE9179A2-A758-4092-87CC-2461234361FB}" type="slidenum">
              <a:rPr lang="en-US" altLang="en-US" sz="1200">
                <a:latin typeface="Times New Roman" panose="02020603050405020304" pitchFamily="18" charset="0"/>
              </a:rPr>
              <a:pPr algn="r"/>
              <a:t>89</a:t>
            </a:fld>
            <a:endParaRPr lang="en-US" altLang="en-US" sz="1200">
              <a:latin typeface="Times New Roman" panose="02020603050405020304" pitchFamily="18" charset="0"/>
            </a:endParaRPr>
          </a:p>
        </p:txBody>
      </p:sp>
      <p:sp>
        <p:nvSpPr>
          <p:cNvPr id="165892" name="Rectangle 2"/>
          <p:cNvSpPr>
            <a:spLocks noGrp="1" noRot="1" noChangeAspect="1" noChangeArrowheads="1" noTextEdit="1"/>
          </p:cNvSpPr>
          <p:nvPr>
            <p:ph type="sldImg"/>
          </p:nvPr>
        </p:nvSpPr>
        <p:spPr>
          <a:xfrm>
            <a:off x="2171700" y="703263"/>
            <a:ext cx="2755900" cy="3513137"/>
          </a:xfrm>
          <a:ln/>
        </p:spPr>
      </p:sp>
      <p:sp>
        <p:nvSpPr>
          <p:cNvPr id="165893"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27943271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96B79091-D019-4B77-9471-0C2A09F5950D}" type="slidenum">
              <a:rPr lang="en-US" altLang="en-US" sz="1200" smtClean="0">
                <a:latin typeface="Times New Roman" panose="02020603050405020304" pitchFamily="18" charset="0"/>
              </a:rPr>
              <a:pPr/>
              <a:t>93</a:t>
            </a:fld>
            <a:endParaRPr lang="en-US" altLang="en-US" sz="1200">
              <a:latin typeface="Times New Roman" panose="02020603050405020304" pitchFamily="18" charset="0"/>
            </a:endParaRPr>
          </a:p>
        </p:txBody>
      </p:sp>
      <p:sp>
        <p:nvSpPr>
          <p:cNvPr id="16793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F180BB0A-1560-4D7B-8AA9-FBCF359ACAE3}" type="slidenum">
              <a:rPr lang="en-US" altLang="en-US" sz="1200">
                <a:latin typeface="Times New Roman" panose="02020603050405020304" pitchFamily="18" charset="0"/>
              </a:rPr>
              <a:pPr algn="r"/>
              <a:t>93</a:t>
            </a:fld>
            <a:endParaRPr lang="en-US" altLang="en-US" sz="1200">
              <a:latin typeface="Times New Roman" panose="02020603050405020304" pitchFamily="18" charset="0"/>
            </a:endParaRPr>
          </a:p>
        </p:txBody>
      </p:sp>
      <p:sp>
        <p:nvSpPr>
          <p:cNvPr id="167940"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650B787E-FDEC-4564-9946-8372B62BA4EB}" type="slidenum">
              <a:rPr lang="en-US" altLang="en-US" sz="1200">
                <a:latin typeface="Arial" panose="020B0604020202020204" pitchFamily="34" charset="0"/>
                <a:cs typeface="Arial" panose="020B0604020202020204" pitchFamily="34" charset="0"/>
              </a:rPr>
              <a:pPr algn="r" eaLnBrk="1" hangingPunct="1"/>
              <a:t>93</a:t>
            </a:fld>
            <a:endParaRPr lang="en-US" altLang="en-US" sz="1200">
              <a:latin typeface="Arial" panose="020B0604020202020204" pitchFamily="34" charset="0"/>
              <a:cs typeface="Arial" panose="020B0604020202020204" pitchFamily="34" charset="0"/>
            </a:endParaRPr>
          </a:p>
        </p:txBody>
      </p:sp>
      <p:sp>
        <p:nvSpPr>
          <p:cNvPr id="167941" name="Rectangle 2"/>
          <p:cNvSpPr>
            <a:spLocks noGrp="1" noRot="1" noChangeAspect="1" noChangeArrowheads="1" noTextEdit="1"/>
          </p:cNvSpPr>
          <p:nvPr>
            <p:ph type="sldImg"/>
          </p:nvPr>
        </p:nvSpPr>
        <p:spPr>
          <a:xfrm>
            <a:off x="2171700" y="703263"/>
            <a:ext cx="2755900" cy="3513137"/>
          </a:xfrm>
          <a:ln/>
        </p:spPr>
      </p:sp>
      <p:sp>
        <p:nvSpPr>
          <p:cNvPr id="167942"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32786000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291C3708-12A9-4BBE-A693-ADE47E3177A8}" type="slidenum">
              <a:rPr lang="en-US" altLang="en-US" sz="1200" smtClean="0">
                <a:latin typeface="Times New Roman" panose="02020603050405020304" pitchFamily="18" charset="0"/>
              </a:rPr>
              <a:pPr/>
              <a:t>94</a:t>
            </a:fld>
            <a:endParaRPr lang="en-US" altLang="en-US" sz="1200">
              <a:latin typeface="Times New Roman" panose="02020603050405020304" pitchFamily="18" charset="0"/>
            </a:endParaRPr>
          </a:p>
        </p:txBody>
      </p:sp>
      <p:sp>
        <p:nvSpPr>
          <p:cNvPr id="169987"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5955C676-D380-4122-8A39-751A530FB836}" type="slidenum">
              <a:rPr lang="en-US" altLang="en-US" sz="1200">
                <a:latin typeface="Times New Roman" panose="02020603050405020304" pitchFamily="18" charset="0"/>
              </a:rPr>
              <a:pPr algn="r"/>
              <a:t>94</a:t>
            </a:fld>
            <a:endParaRPr lang="en-US" altLang="en-US" sz="1200">
              <a:latin typeface="Times New Roman" panose="02020603050405020304" pitchFamily="18" charset="0"/>
            </a:endParaRPr>
          </a:p>
        </p:txBody>
      </p:sp>
      <p:sp>
        <p:nvSpPr>
          <p:cNvPr id="169988" name="Rectangle 2"/>
          <p:cNvSpPr>
            <a:spLocks noGrp="1" noRot="1" noChangeAspect="1" noChangeArrowheads="1" noTextEdit="1"/>
          </p:cNvSpPr>
          <p:nvPr>
            <p:ph type="sldImg"/>
          </p:nvPr>
        </p:nvSpPr>
        <p:spPr>
          <a:xfrm>
            <a:off x="2171700" y="703263"/>
            <a:ext cx="2755900" cy="3513137"/>
          </a:xfrm>
          <a:ln/>
        </p:spPr>
      </p:sp>
      <p:sp>
        <p:nvSpPr>
          <p:cNvPr id="169989"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0132445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82FCB83-C9E6-483E-A7A0-2183B6B675D9}" type="slidenum">
              <a:rPr lang="en-US" altLang="en-US" sz="1200" smtClean="0">
                <a:latin typeface="Times New Roman" panose="02020603050405020304" pitchFamily="18" charset="0"/>
              </a:rPr>
              <a:pPr/>
              <a:t>95</a:t>
            </a:fld>
            <a:endParaRPr lang="en-US" altLang="en-US" sz="1200">
              <a:latin typeface="Times New Roman" panose="02020603050405020304" pitchFamily="18" charset="0"/>
            </a:endParaRPr>
          </a:p>
        </p:txBody>
      </p:sp>
      <p:sp>
        <p:nvSpPr>
          <p:cNvPr id="17817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EBEB71E6-033E-4887-8969-8BCC965B4384}" type="slidenum">
              <a:rPr lang="en-US" altLang="en-US" sz="1200">
                <a:latin typeface="Calibri" panose="020F0502020204030204" pitchFamily="34" charset="0"/>
                <a:cs typeface="Arial" panose="020B0604020202020204" pitchFamily="34" charset="0"/>
              </a:rPr>
              <a:pPr algn="r" eaLnBrk="1" hangingPunct="1"/>
              <a:t>95</a:t>
            </a:fld>
            <a:endParaRPr lang="en-US" altLang="en-US" sz="1200">
              <a:latin typeface="Calibri" panose="020F0502020204030204" pitchFamily="34" charset="0"/>
              <a:cs typeface="Arial" panose="020B0604020202020204" pitchFamily="34" charset="0"/>
            </a:endParaRPr>
          </a:p>
        </p:txBody>
      </p:sp>
      <p:sp>
        <p:nvSpPr>
          <p:cNvPr id="178180" name="Rectangle 2"/>
          <p:cNvSpPr>
            <a:spLocks noGrp="1" noRot="1" noChangeAspect="1" noChangeArrowheads="1" noTextEdit="1"/>
          </p:cNvSpPr>
          <p:nvPr>
            <p:ph type="sldImg"/>
          </p:nvPr>
        </p:nvSpPr>
        <p:spPr>
          <a:xfrm>
            <a:off x="2162175" y="703263"/>
            <a:ext cx="2752725" cy="3509962"/>
          </a:xfrm>
          <a:ln/>
        </p:spPr>
      </p:sp>
      <p:sp>
        <p:nvSpPr>
          <p:cNvPr id="178181" name="Rectangle 3"/>
          <p:cNvSpPr>
            <a:spLocks noGrp="1" noChangeArrowheads="1"/>
          </p:cNvSpPr>
          <p:nvPr>
            <p:ph type="body" idx="1"/>
          </p:nvPr>
        </p:nvSpPr>
        <p:spPr>
          <a:xfrm>
            <a:off x="708025" y="4446588"/>
            <a:ext cx="5661025" cy="4213225"/>
          </a:xfrm>
          <a:noFill/>
        </p:spPr>
        <p:txBody>
          <a:bodyPr lIns="94330" tIns="47165" rIns="94330" bIns="47165"/>
          <a:lstStyle/>
          <a:p>
            <a:pPr>
              <a:spcBef>
                <a:spcPct val="0"/>
              </a:spcBef>
            </a:pPr>
            <a:endParaRPr lang="en-US" altLang="en-US"/>
          </a:p>
        </p:txBody>
      </p:sp>
    </p:spTree>
    <p:extLst>
      <p:ext uri="{BB962C8B-B14F-4D97-AF65-F5344CB8AC3E}">
        <p14:creationId xmlns:p14="http://schemas.microsoft.com/office/powerpoint/2010/main" val="40220239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7F650C6-3268-42D7-B3C8-F1847F6FDA95}" type="slidenum">
              <a:rPr lang="en-US" altLang="en-US" sz="1200" smtClean="0">
                <a:latin typeface="Times New Roman" panose="02020603050405020304" pitchFamily="18" charset="0"/>
              </a:rPr>
              <a:pPr/>
              <a:t>96</a:t>
            </a:fld>
            <a:endParaRPr lang="en-US" altLang="en-US" sz="1200">
              <a:latin typeface="Times New Roman" panose="02020603050405020304" pitchFamily="18" charset="0"/>
            </a:endParaRPr>
          </a:p>
        </p:txBody>
      </p:sp>
      <p:sp>
        <p:nvSpPr>
          <p:cNvPr id="17203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1E46BA8C-CD01-410E-9091-D301DB92D548}" type="slidenum">
              <a:rPr lang="en-US" altLang="en-US" sz="1200">
                <a:latin typeface="Times New Roman" panose="02020603050405020304" pitchFamily="18" charset="0"/>
              </a:rPr>
              <a:pPr algn="r"/>
              <a:t>96</a:t>
            </a:fld>
            <a:endParaRPr lang="en-US" altLang="en-US" sz="1200">
              <a:latin typeface="Times New Roman" panose="02020603050405020304" pitchFamily="18" charset="0"/>
            </a:endParaRPr>
          </a:p>
        </p:txBody>
      </p:sp>
      <p:sp>
        <p:nvSpPr>
          <p:cNvPr id="172036"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D8C7045-E1B2-4ACA-8F68-E1160149EB1F}" type="slidenum">
              <a:rPr lang="en-US" altLang="en-US" sz="1200">
                <a:latin typeface="Times New Roman" panose="02020603050405020304" pitchFamily="18" charset="0"/>
              </a:rPr>
              <a:pPr algn="r"/>
              <a:t>96</a:t>
            </a:fld>
            <a:endParaRPr lang="en-US" altLang="en-US" sz="1200">
              <a:latin typeface="Times New Roman" panose="02020603050405020304" pitchFamily="18" charset="0"/>
            </a:endParaRPr>
          </a:p>
        </p:txBody>
      </p:sp>
      <p:sp>
        <p:nvSpPr>
          <p:cNvPr id="172037" name="Rectangle 2"/>
          <p:cNvSpPr>
            <a:spLocks noGrp="1" noRot="1" noChangeAspect="1" noChangeArrowheads="1" noTextEdit="1"/>
          </p:cNvSpPr>
          <p:nvPr>
            <p:ph type="sldImg"/>
          </p:nvPr>
        </p:nvSpPr>
        <p:spPr>
          <a:xfrm>
            <a:off x="2171700" y="703263"/>
            <a:ext cx="2755900" cy="3513137"/>
          </a:xfrm>
          <a:ln/>
        </p:spPr>
      </p:sp>
      <p:sp>
        <p:nvSpPr>
          <p:cNvPr id="172038" name="Rectangle 3"/>
          <p:cNvSpPr>
            <a:spLocks noGrp="1" noChangeArrowheads="1"/>
          </p:cNvSpPr>
          <p:nvPr>
            <p:ph type="body" idx="1"/>
          </p:nvPr>
        </p:nvSpPr>
        <p:spPr>
          <a:noFill/>
        </p:spPr>
        <p:txBody>
          <a:bodyPr/>
          <a:lstStyle/>
          <a:p>
            <a:endParaRPr lang="es-ES" altLang="en-US" dirty="0"/>
          </a:p>
        </p:txBody>
      </p:sp>
    </p:spTree>
    <p:extLst>
      <p:ext uri="{BB962C8B-B14F-4D97-AF65-F5344CB8AC3E}">
        <p14:creationId xmlns:p14="http://schemas.microsoft.com/office/powerpoint/2010/main" val="14612675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542F9781-C7B1-4C4C-AF71-5712CFC377A9}" type="slidenum">
              <a:rPr lang="en-US" altLang="en-US" sz="1200" smtClean="0">
                <a:latin typeface="Times New Roman" panose="02020603050405020304" pitchFamily="18" charset="0"/>
              </a:rPr>
              <a:pPr/>
              <a:t>97</a:t>
            </a:fld>
            <a:endParaRPr lang="en-US" altLang="en-US" sz="1200">
              <a:latin typeface="Times New Roman" panose="02020603050405020304" pitchFamily="18" charset="0"/>
            </a:endParaRPr>
          </a:p>
        </p:txBody>
      </p:sp>
      <p:sp>
        <p:nvSpPr>
          <p:cNvPr id="17408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1269A9F9-9473-4693-983F-605E8496D198}" type="slidenum">
              <a:rPr lang="en-US" altLang="en-US" sz="1200">
                <a:latin typeface="Times New Roman" panose="02020603050405020304" pitchFamily="18" charset="0"/>
              </a:rPr>
              <a:pPr algn="r"/>
              <a:t>97</a:t>
            </a:fld>
            <a:endParaRPr lang="en-US" altLang="en-US" sz="1200">
              <a:latin typeface="Times New Roman" panose="02020603050405020304" pitchFamily="18" charset="0"/>
            </a:endParaRPr>
          </a:p>
        </p:txBody>
      </p:sp>
      <p:sp>
        <p:nvSpPr>
          <p:cNvPr id="174084" name="Rectangle 2"/>
          <p:cNvSpPr>
            <a:spLocks noGrp="1" noRot="1" noChangeAspect="1" noChangeArrowheads="1" noTextEdit="1"/>
          </p:cNvSpPr>
          <p:nvPr>
            <p:ph type="sldImg"/>
          </p:nvPr>
        </p:nvSpPr>
        <p:spPr>
          <a:xfrm>
            <a:off x="2171700" y="703263"/>
            <a:ext cx="2755900" cy="3513137"/>
          </a:xfrm>
          <a:ln/>
        </p:spPr>
      </p:sp>
      <p:sp>
        <p:nvSpPr>
          <p:cNvPr id="174085"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8752084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AD0D4CB-82F0-4A58-8063-BDB14DC175F5}" type="slidenum">
              <a:rPr lang="en-US" altLang="en-US" sz="1200" smtClean="0">
                <a:latin typeface="Times New Roman" panose="02020603050405020304" pitchFamily="18" charset="0"/>
              </a:rPr>
              <a:pPr/>
              <a:t>98</a:t>
            </a:fld>
            <a:endParaRPr lang="en-US" altLang="en-US" sz="1200">
              <a:latin typeface="Times New Roman" panose="02020603050405020304" pitchFamily="18" charset="0"/>
            </a:endParaRPr>
          </a:p>
        </p:txBody>
      </p:sp>
      <p:sp>
        <p:nvSpPr>
          <p:cNvPr id="17613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96EF7826-B445-4A2F-9031-4233B4F7799E}" type="slidenum">
              <a:rPr lang="en-US" altLang="en-US" sz="1200">
                <a:latin typeface="Times New Roman" panose="02020603050405020304" pitchFamily="18" charset="0"/>
              </a:rPr>
              <a:pPr algn="r"/>
              <a:t>98</a:t>
            </a:fld>
            <a:endParaRPr lang="en-US" altLang="en-US" sz="1200">
              <a:latin typeface="Times New Roman" panose="02020603050405020304" pitchFamily="18" charset="0"/>
            </a:endParaRPr>
          </a:p>
        </p:txBody>
      </p:sp>
      <p:sp>
        <p:nvSpPr>
          <p:cNvPr id="176132" name="Rectangle 2"/>
          <p:cNvSpPr>
            <a:spLocks noGrp="1" noRot="1" noChangeAspect="1" noChangeArrowheads="1" noTextEdit="1"/>
          </p:cNvSpPr>
          <p:nvPr>
            <p:ph type="sldImg"/>
          </p:nvPr>
        </p:nvSpPr>
        <p:spPr>
          <a:xfrm>
            <a:off x="2171700" y="703263"/>
            <a:ext cx="2755900" cy="3513137"/>
          </a:xfrm>
          <a:ln/>
        </p:spPr>
      </p:sp>
      <p:sp>
        <p:nvSpPr>
          <p:cNvPr id="176133" name="Rectangle 3"/>
          <p:cNvSpPr>
            <a:spLocks noGrp="1" noChangeArrowheads="1"/>
          </p:cNvSpPr>
          <p:nvPr>
            <p:ph type="body" idx="1"/>
          </p:nvPr>
        </p:nvSpPr>
        <p:spPr>
          <a:noFill/>
        </p:spPr>
        <p:txBody>
          <a:bodyPr/>
          <a:lstStyle/>
          <a:p>
            <a:endParaRPr lang="es-ES" altLang="en-US"/>
          </a:p>
        </p:txBody>
      </p:sp>
    </p:spTree>
    <p:extLst>
      <p:ext uri="{BB962C8B-B14F-4D97-AF65-F5344CB8AC3E}">
        <p14:creationId xmlns:p14="http://schemas.microsoft.com/office/powerpoint/2010/main" val="25983069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89B65D2-17FB-4B8D-96E8-63EE83E86ADA}" type="slidenum">
              <a:rPr lang="en-US" altLang="en-US" sz="1200" smtClean="0">
                <a:latin typeface="Times New Roman" panose="02020603050405020304" pitchFamily="18" charset="0"/>
              </a:rPr>
              <a:pPr/>
              <a:t>99</a:t>
            </a:fld>
            <a:endParaRPr lang="en-US" altLang="en-US" sz="120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600486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lvl1pPr defTabSz="941388">
              <a:defRPr sz="4000" b="1">
                <a:solidFill>
                  <a:schemeClr val="bg1"/>
                </a:solidFill>
                <a:latin typeface="Rockwell Extra Bold" panose="02060903040505020403" pitchFamily="18" charset="0"/>
              </a:defRPr>
            </a:lvl1pPr>
            <a:lvl2pPr marL="742950" indent="-285750" defTabSz="941388">
              <a:defRPr sz="4000" b="1">
                <a:solidFill>
                  <a:schemeClr val="bg1"/>
                </a:solidFill>
                <a:latin typeface="Rockwell Extra Bold" panose="02060903040505020403" pitchFamily="18" charset="0"/>
              </a:defRPr>
            </a:lvl2pPr>
            <a:lvl3pPr marL="1143000" indent="-228600" defTabSz="941388">
              <a:defRPr sz="4000" b="1">
                <a:solidFill>
                  <a:schemeClr val="bg1"/>
                </a:solidFill>
                <a:latin typeface="Rockwell Extra Bold" panose="02060903040505020403" pitchFamily="18" charset="0"/>
              </a:defRPr>
            </a:lvl3pPr>
            <a:lvl4pPr marL="1600200" indent="-228600" defTabSz="941388">
              <a:defRPr sz="4000" b="1">
                <a:solidFill>
                  <a:schemeClr val="bg1"/>
                </a:solidFill>
                <a:latin typeface="Rockwell Extra Bold" panose="02060903040505020403" pitchFamily="18" charset="0"/>
              </a:defRPr>
            </a:lvl4pPr>
            <a:lvl5pPr marL="2057400" indent="-228600" defTabSz="941388">
              <a:defRPr sz="4000" b="1">
                <a:solidFill>
                  <a:schemeClr val="bg1"/>
                </a:solidFill>
                <a:latin typeface="Rockwell Extra Bold" panose="02060903040505020403" pitchFamily="18" charset="0"/>
              </a:defRPr>
            </a:lvl5pPr>
            <a:lvl6pPr marL="25146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defTabSz="941388" eaLnBrk="0" fontAlgn="base" hangingPunct="0">
              <a:spcBef>
                <a:spcPct val="0"/>
              </a:spcBef>
              <a:spcAft>
                <a:spcPct val="0"/>
              </a:spcAft>
              <a:defRPr sz="4000" b="1">
                <a:solidFill>
                  <a:schemeClr val="bg1"/>
                </a:solidFill>
                <a:latin typeface="Rockwell Extra Bold" panose="02060903040505020403" pitchFamily="18" charset="0"/>
              </a:defRPr>
            </a:lvl9pPr>
          </a:lstStyle>
          <a:p>
            <a:fld id="{52FC7FB5-4F31-4788-8275-4D07DE994660}" type="slidenum">
              <a:rPr lang="en-US" altLang="en-US" sz="1200" b="0" smtClean="0">
                <a:solidFill>
                  <a:schemeClr val="tx1"/>
                </a:solidFill>
                <a:latin typeface="Times New Roman" panose="02020603050405020304" pitchFamily="18" charset="0"/>
              </a:rPr>
              <a:pPr/>
              <a:t>101</a:t>
            </a:fld>
            <a:endParaRPr lang="en-US" altLang="en-US" sz="1200" b="0">
              <a:solidFill>
                <a:schemeClr val="tx1"/>
              </a:solidFill>
              <a:latin typeface="Times New Roman" panose="02020603050405020304" pitchFamily="18" charset="0"/>
            </a:endParaRPr>
          </a:p>
        </p:txBody>
      </p:sp>
      <p:sp>
        <p:nvSpPr>
          <p:cNvPr id="485379"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9" tIns="46805" rIns="93609" bIns="46805" anchor="b"/>
          <a:lstStyle>
            <a:lvl1pPr defTabSz="941388">
              <a:spcBef>
                <a:spcPct val="30000"/>
              </a:spcBef>
              <a:defRPr sz="1200">
                <a:solidFill>
                  <a:schemeClr val="tx1"/>
                </a:solidFill>
                <a:latin typeface="Times New Roman" panose="02020603050405020304" pitchFamily="18" charset="0"/>
              </a:defRPr>
            </a:lvl1pPr>
            <a:lvl2pPr marL="742950" indent="-285750" defTabSz="941388">
              <a:spcBef>
                <a:spcPct val="30000"/>
              </a:spcBef>
              <a:defRPr sz="1200">
                <a:solidFill>
                  <a:schemeClr val="tx1"/>
                </a:solidFill>
                <a:latin typeface="Times New Roman" panose="02020603050405020304" pitchFamily="18" charset="0"/>
              </a:defRPr>
            </a:lvl2pPr>
            <a:lvl3pPr marL="1143000" indent="-228600" defTabSz="941388">
              <a:spcBef>
                <a:spcPct val="30000"/>
              </a:spcBef>
              <a:defRPr sz="1200">
                <a:solidFill>
                  <a:schemeClr val="tx1"/>
                </a:solidFill>
                <a:latin typeface="Times New Roman" panose="02020603050405020304" pitchFamily="18" charset="0"/>
              </a:defRPr>
            </a:lvl3pPr>
            <a:lvl4pPr marL="1600200" indent="-228600" defTabSz="941388">
              <a:spcBef>
                <a:spcPct val="30000"/>
              </a:spcBef>
              <a:defRPr sz="1200">
                <a:solidFill>
                  <a:schemeClr val="tx1"/>
                </a:solidFill>
                <a:latin typeface="Times New Roman" panose="02020603050405020304" pitchFamily="18" charset="0"/>
              </a:defRPr>
            </a:lvl4pPr>
            <a:lvl5pPr marL="2055813" indent="-227013" defTabSz="941388">
              <a:spcBef>
                <a:spcPct val="30000"/>
              </a:spcBef>
              <a:defRPr sz="1200">
                <a:solidFill>
                  <a:schemeClr val="tx1"/>
                </a:solidFill>
                <a:latin typeface="Times New Roman" panose="02020603050405020304" pitchFamily="18" charset="0"/>
              </a:defRPr>
            </a:lvl5pPr>
            <a:lvl6pPr marL="25130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3CDE083-748B-455F-ACAC-21FCB99DC691}" type="slidenum">
              <a:rPr lang="en-US" altLang="en-US" b="0"/>
              <a:pPr algn="r">
                <a:spcBef>
                  <a:spcPct val="0"/>
                </a:spcBef>
              </a:pPr>
              <a:t>101</a:t>
            </a:fld>
            <a:endParaRPr lang="en-US" altLang="en-US" b="0"/>
          </a:p>
        </p:txBody>
      </p:sp>
      <p:sp>
        <p:nvSpPr>
          <p:cNvPr id="485380" name="Rectangle 2"/>
          <p:cNvSpPr>
            <a:spLocks noGrp="1" noRot="1" noChangeAspect="1" noChangeArrowheads="1" noTextEdit="1"/>
          </p:cNvSpPr>
          <p:nvPr>
            <p:ph type="sldImg"/>
          </p:nvPr>
        </p:nvSpPr>
        <p:spPr>
          <a:xfrm>
            <a:off x="2173288" y="703263"/>
            <a:ext cx="2752725" cy="3513137"/>
          </a:xfrm>
          <a:ln/>
        </p:spPr>
      </p:sp>
      <p:sp>
        <p:nvSpPr>
          <p:cNvPr id="485381" name="Rectangle 3"/>
          <p:cNvSpPr>
            <a:spLocks noGrp="1" noChangeArrowheads="1"/>
          </p:cNvSpPr>
          <p:nvPr>
            <p:ph type="body" idx="1"/>
          </p:nvPr>
        </p:nvSpPr>
        <p:spPr>
          <a:noFill/>
        </p:spPr>
        <p:txBody>
          <a:bodyPr lIns="93609" tIns="46805" rIns="93609" bIns="46805"/>
          <a:lstStyle/>
          <a:p>
            <a:endParaRPr lang="en-US" altLang="en-US"/>
          </a:p>
        </p:txBody>
      </p:sp>
    </p:spTree>
    <p:extLst>
      <p:ext uri="{BB962C8B-B14F-4D97-AF65-F5344CB8AC3E}">
        <p14:creationId xmlns:p14="http://schemas.microsoft.com/office/powerpoint/2010/main" val="222574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6FD0804D-5DD9-45C1-A837-C6991E22C042}" type="slidenum">
              <a:rPr lang="en-US" altLang="en-US" sz="1200" smtClean="0">
                <a:latin typeface="Times New Roman" panose="02020603050405020304" pitchFamily="18" charset="0"/>
              </a:rPr>
              <a:pPr/>
              <a:t>10</a:t>
            </a:fld>
            <a:endParaRPr lang="en-US" altLang="en-US" sz="120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2171700" y="703263"/>
            <a:ext cx="2755900" cy="3513137"/>
          </a:xfrm>
          <a:ln/>
        </p:spPr>
      </p:sp>
      <p:sp>
        <p:nvSpPr>
          <p:cNvPr id="3072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985423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F469A23-DC94-49F8-8250-4C5EB086E2DB}" type="slidenum">
              <a:rPr lang="en-US" altLang="en-US" sz="1200" smtClean="0">
                <a:latin typeface="Times New Roman" panose="02020603050405020304" pitchFamily="18" charset="0"/>
              </a:rPr>
              <a:pPr/>
              <a:t>102</a:t>
            </a:fld>
            <a:endParaRPr lang="en-US" altLang="en-US" sz="1200">
              <a:latin typeface="Times New Roman" panose="02020603050405020304" pitchFamily="18" charset="0"/>
            </a:endParaRPr>
          </a:p>
        </p:txBody>
      </p:sp>
      <p:sp>
        <p:nvSpPr>
          <p:cNvPr id="366595"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CE4B228D-FA4F-43C0-BFA2-BCC263195C63}" type="slidenum">
              <a:rPr lang="en-US" altLang="en-US" sz="1200">
                <a:latin typeface="Times New Roman" panose="02020603050405020304" pitchFamily="18" charset="0"/>
              </a:rPr>
              <a:pPr algn="r"/>
              <a:t>102</a:t>
            </a:fld>
            <a:endParaRPr lang="en-US" altLang="en-US" sz="1200">
              <a:latin typeface="Times New Roman" panose="02020603050405020304" pitchFamily="18" charset="0"/>
            </a:endParaRPr>
          </a:p>
        </p:txBody>
      </p:sp>
      <p:sp>
        <p:nvSpPr>
          <p:cNvPr id="366596"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7A0ABE2D-5EBE-4FB3-8008-8D0EECAA82C9}" type="slidenum">
              <a:rPr lang="en-US" altLang="en-US" sz="1200">
                <a:latin typeface="Times New Roman" panose="02020603050405020304" pitchFamily="18" charset="0"/>
              </a:rPr>
              <a:pPr algn="r"/>
              <a:t>102</a:t>
            </a:fld>
            <a:endParaRPr lang="en-US" altLang="en-US" sz="1200">
              <a:latin typeface="Times New Roman" panose="02020603050405020304" pitchFamily="18" charset="0"/>
            </a:endParaRPr>
          </a:p>
        </p:txBody>
      </p:sp>
      <p:sp>
        <p:nvSpPr>
          <p:cNvPr id="366597" name="Rectangle 2"/>
          <p:cNvSpPr>
            <a:spLocks noGrp="1" noRot="1" noChangeAspect="1" noChangeArrowheads="1" noTextEdit="1"/>
          </p:cNvSpPr>
          <p:nvPr>
            <p:ph type="sldImg"/>
          </p:nvPr>
        </p:nvSpPr>
        <p:spPr>
          <a:xfrm>
            <a:off x="2170113" y="703263"/>
            <a:ext cx="2755900" cy="3513137"/>
          </a:xfrm>
          <a:ln/>
        </p:spPr>
      </p:sp>
      <p:sp>
        <p:nvSpPr>
          <p:cNvPr id="366598"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37261336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444DD7BB-4284-4BD0-9477-0DA0F08215A3}" type="slidenum">
              <a:rPr lang="en-US" altLang="en-US" sz="1200" smtClean="0">
                <a:latin typeface="Times New Roman" panose="02020603050405020304" pitchFamily="18" charset="0"/>
              </a:rPr>
              <a:pPr/>
              <a:t>103</a:t>
            </a:fld>
            <a:endParaRPr lang="en-US" altLang="en-US" sz="1200">
              <a:latin typeface="Times New Roman" panose="02020603050405020304" pitchFamily="18" charset="0"/>
            </a:endParaRPr>
          </a:p>
        </p:txBody>
      </p:sp>
      <p:sp>
        <p:nvSpPr>
          <p:cNvPr id="184323"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112FCD10-2B08-4406-9683-F9D1C73B7FC5}" type="slidenum">
              <a:rPr lang="en-US" altLang="en-US" sz="1200">
                <a:latin typeface="Times New Roman" panose="02020603050405020304" pitchFamily="18" charset="0"/>
              </a:rPr>
              <a:pPr algn="r"/>
              <a:t>103</a:t>
            </a:fld>
            <a:endParaRPr lang="en-US" altLang="en-US" sz="1200">
              <a:latin typeface="Times New Roman" panose="02020603050405020304" pitchFamily="18" charset="0"/>
            </a:endParaRPr>
          </a:p>
        </p:txBody>
      </p:sp>
      <p:sp>
        <p:nvSpPr>
          <p:cNvPr id="18432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39" tIns="46821" rIns="93639" bIns="46821" anchor="b"/>
          <a:lstStyle>
            <a:lvl1pPr defTabSz="941388">
              <a:defRPr sz="600">
                <a:solidFill>
                  <a:schemeClr val="tx1"/>
                </a:solidFill>
                <a:latin typeface="Arial Black" panose="020B0A04020102020204" pitchFamily="34" charset="0"/>
              </a:defRPr>
            </a:lvl1pPr>
            <a:lvl2pPr marL="766763" indent="-295275" defTabSz="941388">
              <a:defRPr sz="600">
                <a:solidFill>
                  <a:schemeClr val="tx1"/>
                </a:solidFill>
                <a:latin typeface="Arial Black" panose="020B0A04020102020204" pitchFamily="34" charset="0"/>
              </a:defRPr>
            </a:lvl2pPr>
            <a:lvl3pPr marL="1179513" indent="-236538" defTabSz="941388">
              <a:defRPr sz="600">
                <a:solidFill>
                  <a:schemeClr val="tx1"/>
                </a:solidFill>
                <a:latin typeface="Arial Black" panose="020B0A04020102020204" pitchFamily="34" charset="0"/>
              </a:defRPr>
            </a:lvl3pPr>
            <a:lvl4pPr marL="1651000" indent="-236538" defTabSz="941388">
              <a:defRPr sz="600">
                <a:solidFill>
                  <a:schemeClr val="tx1"/>
                </a:solidFill>
                <a:latin typeface="Arial Black" panose="020B0A04020102020204" pitchFamily="34" charset="0"/>
              </a:defRPr>
            </a:lvl4pPr>
            <a:lvl5pPr marL="2122488" indent="-236538" defTabSz="941388">
              <a:defRPr sz="600">
                <a:solidFill>
                  <a:schemeClr val="tx1"/>
                </a:solidFill>
                <a:latin typeface="Arial Black" panose="020B0A04020102020204" pitchFamily="34" charset="0"/>
              </a:defRPr>
            </a:lvl5pPr>
            <a:lvl6pPr marL="2579688" indent="-236538" defTabSz="941388"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1388"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1388"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1388" eaLnBrk="0" fontAlgn="base" hangingPunct="0">
              <a:spcBef>
                <a:spcPct val="0"/>
              </a:spcBef>
              <a:spcAft>
                <a:spcPct val="0"/>
              </a:spcAft>
              <a:defRPr sz="600">
                <a:solidFill>
                  <a:schemeClr val="tx1"/>
                </a:solidFill>
                <a:latin typeface="Arial Black" panose="020B0A04020102020204" pitchFamily="34" charset="0"/>
              </a:defRPr>
            </a:lvl9pPr>
          </a:lstStyle>
          <a:p>
            <a:pPr algn="r"/>
            <a:fld id="{12DBD87B-C47F-4B7B-93C0-1731A286CBDE}" type="slidenum">
              <a:rPr lang="en-US" altLang="en-US" sz="1200">
                <a:latin typeface="Times New Roman" panose="02020603050405020304" pitchFamily="18" charset="0"/>
              </a:rPr>
              <a:pPr algn="r"/>
              <a:t>103</a:t>
            </a:fld>
            <a:endParaRPr lang="en-US" altLang="en-US" sz="1200">
              <a:latin typeface="Times New Roman" panose="02020603050405020304" pitchFamily="18" charset="0"/>
            </a:endParaRPr>
          </a:p>
        </p:txBody>
      </p:sp>
      <p:sp>
        <p:nvSpPr>
          <p:cNvPr id="184325" name="Rectangle 2"/>
          <p:cNvSpPr>
            <a:spLocks noGrp="1" noRot="1" noChangeAspect="1" noChangeArrowheads="1" noTextEdit="1"/>
          </p:cNvSpPr>
          <p:nvPr>
            <p:ph type="sldImg"/>
          </p:nvPr>
        </p:nvSpPr>
        <p:spPr>
          <a:xfrm>
            <a:off x="2171700" y="703263"/>
            <a:ext cx="2755900" cy="3513137"/>
          </a:xfrm>
          <a:ln/>
        </p:spPr>
      </p:sp>
      <p:sp>
        <p:nvSpPr>
          <p:cNvPr id="184326" name="Rectangle 3"/>
          <p:cNvSpPr>
            <a:spLocks noGrp="1" noChangeArrowheads="1"/>
          </p:cNvSpPr>
          <p:nvPr>
            <p:ph type="body" idx="1"/>
          </p:nvPr>
        </p:nvSpPr>
        <p:spPr>
          <a:noFill/>
        </p:spPr>
        <p:txBody>
          <a:bodyPr lIns="93639" tIns="46821" rIns="93639" bIns="46821"/>
          <a:lstStyle/>
          <a:p>
            <a:endParaRPr lang="es-ES" altLang="en-US"/>
          </a:p>
        </p:txBody>
      </p:sp>
    </p:spTree>
    <p:extLst>
      <p:ext uri="{BB962C8B-B14F-4D97-AF65-F5344CB8AC3E}">
        <p14:creationId xmlns:p14="http://schemas.microsoft.com/office/powerpoint/2010/main" val="39256330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F6F93119-B375-40C5-B65A-AB5523D202FD}" type="slidenum">
              <a:rPr lang="en-US" altLang="en-US" sz="1200" smtClean="0">
                <a:latin typeface="Times New Roman" panose="02020603050405020304" pitchFamily="18" charset="0"/>
              </a:rPr>
              <a:pPr/>
              <a:t>104</a:t>
            </a:fld>
            <a:endParaRPr lang="en-US" altLang="en-US" sz="1200">
              <a:latin typeface="Times New Roman" panose="02020603050405020304" pitchFamily="18" charset="0"/>
            </a:endParaRPr>
          </a:p>
        </p:txBody>
      </p:sp>
      <p:sp>
        <p:nvSpPr>
          <p:cNvPr id="186371"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7" tIns="49095" rIns="98187" bIns="49095" anchor="b"/>
          <a:lstStyle>
            <a:lvl1pPr defTabSz="982663">
              <a:defRPr sz="600">
                <a:solidFill>
                  <a:schemeClr val="tx1"/>
                </a:solidFill>
                <a:latin typeface="Arial Black" panose="020B0A04020102020204" pitchFamily="34" charset="0"/>
              </a:defRPr>
            </a:lvl1pPr>
            <a:lvl2pPr marL="766763" indent="-295275" defTabSz="982663">
              <a:defRPr sz="600">
                <a:solidFill>
                  <a:schemeClr val="tx1"/>
                </a:solidFill>
                <a:latin typeface="Arial Black" panose="020B0A04020102020204" pitchFamily="34" charset="0"/>
              </a:defRPr>
            </a:lvl2pPr>
            <a:lvl3pPr marL="1179513" indent="-236538" defTabSz="982663">
              <a:defRPr sz="600">
                <a:solidFill>
                  <a:schemeClr val="tx1"/>
                </a:solidFill>
                <a:latin typeface="Arial Black" panose="020B0A04020102020204" pitchFamily="34" charset="0"/>
              </a:defRPr>
            </a:lvl3pPr>
            <a:lvl4pPr marL="1651000" indent="-236538" defTabSz="982663">
              <a:defRPr sz="600">
                <a:solidFill>
                  <a:schemeClr val="tx1"/>
                </a:solidFill>
                <a:latin typeface="Arial Black" panose="020B0A04020102020204" pitchFamily="34" charset="0"/>
              </a:defRPr>
            </a:lvl4pPr>
            <a:lvl5pPr marL="2122488" indent="-236538" defTabSz="982663">
              <a:defRPr sz="600">
                <a:solidFill>
                  <a:schemeClr val="tx1"/>
                </a:solidFill>
                <a:latin typeface="Arial Black" panose="020B0A04020102020204" pitchFamily="34" charset="0"/>
              </a:defRPr>
            </a:lvl5pPr>
            <a:lvl6pPr marL="2579688" indent="-236538" defTabSz="982663"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82663"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82663"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82663" eaLnBrk="0" fontAlgn="base" hangingPunct="0">
              <a:spcBef>
                <a:spcPct val="0"/>
              </a:spcBef>
              <a:spcAft>
                <a:spcPct val="0"/>
              </a:spcAft>
              <a:defRPr sz="600">
                <a:solidFill>
                  <a:schemeClr val="tx1"/>
                </a:solidFill>
                <a:latin typeface="Arial Black" panose="020B0A04020102020204" pitchFamily="34" charset="0"/>
              </a:defRPr>
            </a:lvl9pPr>
          </a:lstStyle>
          <a:p>
            <a:pPr algn="r"/>
            <a:fld id="{90E73A62-C9C5-4CE2-9842-22CF64B3F257}" type="slidenum">
              <a:rPr lang="en-US" altLang="en-US" sz="1200">
                <a:latin typeface="Times New Roman" panose="02020603050405020304" pitchFamily="18" charset="0"/>
              </a:rPr>
              <a:pPr algn="r"/>
              <a:t>104</a:t>
            </a:fld>
            <a:endParaRPr lang="en-US" altLang="en-US" sz="1200">
              <a:latin typeface="Times New Roman" panose="02020603050405020304" pitchFamily="18"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p:spPr>
        <p:txBody>
          <a:bodyPr/>
          <a:lstStyle/>
          <a:p>
            <a:endParaRPr lang="en-US" altLang="en-US"/>
          </a:p>
          <a:p>
            <a:endParaRPr lang="en-US" altLang="en-US"/>
          </a:p>
        </p:txBody>
      </p:sp>
    </p:spTree>
    <p:extLst>
      <p:ext uri="{BB962C8B-B14F-4D97-AF65-F5344CB8AC3E}">
        <p14:creationId xmlns:p14="http://schemas.microsoft.com/office/powerpoint/2010/main" val="42657383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D06D331E-C2C1-41B0-9431-D0321531EF76}" type="slidenum">
              <a:rPr lang="en-US" altLang="en-US" sz="1200" smtClean="0">
                <a:latin typeface="Times New Roman" panose="02020603050405020304" pitchFamily="18" charset="0"/>
              </a:rPr>
              <a:pPr/>
              <a:t>105</a:t>
            </a:fld>
            <a:endParaRPr lang="en-US" altLang="en-US" sz="1200">
              <a:latin typeface="Times New Roman" panose="02020603050405020304" pitchFamily="18" charset="0"/>
            </a:endParaRPr>
          </a:p>
        </p:txBody>
      </p:sp>
      <p:sp>
        <p:nvSpPr>
          <p:cNvPr id="188419" name="Rectangle 2"/>
          <p:cNvSpPr>
            <a:spLocks noGrp="1" noRot="1" noChangeAspect="1" noChangeArrowheads="1" noTextEdit="1"/>
          </p:cNvSpPr>
          <p:nvPr>
            <p:ph type="sldImg"/>
          </p:nvPr>
        </p:nvSpPr>
        <p:spPr>
          <a:xfrm>
            <a:off x="2171700" y="703263"/>
            <a:ext cx="2755900" cy="3513137"/>
          </a:xfrm>
          <a:ln/>
        </p:spPr>
      </p:sp>
      <p:sp>
        <p:nvSpPr>
          <p:cNvPr id="188420" name="Rectangle 3"/>
          <p:cNvSpPr>
            <a:spLocks noGrp="1" noChangeArrowheads="1"/>
          </p:cNvSpPr>
          <p:nvPr>
            <p:ph type="body" idx="1"/>
          </p:nvPr>
        </p:nvSpPr>
        <p:spPr>
          <a:noFill/>
        </p:spPr>
        <p:txBody>
          <a:bodyPr lIns="95776" tIns="47891" rIns="95776" bIns="47891"/>
          <a:lstStyle/>
          <a:p>
            <a:endParaRPr lang="en-US" altLang="en-US"/>
          </a:p>
          <a:p>
            <a:endParaRPr lang="en-US" altLang="en-US"/>
          </a:p>
        </p:txBody>
      </p:sp>
    </p:spTree>
    <p:extLst>
      <p:ext uri="{BB962C8B-B14F-4D97-AF65-F5344CB8AC3E}">
        <p14:creationId xmlns:p14="http://schemas.microsoft.com/office/powerpoint/2010/main" val="1233698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CB1203F6-A61A-4694-BDD2-BB11E7BD5977}" type="slidenum">
              <a:rPr lang="en-US" altLang="en-US" sz="1200" smtClean="0">
                <a:latin typeface="Times New Roman" panose="02020603050405020304" pitchFamily="18" charset="0"/>
              </a:rPr>
              <a:pPr/>
              <a:t>106</a:t>
            </a:fld>
            <a:endParaRPr lang="en-US" altLang="en-US" sz="1200">
              <a:latin typeface="Times New Roman" panose="02020603050405020304" pitchFamily="18" charset="0"/>
            </a:endParaRPr>
          </a:p>
        </p:txBody>
      </p:sp>
      <p:sp>
        <p:nvSpPr>
          <p:cNvPr id="19046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7BAEB512-56A7-4A07-B6CF-3026E62BA08A}" type="slidenum">
              <a:rPr lang="en-US" altLang="en-US" sz="1200">
                <a:latin typeface="Times New Roman" panose="02020603050405020304" pitchFamily="18" charset="0"/>
              </a:rPr>
              <a:pPr algn="r"/>
              <a:t>106</a:t>
            </a:fld>
            <a:endParaRPr lang="en-US" altLang="en-US" sz="1200">
              <a:latin typeface="Times New Roman" panose="02020603050405020304" pitchFamily="18" charset="0"/>
            </a:endParaRPr>
          </a:p>
        </p:txBody>
      </p:sp>
      <p:sp>
        <p:nvSpPr>
          <p:cNvPr id="190468" name="Rectangle 2"/>
          <p:cNvSpPr>
            <a:spLocks noGrp="1" noRot="1" noChangeAspect="1" noChangeArrowheads="1" noTextEdit="1"/>
          </p:cNvSpPr>
          <p:nvPr>
            <p:ph type="sldImg"/>
          </p:nvPr>
        </p:nvSpPr>
        <p:spPr>
          <a:xfrm>
            <a:off x="2170113" y="703263"/>
            <a:ext cx="2755900" cy="3513137"/>
          </a:xfrm>
          <a:ln/>
        </p:spPr>
      </p:sp>
      <p:sp>
        <p:nvSpPr>
          <p:cNvPr id="19046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5967704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B497B407-5491-4914-A0AA-10F8782C97E6}" type="slidenum">
              <a:rPr lang="en-US" altLang="en-US" sz="1200" smtClean="0">
                <a:latin typeface="Times New Roman" panose="02020603050405020304" pitchFamily="18" charset="0"/>
              </a:rPr>
              <a:pPr/>
              <a:t>107</a:t>
            </a:fld>
            <a:endParaRPr lang="en-US" altLang="en-US" sz="1200">
              <a:latin typeface="Times New Roman" panose="02020603050405020304"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538577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9836FED-2417-44E5-81DC-851AE8049F3F}" type="slidenum">
              <a:rPr lang="en-US" altLang="en-US" sz="1200" smtClean="0">
                <a:latin typeface="Times New Roman" panose="02020603050405020304" pitchFamily="18" charset="0"/>
              </a:rPr>
              <a:pPr/>
              <a:t>108</a:t>
            </a:fld>
            <a:endParaRPr lang="en-US" altLang="en-US" sz="1200">
              <a:latin typeface="Times New Roman" panose="02020603050405020304"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261074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A59C29F6-6340-4817-9353-25E11B7DF83F}" type="slidenum">
              <a:rPr lang="en-US" altLang="en-US" sz="1200" smtClean="0">
                <a:latin typeface="Times New Roman" panose="02020603050405020304" pitchFamily="18" charset="0"/>
              </a:rPr>
              <a:pPr/>
              <a:t>109</a:t>
            </a:fld>
            <a:endParaRPr lang="en-US" altLang="en-US" sz="1200">
              <a:latin typeface="Times New Roman" panose="02020603050405020304"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3392763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0F2212EE-6FFE-46A8-9081-BFD0912D8CD1}" type="slidenum">
              <a:rPr lang="en-US" altLang="en-US" sz="1200" smtClean="0">
                <a:latin typeface="Times New Roman" panose="02020603050405020304" pitchFamily="18" charset="0"/>
              </a:rPr>
              <a:pPr/>
              <a:t>110</a:t>
            </a:fld>
            <a:endParaRPr lang="en-US" altLang="en-US" sz="1200">
              <a:latin typeface="Times New Roman" panose="02020603050405020304" pitchFamily="18" charset="0"/>
            </a:endParaRPr>
          </a:p>
        </p:txBody>
      </p:sp>
      <p:sp>
        <p:nvSpPr>
          <p:cNvPr id="19865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eaLnBrk="1" hangingPunct="1"/>
            <a:fld id="{834A0161-8948-422E-8417-39DD63AEC9E6}" type="slidenum">
              <a:rPr lang="en-US" altLang="en-US" sz="1200">
                <a:latin typeface="Arial" panose="020B0604020202020204" pitchFamily="34" charset="0"/>
                <a:cs typeface="Arial" panose="020B0604020202020204" pitchFamily="34" charset="0"/>
              </a:rPr>
              <a:pPr algn="r" eaLnBrk="1" hangingPunct="1"/>
              <a:t>110</a:t>
            </a:fld>
            <a:endParaRPr lang="en-US" altLang="en-US" sz="1200">
              <a:latin typeface="Arial" panose="020B0604020202020204" pitchFamily="34" charset="0"/>
              <a:cs typeface="Arial" panose="020B0604020202020204" pitchFamily="34" charset="0"/>
            </a:endParaRPr>
          </a:p>
        </p:txBody>
      </p:sp>
      <p:sp>
        <p:nvSpPr>
          <p:cNvPr id="198660" name="Rectangle 2"/>
          <p:cNvSpPr>
            <a:spLocks noGrp="1" noRot="1" noChangeAspect="1" noChangeArrowheads="1" noTextEdit="1"/>
          </p:cNvSpPr>
          <p:nvPr>
            <p:ph type="sldImg"/>
          </p:nvPr>
        </p:nvSpPr>
        <p:spPr>
          <a:ln/>
        </p:spPr>
      </p:sp>
      <p:sp>
        <p:nvSpPr>
          <p:cNvPr id="198661" name="Rectangle 3"/>
          <p:cNvSpPr>
            <a:spLocks noGrp="1" noChangeArrowheads="1"/>
          </p:cNvSpPr>
          <p:nvPr>
            <p:ph type="body" idx="1"/>
          </p:nvPr>
        </p:nvSpPr>
        <p:spPr>
          <a:noFill/>
        </p:spPr>
        <p:txBody>
          <a:bodyPr lIns="94330" tIns="47165" rIns="94330" bIns="47165"/>
          <a:lstStyle/>
          <a:p>
            <a:pPr eaLnBrk="1" hangingPunct="1"/>
            <a:endParaRPr lang="es-ES" altLang="en-US"/>
          </a:p>
        </p:txBody>
      </p:sp>
    </p:spTree>
    <p:extLst>
      <p:ext uri="{BB962C8B-B14F-4D97-AF65-F5344CB8AC3E}">
        <p14:creationId xmlns:p14="http://schemas.microsoft.com/office/powerpoint/2010/main" val="39127338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defTabSz="982663">
              <a:defRPr sz="600">
                <a:solidFill>
                  <a:schemeClr val="tx1"/>
                </a:solidFill>
                <a:latin typeface="Arial Black" panose="020B0A04020102020204" pitchFamily="34" charset="0"/>
              </a:defRPr>
            </a:lvl1pPr>
            <a:lvl2pPr marL="742950" indent="-285750" defTabSz="982663">
              <a:defRPr sz="600">
                <a:solidFill>
                  <a:schemeClr val="tx1"/>
                </a:solidFill>
                <a:latin typeface="Arial Black" panose="020B0A04020102020204" pitchFamily="34" charset="0"/>
              </a:defRPr>
            </a:lvl2pPr>
            <a:lvl3pPr marL="1143000" indent="-228600" defTabSz="982663">
              <a:defRPr sz="600">
                <a:solidFill>
                  <a:schemeClr val="tx1"/>
                </a:solidFill>
                <a:latin typeface="Arial Black" panose="020B0A04020102020204" pitchFamily="34" charset="0"/>
              </a:defRPr>
            </a:lvl3pPr>
            <a:lvl4pPr marL="1600200" indent="-228600" defTabSz="982663">
              <a:defRPr sz="600">
                <a:solidFill>
                  <a:schemeClr val="tx1"/>
                </a:solidFill>
                <a:latin typeface="Arial Black" panose="020B0A04020102020204" pitchFamily="34" charset="0"/>
              </a:defRPr>
            </a:lvl4pPr>
            <a:lvl5pPr marL="2057400" indent="-228600" defTabSz="982663">
              <a:defRPr sz="600">
                <a:solidFill>
                  <a:schemeClr val="tx1"/>
                </a:solidFill>
                <a:latin typeface="Arial Black" panose="020B0A04020102020204" pitchFamily="34" charset="0"/>
              </a:defRPr>
            </a:lvl5pPr>
            <a:lvl6pPr marL="2514600" indent="-228600" defTabSz="98266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266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266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2663" eaLnBrk="0" fontAlgn="base" hangingPunct="0">
              <a:spcBef>
                <a:spcPct val="0"/>
              </a:spcBef>
              <a:spcAft>
                <a:spcPct val="0"/>
              </a:spcAft>
              <a:defRPr sz="600">
                <a:solidFill>
                  <a:schemeClr val="tx1"/>
                </a:solidFill>
                <a:latin typeface="Arial Black" panose="020B0A04020102020204" pitchFamily="34" charset="0"/>
              </a:defRPr>
            </a:lvl9pPr>
          </a:lstStyle>
          <a:p>
            <a:fld id="{7F1898B9-76FE-4FDB-A98E-87CDEFBE04D7}" type="slidenum">
              <a:rPr lang="en-US" altLang="en-US" sz="1200" smtClean="0">
                <a:latin typeface="Times New Roman" panose="02020603050405020304" pitchFamily="18" charset="0"/>
              </a:rPr>
              <a:pPr/>
              <a:t>111</a:t>
            </a:fld>
            <a:endParaRPr lang="en-US" altLang="en-US" sz="1200">
              <a:latin typeface="Times New Roman" panose="02020603050405020304" pitchFamily="18" charset="0"/>
            </a:endParaRPr>
          </a:p>
        </p:txBody>
      </p:sp>
      <p:sp>
        <p:nvSpPr>
          <p:cNvPr id="20070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a:defRPr sz="600">
                <a:solidFill>
                  <a:schemeClr val="tx1"/>
                </a:solidFill>
                <a:latin typeface="Arial Black" panose="020B0A04020102020204" pitchFamily="34" charset="0"/>
              </a:defRPr>
            </a:lvl1pPr>
            <a:lvl2pPr marL="766763" indent="-295275" defTabSz="942975">
              <a:defRPr sz="600">
                <a:solidFill>
                  <a:schemeClr val="tx1"/>
                </a:solidFill>
                <a:latin typeface="Arial Black" panose="020B0A04020102020204" pitchFamily="34" charset="0"/>
              </a:defRPr>
            </a:lvl2pPr>
            <a:lvl3pPr marL="1179513" indent="-236538" defTabSz="942975">
              <a:defRPr sz="600">
                <a:solidFill>
                  <a:schemeClr val="tx1"/>
                </a:solidFill>
                <a:latin typeface="Arial Black" panose="020B0A04020102020204" pitchFamily="34" charset="0"/>
              </a:defRPr>
            </a:lvl3pPr>
            <a:lvl4pPr marL="1651000" indent="-236538" defTabSz="942975">
              <a:defRPr sz="600">
                <a:solidFill>
                  <a:schemeClr val="tx1"/>
                </a:solidFill>
                <a:latin typeface="Arial Black" panose="020B0A04020102020204" pitchFamily="34" charset="0"/>
              </a:defRPr>
            </a:lvl4pPr>
            <a:lvl5pPr marL="2122488" indent="-236538" defTabSz="942975">
              <a:defRPr sz="600">
                <a:solidFill>
                  <a:schemeClr val="tx1"/>
                </a:solidFill>
                <a:latin typeface="Arial Black" panose="020B0A04020102020204" pitchFamily="34" charset="0"/>
              </a:defRPr>
            </a:lvl5pPr>
            <a:lvl6pPr marL="2579688" indent="-236538" defTabSz="942975" eaLnBrk="0" fontAlgn="base" hangingPunct="0">
              <a:spcBef>
                <a:spcPct val="0"/>
              </a:spcBef>
              <a:spcAft>
                <a:spcPct val="0"/>
              </a:spcAft>
              <a:defRPr sz="600">
                <a:solidFill>
                  <a:schemeClr val="tx1"/>
                </a:solidFill>
                <a:latin typeface="Arial Black" panose="020B0A04020102020204" pitchFamily="34" charset="0"/>
              </a:defRPr>
            </a:lvl6pPr>
            <a:lvl7pPr marL="3036888" indent="-236538" defTabSz="942975" eaLnBrk="0" fontAlgn="base" hangingPunct="0">
              <a:spcBef>
                <a:spcPct val="0"/>
              </a:spcBef>
              <a:spcAft>
                <a:spcPct val="0"/>
              </a:spcAft>
              <a:defRPr sz="600">
                <a:solidFill>
                  <a:schemeClr val="tx1"/>
                </a:solidFill>
                <a:latin typeface="Arial Black" panose="020B0A04020102020204" pitchFamily="34" charset="0"/>
              </a:defRPr>
            </a:lvl7pPr>
            <a:lvl8pPr marL="3494088" indent="-236538" defTabSz="942975" eaLnBrk="0" fontAlgn="base" hangingPunct="0">
              <a:spcBef>
                <a:spcPct val="0"/>
              </a:spcBef>
              <a:spcAft>
                <a:spcPct val="0"/>
              </a:spcAft>
              <a:defRPr sz="600">
                <a:solidFill>
                  <a:schemeClr val="tx1"/>
                </a:solidFill>
                <a:latin typeface="Arial Black" panose="020B0A04020102020204" pitchFamily="34" charset="0"/>
              </a:defRPr>
            </a:lvl8pPr>
            <a:lvl9pPr marL="3951288" indent="-236538" defTabSz="942975" eaLnBrk="0" fontAlgn="base" hangingPunct="0">
              <a:spcBef>
                <a:spcPct val="0"/>
              </a:spcBef>
              <a:spcAft>
                <a:spcPct val="0"/>
              </a:spcAft>
              <a:defRPr sz="600">
                <a:solidFill>
                  <a:schemeClr val="tx1"/>
                </a:solidFill>
                <a:latin typeface="Arial Black" panose="020B0A04020102020204" pitchFamily="34" charset="0"/>
              </a:defRPr>
            </a:lvl9pPr>
          </a:lstStyle>
          <a:p>
            <a:pPr algn="r"/>
            <a:fld id="{EA030D58-59E3-478D-A6CC-F75EF0472029}" type="slidenum">
              <a:rPr lang="en-US" altLang="en-US" sz="1200">
                <a:latin typeface="Times New Roman" panose="02020603050405020304" pitchFamily="18" charset="0"/>
              </a:rPr>
              <a:pPr algn="r"/>
              <a:t>111</a:t>
            </a:fld>
            <a:endParaRPr lang="en-US" altLang="en-US" sz="1200">
              <a:latin typeface="Times New Roman" panose="02020603050405020304" pitchFamily="18" charset="0"/>
            </a:endParaRPr>
          </a:p>
        </p:txBody>
      </p:sp>
      <p:sp>
        <p:nvSpPr>
          <p:cNvPr id="200708" name="Rectangle 2"/>
          <p:cNvSpPr>
            <a:spLocks noGrp="1" noRot="1" noChangeAspect="1" noChangeArrowheads="1" noTextEdit="1"/>
          </p:cNvSpPr>
          <p:nvPr>
            <p:ph type="sldImg"/>
          </p:nvPr>
        </p:nvSpPr>
        <p:spPr>
          <a:xfrm>
            <a:off x="2170113" y="703263"/>
            <a:ext cx="2755900" cy="3513137"/>
          </a:xfrm>
          <a:ln/>
        </p:spPr>
      </p:sp>
      <p:sp>
        <p:nvSpPr>
          <p:cNvPr id="200709" name="Rectangle 3"/>
          <p:cNvSpPr>
            <a:spLocks noGrp="1" noChangeArrowheads="1"/>
          </p:cNvSpPr>
          <p:nvPr>
            <p:ph type="body" idx="1"/>
          </p:nvPr>
        </p:nvSpPr>
        <p:spPr>
          <a:noFill/>
        </p:spPr>
        <p:txBody>
          <a:bodyPr lIns="94330" tIns="47165" rIns="94330" bIns="47165"/>
          <a:lstStyle/>
          <a:p>
            <a:endParaRPr lang="es-ES" altLang="en-US"/>
          </a:p>
        </p:txBody>
      </p:sp>
    </p:spTree>
    <p:extLst>
      <p:ext uri="{BB962C8B-B14F-4D97-AF65-F5344CB8AC3E}">
        <p14:creationId xmlns:p14="http://schemas.microsoft.com/office/powerpoint/2010/main" val="195062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5588"/>
            <a:ext cx="5486400" cy="324802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914400" y="4899025"/>
            <a:ext cx="5486400" cy="22510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3238A87-8384-4336-BD50-D71A42F6C3F4}" type="slidenum">
              <a:rPr lang="en-US" altLang="en-US"/>
              <a:pPr>
                <a:defRPr/>
              </a:pPr>
              <a:t>‹#›</a:t>
            </a:fld>
            <a:endParaRPr lang="en-US" altLang="en-US"/>
          </a:p>
        </p:txBody>
      </p:sp>
    </p:spTree>
    <p:extLst>
      <p:ext uri="{BB962C8B-B14F-4D97-AF65-F5344CB8AC3E}">
        <p14:creationId xmlns:p14="http://schemas.microsoft.com/office/powerpoint/2010/main" val="1134568037"/>
      </p:ext>
    </p:extLst>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591F8746-8724-4A91-B9D6-40F2A1FD0711}" type="slidenum">
              <a:rPr lang="en-US" altLang="en-US"/>
              <a:pPr>
                <a:defRPr/>
              </a:pPr>
              <a:t>‹#›</a:t>
            </a:fld>
            <a:endParaRPr lang="en-US" altLang="en-US"/>
          </a:p>
        </p:txBody>
      </p:sp>
    </p:spTree>
    <p:extLst>
      <p:ext uri="{BB962C8B-B14F-4D97-AF65-F5344CB8AC3E}">
        <p14:creationId xmlns:p14="http://schemas.microsoft.com/office/powerpoint/2010/main" val="1165763962"/>
      </p:ext>
    </p:extLst>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13350" y="827088"/>
            <a:ext cx="1554163" cy="7464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7688" y="827088"/>
            <a:ext cx="4513262" cy="7464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6136A170-6C0E-43B4-BC0C-9C06B89BA40C}" type="slidenum">
              <a:rPr lang="en-US" altLang="en-US"/>
              <a:pPr>
                <a:defRPr/>
              </a:pPr>
              <a:t>‹#›</a:t>
            </a:fld>
            <a:endParaRPr lang="en-US" altLang="en-US"/>
          </a:p>
        </p:txBody>
      </p:sp>
    </p:spTree>
    <p:extLst>
      <p:ext uri="{BB962C8B-B14F-4D97-AF65-F5344CB8AC3E}">
        <p14:creationId xmlns:p14="http://schemas.microsoft.com/office/powerpoint/2010/main" val="3776883664"/>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380BCF8-2F1C-4A4A-8640-7B1BD8C484FE}" type="slidenum">
              <a:rPr lang="en-US" altLang="en-US"/>
              <a:pPr>
                <a:defRPr/>
              </a:pPr>
              <a:t>‹#›</a:t>
            </a:fld>
            <a:endParaRPr lang="en-US" altLang="en-US"/>
          </a:p>
        </p:txBody>
      </p:sp>
    </p:spTree>
    <p:extLst>
      <p:ext uri="{BB962C8B-B14F-4D97-AF65-F5344CB8AC3E}">
        <p14:creationId xmlns:p14="http://schemas.microsoft.com/office/powerpoint/2010/main" val="1089623976"/>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2325688"/>
            <a:ext cx="6310313" cy="38798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98475" y="6242050"/>
            <a:ext cx="6310313" cy="2039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6C3B0667-F424-4595-A1B1-DBCCD591A761}" type="slidenum">
              <a:rPr lang="en-US" altLang="en-US"/>
              <a:pPr>
                <a:defRPr/>
              </a:pPr>
              <a:t>‹#›</a:t>
            </a:fld>
            <a:endParaRPr lang="en-US" altLang="en-US"/>
          </a:p>
        </p:txBody>
      </p:sp>
    </p:spTree>
    <p:extLst>
      <p:ext uri="{BB962C8B-B14F-4D97-AF65-F5344CB8AC3E}">
        <p14:creationId xmlns:p14="http://schemas.microsoft.com/office/powerpoint/2010/main" val="2751772201"/>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7688" y="2693988"/>
            <a:ext cx="3033712"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0" y="2693988"/>
            <a:ext cx="3033713" cy="559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3043303C-3989-4D84-9E6F-7FA953EAD1F6}" type="slidenum">
              <a:rPr lang="en-US" altLang="en-US"/>
              <a:pPr>
                <a:defRPr/>
              </a:pPr>
              <a:t>‹#›</a:t>
            </a:fld>
            <a:endParaRPr lang="en-US" altLang="en-US"/>
          </a:p>
        </p:txBody>
      </p:sp>
    </p:spTree>
    <p:extLst>
      <p:ext uri="{BB962C8B-B14F-4D97-AF65-F5344CB8AC3E}">
        <p14:creationId xmlns:p14="http://schemas.microsoft.com/office/powerpoint/2010/main" val="1072232320"/>
      </p:ext>
    </p:extLst>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496888"/>
            <a:ext cx="6310312" cy="1801812"/>
          </a:xfrm>
        </p:spPr>
        <p:txBody>
          <a:bodyPr/>
          <a:lstStyle/>
          <a:p>
            <a:r>
              <a:rPr lang="en-US"/>
              <a:t>Click to edit Master title style</a:t>
            </a:r>
          </a:p>
        </p:txBody>
      </p:sp>
      <p:sp>
        <p:nvSpPr>
          <p:cNvPr id="3" name="Text Placeholder 2"/>
          <p:cNvSpPr>
            <a:spLocks noGrp="1"/>
          </p:cNvSpPr>
          <p:nvPr>
            <p:ph type="body" idx="1"/>
          </p:nvPr>
        </p:nvSpPr>
        <p:spPr>
          <a:xfrm>
            <a:off x="503238" y="2286000"/>
            <a:ext cx="3095625" cy="1120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3406775"/>
            <a:ext cx="3095625" cy="5010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638" y="2286000"/>
            <a:ext cx="3109912" cy="1120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03638" y="3406775"/>
            <a:ext cx="3109912" cy="5010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B70405D2-596A-4B6A-AC30-B45C770DBB0F}" type="slidenum">
              <a:rPr lang="en-US" altLang="en-US"/>
              <a:pPr>
                <a:defRPr/>
              </a:pPr>
              <a:t>‹#›</a:t>
            </a:fld>
            <a:endParaRPr lang="en-US" altLang="en-US"/>
          </a:p>
        </p:txBody>
      </p:sp>
    </p:spTree>
    <p:extLst>
      <p:ext uri="{BB962C8B-B14F-4D97-AF65-F5344CB8AC3E}">
        <p14:creationId xmlns:p14="http://schemas.microsoft.com/office/powerpoint/2010/main" val="410402443"/>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E827152A-418B-447C-BA0D-558F4A0AD7C5}" type="slidenum">
              <a:rPr lang="en-US" altLang="en-US"/>
              <a:pPr>
                <a:defRPr/>
              </a:pPr>
              <a:t>‹#›</a:t>
            </a:fld>
            <a:endParaRPr lang="en-US" altLang="en-US"/>
          </a:p>
        </p:txBody>
      </p:sp>
    </p:spTree>
    <p:extLst>
      <p:ext uri="{BB962C8B-B14F-4D97-AF65-F5344CB8AC3E}">
        <p14:creationId xmlns:p14="http://schemas.microsoft.com/office/powerpoint/2010/main" val="2512847994"/>
      </p:ext>
    </p:extLst>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CA0AA4F9-23AD-46D1-9205-7EAF240381BD}" type="slidenum">
              <a:rPr lang="en-US" altLang="en-US"/>
              <a:pPr>
                <a:defRPr/>
              </a:pPr>
              <a:t>‹#›</a:t>
            </a:fld>
            <a:endParaRPr lang="en-US" altLang="en-US"/>
          </a:p>
        </p:txBody>
      </p:sp>
    </p:spTree>
    <p:extLst>
      <p:ext uri="{BB962C8B-B14F-4D97-AF65-F5344CB8AC3E}">
        <p14:creationId xmlns:p14="http://schemas.microsoft.com/office/powerpoint/2010/main" val="3164001514"/>
      </p:ext>
    </p:extLst>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622300"/>
            <a:ext cx="2360612" cy="217646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109913" y="1343025"/>
            <a:ext cx="3703637" cy="662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2798763"/>
            <a:ext cx="2360612" cy="5183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A7FA255-D30B-4E47-B3F4-A3A3299D51CD}" type="slidenum">
              <a:rPr lang="en-US" altLang="en-US"/>
              <a:pPr>
                <a:defRPr/>
              </a:pPr>
              <a:t>‹#›</a:t>
            </a:fld>
            <a:endParaRPr lang="en-US" altLang="en-US"/>
          </a:p>
        </p:txBody>
      </p:sp>
    </p:spTree>
    <p:extLst>
      <p:ext uri="{BB962C8B-B14F-4D97-AF65-F5344CB8AC3E}">
        <p14:creationId xmlns:p14="http://schemas.microsoft.com/office/powerpoint/2010/main" val="3685513144"/>
      </p:ext>
    </p:extLst>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622300"/>
            <a:ext cx="2360612" cy="217646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109913" y="1343025"/>
            <a:ext cx="3703637" cy="6627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03238" y="2798763"/>
            <a:ext cx="2360612" cy="5183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BBD2129D-2133-40A4-B4FE-CFE5B4AA0A59}" type="slidenum">
              <a:rPr lang="en-US" altLang="en-US"/>
              <a:pPr>
                <a:defRPr/>
              </a:pPr>
              <a:t>‹#›</a:t>
            </a:fld>
            <a:endParaRPr lang="en-US" altLang="en-US"/>
          </a:p>
        </p:txBody>
      </p:sp>
    </p:spTree>
    <p:extLst>
      <p:ext uri="{BB962C8B-B14F-4D97-AF65-F5344CB8AC3E}">
        <p14:creationId xmlns:p14="http://schemas.microsoft.com/office/powerpoint/2010/main" val="3927514080"/>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827088"/>
            <a:ext cx="621982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47688" y="2693988"/>
            <a:ext cx="6219825"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47688" y="8499475"/>
            <a:ext cx="152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defTabSz="920750">
              <a:defRPr sz="1200">
                <a:effectLst/>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2500313" y="8499475"/>
            <a:ext cx="23145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ctr" defTabSz="920750">
              <a:defRPr sz="1200">
                <a:effectLst/>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5243513" y="8499475"/>
            <a:ext cx="152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17" tIns="46008" rIns="92017" bIns="46008" numCol="1" anchor="t" anchorCtr="0" compatLnSpc="1">
            <a:prstTxWarp prst="textNoShape">
              <a:avLst/>
            </a:prstTxWarp>
          </a:bodyPr>
          <a:lstStyle>
            <a:lvl1pPr algn="r" defTabSz="920750">
              <a:defRPr sz="1200">
                <a:effectLst/>
                <a:latin typeface="+mn-lt"/>
              </a:defRPr>
            </a:lvl1pPr>
          </a:lstStyle>
          <a:p>
            <a:pPr>
              <a:defRPr/>
            </a:pPr>
            <a:fld id="{0D7EFC6E-AD53-4B3F-8AAB-AB8153C158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checker/>
  </p:transition>
  <p:txStyles>
    <p:titleStyle>
      <a:lvl1pPr algn="ctr" defTabSz="920750" rtl="0" eaLnBrk="0" fontAlgn="base" hangingPunct="0">
        <a:spcBef>
          <a:spcPct val="0"/>
        </a:spcBef>
        <a:spcAft>
          <a:spcPct val="0"/>
        </a:spcAft>
        <a:defRPr sz="4500" kern="1200">
          <a:solidFill>
            <a:schemeClr val="tx2"/>
          </a:solidFill>
          <a:latin typeface="+mj-lt"/>
          <a:ea typeface="+mj-ea"/>
          <a:cs typeface="+mj-cs"/>
        </a:defRPr>
      </a:lvl1pPr>
      <a:lvl2pPr algn="ctr" defTabSz="920750" rtl="0" eaLnBrk="0" fontAlgn="base" hangingPunct="0">
        <a:spcBef>
          <a:spcPct val="0"/>
        </a:spcBef>
        <a:spcAft>
          <a:spcPct val="0"/>
        </a:spcAft>
        <a:defRPr sz="4500">
          <a:solidFill>
            <a:schemeClr val="tx2"/>
          </a:solidFill>
          <a:latin typeface="Times New Roman" panose="02020603050405020304" pitchFamily="18" charset="0"/>
        </a:defRPr>
      </a:lvl2pPr>
      <a:lvl3pPr algn="ctr" defTabSz="920750" rtl="0" eaLnBrk="0" fontAlgn="base" hangingPunct="0">
        <a:spcBef>
          <a:spcPct val="0"/>
        </a:spcBef>
        <a:spcAft>
          <a:spcPct val="0"/>
        </a:spcAft>
        <a:defRPr sz="4500">
          <a:solidFill>
            <a:schemeClr val="tx2"/>
          </a:solidFill>
          <a:latin typeface="Times New Roman" panose="02020603050405020304" pitchFamily="18" charset="0"/>
        </a:defRPr>
      </a:lvl3pPr>
      <a:lvl4pPr algn="ctr" defTabSz="920750" rtl="0" eaLnBrk="0" fontAlgn="base" hangingPunct="0">
        <a:spcBef>
          <a:spcPct val="0"/>
        </a:spcBef>
        <a:spcAft>
          <a:spcPct val="0"/>
        </a:spcAft>
        <a:defRPr sz="4500">
          <a:solidFill>
            <a:schemeClr val="tx2"/>
          </a:solidFill>
          <a:latin typeface="Times New Roman" panose="02020603050405020304" pitchFamily="18" charset="0"/>
        </a:defRPr>
      </a:lvl4pPr>
      <a:lvl5pPr algn="ctr" defTabSz="920750" rtl="0" eaLnBrk="0" fontAlgn="base" hangingPunct="0">
        <a:spcBef>
          <a:spcPct val="0"/>
        </a:spcBef>
        <a:spcAft>
          <a:spcPct val="0"/>
        </a:spcAft>
        <a:defRPr sz="4500">
          <a:solidFill>
            <a:schemeClr val="tx2"/>
          </a:solidFill>
          <a:latin typeface="Times New Roman" panose="02020603050405020304" pitchFamily="18" charset="0"/>
        </a:defRPr>
      </a:lvl5pPr>
      <a:lvl6pPr marL="457200" algn="ctr" defTabSz="920750" rtl="0" eaLnBrk="0" fontAlgn="base" hangingPunct="0">
        <a:spcBef>
          <a:spcPct val="0"/>
        </a:spcBef>
        <a:spcAft>
          <a:spcPct val="0"/>
        </a:spcAft>
        <a:defRPr sz="4500">
          <a:solidFill>
            <a:schemeClr val="tx2"/>
          </a:solidFill>
          <a:latin typeface="Times New Roman" panose="02020603050405020304" pitchFamily="18" charset="0"/>
        </a:defRPr>
      </a:lvl6pPr>
      <a:lvl7pPr marL="914400" algn="ctr" defTabSz="920750" rtl="0" eaLnBrk="0" fontAlgn="base" hangingPunct="0">
        <a:spcBef>
          <a:spcPct val="0"/>
        </a:spcBef>
        <a:spcAft>
          <a:spcPct val="0"/>
        </a:spcAft>
        <a:defRPr sz="4500">
          <a:solidFill>
            <a:schemeClr val="tx2"/>
          </a:solidFill>
          <a:latin typeface="Times New Roman" panose="02020603050405020304" pitchFamily="18" charset="0"/>
        </a:defRPr>
      </a:lvl7pPr>
      <a:lvl8pPr marL="1371600" algn="ctr" defTabSz="920750" rtl="0" eaLnBrk="0" fontAlgn="base" hangingPunct="0">
        <a:spcBef>
          <a:spcPct val="0"/>
        </a:spcBef>
        <a:spcAft>
          <a:spcPct val="0"/>
        </a:spcAft>
        <a:defRPr sz="4500">
          <a:solidFill>
            <a:schemeClr val="tx2"/>
          </a:solidFill>
          <a:latin typeface="Times New Roman" panose="02020603050405020304" pitchFamily="18" charset="0"/>
        </a:defRPr>
      </a:lvl8pPr>
      <a:lvl9pPr marL="1828800" algn="ctr" defTabSz="920750" rtl="0" eaLnBrk="0" fontAlgn="base" hangingPunct="0">
        <a:spcBef>
          <a:spcPct val="0"/>
        </a:spcBef>
        <a:spcAft>
          <a:spcPct val="0"/>
        </a:spcAft>
        <a:defRPr sz="4500">
          <a:solidFill>
            <a:schemeClr val="tx2"/>
          </a:solidFill>
          <a:latin typeface="Times New Roman" panose="02020603050405020304" pitchFamily="18" charset="0"/>
        </a:defRPr>
      </a:lvl9pPr>
    </p:titleStyle>
    <p:bodyStyle>
      <a:lvl1pPr marL="344488" indent="-344488" algn="l" defTabSz="920750" rtl="0" eaLnBrk="0" fontAlgn="base" hangingPunct="0">
        <a:spcBef>
          <a:spcPct val="20000"/>
        </a:spcBef>
        <a:spcAft>
          <a:spcPct val="0"/>
        </a:spcAft>
        <a:buChar char="•"/>
        <a:defRPr sz="3200" kern="1200">
          <a:solidFill>
            <a:schemeClr val="tx1"/>
          </a:solidFill>
          <a:latin typeface="+mn-lt"/>
          <a:ea typeface="+mn-ea"/>
          <a:cs typeface="+mn-cs"/>
        </a:defRPr>
      </a:lvl1pPr>
      <a:lvl2pPr marL="747713" indent="-287338" algn="l" defTabSz="920750" rtl="0" eaLnBrk="0" fontAlgn="base" hangingPunct="0">
        <a:spcBef>
          <a:spcPct val="20000"/>
        </a:spcBef>
        <a:spcAft>
          <a:spcPct val="0"/>
        </a:spcAft>
        <a:buChar char="–"/>
        <a:defRPr sz="2800" kern="1200">
          <a:solidFill>
            <a:schemeClr val="tx1"/>
          </a:solidFill>
          <a:latin typeface="+mn-lt"/>
          <a:ea typeface="+mn-ea"/>
          <a:cs typeface="+mn-cs"/>
        </a:defRPr>
      </a:lvl2pPr>
      <a:lvl3pPr marL="1150938" indent="-230188" algn="l" defTabSz="920750" rtl="0" eaLnBrk="0" fontAlgn="base" hangingPunct="0">
        <a:spcBef>
          <a:spcPct val="20000"/>
        </a:spcBef>
        <a:spcAft>
          <a:spcPct val="0"/>
        </a:spcAft>
        <a:buChar char="•"/>
        <a:defRPr sz="2400" kern="1200">
          <a:solidFill>
            <a:schemeClr val="tx1"/>
          </a:solidFill>
          <a:latin typeface="+mn-lt"/>
          <a:ea typeface="+mn-ea"/>
          <a:cs typeface="+mn-cs"/>
        </a:defRPr>
      </a:lvl3pPr>
      <a:lvl4pPr marL="1609725" indent="-228600" algn="l" defTabSz="920750" rtl="0" eaLnBrk="0" fontAlgn="base" hangingPunct="0">
        <a:spcBef>
          <a:spcPct val="20000"/>
        </a:spcBef>
        <a:spcAft>
          <a:spcPct val="0"/>
        </a:spcAft>
        <a:buChar char="–"/>
        <a:defRPr sz="2000" kern="1200">
          <a:solidFill>
            <a:schemeClr val="tx1"/>
          </a:solidFill>
          <a:latin typeface="+mn-lt"/>
          <a:ea typeface="+mn-ea"/>
          <a:cs typeface="+mn-cs"/>
        </a:defRPr>
      </a:lvl4pPr>
      <a:lvl5pPr marL="2071688" indent="-234950" algn="l" defTabSz="920750"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49.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10.emf"/></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5.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spanishdict.com/translate/la"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spanishdict.com/translate/balanz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00113" y="120650"/>
            <a:ext cx="6002337" cy="2076450"/>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n-US" altLang="en-US">
              <a:solidFill>
                <a:schemeClr val="bg1"/>
              </a:solidFill>
              <a:cs typeface="Arial" panose="020B0604020202020204" pitchFamily="34" charset="0"/>
            </a:endParaRPr>
          </a:p>
          <a:p>
            <a:pPr algn="ctr">
              <a:spcBef>
                <a:spcPct val="50000"/>
              </a:spcBef>
            </a:pPr>
            <a:r>
              <a:rPr lang="en-US" altLang="en-US" sz="1400">
                <a:solidFill>
                  <a:schemeClr val="bg1"/>
                </a:solidFill>
                <a:cs typeface="Arial" panose="020B0604020202020204" pitchFamily="34" charset="0"/>
              </a:rPr>
              <a:t>PRINCIPIOS BÍBLICOS FUNDAMENTALES DE:</a:t>
            </a:r>
          </a:p>
          <a:p>
            <a:pPr algn="ctr">
              <a:spcBef>
                <a:spcPct val="50000"/>
              </a:spcBef>
            </a:pPr>
            <a:r>
              <a:rPr lang="en-US" altLang="en-US" sz="1900">
                <a:solidFill>
                  <a:schemeClr val="bg1"/>
                </a:solidFill>
                <a:cs typeface="Arial" panose="020B0604020202020204" pitchFamily="34" charset="0"/>
              </a:rPr>
              <a:t>PROPÓSITO Y VOLUNTAD DE DIOS PARA EL HOMBRE</a:t>
            </a:r>
          </a:p>
          <a:p>
            <a:pPr>
              <a:spcBef>
                <a:spcPct val="50000"/>
              </a:spcBef>
              <a:buFontTx/>
              <a:buChar char="•"/>
            </a:pPr>
            <a:r>
              <a:rPr lang="en-US" altLang="en-US" sz="1800">
                <a:solidFill>
                  <a:schemeClr val="bg1"/>
                </a:solidFill>
                <a:cs typeface="Arial" panose="020B0604020202020204" pitchFamily="34" charset="0"/>
              </a:rPr>
              <a:t> </a:t>
            </a:r>
            <a:r>
              <a:rPr lang="en-US" altLang="en-US" sz="1600">
                <a:solidFill>
                  <a:schemeClr val="bg1"/>
                </a:solidFill>
                <a:cs typeface="Arial" panose="020B0604020202020204" pitchFamily="34" charset="0"/>
              </a:rPr>
              <a:t>RELACIÓN con Dios  </a:t>
            </a:r>
            <a:r>
              <a:rPr lang="en-US" altLang="en-US" sz="1200">
                <a:solidFill>
                  <a:schemeClr val="bg1"/>
                </a:solidFill>
                <a:cs typeface="Arial" panose="020B0604020202020204" pitchFamily="34" charset="0"/>
              </a:rPr>
              <a:t>(Comunicación, amor, confianza)</a:t>
            </a:r>
          </a:p>
          <a:p>
            <a:pPr>
              <a:spcBef>
                <a:spcPct val="50000"/>
              </a:spcBef>
              <a:buFontTx/>
              <a:buChar char="•"/>
            </a:pPr>
            <a:r>
              <a:rPr lang="en-US" altLang="en-US" sz="1800">
                <a:solidFill>
                  <a:schemeClr val="bg1"/>
                </a:solidFill>
                <a:cs typeface="Arial" panose="020B0604020202020204" pitchFamily="34" charset="0"/>
              </a:rPr>
              <a:t> </a:t>
            </a:r>
            <a:r>
              <a:rPr lang="en-US" altLang="en-US" sz="1600">
                <a:solidFill>
                  <a:schemeClr val="bg1"/>
                </a:solidFill>
                <a:cs typeface="Arial" panose="020B0604020202020204" pitchFamily="34" charset="0"/>
              </a:rPr>
              <a:t>DOMINIO en la tierra</a:t>
            </a:r>
            <a:r>
              <a:rPr lang="en-US" altLang="en-US" sz="1400">
                <a:solidFill>
                  <a:schemeClr val="bg1"/>
                </a:solidFill>
                <a:cs typeface="Arial" panose="020B0604020202020204" pitchFamily="34" charset="0"/>
              </a:rPr>
              <a:t> </a:t>
            </a:r>
            <a:r>
              <a:rPr lang="en-US" altLang="en-US" sz="1200">
                <a:solidFill>
                  <a:schemeClr val="bg1"/>
                </a:solidFill>
                <a:cs typeface="Arial" panose="020B0604020202020204" pitchFamily="34" charset="0"/>
              </a:rPr>
              <a:t>(Hacer la obra y la voluntad de Dios)</a:t>
            </a:r>
          </a:p>
        </p:txBody>
      </p:sp>
      <p:sp>
        <p:nvSpPr>
          <p:cNvPr id="17411" name="Text Box 3"/>
          <p:cNvSpPr txBox="1">
            <a:spLocks noChangeArrowheads="1"/>
          </p:cNvSpPr>
          <p:nvPr/>
        </p:nvSpPr>
        <p:spPr bwMode="auto">
          <a:xfrm>
            <a:off x="914400" y="2874963"/>
            <a:ext cx="5988050" cy="2673350"/>
          </a:xfrm>
          <a:prstGeom prst="rect">
            <a:avLst/>
          </a:prstGeom>
          <a:solidFill>
            <a:schemeClr val="accent2"/>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n-US" altLang="en-US" sz="200">
              <a:solidFill>
                <a:schemeClr val="bg1"/>
              </a:solidFill>
              <a:cs typeface="Arial" panose="020B0604020202020204" pitchFamily="34" charset="0"/>
            </a:endParaRPr>
          </a:p>
          <a:p>
            <a:pPr algn="ctr">
              <a:spcBef>
                <a:spcPct val="50000"/>
              </a:spcBef>
            </a:pPr>
            <a:r>
              <a:rPr lang="en-US" altLang="en-US" sz="1400">
                <a:solidFill>
                  <a:schemeClr val="bg1"/>
                </a:solidFill>
                <a:cs typeface="Arial" panose="020B0604020202020204" pitchFamily="34" charset="0"/>
              </a:rPr>
              <a:t>PRINCIPIOS BÍBLICOS FUNDAMENTALES DE:</a:t>
            </a:r>
          </a:p>
          <a:p>
            <a:pPr>
              <a:spcBef>
                <a:spcPct val="50000"/>
              </a:spcBef>
            </a:pPr>
            <a:r>
              <a:rPr lang="en-US" altLang="en-US" sz="1900">
                <a:solidFill>
                  <a:schemeClr val="bg1"/>
                </a:solidFill>
                <a:cs typeface="Arial" panose="020B0604020202020204" pitchFamily="34" charset="0"/>
              </a:rPr>
              <a:t>CRECIMIENTO ESPIRITUAL - </a:t>
            </a:r>
            <a:r>
              <a:rPr lang="en-US" altLang="en-US" sz="1700">
                <a:solidFill>
                  <a:schemeClr val="bg1"/>
                </a:solidFill>
                <a:cs typeface="Arial" panose="020B0604020202020204" pitchFamily="34" charset="0"/>
              </a:rPr>
              <a:t>Pasión por Dios</a:t>
            </a:r>
          </a:p>
          <a:p>
            <a:pPr>
              <a:spcBef>
                <a:spcPct val="50000"/>
              </a:spcBef>
              <a:buFontTx/>
              <a:buChar char="•"/>
            </a:pPr>
            <a:r>
              <a:rPr lang="en-US" altLang="en-US" sz="1800">
                <a:solidFill>
                  <a:schemeClr val="bg1"/>
                </a:solidFill>
                <a:cs typeface="Arial" panose="020B0604020202020204" pitchFamily="34" charset="0"/>
              </a:rPr>
              <a:t>  </a:t>
            </a:r>
            <a:r>
              <a:rPr lang="en-US" altLang="en-US" sz="1600">
                <a:solidFill>
                  <a:schemeClr val="bg1"/>
                </a:solidFill>
                <a:cs typeface="Arial" panose="020B0604020202020204" pitchFamily="34" charset="0"/>
              </a:rPr>
              <a:t>DOMINIO SOBRE EL PECADO Y EL </a:t>
            </a:r>
            <a:r>
              <a:rPr lang="en-US" altLang="en-US" sz="1600" u="sng">
                <a:solidFill>
                  <a:schemeClr val="bg1"/>
                </a:solidFill>
                <a:cs typeface="Arial" panose="020B0604020202020204" pitchFamily="34" charset="0"/>
              </a:rPr>
              <a:t>EGO</a:t>
            </a:r>
            <a:r>
              <a:rPr lang="en-US" altLang="en-US" sz="1200">
                <a:solidFill>
                  <a:schemeClr val="bg1"/>
                </a:solidFill>
                <a:cs typeface="Arial" panose="020B0604020202020204" pitchFamily="34" charset="0"/>
              </a:rPr>
              <a:t>        </a:t>
            </a:r>
            <a:r>
              <a:rPr lang="en-US" altLang="en-US" sz="200">
                <a:solidFill>
                  <a:schemeClr val="bg1"/>
                </a:solidFill>
                <a:cs typeface="Arial" panose="020B0604020202020204" pitchFamily="34" charset="0"/>
              </a:rPr>
              <a:t> </a:t>
            </a:r>
            <a:r>
              <a:rPr lang="en-US" altLang="en-US" sz="1200">
                <a:solidFill>
                  <a:schemeClr val="bg1"/>
                </a:solidFill>
                <a:cs typeface="Arial" panose="020B0604020202020204" pitchFamily="34" charset="0"/>
              </a:rPr>
              <a:t>            </a:t>
            </a:r>
            <a:r>
              <a:rPr lang="en-US" altLang="en-US" sz="200">
                <a:solidFill>
                  <a:schemeClr val="bg1"/>
                </a:solidFill>
                <a:cs typeface="Arial" panose="020B0604020202020204" pitchFamily="34" charset="0"/>
              </a:rPr>
              <a:t>.  </a:t>
            </a:r>
            <a:r>
              <a:rPr lang="en-US" altLang="en-US" sz="1200">
                <a:solidFill>
                  <a:schemeClr val="bg1"/>
                </a:solidFill>
                <a:cs typeface="Arial" panose="020B0604020202020204" pitchFamily="34" charset="0"/>
              </a:rPr>
              <a:t>          </a:t>
            </a:r>
            <a:r>
              <a:rPr lang="en-US" altLang="en-US" sz="200">
                <a:solidFill>
                  <a:schemeClr val="bg1"/>
                </a:solidFill>
                <a:cs typeface="Arial" panose="020B0604020202020204" pitchFamily="34" charset="0"/>
              </a:rPr>
              <a:t>  </a:t>
            </a:r>
            <a:r>
              <a:rPr lang="en-US" altLang="en-US" sz="1200">
                <a:solidFill>
                  <a:schemeClr val="bg1"/>
                </a:solidFill>
                <a:cs typeface="Arial" panose="020B0604020202020204" pitchFamily="34" charset="0"/>
              </a:rPr>
              <a:t>           </a:t>
            </a:r>
            <a:r>
              <a:rPr lang="en-US" altLang="en-US" sz="200">
                <a:solidFill>
                  <a:srgbClr val="0000CC"/>
                </a:solidFill>
                <a:cs typeface="Arial" panose="020B0604020202020204" pitchFamily="34" charset="0"/>
              </a:rPr>
              <a:t>. </a:t>
            </a:r>
            <a:r>
              <a:rPr lang="en-US" altLang="en-US" sz="1200">
                <a:solidFill>
                  <a:srgbClr val="0000CC"/>
                </a:solidFill>
                <a:cs typeface="Arial" panose="020B0604020202020204" pitchFamily="34" charset="0"/>
              </a:rPr>
              <a:t>     </a:t>
            </a:r>
            <a:r>
              <a:rPr lang="en-US" altLang="en-US" sz="1200">
                <a:solidFill>
                  <a:schemeClr val="bg1"/>
                </a:solidFill>
                <a:cs typeface="Arial" panose="020B0604020202020204" pitchFamily="34" charset="0"/>
              </a:rPr>
              <a:t> - El hombre completo  (Espíritu, alma y cuerpo)</a:t>
            </a:r>
            <a:r>
              <a:rPr lang="en-US" altLang="en-US" sz="1800">
                <a:solidFill>
                  <a:schemeClr val="bg1"/>
                </a:solidFill>
                <a:cs typeface="Arial" panose="020B0604020202020204" pitchFamily="34" charset="0"/>
              </a:rPr>
              <a:t> </a:t>
            </a:r>
          </a:p>
          <a:p>
            <a:pPr>
              <a:spcBef>
                <a:spcPct val="50000"/>
              </a:spcBef>
              <a:buFontTx/>
              <a:buChar char="•"/>
            </a:pPr>
            <a:r>
              <a:rPr lang="en-US" altLang="en-US" sz="1800">
                <a:solidFill>
                  <a:schemeClr val="bg1"/>
                </a:solidFill>
                <a:cs typeface="Arial" panose="020B0604020202020204" pitchFamily="34" charset="0"/>
              </a:rPr>
              <a:t>  </a:t>
            </a:r>
            <a:r>
              <a:rPr lang="en-US" altLang="en-US" sz="1600">
                <a:solidFill>
                  <a:schemeClr val="bg1"/>
                </a:solidFill>
                <a:cs typeface="Arial" panose="020B0604020202020204" pitchFamily="34" charset="0"/>
              </a:rPr>
              <a:t>ASOCIACIÓN CON UN DIOS SOBRENATURAL</a:t>
            </a:r>
            <a:endParaRPr lang="en-US" altLang="en-US" sz="1800">
              <a:solidFill>
                <a:schemeClr val="bg1"/>
              </a:solidFill>
              <a:cs typeface="Arial" panose="020B0604020202020204" pitchFamily="34" charset="0"/>
            </a:endParaRPr>
          </a:p>
          <a:p>
            <a:pPr>
              <a:spcBef>
                <a:spcPct val="50000"/>
              </a:spcBef>
            </a:pPr>
            <a:r>
              <a:rPr lang="en-US" altLang="en-US" sz="1200">
                <a:solidFill>
                  <a:schemeClr val="bg1"/>
                </a:solidFill>
                <a:cs typeface="Arial" panose="020B0604020202020204" pitchFamily="34" charset="0"/>
              </a:rPr>
              <a:t>     -  Llegar a ser más eficaces en los negocios del Padre</a:t>
            </a:r>
            <a:r>
              <a:rPr lang="en-US" altLang="en-US" sz="1200">
                <a:solidFill>
                  <a:schemeClr val="accent2"/>
                </a:solidFill>
                <a:cs typeface="Arial" panose="020B0604020202020204" pitchFamily="34" charset="0"/>
              </a:rPr>
              <a:t> </a:t>
            </a:r>
            <a:r>
              <a:rPr lang="en-US" altLang="en-US" sz="1200">
                <a:solidFill>
                  <a:schemeClr val="bg1"/>
                </a:solidFill>
                <a:cs typeface="Arial" panose="020B0604020202020204" pitchFamily="34" charset="0"/>
              </a:rPr>
              <a:t>                                          </a:t>
            </a:r>
            <a:r>
              <a:rPr lang="en-US" altLang="en-US" sz="200">
                <a:solidFill>
                  <a:schemeClr val="bg1"/>
                </a:solidFill>
                <a:cs typeface="Arial" panose="020B0604020202020204" pitchFamily="34" charset="0"/>
              </a:rPr>
              <a:t>. </a:t>
            </a:r>
            <a:r>
              <a:rPr lang="en-US" altLang="en-US" sz="1200">
                <a:solidFill>
                  <a:schemeClr val="bg1"/>
                </a:solidFill>
                <a:cs typeface="Arial" panose="020B0604020202020204" pitchFamily="34" charset="0"/>
              </a:rPr>
              <a:t>     -  Siete fundamentos para el crecimiento en nuestra </a:t>
            </a:r>
            <a:br>
              <a:rPr lang="en-US" altLang="en-US" sz="1200">
                <a:solidFill>
                  <a:schemeClr val="bg1"/>
                </a:solidFill>
                <a:cs typeface="Arial" panose="020B0604020202020204" pitchFamily="34" charset="0"/>
              </a:rPr>
            </a:br>
            <a:r>
              <a:rPr lang="en-US" altLang="en-US" sz="1200">
                <a:solidFill>
                  <a:schemeClr val="bg1"/>
                </a:solidFill>
                <a:cs typeface="Arial" panose="020B0604020202020204" pitchFamily="34" charset="0"/>
              </a:rPr>
              <a:t>        asociación con Dios</a:t>
            </a:r>
          </a:p>
        </p:txBody>
      </p:sp>
      <p:sp>
        <p:nvSpPr>
          <p:cNvPr id="17412" name="Text Box 4"/>
          <p:cNvSpPr txBox="1">
            <a:spLocks noChangeArrowheads="1"/>
          </p:cNvSpPr>
          <p:nvPr/>
        </p:nvSpPr>
        <p:spPr bwMode="auto">
          <a:xfrm>
            <a:off x="900113" y="6172200"/>
            <a:ext cx="6002337" cy="2557463"/>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200">
                <a:solidFill>
                  <a:schemeClr val="bg1"/>
                </a:solidFill>
                <a:cs typeface="Arial" panose="020B0604020202020204" pitchFamily="34" charset="0"/>
              </a:rPr>
              <a:t>AVIVAMIENTO Y EVANGELISMO</a:t>
            </a:r>
          </a:p>
          <a:p>
            <a:r>
              <a:rPr lang="en-US" altLang="en-US" sz="1800">
                <a:solidFill>
                  <a:schemeClr val="bg1"/>
                </a:solidFill>
                <a:cs typeface="Arial" panose="020B0604020202020204" pitchFamily="34" charset="0"/>
              </a:rPr>
              <a:t>                - Pasión por Dios</a:t>
            </a:r>
          </a:p>
          <a:p>
            <a:r>
              <a:rPr lang="en-US" altLang="en-US" sz="1800">
                <a:solidFill>
                  <a:schemeClr val="bg1"/>
                </a:solidFill>
                <a:cs typeface="Arial" panose="020B0604020202020204" pitchFamily="34" charset="0"/>
              </a:rPr>
              <a:t>                - Compasión por los perdidos</a:t>
            </a:r>
          </a:p>
          <a:p>
            <a:pPr>
              <a:spcBef>
                <a:spcPct val="50000"/>
              </a:spcBef>
              <a:buFontTx/>
              <a:buChar char="•"/>
            </a:pPr>
            <a:r>
              <a:rPr lang="en-US" altLang="en-US" sz="1800">
                <a:solidFill>
                  <a:schemeClr val="bg1"/>
                </a:solidFill>
                <a:cs typeface="Arial" panose="020B0604020202020204" pitchFamily="34" charset="0"/>
              </a:rPr>
              <a:t> </a:t>
            </a:r>
            <a:r>
              <a:rPr lang="en-US" altLang="en-US" sz="1600">
                <a:solidFill>
                  <a:schemeClr val="bg1"/>
                </a:solidFill>
                <a:cs typeface="Arial" panose="020B0604020202020204" pitchFamily="34" charset="0"/>
              </a:rPr>
              <a:t>PRINCIPIOS BÍBLICOS FUNDAMENTALES</a:t>
            </a:r>
          </a:p>
          <a:p>
            <a:pPr>
              <a:spcBef>
                <a:spcPct val="50000"/>
              </a:spcBef>
              <a:buFontTx/>
              <a:buChar char="•"/>
            </a:pPr>
            <a:r>
              <a:rPr lang="en-US" altLang="en-US" sz="1800">
                <a:solidFill>
                  <a:schemeClr val="bg1"/>
                </a:solidFill>
                <a:cs typeface="Arial" panose="020B0604020202020204" pitchFamily="34" charset="0"/>
              </a:rPr>
              <a:t> </a:t>
            </a:r>
            <a:r>
              <a:rPr lang="en-US" altLang="en-US" sz="1600">
                <a:solidFill>
                  <a:schemeClr val="bg1"/>
                </a:solidFill>
                <a:cs typeface="Arial" panose="020B0604020202020204" pitchFamily="34" charset="0"/>
              </a:rPr>
              <a:t>PONER LOS PRINCIPIOS EN PRÁCTICA</a:t>
            </a:r>
            <a:endParaRPr lang="en-US" altLang="en-US" sz="1700">
              <a:solidFill>
                <a:schemeClr val="bg1"/>
              </a:solidFill>
              <a:cs typeface="Arial" panose="020B0604020202020204" pitchFamily="34" charset="0"/>
            </a:endParaRPr>
          </a:p>
          <a:p>
            <a:r>
              <a:rPr lang="en-US" altLang="en-US" sz="1800">
                <a:solidFill>
                  <a:schemeClr val="bg1"/>
                </a:solidFill>
                <a:cs typeface="Arial" panose="020B0604020202020204" pitchFamily="34" charset="0"/>
              </a:rPr>
              <a:t>    </a:t>
            </a:r>
            <a:r>
              <a:rPr lang="en-US" altLang="en-US" sz="1500">
                <a:solidFill>
                  <a:schemeClr val="bg1"/>
                </a:solidFill>
                <a:cs typeface="Arial" panose="020B0604020202020204" pitchFamily="34" charset="0"/>
              </a:rPr>
              <a:t>- Ministerio de oración – </a:t>
            </a:r>
            <a:r>
              <a:rPr lang="en-US" altLang="en-US" sz="1200">
                <a:solidFill>
                  <a:schemeClr val="bg1"/>
                </a:solidFill>
                <a:cs typeface="Arial" panose="020B0604020202020204" pitchFamily="34" charset="0"/>
              </a:rPr>
              <a:t>Alcanzarle a Él</a:t>
            </a:r>
          </a:p>
          <a:p>
            <a:endParaRPr lang="en-US" altLang="en-US" sz="400">
              <a:solidFill>
                <a:schemeClr val="bg1"/>
              </a:solidFill>
              <a:cs typeface="Arial" panose="020B0604020202020204" pitchFamily="34" charset="0"/>
            </a:endParaRPr>
          </a:p>
          <a:p>
            <a:r>
              <a:rPr lang="en-US" altLang="en-US" sz="1200">
                <a:solidFill>
                  <a:schemeClr val="bg1"/>
                </a:solidFill>
                <a:cs typeface="Arial" panose="020B0604020202020204" pitchFamily="34" charset="0"/>
              </a:rPr>
              <a:t>     </a:t>
            </a:r>
            <a:r>
              <a:rPr lang="en-US" altLang="en-US" sz="1500">
                <a:solidFill>
                  <a:schemeClr val="bg1"/>
                </a:solidFill>
                <a:cs typeface="Arial" panose="020B0604020202020204" pitchFamily="34" charset="0"/>
              </a:rPr>
              <a:t>- Ministerio de Cuidados – </a:t>
            </a:r>
            <a:r>
              <a:rPr lang="en-US" altLang="en-US" sz="1200">
                <a:solidFill>
                  <a:schemeClr val="bg1"/>
                </a:solidFill>
                <a:cs typeface="Arial" panose="020B0604020202020204" pitchFamily="34" charset="0"/>
              </a:rPr>
              <a:t>Alcanzarles a ellos (Atraer, </a:t>
            </a:r>
            <a:br>
              <a:rPr lang="en-US" altLang="en-US" sz="1200">
                <a:solidFill>
                  <a:schemeClr val="bg1"/>
                </a:solidFill>
                <a:cs typeface="Arial" panose="020B0604020202020204" pitchFamily="34" charset="0"/>
              </a:rPr>
            </a:br>
            <a:r>
              <a:rPr lang="en-US" altLang="en-US" sz="1200">
                <a:solidFill>
                  <a:schemeClr val="bg1"/>
                </a:solidFill>
                <a:cs typeface="Arial" panose="020B0604020202020204" pitchFamily="34" charset="0"/>
              </a:rPr>
              <a:t>        ganar y retener)</a:t>
            </a:r>
            <a:endParaRPr lang="en-US" altLang="en-US" sz="800">
              <a:solidFill>
                <a:schemeClr val="bg1"/>
              </a:solidFill>
              <a:cs typeface="Arial" panose="020B0604020202020204" pitchFamily="34" charset="0"/>
            </a:endParaRPr>
          </a:p>
          <a:p>
            <a:endParaRPr lang="en-US" altLang="en-US" sz="200">
              <a:solidFill>
                <a:schemeClr val="bg1"/>
              </a:solidFill>
              <a:cs typeface="Arial" panose="020B0604020202020204" pitchFamily="34" charset="0"/>
            </a:endParaRPr>
          </a:p>
        </p:txBody>
      </p:sp>
      <p:sp>
        <p:nvSpPr>
          <p:cNvPr id="17413" name="Text Box 5"/>
          <p:cNvSpPr txBox="1">
            <a:spLocks noChangeArrowheads="1"/>
          </p:cNvSpPr>
          <p:nvPr/>
        </p:nvSpPr>
        <p:spPr bwMode="auto">
          <a:xfrm>
            <a:off x="404813" y="71120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solidFill>
                  <a:srgbClr val="006600"/>
                </a:solidFill>
                <a:cs typeface="Arial" panose="020B0604020202020204" pitchFamily="34" charset="0"/>
              </a:rPr>
              <a:t>3</a:t>
            </a:r>
          </a:p>
        </p:txBody>
      </p:sp>
      <p:sp>
        <p:nvSpPr>
          <p:cNvPr id="17414" name="Text Box 6"/>
          <p:cNvSpPr txBox="1">
            <a:spLocks noChangeArrowheads="1"/>
          </p:cNvSpPr>
          <p:nvPr/>
        </p:nvSpPr>
        <p:spPr bwMode="auto">
          <a:xfrm>
            <a:off x="392113" y="3883025"/>
            <a:ext cx="522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solidFill>
                  <a:schemeClr val="accent2"/>
                </a:solidFill>
                <a:cs typeface="Arial" panose="020B0604020202020204" pitchFamily="34" charset="0"/>
              </a:rPr>
              <a:t>2</a:t>
            </a:r>
          </a:p>
        </p:txBody>
      </p:sp>
      <p:sp>
        <p:nvSpPr>
          <p:cNvPr id="17415" name="Text Box 7"/>
          <p:cNvSpPr txBox="1">
            <a:spLocks noChangeArrowheads="1"/>
          </p:cNvSpPr>
          <p:nvPr/>
        </p:nvSpPr>
        <p:spPr bwMode="auto">
          <a:xfrm>
            <a:off x="392113" y="990600"/>
            <a:ext cx="522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solidFill>
                  <a:srgbClr val="FF0000"/>
                </a:solidFill>
                <a:cs typeface="Arial" panose="020B0604020202020204" pitchFamily="34" charset="0"/>
              </a:rPr>
              <a:t>1</a:t>
            </a:r>
          </a:p>
        </p:txBody>
      </p:sp>
      <p:sp>
        <p:nvSpPr>
          <p:cNvPr id="17416" name="Text Box 8"/>
          <p:cNvSpPr txBox="1">
            <a:spLocks noChangeArrowheads="1"/>
          </p:cNvSpPr>
          <p:nvPr/>
        </p:nvSpPr>
        <p:spPr bwMode="auto">
          <a:xfrm>
            <a:off x="990600" y="2217738"/>
            <a:ext cx="58674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FF0000"/>
                </a:solidFill>
                <a:latin typeface="Times New Roman" panose="02020603050405020304" pitchFamily="18" charset="0"/>
                <a:cs typeface="Arial" panose="020B0604020202020204" pitchFamily="34" charset="0"/>
              </a:rPr>
              <a:t>Nuestra respuesta a la voluntad y el propósito de Dios:</a:t>
            </a:r>
          </a:p>
          <a:p>
            <a:pPr algn="ctr"/>
            <a:r>
              <a:rPr lang="en-US" altLang="en-US" sz="1800" b="1" i="1">
                <a:solidFill>
                  <a:srgbClr val="FF0000"/>
                </a:solidFill>
                <a:latin typeface="Times New Roman" panose="02020603050405020304" pitchFamily="18" charset="0"/>
                <a:cs typeface="Arial" panose="020B0604020202020204" pitchFamily="34" charset="0"/>
              </a:rPr>
              <a:t>“En los negocios de mi Padre me es necesario estar”</a:t>
            </a:r>
          </a:p>
        </p:txBody>
      </p:sp>
      <p:sp>
        <p:nvSpPr>
          <p:cNvPr id="17417" name="Text Box 9"/>
          <p:cNvSpPr txBox="1">
            <a:spLocks noChangeArrowheads="1"/>
          </p:cNvSpPr>
          <p:nvPr/>
        </p:nvSpPr>
        <p:spPr bwMode="auto">
          <a:xfrm>
            <a:off x="1066800" y="5527675"/>
            <a:ext cx="5715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accent2"/>
                </a:solidFill>
                <a:latin typeface="Times New Roman" panose="02020603050405020304" pitchFamily="18" charset="0"/>
                <a:cs typeface="Arial" panose="020B0604020202020204" pitchFamily="34" charset="0"/>
              </a:rPr>
              <a:t>La respuesta del Padre a nosotros - Favor con Dios:</a:t>
            </a:r>
          </a:p>
          <a:p>
            <a:pPr algn="ctr"/>
            <a:r>
              <a:rPr lang="en-US" altLang="en-US" sz="1800" b="1" i="1">
                <a:solidFill>
                  <a:schemeClr val="accent2"/>
                </a:solidFill>
                <a:latin typeface="Times New Roman" panose="02020603050405020304" pitchFamily="18" charset="0"/>
                <a:cs typeface="Arial" panose="020B0604020202020204" pitchFamily="34" charset="0"/>
              </a:rPr>
              <a:t>“Tú eres mi hijo amado en quien tengo complacencia”</a:t>
            </a:r>
          </a:p>
        </p:txBody>
      </p:sp>
      <p:sp>
        <p:nvSpPr>
          <p:cNvPr id="17418" name="Text Box 10"/>
          <p:cNvSpPr txBox="1">
            <a:spLocks noChangeArrowheads="1"/>
          </p:cNvSpPr>
          <p:nvPr/>
        </p:nvSpPr>
        <p:spPr bwMode="auto">
          <a:xfrm>
            <a:off x="990600" y="8742363"/>
            <a:ext cx="571500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006600"/>
                </a:solidFill>
                <a:latin typeface="Times New Roman" panose="02020603050405020304" pitchFamily="18" charset="0"/>
                <a:cs typeface="Arial" panose="020B0604020202020204" pitchFamily="34" charset="0"/>
              </a:rPr>
              <a:t>La confirmación del Padre a los perdidos - Favor con los hombres:</a:t>
            </a:r>
          </a:p>
          <a:p>
            <a:pPr algn="ctr"/>
            <a:r>
              <a:rPr lang="en-US" altLang="en-US" sz="1800" b="1" i="1">
                <a:solidFill>
                  <a:srgbClr val="006600"/>
                </a:solidFill>
                <a:latin typeface="Times New Roman" panose="02020603050405020304" pitchFamily="18" charset="0"/>
                <a:cs typeface="Arial" panose="020B0604020202020204" pitchFamily="34" charset="0"/>
              </a:rPr>
              <a:t>“Este es mi hijo amado en quien tengo complacencia”</a:t>
            </a:r>
          </a:p>
          <a:p>
            <a:pPr algn="ctr"/>
            <a:endParaRPr lang="en-US" altLang="en-US" sz="1800" b="1" i="1">
              <a:solidFill>
                <a:srgbClr val="006600"/>
              </a:solidFill>
              <a:latin typeface="Times New Roman" panose="02020603050405020304" pitchFamily="18" charset="0"/>
              <a:cs typeface="Arial" panose="020B0604020202020204" pitchFamily="34" charset="0"/>
            </a:endParaRPr>
          </a:p>
        </p:txBody>
      </p:sp>
      <p:sp>
        <p:nvSpPr>
          <p:cNvPr id="1494027" name="Line 11"/>
          <p:cNvSpPr>
            <a:spLocks noChangeShapeType="1"/>
          </p:cNvSpPr>
          <p:nvPr/>
        </p:nvSpPr>
        <p:spPr bwMode="auto">
          <a:xfrm flipV="1">
            <a:off x="304800" y="152400"/>
            <a:ext cx="0" cy="8610600"/>
          </a:xfrm>
          <a:prstGeom prst="line">
            <a:avLst/>
          </a:prstGeom>
          <a:noFill/>
          <a:ln w="76200">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420" name="Text Box 12"/>
          <p:cNvSpPr txBox="1">
            <a:spLocks noChangeArrowheads="1"/>
          </p:cNvSpPr>
          <p:nvPr/>
        </p:nvSpPr>
        <p:spPr bwMode="auto">
          <a:xfrm>
            <a:off x="441325" y="73914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cs typeface="Arial" panose="020B0604020202020204" pitchFamily="34" charset="0"/>
            </a:endParaRPr>
          </a:p>
        </p:txBody>
      </p:sp>
      <p:sp>
        <p:nvSpPr>
          <p:cNvPr id="17421" name="Text Box 13"/>
          <p:cNvSpPr txBox="1">
            <a:spLocks noChangeArrowheads="1"/>
          </p:cNvSpPr>
          <p:nvPr/>
        </p:nvSpPr>
        <p:spPr bwMode="auto">
          <a:xfrm>
            <a:off x="365125" y="57150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cs typeface="Arial" panose="020B0604020202020204" pitchFamily="34" charset="0"/>
            </a:endParaRPr>
          </a:p>
        </p:txBody>
      </p:sp>
      <p:sp>
        <p:nvSpPr>
          <p:cNvPr id="17422" name="Text Box 14"/>
          <p:cNvSpPr txBox="1">
            <a:spLocks noChangeArrowheads="1"/>
          </p:cNvSpPr>
          <p:nvPr/>
        </p:nvSpPr>
        <p:spPr bwMode="auto">
          <a:xfrm>
            <a:off x="319088" y="5440363"/>
            <a:ext cx="51911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cs typeface="Arial" panose="020B0604020202020204" pitchFamily="34" charset="0"/>
              </a:rPr>
              <a:t>=</a:t>
            </a:r>
          </a:p>
        </p:txBody>
      </p:sp>
      <p:sp>
        <p:nvSpPr>
          <p:cNvPr id="17423" name="Text Box 15"/>
          <p:cNvSpPr txBox="1">
            <a:spLocks noChangeArrowheads="1"/>
          </p:cNvSpPr>
          <p:nvPr/>
        </p:nvSpPr>
        <p:spPr bwMode="auto">
          <a:xfrm>
            <a:off x="381000" y="2176463"/>
            <a:ext cx="519113"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cs typeface="Arial" panose="020B0604020202020204" pitchFamily="34" charset="0"/>
              </a:rPr>
              <a:t>+</a:t>
            </a:r>
          </a:p>
        </p:txBody>
      </p:sp>
      <p:sp>
        <p:nvSpPr>
          <p:cNvPr id="17424" name="Text Box 16"/>
          <p:cNvSpPr txBox="1">
            <a:spLocks noChangeArrowheads="1"/>
          </p:cNvSpPr>
          <p:nvPr/>
        </p:nvSpPr>
        <p:spPr bwMode="auto">
          <a:xfrm>
            <a:off x="6897688" y="7010400"/>
            <a:ext cx="3365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006600"/>
                </a:solidFill>
                <a:cs typeface="Arial" panose="020B0604020202020204" pitchFamily="34" charset="0"/>
              </a:rPr>
              <a:t>V</a:t>
            </a:r>
          </a:p>
          <a:p>
            <a:r>
              <a:rPr lang="en-US" altLang="en-US" sz="1200">
                <a:solidFill>
                  <a:srgbClr val="006600"/>
                </a:solidFill>
                <a:cs typeface="Arial" panose="020B0604020202020204" pitchFamily="34" charset="0"/>
              </a:rPr>
              <a:t>O</a:t>
            </a:r>
          </a:p>
          <a:p>
            <a:r>
              <a:rPr lang="en-US" altLang="en-US" sz="1200">
                <a:solidFill>
                  <a:srgbClr val="006600"/>
                </a:solidFill>
                <a:cs typeface="Arial" panose="020B0604020202020204" pitchFamily="34" charset="0"/>
              </a:rPr>
              <a:t>L.</a:t>
            </a:r>
          </a:p>
          <a:p>
            <a:endParaRPr lang="en-US" altLang="en-US" sz="800">
              <a:solidFill>
                <a:srgbClr val="006600"/>
              </a:solidFill>
              <a:cs typeface="Arial" panose="020B0604020202020204" pitchFamily="34" charset="0"/>
            </a:endParaRPr>
          </a:p>
          <a:p>
            <a:r>
              <a:rPr lang="en-US" altLang="en-US" sz="1200">
                <a:solidFill>
                  <a:srgbClr val="006600"/>
                </a:solidFill>
                <a:cs typeface="Arial" panose="020B0604020202020204" pitchFamily="34" charset="0"/>
              </a:rPr>
              <a:t>5</a:t>
            </a:r>
          </a:p>
        </p:txBody>
      </p:sp>
      <p:sp>
        <p:nvSpPr>
          <p:cNvPr id="17425" name="Text Box 17"/>
          <p:cNvSpPr txBox="1">
            <a:spLocks noChangeArrowheads="1"/>
          </p:cNvSpPr>
          <p:nvPr/>
        </p:nvSpPr>
        <p:spPr bwMode="auto">
          <a:xfrm>
            <a:off x="6902450" y="3657600"/>
            <a:ext cx="33655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003399"/>
                </a:solidFill>
                <a:cs typeface="Arial" panose="020B0604020202020204" pitchFamily="34" charset="0"/>
              </a:rPr>
              <a:t>V</a:t>
            </a:r>
          </a:p>
          <a:p>
            <a:r>
              <a:rPr lang="en-US" altLang="en-US" sz="1200">
                <a:solidFill>
                  <a:srgbClr val="003399"/>
                </a:solidFill>
                <a:cs typeface="Arial" panose="020B0604020202020204" pitchFamily="34" charset="0"/>
              </a:rPr>
              <a:t>O</a:t>
            </a:r>
          </a:p>
          <a:p>
            <a:r>
              <a:rPr lang="en-US" altLang="en-US" sz="1200">
                <a:solidFill>
                  <a:srgbClr val="003399"/>
                </a:solidFill>
                <a:cs typeface="Arial" panose="020B0604020202020204" pitchFamily="34" charset="0"/>
              </a:rPr>
              <a:t>L.</a:t>
            </a:r>
          </a:p>
          <a:p>
            <a:endParaRPr lang="en-US" altLang="en-US" sz="800">
              <a:solidFill>
                <a:srgbClr val="003399"/>
              </a:solidFill>
              <a:cs typeface="Arial" panose="020B0604020202020204" pitchFamily="34" charset="0"/>
            </a:endParaRPr>
          </a:p>
          <a:p>
            <a:r>
              <a:rPr lang="en-US" altLang="en-US" sz="1200">
                <a:solidFill>
                  <a:srgbClr val="003399"/>
                </a:solidFill>
                <a:cs typeface="Arial" panose="020B0604020202020204" pitchFamily="34" charset="0"/>
              </a:rPr>
              <a:t>3</a:t>
            </a:r>
          </a:p>
          <a:p>
            <a:r>
              <a:rPr lang="en-US" altLang="en-US" sz="1200">
                <a:solidFill>
                  <a:srgbClr val="003399"/>
                </a:solidFill>
                <a:cs typeface="Arial" panose="020B0604020202020204" pitchFamily="34" charset="0"/>
              </a:rPr>
              <a:t>&amp;</a:t>
            </a:r>
          </a:p>
          <a:p>
            <a:r>
              <a:rPr lang="en-US" altLang="en-US" sz="1200">
                <a:solidFill>
                  <a:srgbClr val="003399"/>
                </a:solidFill>
                <a:cs typeface="Arial" panose="020B0604020202020204" pitchFamily="34" charset="0"/>
              </a:rPr>
              <a:t>4</a:t>
            </a:r>
          </a:p>
        </p:txBody>
      </p:sp>
      <p:sp>
        <p:nvSpPr>
          <p:cNvPr id="17426" name="Text Box 18"/>
          <p:cNvSpPr txBox="1">
            <a:spLocks noChangeArrowheads="1"/>
          </p:cNvSpPr>
          <p:nvPr/>
        </p:nvSpPr>
        <p:spPr bwMode="auto">
          <a:xfrm>
            <a:off x="6902450" y="457200"/>
            <a:ext cx="33655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0000"/>
                </a:solidFill>
                <a:cs typeface="Arial" panose="020B0604020202020204" pitchFamily="34" charset="0"/>
              </a:rPr>
              <a:t>V</a:t>
            </a:r>
          </a:p>
          <a:p>
            <a:r>
              <a:rPr lang="en-US" altLang="en-US" sz="1200">
                <a:solidFill>
                  <a:srgbClr val="FF0000"/>
                </a:solidFill>
                <a:cs typeface="Arial" panose="020B0604020202020204" pitchFamily="34" charset="0"/>
              </a:rPr>
              <a:t>O</a:t>
            </a:r>
          </a:p>
          <a:p>
            <a:r>
              <a:rPr lang="en-US" altLang="en-US" sz="1200">
                <a:solidFill>
                  <a:srgbClr val="FF0000"/>
                </a:solidFill>
                <a:cs typeface="Arial" panose="020B0604020202020204" pitchFamily="34" charset="0"/>
              </a:rPr>
              <a:t>L.</a:t>
            </a:r>
          </a:p>
          <a:p>
            <a:endParaRPr lang="en-US" altLang="en-US" sz="800">
              <a:solidFill>
                <a:srgbClr val="FF0000"/>
              </a:solidFill>
              <a:cs typeface="Arial" panose="020B0604020202020204" pitchFamily="34" charset="0"/>
            </a:endParaRPr>
          </a:p>
          <a:p>
            <a:r>
              <a:rPr lang="en-US" altLang="en-US" sz="1200">
                <a:solidFill>
                  <a:srgbClr val="FF0000"/>
                </a:solidFill>
                <a:cs typeface="Arial" panose="020B0604020202020204" pitchFamily="34" charset="0"/>
              </a:rPr>
              <a:t>1</a:t>
            </a:r>
          </a:p>
          <a:p>
            <a:endParaRPr lang="en-US" altLang="en-US">
              <a:solidFill>
                <a:srgbClr val="FF0000"/>
              </a:solidFill>
              <a:cs typeface="Arial" panose="020B0604020202020204" pitchFamily="34" charset="0"/>
            </a:endParaRPr>
          </a:p>
          <a:p>
            <a:r>
              <a:rPr lang="en-US" altLang="en-US" sz="1200">
                <a:solidFill>
                  <a:srgbClr val="FF0000"/>
                </a:solidFill>
                <a:cs typeface="Arial" panose="020B0604020202020204" pitchFamily="34" charset="0"/>
              </a:rPr>
              <a:t>&amp;</a:t>
            </a:r>
          </a:p>
          <a:p>
            <a:endParaRPr lang="en-US" altLang="en-US">
              <a:solidFill>
                <a:srgbClr val="FF0000"/>
              </a:solidFill>
              <a:cs typeface="Arial" panose="020B0604020202020204" pitchFamily="34" charset="0"/>
            </a:endParaRPr>
          </a:p>
          <a:p>
            <a:r>
              <a:rPr lang="en-US" altLang="en-US" sz="1200">
                <a:solidFill>
                  <a:srgbClr val="FF0000"/>
                </a:solidFill>
                <a:cs typeface="Arial" panose="020B0604020202020204" pitchFamily="34" charset="0"/>
              </a:rPr>
              <a:t>2</a:t>
            </a: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iscipl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81"/>
            <a:ext cx="6858000" cy="95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877440" y="2605881"/>
            <a:ext cx="5831212" cy="4893647"/>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G</a:t>
            </a:r>
          </a:p>
          <a:p>
            <a:pPr algn="ctr"/>
            <a:r>
              <a:rPr lang="en-US" sz="7200" b="1" dirty="0">
                <a:latin typeface="LittleLordFontleroy" pitchFamily="2" charset="0"/>
              </a:rPr>
              <a:t>Soulwinning</a:t>
            </a:r>
          </a:p>
          <a:p>
            <a:pPr algn="ctr"/>
            <a:r>
              <a:rPr lang="en-US" sz="7200" b="1" dirty="0">
                <a:solidFill>
                  <a:schemeClr val="tx1"/>
                </a:solidFill>
                <a:latin typeface="LittleLordFontleroy" pitchFamily="2" charset="0"/>
              </a:rPr>
              <a:t>Working in the</a:t>
            </a:r>
          </a:p>
          <a:p>
            <a:pPr algn="ctr"/>
            <a:r>
              <a:rPr lang="en-US" sz="7200" b="1" dirty="0">
                <a:solidFill>
                  <a:schemeClr val="tx1"/>
                </a:solidFill>
                <a:latin typeface="LittleLordFontleroy" pitchFamily="2" charset="0"/>
              </a:rPr>
              <a:t> Kingdom</a:t>
            </a:r>
          </a:p>
        </p:txBody>
      </p:sp>
    </p:spTree>
    <p:extLst>
      <p:ext uri="{BB962C8B-B14F-4D97-AF65-F5344CB8AC3E}">
        <p14:creationId xmlns:p14="http://schemas.microsoft.com/office/powerpoint/2010/main" val="2836298811"/>
      </p:ext>
    </p:extLst>
  </p:cSld>
  <p:clrMapOvr>
    <a:masterClrMapping/>
  </p:clrMapOvr>
  <p:transition spd="slow">
    <p:check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4" name="Picture 4" descr="Value od human lif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5200" cy="93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6648F8A-1EF5-446A-8FAB-463581512B64}"/>
              </a:ext>
            </a:extLst>
          </p:cNvPr>
          <p:cNvSpPr txBox="1"/>
          <p:nvPr/>
        </p:nvSpPr>
        <p:spPr>
          <a:xfrm>
            <a:off x="20472" y="8473281"/>
            <a:ext cx="7235622" cy="830997"/>
          </a:xfrm>
          <a:prstGeom prst="rect">
            <a:avLst/>
          </a:prstGeom>
          <a:noFill/>
        </p:spPr>
        <p:txBody>
          <a:bodyPr wrap="square" rtlCol="0">
            <a:spAutoFit/>
          </a:bodyPr>
          <a:lstStyle/>
          <a:p>
            <a:pPr algn="ctr"/>
            <a:r>
              <a:rPr lang="es-ES" sz="2400" b="1" dirty="0">
                <a:solidFill>
                  <a:srgbClr val="FF0000"/>
                </a:solidFill>
                <a:latin typeface="+mj-lt"/>
              </a:rPr>
              <a:t>El valor de un alma vale más que el valor                                 del mundo entero. (Mateo 16:26)</a:t>
            </a:r>
            <a:endParaRPr lang="en-US" sz="2400" b="1" dirty="0">
              <a:solidFill>
                <a:srgbClr val="FF0000"/>
              </a:solidFill>
              <a:latin typeface="+mj-lt"/>
            </a:endParaRPr>
          </a:p>
        </p:txBody>
      </p:sp>
      <p:sp>
        <p:nvSpPr>
          <p:cNvPr id="4" name="TextBox 3">
            <a:extLst>
              <a:ext uri="{FF2B5EF4-FFF2-40B4-BE49-F238E27FC236}">
                <a16:creationId xmlns:a16="http://schemas.microsoft.com/office/drawing/2014/main" id="{8A41A314-66AD-464D-A8CB-4FCD3C22075A}"/>
              </a:ext>
            </a:extLst>
          </p:cNvPr>
          <p:cNvSpPr txBox="1"/>
          <p:nvPr/>
        </p:nvSpPr>
        <p:spPr>
          <a:xfrm>
            <a:off x="32516" y="50066"/>
            <a:ext cx="7282684" cy="1258421"/>
          </a:xfrm>
          <a:prstGeom prst="rect">
            <a:avLst/>
          </a:prstGeom>
          <a:noFill/>
        </p:spPr>
        <p:txBody>
          <a:bodyPr wrap="square" rtlCol="0">
            <a:spAutoFit/>
          </a:bodyPr>
          <a:lstStyle/>
          <a:p>
            <a:pPr marL="0" marR="0" algn="ctr">
              <a:lnSpc>
                <a:spcPct val="107000"/>
              </a:lnSpc>
              <a:spcBef>
                <a:spcPts val="0"/>
              </a:spcBef>
              <a:spcAft>
                <a:spcPts val="0"/>
              </a:spcAft>
            </a:pPr>
            <a:r>
              <a:rPr lang="en-US" sz="2800" dirty="0">
                <a:solidFill>
                  <a:schemeClr val="bg1"/>
                </a:solidFill>
                <a:ea typeface="Times New Roman" panose="02020603050405020304" pitchFamily="18" charset="0"/>
                <a:cs typeface="Helvetica" panose="020B0604020202020204" pitchFamily="34" charset="0"/>
              </a:rPr>
              <a:t>El </a:t>
            </a:r>
            <a:r>
              <a:rPr lang="en-US" sz="2800" dirty="0" err="1">
                <a:solidFill>
                  <a:schemeClr val="bg1"/>
                </a:solidFill>
                <a:ea typeface="Times New Roman" panose="02020603050405020304" pitchFamily="18" charset="0"/>
                <a:cs typeface="Helvetica" panose="020B0604020202020204" pitchFamily="34" charset="0"/>
              </a:rPr>
              <a:t>negocio</a:t>
            </a:r>
            <a:r>
              <a:rPr lang="en-US" sz="2800" dirty="0">
                <a:solidFill>
                  <a:schemeClr val="bg1"/>
                </a:solidFill>
                <a:ea typeface="Times New Roman" panose="02020603050405020304" pitchFamily="18" charset="0"/>
                <a:cs typeface="Helvetica" panose="020B0604020202020204" pitchFamily="34" charset="0"/>
              </a:rPr>
              <a:t> del padre</a:t>
            </a:r>
            <a:r>
              <a:rPr lang="en-US" sz="16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 </a:t>
            </a:r>
            <a:br>
              <a:rPr lang="en-US" sz="7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br>
            <a:r>
              <a:rPr lang="en-US" sz="2000" dirty="0">
                <a:solidFill>
                  <a:schemeClr val="bg1"/>
                </a:solidFill>
                <a:ea typeface="Times New Roman" panose="02020603050405020304" pitchFamily="18" charset="0"/>
                <a:cs typeface="Helvetica" panose="020B0604020202020204" pitchFamily="34" charset="0"/>
              </a:rPr>
              <a:t>La </a:t>
            </a:r>
            <a:r>
              <a:rPr lang="en-US" sz="2000" dirty="0" err="1">
                <a:solidFill>
                  <a:schemeClr val="bg1"/>
                </a:solidFill>
                <a:ea typeface="Times New Roman" panose="02020603050405020304" pitchFamily="18" charset="0"/>
                <a:cs typeface="Helvetica" panose="020B0604020202020204" pitchFamily="34" charset="0"/>
              </a:rPr>
              <a:t>batalla</a:t>
            </a:r>
            <a:r>
              <a:rPr lang="en-US" sz="2000" dirty="0">
                <a:solidFill>
                  <a:schemeClr val="bg1"/>
                </a:solidFill>
                <a:ea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(para </a:t>
            </a:r>
            <a:r>
              <a:rPr lang="en-US" sz="2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aquellos</a:t>
            </a: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atados</a:t>
            </a: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cegados</a:t>
            </a: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por </a:t>
            </a:r>
            <a:r>
              <a:rPr lang="en-US" sz="2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Satanás</a:t>
            </a: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 </a:t>
            </a:r>
            <a:br>
              <a:rPr lang="en-US" sz="7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br>
            <a:r>
              <a:rPr lang="en-US" sz="2200" dirty="0">
                <a:solidFill>
                  <a:schemeClr val="bg1"/>
                </a:solidFill>
                <a:ea typeface="Times New Roman" panose="02020603050405020304" pitchFamily="18" charset="0"/>
                <a:cs typeface="Helvetica" panose="020B0604020202020204" pitchFamily="34" charset="0"/>
              </a:rPr>
              <a:t>la </a:t>
            </a:r>
            <a:r>
              <a:rPr lang="en-US" sz="2200" dirty="0" err="1">
                <a:solidFill>
                  <a:schemeClr val="bg1"/>
                </a:solidFill>
                <a:ea typeface="Times New Roman" panose="02020603050405020304" pitchFamily="18" charset="0"/>
                <a:cs typeface="Helvetica" panose="020B0604020202020204" pitchFamily="34" charset="0"/>
              </a:rPr>
              <a:t>cosecha</a:t>
            </a:r>
            <a:r>
              <a:rPr lang="en-US" sz="22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 </a:t>
            </a:r>
            <a:r>
              <a:rPr lang="en-US" sz="2000" b="1" dirty="0">
                <a:solidFill>
                  <a:schemeClr val="bg1"/>
                </a:solidFill>
                <a:latin typeface="+mn-lt"/>
                <a:ea typeface="Times New Roman" panose="02020603050405020304" pitchFamily="18" charset="0"/>
                <a:cs typeface="Times New Roman" panose="02020603050405020304" pitchFamily="18" charset="0"/>
              </a:rPr>
              <a:t>(</a:t>
            </a:r>
            <a:r>
              <a:rPr lang="en-US" sz="2000" b="1" dirty="0" err="1">
                <a:solidFill>
                  <a:schemeClr val="bg1"/>
                </a:solidFill>
                <a:latin typeface="+mn-lt"/>
                <a:ea typeface="Times New Roman" panose="02020603050405020304" pitchFamily="18" charset="0"/>
                <a:cs typeface="Times New Roman" panose="02020603050405020304" pitchFamily="18" charset="0"/>
              </a:rPr>
              <a:t>atraer</a:t>
            </a:r>
            <a:r>
              <a:rPr lang="en-US" sz="2000" b="1" dirty="0">
                <a:solidFill>
                  <a:schemeClr val="bg1"/>
                </a:solidFill>
                <a:latin typeface="+mn-lt"/>
                <a:ea typeface="Times New Roman" panose="02020603050405020304" pitchFamily="18" charset="0"/>
                <a:cs typeface="Times New Roman" panose="02020603050405020304" pitchFamily="18" charset="0"/>
              </a:rPr>
              <a:t>, </a:t>
            </a:r>
            <a:r>
              <a:rPr lang="en-US" sz="2000" b="1" dirty="0" err="1">
                <a:solidFill>
                  <a:schemeClr val="bg1"/>
                </a:solidFill>
                <a:latin typeface="+mn-lt"/>
                <a:ea typeface="Times New Roman" panose="02020603050405020304" pitchFamily="18" charset="0"/>
                <a:cs typeface="Times New Roman" panose="02020603050405020304" pitchFamily="18" charset="0"/>
              </a:rPr>
              <a:t>ganar</a:t>
            </a:r>
            <a:r>
              <a:rPr lang="en-US" sz="2000" b="1" dirty="0">
                <a:solidFill>
                  <a:schemeClr val="bg1"/>
                </a:solidFill>
                <a:latin typeface="+mn-lt"/>
                <a:ea typeface="Times New Roman" panose="02020603050405020304" pitchFamily="18" charset="0"/>
                <a:cs typeface="Times New Roman" panose="02020603050405020304" pitchFamily="18" charset="0"/>
              </a:rPr>
              <a:t> y </a:t>
            </a:r>
            <a:r>
              <a:rPr lang="en-US" sz="2000" b="1" dirty="0" err="1">
                <a:solidFill>
                  <a:schemeClr val="bg1"/>
                </a:solidFill>
                <a:latin typeface="+mn-lt"/>
                <a:ea typeface="Times New Roman" panose="02020603050405020304" pitchFamily="18" charset="0"/>
                <a:cs typeface="Times New Roman" panose="02020603050405020304" pitchFamily="18" charset="0"/>
              </a:rPr>
              <a:t>hacer</a:t>
            </a:r>
            <a:r>
              <a:rPr lang="en-US" sz="2000" b="1" dirty="0">
                <a:solidFill>
                  <a:schemeClr val="bg1"/>
                </a:solidFill>
                <a:latin typeface="+mn-lt"/>
                <a:ea typeface="Times New Roman" panose="02020603050405020304" pitchFamily="18" charset="0"/>
                <a:cs typeface="Times New Roman" panose="02020603050405020304" pitchFamily="18" charset="0"/>
              </a:rPr>
              <a:t> </a:t>
            </a:r>
            <a:r>
              <a:rPr lang="en-US" sz="2000" b="1" dirty="0" err="1">
                <a:solidFill>
                  <a:schemeClr val="bg1"/>
                </a:solidFill>
                <a:latin typeface="+mn-lt"/>
                <a:ea typeface="Times New Roman" panose="02020603050405020304" pitchFamily="18" charset="0"/>
                <a:cs typeface="Times New Roman" panose="02020603050405020304" pitchFamily="18" charset="0"/>
              </a:rPr>
              <a:t>discípulos</a:t>
            </a:r>
            <a:r>
              <a:rPr lang="en-US" sz="2000" b="1" dirty="0">
                <a:solidFill>
                  <a:schemeClr val="bg1"/>
                </a:solidFill>
                <a:latin typeface="+mn-lt"/>
                <a:ea typeface="Times New Roman" panose="02020603050405020304" pitchFamily="18" charset="0"/>
                <a:cs typeface="Times New Roman" panose="02020603050405020304" pitchFamily="18" charset="0"/>
              </a:rPr>
              <a:t>)</a:t>
            </a:r>
            <a:endParaRPr lang="en-US" sz="2000" b="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4847519"/>
      </p:ext>
    </p:extLst>
  </p:cSld>
  <p:clrMapOvr>
    <a:masterClrMapping/>
  </p:clrMapOvr>
  <p:transition spd="slow">
    <p:check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95250" y="92075"/>
            <a:ext cx="7162800" cy="1231900"/>
          </a:xfrm>
          <a:prstGeom prst="rect">
            <a:avLst/>
          </a:prstGeom>
          <a:solidFill>
            <a:srgbClr val="FFFF00"/>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300"/>
              <a:t>MINISTERIO DE COMPASIÓN Y CUIDADOS</a:t>
            </a:r>
          </a:p>
          <a:p>
            <a:pPr algn="ctr"/>
            <a:endParaRPr lang="en-US" altLang="en-US" sz="200"/>
          </a:p>
          <a:p>
            <a:pPr algn="ctr"/>
            <a:r>
              <a:rPr lang="en-US" altLang="en-US" sz="2300"/>
              <a:t>Atraer, Ganar, Retener </a:t>
            </a:r>
          </a:p>
          <a:p>
            <a:pPr algn="ctr"/>
            <a:r>
              <a:rPr lang="en-US" altLang="en-US" sz="2300"/>
              <a:t>y Hacer Discípulos</a:t>
            </a:r>
          </a:p>
        </p:txBody>
      </p:sp>
      <p:sp>
        <p:nvSpPr>
          <p:cNvPr id="365571" name="Text Box 3"/>
          <p:cNvSpPr txBox="1">
            <a:spLocks noChangeArrowheads="1"/>
          </p:cNvSpPr>
          <p:nvPr/>
        </p:nvSpPr>
        <p:spPr bwMode="auto">
          <a:xfrm>
            <a:off x="838200" y="2743200"/>
            <a:ext cx="1905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365572" name="Text Box 4"/>
          <p:cNvSpPr txBox="1">
            <a:spLocks noChangeArrowheads="1"/>
          </p:cNvSpPr>
          <p:nvPr/>
        </p:nvSpPr>
        <p:spPr bwMode="auto">
          <a:xfrm>
            <a:off x="139700" y="2133600"/>
            <a:ext cx="2286000" cy="1409700"/>
          </a:xfrm>
          <a:prstGeom prst="rect">
            <a:avLst/>
          </a:prstGeom>
          <a:solidFill>
            <a:srgbClr val="FF0000"/>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600">
                <a:solidFill>
                  <a:schemeClr val="bg1"/>
                </a:solidFill>
              </a:rPr>
              <a:t>PRINCIPIOS BÍBLICOS FUNDAMENTALES</a:t>
            </a:r>
          </a:p>
          <a:p>
            <a:pPr algn="ctr">
              <a:spcBef>
                <a:spcPct val="50000"/>
              </a:spcBef>
            </a:pPr>
            <a:endParaRPr lang="en-US" altLang="en-US" sz="100">
              <a:solidFill>
                <a:schemeClr val="bg1"/>
              </a:solidFill>
            </a:endParaRPr>
          </a:p>
          <a:p>
            <a:pPr algn="ctr">
              <a:spcBef>
                <a:spcPct val="50000"/>
              </a:spcBef>
            </a:pPr>
            <a:r>
              <a:rPr lang="en-US" altLang="en-US" sz="1800">
                <a:solidFill>
                  <a:schemeClr val="bg1"/>
                </a:solidFill>
              </a:rPr>
              <a:t>(PORQUÉ</a:t>
            </a:r>
            <a:r>
              <a:rPr lang="en-US" altLang="en-US" sz="1400" b="1">
                <a:solidFill>
                  <a:schemeClr val="bg1"/>
                </a:solidFill>
                <a:latin typeface="Times New Roman" panose="02020603050405020304" pitchFamily="18" charset="0"/>
              </a:rPr>
              <a:t>  Hacerlo</a:t>
            </a:r>
            <a:r>
              <a:rPr lang="en-US" altLang="en-US" sz="1800">
                <a:solidFill>
                  <a:schemeClr val="bg1"/>
                </a:solidFill>
              </a:rPr>
              <a:t>)</a:t>
            </a:r>
          </a:p>
          <a:p>
            <a:pPr algn="ctr">
              <a:spcBef>
                <a:spcPct val="50000"/>
              </a:spcBef>
            </a:pPr>
            <a:endParaRPr lang="en-US" altLang="en-US" sz="400">
              <a:solidFill>
                <a:schemeClr val="bg1"/>
              </a:solidFill>
            </a:endParaRPr>
          </a:p>
        </p:txBody>
      </p:sp>
      <p:sp>
        <p:nvSpPr>
          <p:cNvPr id="365573" name="Text Box 5"/>
          <p:cNvSpPr txBox="1">
            <a:spLocks noChangeArrowheads="1"/>
          </p:cNvSpPr>
          <p:nvPr/>
        </p:nvSpPr>
        <p:spPr bwMode="auto">
          <a:xfrm>
            <a:off x="2628900" y="2133600"/>
            <a:ext cx="2133600" cy="1400175"/>
          </a:xfrm>
          <a:prstGeom prst="rect">
            <a:avLst/>
          </a:prstGeom>
          <a:solidFill>
            <a:srgbClr val="0000CC"/>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600">
                <a:solidFill>
                  <a:schemeClr val="bg1"/>
                </a:solidFill>
              </a:rPr>
              <a:t>PROCESOS</a:t>
            </a:r>
          </a:p>
          <a:p>
            <a:pPr algn="ctr">
              <a:spcBef>
                <a:spcPct val="50000"/>
              </a:spcBef>
            </a:pPr>
            <a:endParaRPr lang="en-US" altLang="en-US" sz="400">
              <a:solidFill>
                <a:schemeClr val="bg1"/>
              </a:solidFill>
            </a:endParaRPr>
          </a:p>
          <a:p>
            <a:pPr algn="ctr">
              <a:spcBef>
                <a:spcPct val="50000"/>
              </a:spcBef>
            </a:pPr>
            <a:r>
              <a:rPr lang="en-US" altLang="en-US" sz="1200">
                <a:solidFill>
                  <a:schemeClr val="bg1"/>
                </a:solidFill>
              </a:rPr>
              <a:t>“Aplicación práctica de los principios”</a:t>
            </a:r>
          </a:p>
          <a:p>
            <a:pPr algn="ctr">
              <a:spcBef>
                <a:spcPct val="50000"/>
              </a:spcBef>
            </a:pPr>
            <a:endParaRPr lang="en-US" altLang="en-US" sz="200">
              <a:solidFill>
                <a:schemeClr val="bg1"/>
              </a:solidFill>
            </a:endParaRPr>
          </a:p>
          <a:p>
            <a:pPr algn="ctr">
              <a:spcBef>
                <a:spcPct val="50000"/>
              </a:spcBef>
            </a:pPr>
            <a:r>
              <a:rPr lang="en-US" altLang="en-US" sz="1800">
                <a:solidFill>
                  <a:schemeClr val="bg1"/>
                </a:solidFill>
              </a:rPr>
              <a:t>(QUÉ </a:t>
            </a:r>
            <a:r>
              <a:rPr lang="en-US" altLang="en-US" sz="1400" b="1">
                <a:solidFill>
                  <a:schemeClr val="bg1"/>
                </a:solidFill>
                <a:latin typeface="Times New Roman" panose="02020603050405020304" pitchFamily="18" charset="0"/>
              </a:rPr>
              <a:t>hacer</a:t>
            </a:r>
            <a:r>
              <a:rPr lang="en-US" altLang="en-US" sz="1800">
                <a:solidFill>
                  <a:schemeClr val="bg1"/>
                </a:solidFill>
              </a:rPr>
              <a:t>)</a:t>
            </a:r>
          </a:p>
        </p:txBody>
      </p:sp>
      <p:sp>
        <p:nvSpPr>
          <p:cNvPr id="365574" name="Text Box 6"/>
          <p:cNvSpPr txBox="1">
            <a:spLocks noChangeArrowheads="1"/>
          </p:cNvSpPr>
          <p:nvPr/>
        </p:nvSpPr>
        <p:spPr bwMode="auto">
          <a:xfrm>
            <a:off x="5029200" y="2133600"/>
            <a:ext cx="2133600" cy="1400175"/>
          </a:xfrm>
          <a:prstGeom prst="rect">
            <a:avLst/>
          </a:prstGeom>
          <a:solidFill>
            <a:srgbClr val="006600"/>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600">
                <a:solidFill>
                  <a:schemeClr val="bg1"/>
                </a:solidFill>
              </a:rPr>
              <a:t>PROGRAMAS</a:t>
            </a:r>
          </a:p>
          <a:p>
            <a:pPr algn="ctr">
              <a:spcBef>
                <a:spcPct val="50000"/>
              </a:spcBef>
            </a:pPr>
            <a:endParaRPr lang="en-US" altLang="en-US" sz="400">
              <a:solidFill>
                <a:schemeClr val="bg1"/>
              </a:solidFill>
            </a:endParaRPr>
          </a:p>
          <a:p>
            <a:pPr algn="ctr">
              <a:spcBef>
                <a:spcPct val="50000"/>
              </a:spcBef>
            </a:pPr>
            <a:r>
              <a:rPr lang="en-US" altLang="en-US" sz="1200">
                <a:solidFill>
                  <a:schemeClr val="bg1"/>
                </a:solidFill>
              </a:rPr>
              <a:t>“Aplicación práctica de los procesos”</a:t>
            </a:r>
          </a:p>
          <a:p>
            <a:pPr algn="ctr">
              <a:spcBef>
                <a:spcPct val="50000"/>
              </a:spcBef>
            </a:pPr>
            <a:endParaRPr lang="en-US" altLang="en-US" sz="200">
              <a:solidFill>
                <a:schemeClr val="bg1"/>
              </a:solidFill>
            </a:endParaRPr>
          </a:p>
          <a:p>
            <a:pPr algn="ctr">
              <a:spcBef>
                <a:spcPct val="50000"/>
              </a:spcBef>
            </a:pPr>
            <a:r>
              <a:rPr lang="en-US" altLang="en-US" sz="1800">
                <a:solidFill>
                  <a:schemeClr val="bg1"/>
                </a:solidFill>
              </a:rPr>
              <a:t>(CÓMO </a:t>
            </a:r>
            <a:r>
              <a:rPr lang="en-US" altLang="en-US" sz="1400" b="1">
                <a:solidFill>
                  <a:schemeClr val="bg1"/>
                </a:solidFill>
                <a:latin typeface="Times New Roman" panose="02020603050405020304" pitchFamily="18" charset="0"/>
              </a:rPr>
              <a:t>hacerlo</a:t>
            </a:r>
            <a:r>
              <a:rPr lang="en-US" altLang="en-US" sz="1800">
                <a:solidFill>
                  <a:schemeClr val="bg1"/>
                </a:solidFill>
              </a:rPr>
              <a:t>)</a:t>
            </a:r>
          </a:p>
        </p:txBody>
      </p:sp>
      <p:sp>
        <p:nvSpPr>
          <p:cNvPr id="365575" name="Text Box 7"/>
          <p:cNvSpPr txBox="1">
            <a:spLocks noChangeArrowheads="1"/>
          </p:cNvSpPr>
          <p:nvPr/>
        </p:nvSpPr>
        <p:spPr bwMode="auto">
          <a:xfrm>
            <a:off x="974725" y="1447800"/>
            <a:ext cx="55483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b="1"/>
              <a:t>A.       +        B.       +        C.</a:t>
            </a:r>
          </a:p>
        </p:txBody>
      </p:sp>
      <p:sp>
        <p:nvSpPr>
          <p:cNvPr id="365576" name="Text Box 8"/>
          <p:cNvSpPr txBox="1">
            <a:spLocks noChangeArrowheads="1"/>
          </p:cNvSpPr>
          <p:nvPr/>
        </p:nvSpPr>
        <p:spPr bwMode="auto">
          <a:xfrm>
            <a:off x="742950" y="4038600"/>
            <a:ext cx="6572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b="1"/>
              <a:t>= D. </a:t>
            </a:r>
            <a:r>
              <a:rPr lang="en-US" altLang="en-US" sz="2000" b="1"/>
              <a:t> </a:t>
            </a:r>
            <a:r>
              <a:rPr lang="en-US" altLang="en-US" sz="1800" b="1"/>
              <a:t>MINISTERIO  EFICAZ  DE  EVANGELISMO</a:t>
            </a:r>
          </a:p>
        </p:txBody>
      </p:sp>
      <p:sp>
        <p:nvSpPr>
          <p:cNvPr id="365577" name="Oval 9"/>
          <p:cNvSpPr>
            <a:spLocks noChangeArrowheads="1"/>
          </p:cNvSpPr>
          <p:nvPr/>
        </p:nvSpPr>
        <p:spPr bwMode="auto">
          <a:xfrm>
            <a:off x="914400" y="5045075"/>
            <a:ext cx="5638800" cy="1347788"/>
          </a:xfrm>
          <a:prstGeom prst="ellipse">
            <a:avLst/>
          </a:prstGeom>
          <a:gradFill rotWithShape="0">
            <a:gsLst>
              <a:gs pos="0">
                <a:srgbClr val="FF0000"/>
              </a:gs>
              <a:gs pos="50000">
                <a:srgbClr val="FFFF00"/>
              </a:gs>
              <a:gs pos="100000">
                <a:srgbClr val="FF0000"/>
              </a:gs>
            </a:gsLst>
            <a:lin ang="5400000" scaled="1"/>
          </a:gra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t>EL AVANCE EN </a:t>
            </a:r>
          </a:p>
          <a:p>
            <a:pPr algn="ctr"/>
            <a:r>
              <a:rPr lang="en-US" altLang="en-US" sz="1800"/>
              <a:t>AVIVAMIENTO Y EVANGELISMO</a:t>
            </a:r>
          </a:p>
          <a:p>
            <a:pPr algn="ctr"/>
            <a:r>
              <a:rPr lang="en-US" altLang="en-US" sz="1800"/>
              <a:t> TRAE CRECIMIENO </a:t>
            </a:r>
          </a:p>
          <a:p>
            <a:pPr algn="ctr"/>
            <a:r>
              <a:rPr lang="en-US" altLang="en-US" sz="1800"/>
              <a:t>EN LA IGLESIA</a:t>
            </a:r>
          </a:p>
        </p:txBody>
      </p:sp>
      <p:sp>
        <p:nvSpPr>
          <p:cNvPr id="365578" name="Text Box 10"/>
          <p:cNvSpPr txBox="1">
            <a:spLocks noChangeArrowheads="1"/>
          </p:cNvSpPr>
          <p:nvPr/>
        </p:nvSpPr>
        <p:spPr bwMode="auto">
          <a:xfrm>
            <a:off x="161925" y="6511925"/>
            <a:ext cx="71532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PREDICAR Y ENSEÑAR PRINCIPIOS BÍBLICOS FUNDAMENTALES:</a:t>
            </a:r>
          </a:p>
          <a:p>
            <a:r>
              <a:rPr lang="en-US" altLang="en-US" sz="1200"/>
              <a:t>   </a:t>
            </a:r>
            <a:r>
              <a:rPr lang="en-US" altLang="en-US" sz="1200">
                <a:solidFill>
                  <a:srgbClr val="FF0000"/>
                </a:solidFill>
              </a:rPr>
              <a:t>- Desglozar los principios fundamentales a los niveles prácticos según se aplican</a:t>
            </a:r>
          </a:p>
          <a:p>
            <a:r>
              <a:rPr lang="en-US" altLang="en-US" sz="1200">
                <a:solidFill>
                  <a:srgbClr val="FF0000"/>
                </a:solidFill>
              </a:rPr>
              <a:t>     a la ministración </a:t>
            </a:r>
            <a:r>
              <a:rPr lang="en-US" altLang="en-US" sz="1400" b="1" i="1">
                <a:solidFill>
                  <a:srgbClr val="660066"/>
                </a:solidFill>
                <a:latin typeface="Times New Roman" panose="02020603050405020304" pitchFamily="18" charset="0"/>
              </a:rPr>
              <a:t>(como hijo de hombre y como hijo de Dios)</a:t>
            </a:r>
            <a:r>
              <a:rPr lang="en-US" altLang="en-US" sz="1200">
                <a:solidFill>
                  <a:srgbClr val="FF0000"/>
                </a:solidFill>
              </a:rPr>
              <a:t> a las necesidades de la</a:t>
            </a:r>
          </a:p>
          <a:p>
            <a:r>
              <a:rPr lang="en-US" altLang="en-US" sz="1200">
                <a:solidFill>
                  <a:srgbClr val="FF0000"/>
                </a:solidFill>
              </a:rPr>
              <a:t>     gente.</a:t>
            </a:r>
            <a:endParaRPr lang="en-US" altLang="en-US" sz="1000">
              <a:solidFill>
                <a:srgbClr val="FF0000"/>
              </a:solidFill>
            </a:endParaRPr>
          </a:p>
          <a:p>
            <a:r>
              <a:rPr lang="en-US" altLang="en-US">
                <a:solidFill>
                  <a:srgbClr val="FF0000"/>
                </a:solidFill>
              </a:rPr>
              <a:t>                       </a:t>
            </a:r>
          </a:p>
          <a:p>
            <a:r>
              <a:rPr lang="en-US" altLang="en-US" sz="1200">
                <a:solidFill>
                  <a:srgbClr val="FF0000"/>
                </a:solidFill>
              </a:rPr>
              <a:t>   - Lo que debemos hacer como personas para llegar al siguiente nivel en nuestra</a:t>
            </a:r>
          </a:p>
          <a:p>
            <a:r>
              <a:rPr lang="en-US" altLang="en-US" sz="1200">
                <a:solidFill>
                  <a:srgbClr val="FF0000"/>
                </a:solidFill>
              </a:rPr>
              <a:t>     relación con Dios y nuestro crecimiento espiritual para llegar a ser más</a:t>
            </a:r>
          </a:p>
          <a:p>
            <a:r>
              <a:rPr lang="en-US" altLang="en-US" sz="1200">
                <a:solidFill>
                  <a:srgbClr val="FF0000"/>
                </a:solidFill>
              </a:rPr>
              <a:t>     eficaces en ganar almas</a:t>
            </a:r>
            <a:r>
              <a:rPr lang="en-US" altLang="en-US" sz="1000">
                <a:solidFill>
                  <a:srgbClr val="FF0000"/>
                </a:solidFill>
              </a:rPr>
              <a:t>:     </a:t>
            </a:r>
          </a:p>
          <a:p>
            <a:pPr algn="ctr"/>
            <a:r>
              <a:rPr lang="en-US" altLang="en-US" sz="1100">
                <a:solidFill>
                  <a:srgbClr val="FF0000"/>
                </a:solidFill>
              </a:rPr>
              <a:t>- Expandir nuestra visión     - El eterno propósito de Dios para nuestras vidas</a:t>
            </a:r>
          </a:p>
          <a:p>
            <a:pPr algn="ctr"/>
            <a:endParaRPr lang="en-US" altLang="en-US" sz="800">
              <a:solidFill>
                <a:srgbClr val="FF0000"/>
              </a:solidFill>
            </a:endParaRPr>
          </a:p>
          <a:p>
            <a:r>
              <a:rPr lang="en-US" altLang="en-US" sz="1200"/>
              <a:t>ENSEÑANZA Y PREPARACIÓN:</a:t>
            </a:r>
          </a:p>
          <a:p>
            <a:r>
              <a:rPr lang="en-US" altLang="en-US" sz="1200"/>
              <a:t>   </a:t>
            </a:r>
            <a:r>
              <a:rPr lang="en-US" altLang="en-US" sz="1200">
                <a:solidFill>
                  <a:schemeClr val="accent2"/>
                </a:solidFill>
              </a:rPr>
              <a:t>- Procesos de evangelismo personal</a:t>
            </a:r>
            <a:r>
              <a:rPr lang="en-US" altLang="en-US" sz="1000">
                <a:solidFill>
                  <a:schemeClr val="accent2"/>
                </a:solidFill>
              </a:rPr>
              <a:t>      (Lo que hacer)</a:t>
            </a:r>
          </a:p>
          <a:p>
            <a:r>
              <a:rPr lang="en-US" altLang="en-US" sz="200">
                <a:solidFill>
                  <a:schemeClr val="accent2"/>
                </a:solidFill>
              </a:rPr>
              <a:t>    </a:t>
            </a:r>
          </a:p>
          <a:p>
            <a:r>
              <a:rPr lang="en-US" altLang="en-US" sz="1000">
                <a:solidFill>
                  <a:srgbClr val="006600"/>
                </a:solidFill>
              </a:rPr>
              <a:t>    </a:t>
            </a:r>
            <a:r>
              <a:rPr lang="en-US" altLang="en-US" sz="1200">
                <a:solidFill>
                  <a:srgbClr val="006600"/>
                </a:solidFill>
              </a:rPr>
              <a:t>- Programas de evangelismo personal</a:t>
            </a:r>
            <a:r>
              <a:rPr lang="en-US" altLang="en-US" sz="1000">
                <a:solidFill>
                  <a:srgbClr val="006600"/>
                </a:solidFill>
              </a:rPr>
              <a:t>  (Cómo hacerlo, equipos de ministerio, etc.</a:t>
            </a:r>
          </a:p>
          <a:p>
            <a:endParaRPr lang="en-US" altLang="en-US" sz="800">
              <a:solidFill>
                <a:srgbClr val="006600"/>
              </a:solidFill>
            </a:endParaRPr>
          </a:p>
          <a:p>
            <a:r>
              <a:rPr lang="en-US" altLang="en-US" sz="1100">
                <a:solidFill>
                  <a:srgbClr val="800080"/>
                </a:solidFill>
              </a:rPr>
              <a:t>LA IGLESIA ES UN HOSPITAL.  </a:t>
            </a:r>
          </a:p>
          <a:p>
            <a:r>
              <a:rPr lang="en-US" altLang="en-US" sz="1100">
                <a:solidFill>
                  <a:srgbClr val="800080"/>
                </a:solidFill>
              </a:rPr>
              <a:t>NUESTRA META: 70-80 de los santos involucrados en dar cuidados.</a:t>
            </a:r>
          </a:p>
        </p:txBody>
      </p:sp>
      <p:sp>
        <p:nvSpPr>
          <p:cNvPr id="1084427" name="Line 11"/>
          <p:cNvSpPr>
            <a:spLocks noChangeShapeType="1"/>
          </p:cNvSpPr>
          <p:nvPr/>
        </p:nvSpPr>
        <p:spPr bwMode="auto">
          <a:xfrm>
            <a:off x="1247775" y="3657600"/>
            <a:ext cx="895350" cy="1443038"/>
          </a:xfrm>
          <a:prstGeom prst="line">
            <a:avLst/>
          </a:prstGeom>
          <a:noFill/>
          <a:ln w="76200" cap="rnd">
            <a:solidFill>
              <a:srgbClr val="FF0000"/>
            </a:solidFill>
            <a:prstDash val="sysDot"/>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084428" name="Line 12"/>
          <p:cNvSpPr>
            <a:spLocks noChangeShapeType="1"/>
          </p:cNvSpPr>
          <p:nvPr/>
        </p:nvSpPr>
        <p:spPr bwMode="auto">
          <a:xfrm flipH="1">
            <a:off x="5562600" y="3746500"/>
            <a:ext cx="457200" cy="1374775"/>
          </a:xfrm>
          <a:prstGeom prst="line">
            <a:avLst/>
          </a:prstGeom>
          <a:noFill/>
          <a:ln w="76200" cap="rnd">
            <a:solidFill>
              <a:srgbClr val="006600"/>
            </a:solidFill>
            <a:prstDash val="sysDot"/>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084429" name="Line 13"/>
          <p:cNvSpPr>
            <a:spLocks noChangeShapeType="1"/>
          </p:cNvSpPr>
          <p:nvPr/>
        </p:nvSpPr>
        <p:spPr bwMode="auto">
          <a:xfrm>
            <a:off x="3657600" y="3690938"/>
            <a:ext cx="0" cy="1295400"/>
          </a:xfrm>
          <a:prstGeom prst="line">
            <a:avLst/>
          </a:prstGeom>
          <a:noFill/>
          <a:ln w="76200" cap="rnd">
            <a:solidFill>
              <a:schemeClr val="accent2"/>
            </a:solidFill>
            <a:prstDash val="sysDot"/>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910747"/>
      </p:ext>
    </p:extLst>
  </p:cSld>
  <p:clrMapOvr>
    <a:masterClrMapping/>
  </p:clrMapOvr>
  <p:transition spd="slow">
    <p:check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28600" y="1339850"/>
            <a:ext cx="6873875" cy="2370138"/>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a:solidFill>
                <a:schemeClr val="bg1"/>
              </a:solidFill>
            </a:endParaRPr>
          </a:p>
          <a:p>
            <a:r>
              <a:rPr lang="en-US" altLang="en-US" sz="1800">
                <a:solidFill>
                  <a:schemeClr val="bg1"/>
                </a:solidFill>
              </a:rPr>
              <a:t>I. </a:t>
            </a:r>
            <a:r>
              <a:rPr lang="en-US" altLang="en-US" sz="1800" u="sng">
                <a:solidFill>
                  <a:schemeClr val="bg1"/>
                </a:solidFill>
              </a:rPr>
              <a:t>MINISTERIO</a:t>
            </a:r>
            <a:r>
              <a:rPr lang="en-US" altLang="en-US" sz="1800">
                <a:solidFill>
                  <a:schemeClr val="bg1"/>
                </a:solidFill>
              </a:rPr>
              <a:t> DE EVANGELISMO Y GANAR ALMAS:</a:t>
            </a:r>
          </a:p>
          <a:p>
            <a:endParaRPr lang="en-US" altLang="en-US" sz="400">
              <a:solidFill>
                <a:schemeClr val="bg1"/>
              </a:solidFill>
            </a:endParaRPr>
          </a:p>
          <a:p>
            <a:r>
              <a:rPr lang="en-US" altLang="en-US" sz="1800">
                <a:solidFill>
                  <a:schemeClr val="bg1"/>
                </a:solidFill>
              </a:rPr>
              <a:t>  </a:t>
            </a:r>
            <a:r>
              <a:rPr lang="en-US" altLang="en-US" sz="2000">
                <a:solidFill>
                  <a:schemeClr val="bg1"/>
                </a:solidFill>
              </a:rPr>
              <a:t>(A) </a:t>
            </a:r>
            <a:r>
              <a:rPr lang="en-US" altLang="en-US" sz="1600">
                <a:solidFill>
                  <a:schemeClr val="bg1"/>
                </a:solidFill>
              </a:rPr>
              <a:t> </a:t>
            </a:r>
            <a:r>
              <a:rPr lang="en-US" altLang="en-US" sz="1600" u="sng">
                <a:solidFill>
                  <a:schemeClr val="bg1"/>
                </a:solidFill>
              </a:rPr>
              <a:t>PRINCIPIOS BÍBLICOS FUNDAMENTALES</a:t>
            </a:r>
            <a:r>
              <a:rPr lang="en-US" altLang="en-US" sz="1600">
                <a:solidFill>
                  <a:schemeClr val="bg1"/>
                </a:solidFill>
              </a:rPr>
              <a:t>:</a:t>
            </a:r>
          </a:p>
          <a:p>
            <a:r>
              <a:rPr lang="en-US" altLang="en-US" sz="1400">
                <a:solidFill>
                  <a:schemeClr val="bg1"/>
                </a:solidFill>
              </a:rPr>
              <a:t>            MINISTRAR A LOS MANCOS, COJOS, CIEGOS,  </a:t>
            </a:r>
          </a:p>
          <a:p>
            <a:r>
              <a:rPr lang="en-US" altLang="en-US" sz="1400">
                <a:solidFill>
                  <a:schemeClr val="bg1"/>
                </a:solidFill>
              </a:rPr>
              <a:t>            QUEBRANTADOS DE CORAZÓN, HERIDOS, ENCARCELADOS,</a:t>
            </a:r>
          </a:p>
          <a:p>
            <a:r>
              <a:rPr lang="en-US" altLang="en-US" sz="1400">
                <a:solidFill>
                  <a:schemeClr val="bg1"/>
                </a:solidFill>
              </a:rPr>
              <a:t>            PERDIDOS Y SIN ESPERANZA</a:t>
            </a:r>
            <a:r>
              <a:rPr lang="en-US" altLang="en-US" sz="1400">
                <a:solidFill>
                  <a:schemeClr val="bg1"/>
                </a:solidFill>
                <a:cs typeface="Times New Roman" panose="02020603050405020304" pitchFamily="18" charset="0"/>
              </a:rPr>
              <a:t>.</a:t>
            </a:r>
          </a:p>
          <a:p>
            <a:endParaRPr lang="en-US" altLang="en-US" sz="400">
              <a:solidFill>
                <a:schemeClr val="bg1"/>
              </a:solidFill>
              <a:cs typeface="Times New Roman" panose="02020603050405020304" pitchFamily="18" charset="0"/>
            </a:endParaRPr>
          </a:p>
          <a:p>
            <a:r>
              <a:rPr lang="en-US" altLang="en-US" sz="2000">
                <a:solidFill>
                  <a:schemeClr val="bg1"/>
                </a:solidFill>
              </a:rPr>
              <a:t>  (B)</a:t>
            </a:r>
            <a:r>
              <a:rPr lang="en-US" altLang="en-US" sz="1800">
                <a:solidFill>
                  <a:schemeClr val="bg1"/>
                </a:solidFill>
              </a:rPr>
              <a:t> </a:t>
            </a:r>
            <a:r>
              <a:rPr lang="en-US" altLang="en-US" sz="1600" u="sng">
                <a:solidFill>
                  <a:schemeClr val="bg1"/>
                </a:solidFill>
              </a:rPr>
              <a:t>PROCESOS Y PROGRAMAS DE GANAR ALMAS</a:t>
            </a:r>
            <a:endParaRPr lang="en-US" altLang="en-US" sz="1600">
              <a:solidFill>
                <a:schemeClr val="bg1"/>
              </a:solidFill>
            </a:endParaRPr>
          </a:p>
          <a:p>
            <a:r>
              <a:rPr lang="en-US" altLang="en-US" sz="1400">
                <a:solidFill>
                  <a:schemeClr val="bg1"/>
                </a:solidFill>
              </a:rPr>
              <a:t>           LAS METAS, TAREAS Y ORGANIZACIÓN DE LO QUE HAY QUE</a:t>
            </a:r>
          </a:p>
          <a:p>
            <a:r>
              <a:rPr lang="en-US" altLang="en-US" sz="1400">
                <a:solidFill>
                  <a:schemeClr val="bg1"/>
                </a:solidFill>
              </a:rPr>
              <a:t>           HACER Y EL CÓMO HACERLO.</a:t>
            </a:r>
          </a:p>
          <a:p>
            <a:endParaRPr lang="en-US" altLang="en-US" sz="400">
              <a:solidFill>
                <a:schemeClr val="bg1"/>
              </a:solidFill>
            </a:endParaRPr>
          </a:p>
        </p:txBody>
      </p:sp>
      <p:sp>
        <p:nvSpPr>
          <p:cNvPr id="183299" name="Text Box 3"/>
          <p:cNvSpPr txBox="1">
            <a:spLocks noChangeArrowheads="1"/>
          </p:cNvSpPr>
          <p:nvPr/>
        </p:nvSpPr>
        <p:spPr bwMode="auto">
          <a:xfrm>
            <a:off x="228600" y="3825875"/>
            <a:ext cx="6858000" cy="1749425"/>
          </a:xfrm>
          <a:prstGeom prst="rect">
            <a:avLst/>
          </a:prstGeom>
          <a:solidFill>
            <a:srgbClr val="0066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
                <a:solidFill>
                  <a:schemeClr val="bg1"/>
                </a:solidFill>
              </a:rPr>
              <a:t> </a:t>
            </a:r>
          </a:p>
          <a:p>
            <a:r>
              <a:rPr lang="en-US" altLang="en-US" sz="1800">
                <a:solidFill>
                  <a:schemeClr val="bg1"/>
                </a:solidFill>
              </a:rPr>
              <a:t>II.  (B) SIN (A) ES TAN SOLO OTRO </a:t>
            </a:r>
            <a:r>
              <a:rPr lang="en-US" altLang="en-US" sz="1800" u="sng">
                <a:solidFill>
                  <a:schemeClr val="bg1"/>
                </a:solidFill>
              </a:rPr>
              <a:t>PROGRAMA</a:t>
            </a:r>
            <a:r>
              <a:rPr lang="en-US" altLang="en-US" sz="1800">
                <a:solidFill>
                  <a:schemeClr val="bg1"/>
                </a:solidFill>
              </a:rPr>
              <a:t> DE  </a:t>
            </a:r>
          </a:p>
          <a:p>
            <a:r>
              <a:rPr lang="en-US" altLang="en-US" sz="1800">
                <a:solidFill>
                  <a:schemeClr val="bg1"/>
                </a:solidFill>
              </a:rPr>
              <a:t>      EVANGELISMO</a:t>
            </a:r>
            <a:endParaRPr lang="en-US" altLang="en-US" sz="1800" u="sng">
              <a:solidFill>
                <a:schemeClr val="bg1"/>
              </a:solidFill>
            </a:endParaRPr>
          </a:p>
          <a:p>
            <a:endParaRPr lang="en-US" altLang="en-US" sz="400" u="sng">
              <a:solidFill>
                <a:schemeClr val="bg1"/>
              </a:solidFill>
            </a:endParaRPr>
          </a:p>
          <a:p>
            <a:r>
              <a:rPr lang="en-US" altLang="en-US" sz="1400">
                <a:solidFill>
                  <a:schemeClr val="bg1"/>
                </a:solidFill>
              </a:rPr>
              <a:t>LOS PROCESOS DE GANAR ALMAS (B) SOLO SIN CONOCER NI SEGUIR LOS PRINCIPIOS BÍBLICOS FUNDAMENTALES  DE GANAR ALMAS (A) ES TAN SOLO OTRO PROGRAMA QUE NO SERÁ EFICAZ Y SE DESVANECERÁ EN EL TIEMPO.</a:t>
            </a:r>
          </a:p>
          <a:p>
            <a:endParaRPr lang="en-US" altLang="en-US" sz="400">
              <a:solidFill>
                <a:schemeClr val="bg1"/>
              </a:solidFill>
            </a:endParaRPr>
          </a:p>
        </p:txBody>
      </p:sp>
      <p:sp>
        <p:nvSpPr>
          <p:cNvPr id="183300" name="Text Box 4"/>
          <p:cNvSpPr txBox="1">
            <a:spLocks noChangeArrowheads="1"/>
          </p:cNvSpPr>
          <p:nvPr/>
        </p:nvSpPr>
        <p:spPr bwMode="auto">
          <a:xfrm>
            <a:off x="228600" y="5683250"/>
            <a:ext cx="6858000" cy="1389063"/>
          </a:xfrm>
          <a:prstGeom prst="rect">
            <a:avLst/>
          </a:prstGeom>
          <a:solidFill>
            <a:srgbClr val="0000FF"/>
          </a:solidFill>
          <a:ln w="76200">
            <a:solidFill>
              <a:schemeClr val="tx1"/>
            </a:solidFill>
            <a:miter lim="800000"/>
            <a:headEnd/>
            <a:tailEnd/>
          </a:ln>
        </p:spPr>
        <p:txBody>
          <a:bodyPr>
            <a:spAutoFit/>
          </a:bodyPr>
          <a:lstStyle>
            <a:lvl1pPr marL="609600" indent="-6096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a:solidFill>
                <a:schemeClr val="bg1"/>
              </a:solidFill>
            </a:endParaRPr>
          </a:p>
          <a:p>
            <a:r>
              <a:rPr lang="en-US" altLang="en-US" sz="1800">
                <a:solidFill>
                  <a:schemeClr val="bg1"/>
                </a:solidFill>
              </a:rPr>
              <a:t> III.  (A) SIN (B) TRAERÁ FRUSTRACIÓN AL SABER</a:t>
            </a:r>
            <a:r>
              <a:rPr lang="en-US" altLang="en-US" sz="1600">
                <a:solidFill>
                  <a:schemeClr val="bg1"/>
                </a:solidFill>
              </a:rPr>
              <a:t> </a:t>
            </a:r>
            <a:r>
              <a:rPr lang="en-US" altLang="en-US" sz="1800">
                <a:solidFill>
                  <a:schemeClr val="bg1"/>
                </a:solidFill>
              </a:rPr>
              <a:t>QUE UNO DEBERÍA ESTAR INVOLUCRADO, PERO NO SABER LO QUE HAY QUE HACER Y CÓMO HACERLO.</a:t>
            </a:r>
          </a:p>
        </p:txBody>
      </p:sp>
      <p:sp>
        <p:nvSpPr>
          <p:cNvPr id="183301" name="Text Box 5"/>
          <p:cNvSpPr txBox="1">
            <a:spLocks noChangeArrowheads="1"/>
          </p:cNvSpPr>
          <p:nvPr/>
        </p:nvSpPr>
        <p:spPr bwMode="auto">
          <a:xfrm>
            <a:off x="304800" y="95250"/>
            <a:ext cx="673258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t> </a:t>
            </a:r>
            <a:r>
              <a:rPr lang="en-US" altLang="en-US" sz="1800"/>
              <a:t>MOVILIZANDO AL PUEBLO PARA INVOLUCRARSE EN LA MISIÓN Y EL PROPÓSITO DE LA IGLESIA</a:t>
            </a:r>
            <a:endParaRPr lang="en-US" altLang="en-US" sz="2000"/>
          </a:p>
          <a:p>
            <a:pPr algn="ctr"/>
            <a:endParaRPr lang="en-US" altLang="en-US" sz="400"/>
          </a:p>
          <a:p>
            <a:pPr algn="ctr"/>
            <a:r>
              <a:rPr lang="en-US" altLang="en-US" sz="1500"/>
              <a:t> “COMPASIÓN Y CUIDADOS – MINISTRANDO A LAS NECESIDADES DE LOS PERDIDOS Y HERIDOS”</a:t>
            </a:r>
          </a:p>
        </p:txBody>
      </p:sp>
      <p:sp>
        <p:nvSpPr>
          <p:cNvPr id="183302" name="Text Box 6"/>
          <p:cNvSpPr txBox="1">
            <a:spLocks noChangeArrowheads="1"/>
          </p:cNvSpPr>
          <p:nvPr/>
        </p:nvSpPr>
        <p:spPr bwMode="auto">
          <a:xfrm>
            <a:off x="228600" y="7186613"/>
            <a:ext cx="6873875" cy="1939925"/>
          </a:xfrm>
          <a:prstGeom prst="rect">
            <a:avLst/>
          </a:prstGeom>
          <a:solidFill>
            <a:srgbClr val="80008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a:solidFill>
                <a:schemeClr val="bg1"/>
              </a:solidFill>
            </a:endParaRPr>
          </a:p>
          <a:p>
            <a:pPr algn="ctr"/>
            <a:r>
              <a:rPr lang="en-US" altLang="en-US" sz="1800">
                <a:solidFill>
                  <a:schemeClr val="bg1"/>
                </a:solidFill>
              </a:rPr>
              <a:t>EL MEJOR ACERCAMIENTO: (A) + (B) ES UN MINISTERIO -- Predicar, Enseñar y Preparar:</a:t>
            </a:r>
          </a:p>
          <a:p>
            <a:pPr algn="ctr"/>
            <a:endParaRPr lang="en-US" altLang="en-US" sz="400">
              <a:solidFill>
                <a:schemeClr val="bg1"/>
              </a:solidFill>
            </a:endParaRPr>
          </a:p>
          <a:p>
            <a:r>
              <a:rPr lang="en-US" altLang="en-US" sz="200">
                <a:solidFill>
                  <a:schemeClr val="bg1"/>
                </a:solidFill>
              </a:rPr>
              <a:t>  </a:t>
            </a:r>
            <a:r>
              <a:rPr lang="en-US" altLang="en-US" sz="1600">
                <a:solidFill>
                  <a:schemeClr val="bg1"/>
                </a:solidFill>
              </a:rPr>
              <a:t>             - ¿Por qué?  (Principios) </a:t>
            </a:r>
          </a:p>
          <a:p>
            <a:r>
              <a:rPr lang="en-US" altLang="en-US">
                <a:solidFill>
                  <a:schemeClr val="bg1"/>
                </a:solidFill>
              </a:rPr>
              <a:t>  </a:t>
            </a:r>
          </a:p>
          <a:p>
            <a:r>
              <a:rPr lang="en-US" altLang="en-US" sz="200">
                <a:solidFill>
                  <a:schemeClr val="bg1"/>
                </a:solidFill>
              </a:rPr>
              <a:t>       </a:t>
            </a:r>
            <a:r>
              <a:rPr lang="en-US" altLang="en-US" sz="1600">
                <a:solidFill>
                  <a:schemeClr val="bg1"/>
                </a:solidFill>
              </a:rPr>
              <a:t>                 - ¿Qué?  (Procesos)</a:t>
            </a:r>
          </a:p>
          <a:p>
            <a:endParaRPr lang="en-US" altLang="en-US">
              <a:solidFill>
                <a:schemeClr val="bg1"/>
              </a:solidFill>
            </a:endParaRPr>
          </a:p>
          <a:p>
            <a:r>
              <a:rPr lang="en-US" altLang="en-US" sz="1600">
                <a:solidFill>
                  <a:schemeClr val="bg1"/>
                </a:solidFill>
              </a:rPr>
              <a:t>                     - ¿Cómo? (Programas) </a:t>
            </a:r>
            <a:r>
              <a:rPr lang="en-US" altLang="en-US" sz="1200">
                <a:solidFill>
                  <a:schemeClr val="bg1"/>
                </a:solidFill>
              </a:rPr>
              <a:t>Incluye organización y equipos</a:t>
            </a:r>
          </a:p>
          <a:p>
            <a:endParaRPr lang="en-US" altLang="en-US" sz="800">
              <a:solidFill>
                <a:schemeClr val="bg1"/>
              </a:solidFill>
            </a:endParaRPr>
          </a:p>
        </p:txBody>
      </p:sp>
    </p:spTree>
  </p:cSld>
  <p:clrMapOvr>
    <a:masterClrMapping/>
  </p:clrMapOvr>
  <p:transition spd="slow">
    <p:check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Oval 2"/>
          <p:cNvSpPr>
            <a:spLocks noChangeArrowheads="1"/>
          </p:cNvSpPr>
          <p:nvPr/>
        </p:nvSpPr>
        <p:spPr bwMode="auto">
          <a:xfrm rot="5436787">
            <a:off x="2740025" y="4803775"/>
            <a:ext cx="1752600" cy="6775450"/>
          </a:xfrm>
          <a:prstGeom prst="ellipse">
            <a:avLst/>
          </a:prstGeom>
          <a:gradFill rotWithShape="0">
            <a:gsLst>
              <a:gs pos="0">
                <a:schemeClr val="accent2">
                  <a:gamma/>
                  <a:shade val="25882"/>
                  <a:invGamma/>
                </a:schemeClr>
              </a:gs>
              <a:gs pos="50000">
                <a:schemeClr val="accent2"/>
              </a:gs>
              <a:gs pos="100000">
                <a:schemeClr val="accent2">
                  <a:gamma/>
                  <a:shade val="25882"/>
                  <a:invGamma/>
                </a:schemeClr>
              </a:gs>
            </a:gsLst>
            <a:lin ang="5400000" scaled="1"/>
          </a:gradFill>
          <a:ln w="57150">
            <a:solidFill>
              <a:schemeClr val="tx1"/>
            </a:solidFill>
            <a:round/>
            <a:headEnd/>
            <a:tailEnd/>
          </a:ln>
          <a:effectLst/>
        </p:spPr>
        <p:txBody>
          <a:bodyPr rot="10800000" vert="eaVert" wrap="none" lIns="91416" tIns="45708" rIns="91416" bIns="45708" anchor="ctr"/>
          <a:lstStyle/>
          <a:p>
            <a:pPr algn="ctr" eaLnBrk="1" hangingPunct="1">
              <a:defRPr/>
            </a:pPr>
            <a:endParaRPr lang="en-US" sz="2400">
              <a:latin typeface="Times New Roman" pitchFamily="18" charset="0"/>
            </a:endParaRPr>
          </a:p>
        </p:txBody>
      </p:sp>
      <p:sp>
        <p:nvSpPr>
          <p:cNvPr id="185347" name="Text Box 3"/>
          <p:cNvSpPr txBox="1">
            <a:spLocks noChangeArrowheads="1"/>
          </p:cNvSpPr>
          <p:nvPr/>
        </p:nvSpPr>
        <p:spPr bwMode="auto">
          <a:xfrm>
            <a:off x="3082925" y="1968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2400">
                <a:latin typeface="Rockwell Extra Bold" panose="02060903040505020403" pitchFamily="18" charset="0"/>
              </a:rPr>
              <a:t> </a:t>
            </a:r>
          </a:p>
        </p:txBody>
      </p:sp>
      <p:sp>
        <p:nvSpPr>
          <p:cNvPr id="185348" name="Text Box 4"/>
          <p:cNvSpPr txBox="1">
            <a:spLocks noChangeArrowheads="1"/>
          </p:cNvSpPr>
          <p:nvPr/>
        </p:nvSpPr>
        <p:spPr bwMode="auto">
          <a:xfrm>
            <a:off x="166688" y="95250"/>
            <a:ext cx="707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45708" rIns="17995"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600" u="sng"/>
              <a:t>PRINCIPIOS FUNDAMENTALES</a:t>
            </a:r>
            <a:r>
              <a:rPr lang="en-US" altLang="en-US" sz="1600" u="sng"/>
              <a:t> </a:t>
            </a:r>
            <a:r>
              <a:rPr lang="es-ES" altLang="en-US" sz="1600" u="sng"/>
              <a:t>DE</a:t>
            </a:r>
            <a:r>
              <a:rPr lang="en-US" altLang="en-US" sz="1600" u="sng"/>
              <a:t> </a:t>
            </a:r>
            <a:r>
              <a:rPr lang="es-ES" altLang="en-US" sz="1600" u="sng"/>
              <a:t>AVIVAMIENTO </a:t>
            </a:r>
            <a:r>
              <a:rPr lang="en-US" altLang="en-US" sz="1600" u="sng"/>
              <a:t>APOST</a:t>
            </a:r>
            <a:r>
              <a:rPr lang="es-ES" altLang="en-US" sz="1600" u="sng"/>
              <a:t>Ó</a:t>
            </a:r>
            <a:r>
              <a:rPr lang="en-US" altLang="en-US" sz="1600" u="sng"/>
              <a:t>LIC</a:t>
            </a:r>
            <a:r>
              <a:rPr lang="es-ES" altLang="en-US" sz="1600" u="sng"/>
              <a:t>O</a:t>
            </a:r>
            <a:endParaRPr lang="en-US" altLang="en-US" sz="1600" i="1"/>
          </a:p>
        </p:txBody>
      </p:sp>
      <p:sp>
        <p:nvSpPr>
          <p:cNvPr id="185349" name="Text Box 5"/>
          <p:cNvSpPr txBox="1">
            <a:spLocks noChangeArrowheads="1"/>
          </p:cNvSpPr>
          <p:nvPr/>
        </p:nvSpPr>
        <p:spPr bwMode="auto">
          <a:xfrm>
            <a:off x="152400" y="854075"/>
            <a:ext cx="3124200" cy="5299075"/>
          </a:xfrm>
          <a:prstGeom prst="rect">
            <a:avLst/>
          </a:prstGeom>
          <a:gradFill rotWithShape="0">
            <a:gsLst>
              <a:gs pos="0">
                <a:srgbClr val="5C0D0D"/>
              </a:gs>
              <a:gs pos="50000">
                <a:srgbClr val="E11F1F"/>
              </a:gs>
              <a:gs pos="100000">
                <a:srgbClr val="5C0D0D"/>
              </a:gs>
            </a:gsLst>
            <a:lin ang="5400000" scaled="1"/>
          </a:gradFill>
          <a:ln w="57150">
            <a:solidFill>
              <a:schemeClr val="tx2"/>
            </a:solidFill>
            <a:miter lim="800000"/>
            <a:headEnd/>
            <a:tailEnd/>
          </a:ln>
        </p:spPr>
        <p:txBody>
          <a:bodyPr lIns="0" tIns="45708" rIns="0" bIns="45708">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800" b="1">
                <a:solidFill>
                  <a:schemeClr val="bg1"/>
                </a:solidFill>
                <a:latin typeface="Arial" panose="020B0604020202020204" pitchFamily="34" charset="0"/>
              </a:rPr>
              <a:t>PERFEC</a:t>
            </a:r>
            <a:r>
              <a:rPr lang="es-ES" altLang="en-US" sz="1800" b="1">
                <a:solidFill>
                  <a:schemeClr val="bg1"/>
                </a:solidFill>
                <a:latin typeface="Arial" panose="020B0604020202020204" pitchFamily="34" charset="0"/>
              </a:rPr>
              <a:t>CIONAR A LOS </a:t>
            </a:r>
          </a:p>
          <a:p>
            <a:pPr algn="ctr" eaLnBrk="1" hangingPunct="1"/>
            <a:r>
              <a:rPr lang="es-ES" altLang="en-US" sz="1800" b="1">
                <a:solidFill>
                  <a:schemeClr val="bg1"/>
                </a:solidFill>
                <a:latin typeface="Arial" panose="020B0604020202020204" pitchFamily="34" charset="0"/>
              </a:rPr>
              <a:t>  SANTOS</a:t>
            </a:r>
            <a:r>
              <a:rPr lang="en-US" altLang="en-US" sz="1800">
                <a:solidFill>
                  <a:schemeClr val="bg1"/>
                </a:solidFill>
                <a:latin typeface="Arial" panose="020B0604020202020204" pitchFamily="34" charset="0"/>
              </a:rPr>
              <a:t>                  </a:t>
            </a:r>
          </a:p>
          <a:p>
            <a:pPr eaLnBrk="1" hangingPunct="1"/>
            <a:endParaRPr lang="en-US" altLang="en-US" sz="200">
              <a:solidFill>
                <a:schemeClr val="bg1"/>
              </a:solidFill>
              <a:latin typeface="Arial" panose="020B0604020202020204" pitchFamily="34" charset="0"/>
            </a:endParaRPr>
          </a:p>
          <a:p>
            <a:pPr eaLnBrk="1" hangingPunct="1"/>
            <a:r>
              <a:rPr lang="en-US" altLang="en-US" sz="24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RELA</a:t>
            </a:r>
            <a:r>
              <a:rPr lang="es-ES" altLang="en-US" sz="1800" b="1">
                <a:solidFill>
                  <a:schemeClr val="bg1"/>
                </a:solidFill>
                <a:latin typeface="Arial" panose="020B0604020202020204" pitchFamily="34" charset="0"/>
              </a:rPr>
              <a:t>CIÓN</a:t>
            </a:r>
            <a:r>
              <a:rPr lang="en-US" altLang="en-US" sz="1800" b="1">
                <a:solidFill>
                  <a:schemeClr val="bg1"/>
                </a:solidFill>
                <a:latin typeface="Arial" panose="020B0604020202020204" pitchFamily="34" charset="0"/>
              </a:rPr>
              <a:t> </a:t>
            </a:r>
          </a:p>
          <a:p>
            <a:pPr eaLnBrk="1" hangingPunct="1"/>
            <a:r>
              <a:rPr lang="en-US" altLang="en-US" sz="1400" b="1">
                <a:solidFill>
                  <a:schemeClr val="bg1"/>
                </a:solidFill>
                <a:latin typeface="Arial" panose="020B0604020202020204" pitchFamily="34" charset="0"/>
              </a:rPr>
              <a:t>     </a:t>
            </a:r>
            <a:r>
              <a:rPr lang="es-ES" altLang="en-US" sz="1600" b="1">
                <a:solidFill>
                  <a:schemeClr val="bg1"/>
                </a:solidFill>
                <a:latin typeface="Arial" panose="020B0604020202020204" pitchFamily="34" charset="0"/>
              </a:rPr>
              <a:t>CON</a:t>
            </a:r>
            <a:r>
              <a:rPr lang="en-US" altLang="en-US" sz="1600" b="1">
                <a:solidFill>
                  <a:schemeClr val="bg1"/>
                </a:solidFill>
                <a:latin typeface="Arial" panose="020B0604020202020204" pitchFamily="34" charset="0"/>
              </a:rPr>
              <a:t> </a:t>
            </a:r>
            <a:r>
              <a:rPr lang="es-ES" altLang="en-US" sz="1600" b="1">
                <a:solidFill>
                  <a:schemeClr val="bg1"/>
                </a:solidFill>
                <a:latin typeface="Arial" panose="020B0604020202020204" pitchFamily="34" charset="0"/>
              </a:rPr>
              <a:t>DIOS</a:t>
            </a:r>
            <a:r>
              <a:rPr lang="en-US" altLang="en-US" sz="1400" b="1">
                <a:solidFill>
                  <a:schemeClr val="bg1"/>
                </a:solidFill>
                <a:latin typeface="Arial" panose="020B0604020202020204" pitchFamily="34" charset="0"/>
              </a:rPr>
              <a:t> </a:t>
            </a:r>
          </a:p>
          <a:p>
            <a:pPr eaLnBrk="1" hangingPunct="1"/>
            <a:r>
              <a:rPr lang="en-US" altLang="en-US" sz="1400" b="1">
                <a:solidFill>
                  <a:schemeClr val="bg1"/>
                </a:solidFill>
                <a:latin typeface="Arial" panose="020B0604020202020204" pitchFamily="34" charset="0"/>
              </a:rPr>
              <a:t>       - </a:t>
            </a:r>
            <a:r>
              <a:rPr lang="en-US" altLang="en-US" sz="1200" b="1">
                <a:solidFill>
                  <a:schemeClr val="bg1"/>
                </a:solidFill>
                <a:latin typeface="Arial" panose="020B0604020202020204" pitchFamily="34" charset="0"/>
              </a:rPr>
              <a:t>1</a:t>
            </a:r>
            <a:r>
              <a:rPr lang="es-ES" altLang="en-US" sz="1200" b="1" baseline="30000">
                <a:solidFill>
                  <a:schemeClr val="bg1"/>
                </a:solidFill>
                <a:latin typeface="Arial" panose="020B0604020202020204" pitchFamily="34" charset="0"/>
              </a:rPr>
              <a:t>RA</a:t>
            </a:r>
            <a:r>
              <a:rPr lang="en-US" altLang="en-US" sz="1200" b="1">
                <a:solidFill>
                  <a:schemeClr val="bg1"/>
                </a:solidFill>
                <a:latin typeface="Arial" panose="020B0604020202020204" pitchFamily="34" charset="0"/>
              </a:rPr>
              <a:t>  DIMENSI</a:t>
            </a:r>
            <a:r>
              <a:rPr lang="es-ES" altLang="en-US" sz="1200" b="1">
                <a:solidFill>
                  <a:schemeClr val="bg1"/>
                </a:solidFill>
                <a:latin typeface="Arial" panose="020B0604020202020204" pitchFamily="34" charset="0"/>
              </a:rPr>
              <a:t>Ó</a:t>
            </a:r>
            <a:r>
              <a:rPr lang="en-US" altLang="en-US" sz="1200" b="1">
                <a:solidFill>
                  <a:schemeClr val="bg1"/>
                </a:solidFill>
                <a:latin typeface="Arial" panose="020B0604020202020204" pitchFamily="34" charset="0"/>
              </a:rPr>
              <a:t>N  </a:t>
            </a:r>
            <a:r>
              <a:rPr lang="es-ES" altLang="en-US" sz="1200" b="1">
                <a:solidFill>
                  <a:schemeClr val="bg1"/>
                </a:solidFill>
                <a:latin typeface="Arial" panose="020B0604020202020204" pitchFamily="34" charset="0"/>
              </a:rPr>
              <a:t>DE</a:t>
            </a:r>
            <a:r>
              <a:rPr lang="en-US" altLang="en-US" sz="1200" b="1">
                <a:solidFill>
                  <a:schemeClr val="bg1"/>
                </a:solidFill>
                <a:latin typeface="Arial" panose="020B0604020202020204" pitchFamily="34" charset="0"/>
              </a:rPr>
              <a:t>  REL.</a:t>
            </a:r>
          </a:p>
          <a:p>
            <a:pPr eaLnBrk="1" hangingPunct="1"/>
            <a:r>
              <a:rPr lang="en-US" altLang="en-US" sz="1200" b="1">
                <a:solidFill>
                  <a:schemeClr val="bg1"/>
                </a:solidFill>
                <a:latin typeface="Arial" panose="020B0604020202020204" pitchFamily="34" charset="0"/>
              </a:rPr>
              <a:t>        </a:t>
            </a:r>
            <a:r>
              <a:rPr lang="en-US" altLang="en-US" sz="1400">
                <a:solidFill>
                  <a:schemeClr val="bg1"/>
                </a:solidFill>
                <a:latin typeface="Arial" panose="020B0604020202020204" pitchFamily="34" charset="0"/>
              </a:rPr>
              <a:t>-</a:t>
            </a:r>
            <a:r>
              <a:rPr lang="en-US" altLang="en-US" sz="1200">
                <a:solidFill>
                  <a:schemeClr val="bg1"/>
                </a:solidFill>
                <a:latin typeface="Arial" panose="020B0604020202020204" pitchFamily="34" charset="0"/>
              </a:rPr>
              <a:t> </a:t>
            </a:r>
            <a:r>
              <a:rPr lang="en-US" altLang="en-US" sz="1200" b="1">
                <a:solidFill>
                  <a:schemeClr val="bg1"/>
                </a:solidFill>
                <a:latin typeface="Arial" panose="020B0604020202020204" pitchFamily="34" charset="0"/>
              </a:rPr>
              <a:t>2</a:t>
            </a:r>
            <a:r>
              <a:rPr lang="es-ES" altLang="en-US" sz="1200" b="1" baseline="30000">
                <a:solidFill>
                  <a:schemeClr val="bg1"/>
                </a:solidFill>
                <a:latin typeface="Arial" panose="020B0604020202020204" pitchFamily="34" charset="0"/>
              </a:rPr>
              <a:t>DA</a:t>
            </a:r>
            <a:r>
              <a:rPr lang="en-US" altLang="en-US" sz="1200" b="1" baseline="30000">
                <a:solidFill>
                  <a:schemeClr val="bg1"/>
                </a:solidFill>
                <a:latin typeface="Arial" panose="020B0604020202020204" pitchFamily="34" charset="0"/>
              </a:rPr>
              <a:t> </a:t>
            </a:r>
            <a:r>
              <a:rPr lang="en-US" altLang="en-US" sz="1200" b="1">
                <a:solidFill>
                  <a:schemeClr val="bg1"/>
                </a:solidFill>
                <a:latin typeface="Arial" panose="020B0604020202020204" pitchFamily="34" charset="0"/>
              </a:rPr>
              <a:t> DIMENSI</a:t>
            </a:r>
            <a:r>
              <a:rPr lang="es-ES" altLang="en-US" sz="1200" b="1">
                <a:solidFill>
                  <a:schemeClr val="bg1"/>
                </a:solidFill>
                <a:latin typeface="Arial" panose="020B0604020202020204" pitchFamily="34" charset="0"/>
              </a:rPr>
              <a:t>Ó</a:t>
            </a:r>
            <a:r>
              <a:rPr lang="en-US" altLang="en-US" sz="1200" b="1">
                <a:solidFill>
                  <a:schemeClr val="bg1"/>
                </a:solidFill>
                <a:latin typeface="Arial" panose="020B0604020202020204" pitchFamily="34" charset="0"/>
              </a:rPr>
              <a:t>N  </a:t>
            </a:r>
            <a:r>
              <a:rPr lang="es-ES" altLang="en-US" sz="1200" b="1">
                <a:solidFill>
                  <a:schemeClr val="bg1"/>
                </a:solidFill>
                <a:latin typeface="Arial" panose="020B0604020202020204" pitchFamily="34" charset="0"/>
              </a:rPr>
              <a:t>DE</a:t>
            </a:r>
            <a:r>
              <a:rPr lang="en-US" altLang="en-US" sz="1200" b="1">
                <a:solidFill>
                  <a:schemeClr val="bg1"/>
                </a:solidFill>
                <a:latin typeface="Arial" panose="020B0604020202020204" pitchFamily="34" charset="0"/>
              </a:rPr>
              <a:t>  REL.</a:t>
            </a:r>
          </a:p>
          <a:p>
            <a:pPr eaLnBrk="1" hangingPunct="1"/>
            <a:endParaRPr lang="en-US" altLang="en-US" sz="200" b="1">
              <a:solidFill>
                <a:schemeClr val="bg1"/>
              </a:solidFill>
              <a:latin typeface="Arial" panose="020B0604020202020204" pitchFamily="34" charset="0"/>
            </a:endParaRPr>
          </a:p>
          <a:p>
            <a:pPr eaLnBrk="1" hangingPunct="1"/>
            <a:r>
              <a:rPr lang="en-US" altLang="en-US" sz="20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REVELA</a:t>
            </a:r>
            <a:r>
              <a:rPr lang="es-ES" altLang="en-US" sz="1800" b="1">
                <a:solidFill>
                  <a:schemeClr val="bg1"/>
                </a:solidFill>
                <a:latin typeface="Arial" panose="020B0604020202020204" pitchFamily="34" charset="0"/>
              </a:rPr>
              <a:t>CIÓ</a:t>
            </a:r>
            <a:r>
              <a:rPr lang="en-US" altLang="en-US" sz="1800" b="1">
                <a:solidFill>
                  <a:schemeClr val="bg1"/>
                </a:solidFill>
                <a:latin typeface="Arial" panose="020B0604020202020204" pitchFamily="34" charset="0"/>
              </a:rPr>
              <a:t>N </a:t>
            </a:r>
          </a:p>
          <a:p>
            <a:pPr eaLnBrk="1" hangingPunct="1"/>
            <a:r>
              <a:rPr lang="en-US" altLang="en-US" sz="14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DE</a:t>
            </a:r>
            <a:r>
              <a:rPr lang="en-US" altLang="en-US" sz="12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DIOS</a:t>
            </a:r>
            <a:r>
              <a:rPr lang="en-US" altLang="en-US" sz="1600" b="1">
                <a:solidFill>
                  <a:schemeClr val="bg1"/>
                </a:solidFill>
                <a:latin typeface="Arial" panose="020B0604020202020204" pitchFamily="34" charset="0"/>
              </a:rPr>
              <a:t>,</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PROPÓSITO</a:t>
            </a:r>
            <a:endParaRPr lang="en-US" altLang="en-US" sz="1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VOLUNTAD</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SUS</a:t>
            </a:r>
          </a:p>
          <a:p>
            <a:pPr eaLnBrk="1" hangingPunct="1"/>
            <a:r>
              <a:rPr lang="es-ES" altLang="en-US" sz="1200" b="1">
                <a:solidFill>
                  <a:schemeClr val="bg1"/>
                </a:solidFill>
                <a:latin typeface="Arial" panose="020B0604020202020204" pitchFamily="34" charset="0"/>
              </a:rPr>
              <a:t>      CAMINOS</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 SEÑORÍO,</a:t>
            </a:r>
            <a:endParaRPr lang="en-US" altLang="en-US" sz="1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TIEMPO DEL FIN</a:t>
            </a:r>
            <a:endParaRPr lang="en-US" altLang="en-US" sz="1200" b="1">
              <a:solidFill>
                <a:schemeClr val="bg1"/>
              </a:solidFill>
              <a:latin typeface="Arial" panose="020B0604020202020204" pitchFamily="34" charset="0"/>
            </a:endParaRPr>
          </a:p>
          <a:p>
            <a:pPr eaLnBrk="1" hangingPunct="1"/>
            <a:endParaRPr lang="en-US" altLang="en-US" sz="200" b="1">
              <a:solidFill>
                <a:schemeClr val="bg1"/>
              </a:solidFill>
              <a:latin typeface="Arial" panose="020B0604020202020204" pitchFamily="34" charset="0"/>
            </a:endParaRPr>
          </a:p>
          <a:p>
            <a:pPr eaLnBrk="1" hangingPunct="1"/>
            <a:r>
              <a:rPr lang="es-ES" altLang="en-US" sz="1600" b="1">
                <a:solidFill>
                  <a:schemeClr val="bg1"/>
                </a:solidFill>
                <a:latin typeface="Arial" panose="020B0604020202020204" pitchFamily="34" charset="0"/>
              </a:rPr>
              <a:t>-  </a:t>
            </a:r>
            <a:r>
              <a:rPr lang="es-ES" altLang="en-US" sz="1800" b="1">
                <a:solidFill>
                  <a:schemeClr val="bg1"/>
                </a:solidFill>
                <a:latin typeface="Arial" panose="020B0604020202020204" pitchFamily="34" charset="0"/>
              </a:rPr>
              <a:t>AVIVAMIENTO Y </a:t>
            </a:r>
          </a:p>
          <a:p>
            <a:pPr eaLnBrk="1" hangingPunct="1"/>
            <a:r>
              <a:rPr lang="es-ES" altLang="en-US" sz="1800" b="1">
                <a:solidFill>
                  <a:schemeClr val="bg1"/>
                </a:solidFill>
                <a:latin typeface="Arial" panose="020B0604020202020204" pitchFamily="34" charset="0"/>
              </a:rPr>
              <a:t>   R</a:t>
            </a:r>
            <a:r>
              <a:rPr lang="en-US" altLang="en-US" sz="1800" b="1">
                <a:solidFill>
                  <a:schemeClr val="bg1"/>
                </a:solidFill>
                <a:latin typeface="Arial" panose="020B0604020202020204" pitchFamily="34" charset="0"/>
              </a:rPr>
              <a:t>EST</a:t>
            </a:r>
            <a:r>
              <a:rPr lang="es-ES" altLang="en-US" sz="1800" b="1">
                <a:solidFill>
                  <a:schemeClr val="bg1"/>
                </a:solidFill>
                <a:latin typeface="Arial" panose="020B0604020202020204" pitchFamily="34" charset="0"/>
              </a:rPr>
              <a:t>AU</a:t>
            </a:r>
            <a:r>
              <a:rPr lang="en-US" altLang="en-US" sz="1800" b="1">
                <a:solidFill>
                  <a:schemeClr val="bg1"/>
                </a:solidFill>
                <a:latin typeface="Arial" panose="020B0604020202020204" pitchFamily="34" charset="0"/>
              </a:rPr>
              <a:t>R</a:t>
            </a:r>
            <a:r>
              <a:rPr lang="es-ES" altLang="en-US" sz="1800" b="1">
                <a:solidFill>
                  <a:schemeClr val="bg1"/>
                </a:solidFill>
                <a:latin typeface="Arial" panose="020B0604020202020204" pitchFamily="34" charset="0"/>
              </a:rPr>
              <a:t>ACIÓN</a:t>
            </a:r>
            <a:endParaRPr lang="en-US" altLang="en-US" sz="1800" b="1">
              <a:solidFill>
                <a:schemeClr val="bg1"/>
              </a:solidFill>
              <a:latin typeface="Arial" panose="020B0604020202020204" pitchFamily="34" charset="0"/>
            </a:endParaRPr>
          </a:p>
          <a:p>
            <a:pPr eaLnBrk="1" hangingPunct="1"/>
            <a:r>
              <a:rPr lang="en-US" altLang="en-US" sz="20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DE</a:t>
            </a:r>
            <a:r>
              <a:rPr lang="en-US" altLang="en-US" sz="1200">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LA</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IGLESIA</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CON</a:t>
            </a:r>
            <a:r>
              <a:rPr lang="en-US" altLang="en-US" sz="1200" b="1">
                <a:solidFill>
                  <a:schemeClr val="bg1"/>
                </a:solidFill>
                <a:latin typeface="Arial" panose="020B0604020202020204" pitchFamily="34" charset="0"/>
              </a:rPr>
              <a:t>:</a:t>
            </a:r>
          </a:p>
          <a:p>
            <a:pPr eaLnBrk="1" hangingPunct="1"/>
            <a:r>
              <a:rPr lang="en-US" altLang="en-US" sz="12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t>
            </a:r>
            <a:r>
              <a:rPr lang="en-US" altLang="en-US" sz="1200" b="1">
                <a:solidFill>
                  <a:schemeClr val="bg1"/>
                </a:solidFill>
                <a:latin typeface="Arial" panose="020B0604020202020204" pitchFamily="34" charset="0"/>
              </a:rPr>
              <a:t>  </a:t>
            </a:r>
            <a:r>
              <a:rPr lang="en-US" altLang="en-US" sz="1400" b="1">
                <a:solidFill>
                  <a:schemeClr val="bg1"/>
                </a:solidFill>
                <a:latin typeface="Arial" panose="020B0604020202020204" pitchFamily="34" charset="0"/>
              </a:rPr>
              <a:t>DIREC</a:t>
            </a:r>
            <a:r>
              <a:rPr lang="es-ES" altLang="en-US" sz="1400" b="1">
                <a:solidFill>
                  <a:schemeClr val="bg1"/>
                </a:solidFill>
                <a:latin typeface="Arial" panose="020B0604020202020204" pitchFamily="34" charset="0"/>
              </a:rPr>
              <a:t>CIÓ</a:t>
            </a:r>
            <a:r>
              <a:rPr lang="en-US" altLang="en-US" sz="1400" b="1">
                <a:solidFill>
                  <a:schemeClr val="bg1"/>
                </a:solidFill>
                <a:latin typeface="Arial" panose="020B0604020202020204" pitchFamily="34" charset="0"/>
              </a:rPr>
              <a:t>N</a:t>
            </a:r>
            <a:r>
              <a:rPr lang="es-ES" altLang="en-US" sz="1400" b="1">
                <a:solidFill>
                  <a:schemeClr val="bg1"/>
                </a:solidFill>
                <a:latin typeface="Arial" panose="020B0604020202020204" pitchFamily="34" charset="0"/>
              </a:rPr>
              <a:t> DIVINA</a:t>
            </a:r>
            <a:endParaRPr lang="en-US" altLang="en-US" sz="14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 MIS</a:t>
            </a:r>
            <a:r>
              <a:rPr lang="es-ES" altLang="en-US" sz="1200" b="1">
                <a:solidFill>
                  <a:schemeClr val="bg1"/>
                </a:solidFill>
                <a:latin typeface="Arial" panose="020B0604020202020204" pitchFamily="34" charset="0"/>
              </a:rPr>
              <a:t>IÓ</a:t>
            </a:r>
            <a:r>
              <a:rPr lang="en-US" altLang="en-US" sz="1200" b="1">
                <a:solidFill>
                  <a:schemeClr val="bg1"/>
                </a:solidFill>
                <a:latin typeface="Arial" panose="020B0604020202020204" pitchFamily="34" charset="0"/>
              </a:rPr>
              <a:t>N </a:t>
            </a:r>
            <a:r>
              <a:rPr lang="es-ES" altLang="en-US" sz="1200" b="1">
                <a:solidFill>
                  <a:schemeClr val="bg1"/>
                </a:solidFill>
                <a:latin typeface="Arial" panose="020B0604020202020204" pitchFamily="34" charset="0"/>
              </a:rPr>
              <a:t>Y</a:t>
            </a:r>
            <a:r>
              <a:rPr lang="en-US" altLang="en-US" sz="1200" b="1">
                <a:solidFill>
                  <a:schemeClr val="bg1"/>
                </a:solidFill>
                <a:latin typeface="Arial" panose="020B0604020202020204" pitchFamily="34" charset="0"/>
              </a:rPr>
              <a:t> VISI</a:t>
            </a:r>
            <a:r>
              <a:rPr lang="es-ES" altLang="en-US" sz="1200" b="1">
                <a:solidFill>
                  <a:schemeClr val="bg1"/>
                </a:solidFill>
                <a:latin typeface="Arial" panose="020B0604020202020204" pitchFamily="34" charset="0"/>
              </a:rPr>
              <a:t>Ó</a:t>
            </a:r>
            <a:r>
              <a:rPr lang="en-US" altLang="en-US" sz="1200" b="1">
                <a:solidFill>
                  <a:schemeClr val="bg1"/>
                </a:solidFill>
                <a:latin typeface="Arial" panose="020B0604020202020204" pitchFamily="34" charset="0"/>
              </a:rPr>
              <a:t>N</a:t>
            </a:r>
          </a:p>
          <a:p>
            <a:pPr eaLnBrk="1" hangingPunct="1"/>
            <a:endParaRPr lang="en-US" altLang="en-US" sz="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t>
            </a:r>
            <a:r>
              <a:rPr lang="en-US" altLang="en-US" sz="12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PODER D</a:t>
            </a:r>
            <a:r>
              <a:rPr lang="en-US" altLang="en-US" sz="1400" b="1">
                <a:solidFill>
                  <a:schemeClr val="bg1"/>
                </a:solidFill>
                <a:latin typeface="Arial" panose="020B0604020202020204" pitchFamily="34" charset="0"/>
              </a:rPr>
              <a:t>IVIN</a:t>
            </a:r>
            <a:r>
              <a:rPr lang="es-ES" altLang="en-US" sz="1400" b="1">
                <a:solidFill>
                  <a:schemeClr val="bg1"/>
                </a:solidFill>
                <a:latin typeface="Arial" panose="020B0604020202020204" pitchFamily="34" charset="0"/>
              </a:rPr>
              <a:t>O</a:t>
            </a:r>
            <a:endParaRPr lang="en-US" altLang="en-US" sz="14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 </a:t>
            </a:r>
            <a:r>
              <a:rPr lang="es-ES" altLang="en-US" sz="1200" b="1">
                <a:solidFill>
                  <a:schemeClr val="bg1"/>
                </a:solidFill>
                <a:latin typeface="Arial" panose="020B0604020202020204" pitchFamily="34" charset="0"/>
              </a:rPr>
              <a:t>ORACIÓN</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Y</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AYUNO</a:t>
            </a:r>
            <a:endParaRPr lang="en-US" altLang="en-US" sz="1200" b="1">
              <a:solidFill>
                <a:schemeClr val="bg1"/>
              </a:solidFill>
              <a:latin typeface="Arial" panose="020B0604020202020204" pitchFamily="34" charset="0"/>
            </a:endParaRPr>
          </a:p>
          <a:p>
            <a:pPr eaLnBrk="1" hangingPunct="1"/>
            <a:endParaRPr lang="en-US" altLang="en-US" sz="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 </a:t>
            </a:r>
            <a:r>
              <a:rPr lang="en-US" altLang="en-US" sz="1200" b="1">
                <a:solidFill>
                  <a:schemeClr val="bg1"/>
                </a:solidFill>
                <a:latin typeface="Arial" panose="020B0604020202020204" pitchFamily="34" charset="0"/>
              </a:rPr>
              <a:t> </a:t>
            </a:r>
            <a:r>
              <a:rPr lang="en-US" altLang="en-US" sz="1400" b="1">
                <a:solidFill>
                  <a:schemeClr val="bg1"/>
                </a:solidFill>
                <a:latin typeface="Arial" panose="020B0604020202020204" pitchFamily="34" charset="0"/>
              </a:rPr>
              <a:t>AC</a:t>
            </a:r>
            <a:r>
              <a:rPr lang="es-ES" altLang="en-US" sz="1400" b="1">
                <a:solidFill>
                  <a:schemeClr val="bg1"/>
                </a:solidFill>
                <a:latin typeface="Arial" panose="020B0604020202020204" pitchFamily="34" charset="0"/>
              </a:rPr>
              <a:t>C</a:t>
            </a:r>
            <a:r>
              <a:rPr lang="en-US" altLang="en-US" sz="1400" b="1">
                <a:solidFill>
                  <a:schemeClr val="bg1"/>
                </a:solidFill>
                <a:latin typeface="Arial" panose="020B0604020202020204" pitchFamily="34" charset="0"/>
              </a:rPr>
              <a:t>ION</a:t>
            </a:r>
            <a:r>
              <a:rPr lang="es-ES" altLang="en-US" sz="1400" b="1">
                <a:solidFill>
                  <a:schemeClr val="bg1"/>
                </a:solidFill>
                <a:latin typeface="Arial" panose="020B0604020202020204" pitchFamily="34" charset="0"/>
              </a:rPr>
              <a:t>E</a:t>
            </a:r>
            <a:r>
              <a:rPr lang="en-US" altLang="en-US" sz="1400" b="1">
                <a:solidFill>
                  <a:schemeClr val="bg1"/>
                </a:solidFill>
                <a:latin typeface="Arial" panose="020B0604020202020204" pitchFamily="34" charset="0"/>
              </a:rPr>
              <a:t>S</a:t>
            </a:r>
            <a:r>
              <a:rPr lang="es-ES" altLang="en-US" sz="1400" b="1">
                <a:solidFill>
                  <a:schemeClr val="bg1"/>
                </a:solidFill>
                <a:latin typeface="Arial" panose="020B0604020202020204" pitchFamily="34" charset="0"/>
              </a:rPr>
              <a:t> APOSTÓLICAS</a:t>
            </a:r>
            <a:r>
              <a:rPr lang="en-US" altLang="en-US" sz="1200" b="1">
                <a:solidFill>
                  <a:schemeClr val="bg1"/>
                </a:solidFill>
                <a:latin typeface="Arial" panose="020B0604020202020204" pitchFamily="34" charset="0"/>
              </a:rPr>
              <a:t> </a:t>
            </a:r>
          </a:p>
          <a:p>
            <a:pPr eaLnBrk="1" hangingPunct="1"/>
            <a:r>
              <a:rPr lang="en-US" altLang="en-US" sz="1200" b="1">
                <a:solidFill>
                  <a:schemeClr val="bg1"/>
                </a:solidFill>
                <a:latin typeface="Arial" panose="020B0604020202020204" pitchFamily="34" charset="0"/>
              </a:rPr>
              <a:t>         - </a:t>
            </a:r>
            <a:r>
              <a:rPr lang="es-ES" altLang="en-US" sz="1200" b="1">
                <a:solidFill>
                  <a:schemeClr val="bg1"/>
                </a:solidFill>
                <a:latin typeface="Arial" panose="020B0604020202020204" pitchFamily="34" charset="0"/>
              </a:rPr>
              <a:t>GANAR ALMAS</a:t>
            </a:r>
            <a:endParaRPr lang="en-US" altLang="en-US" sz="1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 </a:t>
            </a:r>
            <a:r>
              <a:rPr lang="es-ES" altLang="en-US" sz="1200" b="1">
                <a:solidFill>
                  <a:schemeClr val="bg1"/>
                </a:solidFill>
                <a:latin typeface="Arial" panose="020B0604020202020204" pitchFamily="34" charset="0"/>
              </a:rPr>
              <a:t>HACER DISCÍPULOS</a:t>
            </a:r>
            <a:endParaRPr lang="en-US" altLang="en-US" sz="1200" b="1">
              <a:solidFill>
                <a:schemeClr val="bg1"/>
              </a:solidFill>
              <a:latin typeface="Arial" panose="020B0604020202020204" pitchFamily="34" charset="0"/>
            </a:endParaRPr>
          </a:p>
        </p:txBody>
      </p:sp>
      <p:sp>
        <p:nvSpPr>
          <p:cNvPr id="185350" name="Text Box 6"/>
          <p:cNvSpPr txBox="1">
            <a:spLocks noChangeArrowheads="1"/>
          </p:cNvSpPr>
          <p:nvPr/>
        </p:nvSpPr>
        <p:spPr bwMode="auto">
          <a:xfrm>
            <a:off x="4337050" y="892175"/>
            <a:ext cx="2978150" cy="5238750"/>
          </a:xfrm>
          <a:prstGeom prst="rect">
            <a:avLst/>
          </a:prstGeom>
          <a:gradFill rotWithShape="0">
            <a:gsLst>
              <a:gs pos="0">
                <a:srgbClr val="174417"/>
              </a:gs>
              <a:gs pos="50000">
                <a:srgbClr val="339933"/>
              </a:gs>
              <a:gs pos="100000">
                <a:srgbClr val="174417"/>
              </a:gs>
            </a:gsLst>
            <a:lin ang="5400000" scaled="1"/>
          </a:gradFill>
          <a:ln w="57150">
            <a:solidFill>
              <a:schemeClr val="tx1"/>
            </a:solidFill>
            <a:miter lim="800000"/>
            <a:headEnd/>
            <a:tailEnd/>
          </a:ln>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bg1"/>
                </a:solidFill>
                <a:latin typeface="Arial" panose="020B0604020202020204" pitchFamily="34" charset="0"/>
              </a:rPr>
              <a:t>  </a:t>
            </a:r>
            <a:r>
              <a:rPr lang="es-ES" altLang="en-US" sz="1800" b="1">
                <a:solidFill>
                  <a:schemeClr val="bg1"/>
                </a:solidFill>
                <a:latin typeface="Arial" panose="020B0604020202020204" pitchFamily="34" charset="0"/>
              </a:rPr>
              <a:t>ALCANZAR A LOS    PERDIDOS</a:t>
            </a:r>
          </a:p>
          <a:p>
            <a:endParaRPr lang="en-US" altLang="en-US" sz="500" b="1">
              <a:solidFill>
                <a:schemeClr val="bg1"/>
              </a:solidFill>
              <a:latin typeface="Arial" panose="020B0604020202020204" pitchFamily="34" charset="0"/>
            </a:endParaRPr>
          </a:p>
          <a:p>
            <a:r>
              <a:rPr lang="es-ES" altLang="en-US" sz="16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t>
            </a:r>
            <a:r>
              <a:rPr lang="en-US" altLang="en-US" sz="1800" b="1">
                <a:solidFill>
                  <a:schemeClr val="bg1"/>
                </a:solidFill>
                <a:latin typeface="Arial" panose="020B0604020202020204" pitchFamily="34" charset="0"/>
              </a:rPr>
              <a:t>  </a:t>
            </a:r>
            <a:r>
              <a:rPr lang="es-ES" altLang="en-US" sz="1800" b="1">
                <a:solidFill>
                  <a:schemeClr val="bg1"/>
                </a:solidFill>
                <a:latin typeface="Arial" panose="020B0604020202020204" pitchFamily="34" charset="0"/>
              </a:rPr>
              <a:t>ATRAER</a:t>
            </a:r>
            <a:endParaRPr lang="en-US" altLang="en-US" sz="1800" b="1">
              <a:solidFill>
                <a:schemeClr val="bg1"/>
              </a:solidFill>
              <a:latin typeface="Arial" panose="020B0604020202020204" pitchFamily="34" charset="0"/>
            </a:endParaRPr>
          </a:p>
          <a:p>
            <a:r>
              <a:rPr lang="en-US" altLang="en-US" b="1">
                <a:solidFill>
                  <a:schemeClr val="bg1"/>
                </a:solidFill>
                <a:latin typeface="Arial" panose="020B0604020202020204" pitchFamily="34" charset="0"/>
              </a:rPr>
              <a:t>      </a:t>
            </a:r>
          </a:p>
          <a:p>
            <a:r>
              <a:rPr lang="en-US" altLang="en-US" sz="1600" b="1">
                <a:solidFill>
                  <a:schemeClr val="bg1"/>
                </a:solidFill>
                <a:latin typeface="Arial" panose="020B0604020202020204" pitchFamily="34" charset="0"/>
              </a:rPr>
              <a:t>    -  </a:t>
            </a:r>
            <a:r>
              <a:rPr lang="es-ES" altLang="en-US" sz="1800" b="1">
                <a:solidFill>
                  <a:schemeClr val="bg1"/>
                </a:solidFill>
                <a:latin typeface="Arial" panose="020B0604020202020204" pitchFamily="34" charset="0"/>
              </a:rPr>
              <a:t>GANAR</a:t>
            </a:r>
            <a:endParaRPr lang="en-US" altLang="en-US" sz="1800" b="1">
              <a:solidFill>
                <a:schemeClr val="bg1"/>
              </a:solidFill>
              <a:latin typeface="Arial" panose="020B0604020202020204" pitchFamily="34" charset="0"/>
            </a:endParaRPr>
          </a:p>
          <a:p>
            <a:endParaRPr lang="en-US" altLang="en-US" b="1">
              <a:solidFill>
                <a:schemeClr val="bg1"/>
              </a:solidFill>
              <a:latin typeface="Arial" panose="020B0604020202020204" pitchFamily="34" charset="0"/>
            </a:endParaRPr>
          </a:p>
          <a:p>
            <a:r>
              <a:rPr lang="en-US" altLang="en-US" sz="1600" b="1">
                <a:solidFill>
                  <a:schemeClr val="bg1"/>
                </a:solidFill>
                <a:latin typeface="Arial" panose="020B0604020202020204" pitchFamily="34" charset="0"/>
              </a:rPr>
              <a:t>    -  </a:t>
            </a:r>
            <a:r>
              <a:rPr lang="es-ES" altLang="en-US" sz="1800" b="1">
                <a:solidFill>
                  <a:schemeClr val="bg1"/>
                </a:solidFill>
                <a:latin typeface="Arial" panose="020B0604020202020204" pitchFamily="34" charset="0"/>
              </a:rPr>
              <a:t>RETENER</a:t>
            </a:r>
            <a:endParaRPr lang="en-US" altLang="en-US" sz="1800" b="1">
              <a:solidFill>
                <a:schemeClr val="bg1"/>
              </a:solidFill>
              <a:latin typeface="Arial" panose="020B0604020202020204" pitchFamily="34" charset="0"/>
            </a:endParaRPr>
          </a:p>
          <a:p>
            <a:endParaRPr lang="en-US" altLang="en-US" b="1">
              <a:solidFill>
                <a:schemeClr val="bg1"/>
              </a:solidFill>
              <a:latin typeface="Arial" panose="020B0604020202020204" pitchFamily="34" charset="0"/>
            </a:endParaRPr>
          </a:p>
          <a:p>
            <a:r>
              <a:rPr lang="en-US" altLang="en-US" sz="1600" b="1">
                <a:solidFill>
                  <a:schemeClr val="bg1"/>
                </a:solidFill>
                <a:latin typeface="Arial" panose="020B0604020202020204" pitchFamily="34" charset="0"/>
              </a:rPr>
              <a:t>    -  </a:t>
            </a:r>
            <a:r>
              <a:rPr lang="es-ES" altLang="en-US" sz="1800" b="1">
                <a:solidFill>
                  <a:schemeClr val="bg1"/>
                </a:solidFill>
                <a:latin typeface="Arial" panose="020B0604020202020204" pitchFamily="34" charset="0"/>
              </a:rPr>
              <a:t>HACER</a:t>
            </a:r>
            <a:endParaRPr lang="en-US" altLang="en-US" sz="1800" b="1">
              <a:solidFill>
                <a:schemeClr val="bg1"/>
              </a:solidFill>
              <a:latin typeface="Arial" panose="020B0604020202020204" pitchFamily="34" charset="0"/>
            </a:endParaRPr>
          </a:p>
          <a:p>
            <a:r>
              <a:rPr lang="en-US" altLang="en-US" sz="1800" b="1">
                <a:solidFill>
                  <a:schemeClr val="bg1"/>
                </a:solidFill>
                <a:latin typeface="Arial" panose="020B0604020202020204" pitchFamily="34" charset="0"/>
              </a:rPr>
              <a:t>      DISC</a:t>
            </a:r>
            <a:r>
              <a:rPr lang="es-ES" altLang="en-US" sz="1800" b="1">
                <a:solidFill>
                  <a:schemeClr val="bg1"/>
                </a:solidFill>
                <a:latin typeface="Arial" panose="020B0604020202020204" pitchFamily="34" charset="0"/>
              </a:rPr>
              <a:t>Í</a:t>
            </a:r>
            <a:r>
              <a:rPr lang="en-US" altLang="en-US" sz="1800" b="1">
                <a:solidFill>
                  <a:schemeClr val="bg1"/>
                </a:solidFill>
                <a:latin typeface="Arial" panose="020B0604020202020204" pitchFamily="34" charset="0"/>
              </a:rPr>
              <a:t>P</a:t>
            </a:r>
            <a:r>
              <a:rPr lang="es-ES" altLang="en-US" sz="1800" b="1">
                <a:solidFill>
                  <a:schemeClr val="bg1"/>
                </a:solidFill>
                <a:latin typeface="Arial" panose="020B0604020202020204" pitchFamily="34" charset="0"/>
              </a:rPr>
              <a:t>U</a:t>
            </a:r>
            <a:r>
              <a:rPr lang="en-US" altLang="en-US" sz="1800" b="1">
                <a:solidFill>
                  <a:schemeClr val="bg1"/>
                </a:solidFill>
                <a:latin typeface="Arial" panose="020B0604020202020204" pitchFamily="34" charset="0"/>
              </a:rPr>
              <a:t>L</a:t>
            </a:r>
            <a:r>
              <a:rPr lang="es-ES" altLang="en-US" sz="1800" b="1">
                <a:solidFill>
                  <a:schemeClr val="bg1"/>
                </a:solidFill>
                <a:latin typeface="Arial" panose="020B0604020202020204" pitchFamily="34" charset="0"/>
              </a:rPr>
              <a:t>O</a:t>
            </a:r>
            <a:r>
              <a:rPr lang="en-US" altLang="en-US" sz="1800" b="1">
                <a:solidFill>
                  <a:schemeClr val="bg1"/>
                </a:solidFill>
                <a:latin typeface="Arial" panose="020B0604020202020204" pitchFamily="34" charset="0"/>
              </a:rPr>
              <a:t>S</a:t>
            </a:r>
          </a:p>
          <a:p>
            <a:endParaRPr lang="en-US" altLang="en-US" sz="500" b="1">
              <a:solidFill>
                <a:schemeClr val="bg1"/>
              </a:solidFill>
              <a:latin typeface="Arial" panose="020B0604020202020204" pitchFamily="34" charset="0"/>
            </a:endParaRPr>
          </a:p>
          <a:p>
            <a:r>
              <a:rPr lang="en-US" altLang="en-US" sz="12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Nuestra meta no es tan sólo la retención... Sino el hacer discípulos</a:t>
            </a:r>
            <a:r>
              <a:rPr lang="en-US" altLang="en-US" sz="1400" b="1">
                <a:solidFill>
                  <a:schemeClr val="bg1"/>
                </a:solidFill>
                <a:latin typeface="Arial" panose="020B0604020202020204" pitchFamily="34" charset="0"/>
              </a:rPr>
              <a:t>.</a:t>
            </a:r>
          </a:p>
          <a:p>
            <a:endParaRPr lang="en-US" altLang="en-US" sz="700" b="1">
              <a:solidFill>
                <a:schemeClr val="bg1"/>
              </a:solidFill>
              <a:latin typeface="Arial" panose="020B0604020202020204" pitchFamily="34" charset="0"/>
            </a:endParaRPr>
          </a:p>
          <a:p>
            <a:r>
              <a:rPr lang="es-ES" altLang="en-US" sz="1400" b="1">
                <a:solidFill>
                  <a:schemeClr val="bg1"/>
                </a:solidFill>
                <a:latin typeface="Arial" panose="020B0604020202020204" pitchFamily="34" charset="0"/>
              </a:rPr>
              <a:t>RELACIÓN CON EL HOMBRE</a:t>
            </a:r>
            <a:r>
              <a:rPr lang="en-US" altLang="en-US" sz="1000" b="1">
                <a:solidFill>
                  <a:schemeClr val="bg1"/>
                </a:solidFill>
                <a:latin typeface="Arial" panose="020B0604020202020204" pitchFamily="34" charset="0"/>
              </a:rPr>
              <a:t> </a:t>
            </a:r>
          </a:p>
          <a:p>
            <a:r>
              <a:rPr lang="en-US" altLang="en-US" sz="800" b="1">
                <a:solidFill>
                  <a:schemeClr val="bg1"/>
                </a:solidFill>
                <a:latin typeface="Arial" panose="020B0604020202020204" pitchFamily="34" charset="0"/>
              </a:rPr>
              <a:t>        </a:t>
            </a:r>
          </a:p>
          <a:p>
            <a:r>
              <a:rPr lang="es-ES" altLang="en-US" sz="1400" b="1">
                <a:solidFill>
                  <a:schemeClr val="bg1"/>
                </a:solidFill>
                <a:latin typeface="Arial" panose="020B0604020202020204" pitchFamily="34" charset="0"/>
              </a:rPr>
              <a:t>AMOR e</a:t>
            </a:r>
            <a:r>
              <a:rPr lang="en-US" altLang="en-US" sz="1400" b="1">
                <a:solidFill>
                  <a:schemeClr val="bg1"/>
                </a:solidFill>
                <a:latin typeface="Arial" panose="020B0604020202020204" pitchFamily="34" charset="0"/>
              </a:rPr>
              <a:t>s </a:t>
            </a:r>
            <a:r>
              <a:rPr lang="es-ES" altLang="en-US" sz="1400" b="1">
                <a:solidFill>
                  <a:schemeClr val="bg1"/>
                </a:solidFill>
                <a:latin typeface="Arial" panose="020B0604020202020204" pitchFamily="34" charset="0"/>
              </a:rPr>
              <a:t>AMOR</a:t>
            </a:r>
            <a:r>
              <a:rPr lang="en-US" altLang="en-US" sz="14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e</a:t>
            </a:r>
            <a:r>
              <a:rPr lang="en-US" altLang="en-US" sz="1400" b="1">
                <a:solidFill>
                  <a:schemeClr val="bg1"/>
                </a:solidFill>
                <a:latin typeface="Arial" panose="020B0604020202020204" pitchFamily="34" charset="0"/>
              </a:rPr>
              <a:t>n Ac</a:t>
            </a:r>
            <a:r>
              <a:rPr lang="es-ES" altLang="en-US" sz="1400" b="1">
                <a:solidFill>
                  <a:schemeClr val="bg1"/>
                </a:solidFill>
                <a:latin typeface="Arial" panose="020B0604020202020204" pitchFamily="34" charset="0"/>
              </a:rPr>
              <a:t>ció</a:t>
            </a:r>
            <a:r>
              <a:rPr lang="en-US" altLang="en-US" sz="1400" b="1">
                <a:solidFill>
                  <a:schemeClr val="bg1"/>
                </a:solidFill>
                <a:latin typeface="Arial" panose="020B0604020202020204" pitchFamily="34" charset="0"/>
              </a:rPr>
              <a:t>n </a:t>
            </a:r>
            <a:r>
              <a:rPr lang="es-ES" altLang="en-US" sz="1400" b="1">
                <a:solidFill>
                  <a:schemeClr val="bg1"/>
                </a:solidFill>
                <a:latin typeface="Arial" panose="020B0604020202020204" pitchFamily="34" charset="0"/>
              </a:rPr>
              <a:t>hacia tu</a:t>
            </a:r>
            <a:r>
              <a:rPr lang="en-US" altLang="en-US" sz="14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projimo</a:t>
            </a:r>
            <a:r>
              <a:rPr lang="en-US" altLang="en-US" sz="14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cualquiera que está en una necesidad</a:t>
            </a:r>
            <a:r>
              <a:rPr lang="en-US" altLang="en-US" sz="1400" b="1">
                <a:solidFill>
                  <a:schemeClr val="bg1"/>
                </a:solidFill>
                <a:latin typeface="Arial" panose="020B0604020202020204" pitchFamily="34" charset="0"/>
              </a:rPr>
              <a:t>).</a:t>
            </a:r>
          </a:p>
          <a:p>
            <a:endParaRPr lang="en-US" altLang="en-US" b="1">
              <a:solidFill>
                <a:schemeClr val="bg1"/>
              </a:solidFill>
              <a:latin typeface="Arial" panose="020B0604020202020204" pitchFamily="34" charset="0"/>
            </a:endParaRPr>
          </a:p>
          <a:p>
            <a:r>
              <a:rPr lang="es-ES" altLang="en-US" sz="1500" b="1">
                <a:solidFill>
                  <a:schemeClr val="bg1"/>
                </a:solidFill>
                <a:latin typeface="Times New Roman" panose="02020603050405020304" pitchFamily="18" charset="0"/>
              </a:rPr>
              <a:t>“Porque toda la</a:t>
            </a:r>
            <a:r>
              <a:rPr lang="en-US" altLang="en-US" sz="1500" b="1">
                <a:solidFill>
                  <a:schemeClr val="bg1"/>
                </a:solidFill>
                <a:latin typeface="Times New Roman" panose="02020603050405020304" pitchFamily="18" charset="0"/>
              </a:rPr>
              <a:t> </a:t>
            </a:r>
            <a:r>
              <a:rPr lang="es-ES" altLang="en-US" sz="1500" b="1">
                <a:solidFill>
                  <a:schemeClr val="bg1"/>
                </a:solidFill>
                <a:latin typeface="Times New Roman" panose="02020603050405020304" pitchFamily="18" charset="0"/>
              </a:rPr>
              <a:t>ley en esta sola palabra se cumple: AMARÁS</a:t>
            </a:r>
            <a:r>
              <a:rPr lang="en-US" altLang="en-US" sz="1500" b="1">
                <a:solidFill>
                  <a:schemeClr val="bg1"/>
                </a:solidFill>
                <a:latin typeface="Times New Roman" panose="02020603050405020304" pitchFamily="18" charset="0"/>
              </a:rPr>
              <a:t> </a:t>
            </a:r>
            <a:r>
              <a:rPr lang="es-ES" altLang="en-US" sz="1500" b="1">
                <a:solidFill>
                  <a:schemeClr val="bg1"/>
                </a:solidFill>
                <a:latin typeface="Times New Roman" panose="02020603050405020304" pitchFamily="18" charset="0"/>
              </a:rPr>
              <a:t>a tu prójimo como a ti mismo</a:t>
            </a:r>
            <a:r>
              <a:rPr lang="en-US" altLang="en-US" sz="1200" b="1">
                <a:solidFill>
                  <a:schemeClr val="bg1"/>
                </a:solidFill>
                <a:latin typeface="Times New Roman" panose="02020603050405020304" pitchFamily="18" charset="0"/>
              </a:rPr>
              <a:t>.</a:t>
            </a:r>
            <a:r>
              <a:rPr lang="es-ES" altLang="en-US" sz="1200" b="1">
                <a:solidFill>
                  <a:schemeClr val="bg1"/>
                </a:solidFill>
                <a:latin typeface="Times New Roman" panose="02020603050405020304" pitchFamily="18" charset="0"/>
              </a:rPr>
              <a:t>”</a:t>
            </a:r>
            <a:r>
              <a:rPr lang="en-US" altLang="en-US" sz="1200" b="1">
                <a:solidFill>
                  <a:schemeClr val="bg1"/>
                </a:solidFill>
                <a:latin typeface="Times New Roman" panose="02020603050405020304" pitchFamily="18" charset="0"/>
              </a:rPr>
              <a:t>  </a:t>
            </a:r>
          </a:p>
          <a:p>
            <a:r>
              <a:rPr lang="en-US" altLang="en-US" sz="1200" b="1">
                <a:solidFill>
                  <a:schemeClr val="bg1"/>
                </a:solidFill>
                <a:latin typeface="Times New Roman" panose="02020603050405020304" pitchFamily="18" charset="0"/>
              </a:rPr>
              <a:t> G</a:t>
            </a:r>
            <a:r>
              <a:rPr lang="es-ES" altLang="en-US" sz="1200" b="1">
                <a:solidFill>
                  <a:schemeClr val="bg1"/>
                </a:solidFill>
                <a:latin typeface="Times New Roman" panose="02020603050405020304" pitchFamily="18" charset="0"/>
              </a:rPr>
              <a:t>á</a:t>
            </a:r>
            <a:r>
              <a:rPr lang="en-US" altLang="en-US" sz="1200" b="1">
                <a:solidFill>
                  <a:schemeClr val="bg1"/>
                </a:solidFill>
                <a:latin typeface="Times New Roman" panose="02020603050405020304" pitchFamily="18" charset="0"/>
              </a:rPr>
              <a:t>l. 5:14</a:t>
            </a:r>
          </a:p>
          <a:p>
            <a:endParaRPr lang="en-US" altLang="en-US" sz="400" b="1">
              <a:latin typeface="Times New Roman" panose="02020603050405020304" pitchFamily="18" charset="0"/>
            </a:endParaRPr>
          </a:p>
        </p:txBody>
      </p:sp>
      <p:sp>
        <p:nvSpPr>
          <p:cNvPr id="185351" name="Text Box 7"/>
          <p:cNvSpPr txBox="1">
            <a:spLocks noChangeArrowheads="1"/>
          </p:cNvSpPr>
          <p:nvPr/>
        </p:nvSpPr>
        <p:spPr bwMode="auto">
          <a:xfrm>
            <a:off x="2057400" y="7391400"/>
            <a:ext cx="323373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10796" rIns="17995" bIns="10796"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000">
                <a:solidFill>
                  <a:schemeClr val="bg1"/>
                </a:solidFill>
              </a:rPr>
              <a:t>PROGRESO EN</a:t>
            </a:r>
            <a:endParaRPr lang="en-US" altLang="en-US" sz="2000">
              <a:solidFill>
                <a:schemeClr val="bg1"/>
              </a:solidFill>
            </a:endParaRPr>
          </a:p>
          <a:p>
            <a:pPr algn="ctr"/>
            <a:endParaRPr lang="en-US" altLang="en-US" sz="700">
              <a:solidFill>
                <a:schemeClr val="bg1"/>
              </a:solidFill>
            </a:endParaRPr>
          </a:p>
          <a:p>
            <a:pPr algn="ctr"/>
            <a:r>
              <a:rPr lang="es-ES" altLang="en-US" sz="2000">
                <a:solidFill>
                  <a:schemeClr val="bg1"/>
                </a:solidFill>
              </a:rPr>
              <a:t>GANAR ALMAS</a:t>
            </a:r>
            <a:endParaRPr lang="en-US" altLang="en-US" sz="2000">
              <a:solidFill>
                <a:schemeClr val="bg1"/>
              </a:solidFill>
            </a:endParaRPr>
          </a:p>
          <a:p>
            <a:pPr algn="ctr"/>
            <a:r>
              <a:rPr lang="es-ES" altLang="en-US" sz="2000">
                <a:solidFill>
                  <a:schemeClr val="bg1"/>
                </a:solidFill>
              </a:rPr>
              <a:t>Y</a:t>
            </a:r>
            <a:endParaRPr lang="en-US" altLang="en-US" sz="2000">
              <a:solidFill>
                <a:schemeClr val="bg1"/>
              </a:solidFill>
            </a:endParaRPr>
          </a:p>
          <a:p>
            <a:pPr algn="ctr"/>
            <a:r>
              <a:rPr lang="es-ES" altLang="en-US" sz="2000">
                <a:solidFill>
                  <a:schemeClr val="bg1"/>
                </a:solidFill>
              </a:rPr>
              <a:t>CRECIMIENTO EN LA IGLESIA</a:t>
            </a:r>
            <a:endParaRPr lang="en-US" altLang="en-US" sz="2000">
              <a:solidFill>
                <a:schemeClr val="bg1"/>
              </a:solidFill>
            </a:endParaRPr>
          </a:p>
        </p:txBody>
      </p:sp>
      <p:sp>
        <p:nvSpPr>
          <p:cNvPr id="185352" name="Text Box 8"/>
          <p:cNvSpPr txBox="1">
            <a:spLocks noChangeArrowheads="1"/>
          </p:cNvSpPr>
          <p:nvPr/>
        </p:nvSpPr>
        <p:spPr bwMode="auto">
          <a:xfrm>
            <a:off x="6115050" y="457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339933"/>
                </a:solidFill>
              </a:rPr>
              <a:t>2.</a:t>
            </a:r>
          </a:p>
        </p:txBody>
      </p:sp>
      <p:sp>
        <p:nvSpPr>
          <p:cNvPr id="1360905" name="Line 9"/>
          <p:cNvSpPr>
            <a:spLocks noChangeShapeType="1"/>
          </p:cNvSpPr>
          <p:nvPr/>
        </p:nvSpPr>
        <p:spPr bwMode="auto">
          <a:xfrm flipV="1">
            <a:off x="2819400" y="2149475"/>
            <a:ext cx="1371600" cy="3184525"/>
          </a:xfrm>
          <a:prstGeom prst="line">
            <a:avLst/>
          </a:prstGeom>
          <a:noFill/>
          <a:ln w="76200">
            <a:solidFill>
              <a:srgbClr val="339933"/>
            </a:solidFill>
            <a:prstDash val="sysDot"/>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360906" name="Line 10"/>
          <p:cNvSpPr>
            <a:spLocks noChangeShapeType="1"/>
          </p:cNvSpPr>
          <p:nvPr/>
        </p:nvSpPr>
        <p:spPr bwMode="auto">
          <a:xfrm flipH="1">
            <a:off x="3048000" y="3673475"/>
            <a:ext cx="1231900" cy="3276600"/>
          </a:xfrm>
          <a:prstGeom prst="line">
            <a:avLst/>
          </a:prstGeom>
          <a:noFill/>
          <a:ln w="76200">
            <a:solidFill>
              <a:schemeClr val="accent2"/>
            </a:solidFill>
            <a:prstDash val="sysDot"/>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85355" name="Text Box 11"/>
          <p:cNvSpPr txBox="1">
            <a:spLocks noChangeArrowheads="1"/>
          </p:cNvSpPr>
          <p:nvPr/>
        </p:nvSpPr>
        <p:spPr bwMode="auto">
          <a:xfrm>
            <a:off x="1600200" y="6932613"/>
            <a:ext cx="443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chemeClr val="accent2"/>
                </a:solidFill>
              </a:rPr>
              <a:t>3.</a:t>
            </a:r>
            <a:r>
              <a:rPr lang="en-US" altLang="en-US" sz="2000">
                <a:solidFill>
                  <a:schemeClr val="accent2"/>
                </a:solidFill>
              </a:rPr>
              <a:t> </a:t>
            </a:r>
            <a:r>
              <a:rPr lang="es-ES" altLang="en-US" sz="2200" b="1">
                <a:solidFill>
                  <a:schemeClr val="accent2"/>
                </a:solidFill>
                <a:latin typeface="Arial" panose="020B0604020202020204" pitchFamily="34" charset="0"/>
              </a:rPr>
              <a:t>AVIVAMIENTO APOSTÓLICO</a:t>
            </a:r>
            <a:endParaRPr lang="en-US" altLang="en-US" sz="2200" b="1">
              <a:solidFill>
                <a:schemeClr val="accent2"/>
              </a:solidFill>
              <a:latin typeface="Arial" panose="020B0604020202020204" pitchFamily="34" charset="0"/>
            </a:endParaRPr>
          </a:p>
        </p:txBody>
      </p:sp>
      <p:sp>
        <p:nvSpPr>
          <p:cNvPr id="185356" name="Text Box 12"/>
          <p:cNvSpPr txBox="1">
            <a:spLocks noChangeArrowheads="1"/>
          </p:cNvSpPr>
          <p:nvPr/>
        </p:nvSpPr>
        <p:spPr bwMode="auto">
          <a:xfrm>
            <a:off x="0" y="6207125"/>
            <a:ext cx="3124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E11F1F"/>
                </a:solidFill>
                <a:latin typeface="Arial" panose="020B0604020202020204" pitchFamily="34" charset="0"/>
              </a:rPr>
              <a:t>             </a:t>
            </a:r>
            <a:r>
              <a:rPr lang="es-ES" altLang="en-US" sz="1400" b="1" u="sng">
                <a:solidFill>
                  <a:srgbClr val="E11F1F"/>
                </a:solidFill>
                <a:latin typeface="Arial" panose="020B0604020202020204" pitchFamily="34" charset="0"/>
              </a:rPr>
              <a:t>¡ALCANZÁNDOLE A ÉL</a:t>
            </a:r>
            <a:r>
              <a:rPr lang="en-US" altLang="en-US" sz="1400" b="1">
                <a:solidFill>
                  <a:srgbClr val="E11F1F"/>
                </a:solidFill>
                <a:latin typeface="Arial" panose="020B0604020202020204" pitchFamily="34" charset="0"/>
              </a:rPr>
              <a:t> !</a:t>
            </a:r>
          </a:p>
          <a:p>
            <a:endParaRPr lang="en-US" altLang="en-US" sz="400" b="1">
              <a:solidFill>
                <a:srgbClr val="E11F1F"/>
              </a:solidFill>
              <a:latin typeface="Arial" panose="020B0604020202020204" pitchFamily="34" charset="0"/>
            </a:endParaRPr>
          </a:p>
          <a:p>
            <a:r>
              <a:rPr lang="es-ES" altLang="en-US" sz="1400" b="1">
                <a:solidFill>
                  <a:srgbClr val="E11F1F"/>
                </a:solidFill>
                <a:latin typeface="Arial" panose="020B0604020202020204" pitchFamily="34" charset="0"/>
              </a:rPr>
              <a:t>Debe haber una operación espiritual</a:t>
            </a:r>
            <a:r>
              <a:rPr lang="en-US" altLang="en-US" sz="1400" b="1">
                <a:solidFill>
                  <a:srgbClr val="E11F1F"/>
                </a:solidFill>
                <a:latin typeface="Arial" panose="020B0604020202020204" pitchFamily="34" charset="0"/>
              </a:rPr>
              <a:t>      </a:t>
            </a:r>
          </a:p>
          <a:p>
            <a:r>
              <a:rPr lang="es-ES" altLang="en-US" sz="1400" b="1">
                <a:solidFill>
                  <a:srgbClr val="E11F1F"/>
                </a:solidFill>
                <a:latin typeface="Arial" panose="020B0604020202020204" pitchFamily="34" charset="0"/>
              </a:rPr>
              <a:t>en nuestras vidas</a:t>
            </a:r>
            <a:r>
              <a:rPr lang="en-US" altLang="en-US" sz="1400" b="1">
                <a:solidFill>
                  <a:srgbClr val="E11F1F"/>
                </a:solidFill>
                <a:latin typeface="Arial" panose="020B0604020202020204" pitchFamily="34" charset="0"/>
              </a:rPr>
              <a:t>  (</a:t>
            </a:r>
            <a:r>
              <a:rPr lang="es-ES" altLang="en-US" sz="1400" b="1">
                <a:solidFill>
                  <a:srgbClr val="E11F1F"/>
                </a:solidFill>
                <a:latin typeface="Arial" panose="020B0604020202020204" pitchFamily="34" charset="0"/>
              </a:rPr>
              <a:t>Lo que Él nos hace a nosotros</a:t>
            </a:r>
            <a:r>
              <a:rPr lang="en-US" altLang="en-US" sz="1400" b="1">
                <a:solidFill>
                  <a:srgbClr val="E11F1F"/>
                </a:solidFill>
                <a:latin typeface="Arial" panose="020B0604020202020204" pitchFamily="34" charset="0"/>
              </a:rPr>
              <a:t>) </a:t>
            </a:r>
          </a:p>
        </p:txBody>
      </p:sp>
      <p:sp>
        <p:nvSpPr>
          <p:cNvPr id="185357" name="Text Box 13"/>
          <p:cNvSpPr txBox="1">
            <a:spLocks noChangeArrowheads="1"/>
          </p:cNvSpPr>
          <p:nvPr/>
        </p:nvSpPr>
        <p:spPr bwMode="auto">
          <a:xfrm>
            <a:off x="4121150" y="6188075"/>
            <a:ext cx="30559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b="1" u="sng">
                <a:solidFill>
                  <a:srgbClr val="339933"/>
                </a:solidFill>
                <a:latin typeface="Arial" panose="020B0604020202020204" pitchFamily="34" charset="0"/>
              </a:rPr>
              <a:t>¡ALCANZÁNDOLES A ELLOS</a:t>
            </a:r>
            <a:r>
              <a:rPr lang="en-US" altLang="en-US" sz="1400" b="1">
                <a:solidFill>
                  <a:srgbClr val="339933"/>
                </a:solidFill>
                <a:latin typeface="Arial" panose="020B0604020202020204" pitchFamily="34" charset="0"/>
              </a:rPr>
              <a:t> ! </a:t>
            </a:r>
          </a:p>
          <a:p>
            <a:pPr algn="ctr"/>
            <a:r>
              <a:rPr lang="es-ES" altLang="en-US" sz="1400" b="1">
                <a:solidFill>
                  <a:srgbClr val="339933"/>
                </a:solidFill>
                <a:latin typeface="Arial" panose="020B0604020202020204" pitchFamily="34" charset="0"/>
              </a:rPr>
              <a:t>     Eso precede nuestra labor en la</a:t>
            </a:r>
            <a:r>
              <a:rPr lang="en-US" altLang="en-US" sz="1400" b="1">
                <a:solidFill>
                  <a:srgbClr val="339933"/>
                </a:solidFill>
                <a:latin typeface="Arial" panose="020B0604020202020204" pitchFamily="34" charset="0"/>
              </a:rPr>
              <a:t> </a:t>
            </a:r>
          </a:p>
          <a:p>
            <a:pPr algn="ctr"/>
            <a:r>
              <a:rPr lang="en-US" altLang="en-US" sz="1400" b="1">
                <a:solidFill>
                  <a:srgbClr val="339933"/>
                </a:solidFill>
                <a:latin typeface="Arial" panose="020B0604020202020204" pitchFamily="34" charset="0"/>
              </a:rPr>
              <a:t>    </a:t>
            </a:r>
            <a:r>
              <a:rPr lang="es-ES" altLang="en-US" sz="1400" b="1">
                <a:solidFill>
                  <a:srgbClr val="339933"/>
                </a:solidFill>
                <a:latin typeface="Arial" panose="020B0604020202020204" pitchFamily="34" charset="0"/>
              </a:rPr>
              <a:t>Cosecha</a:t>
            </a:r>
            <a:r>
              <a:rPr lang="en-US" altLang="en-US" sz="1400" b="1">
                <a:solidFill>
                  <a:srgbClr val="339933"/>
                </a:solidFill>
                <a:latin typeface="Arial" panose="020B0604020202020204" pitchFamily="34" charset="0"/>
              </a:rPr>
              <a:t> (</a:t>
            </a:r>
            <a:r>
              <a:rPr lang="es-ES" altLang="en-US" sz="1400" b="1">
                <a:solidFill>
                  <a:srgbClr val="339933"/>
                </a:solidFill>
                <a:latin typeface="Arial" panose="020B0604020202020204" pitchFamily="34" charset="0"/>
              </a:rPr>
              <a:t>Lo que Él hace através </a:t>
            </a:r>
          </a:p>
          <a:p>
            <a:pPr algn="ctr"/>
            <a:r>
              <a:rPr lang="es-ES" altLang="en-US" sz="1400" b="1">
                <a:solidFill>
                  <a:srgbClr val="339933"/>
                </a:solidFill>
                <a:latin typeface="Arial" panose="020B0604020202020204" pitchFamily="34" charset="0"/>
              </a:rPr>
              <a:t>                                       de nosotros</a:t>
            </a:r>
            <a:r>
              <a:rPr lang="en-US" altLang="en-US" sz="1400" b="1">
                <a:solidFill>
                  <a:srgbClr val="339933"/>
                </a:solidFill>
                <a:latin typeface="Arial" panose="020B0604020202020204" pitchFamily="34" charset="0"/>
              </a:rPr>
              <a:t>)</a:t>
            </a:r>
          </a:p>
        </p:txBody>
      </p:sp>
      <p:sp>
        <p:nvSpPr>
          <p:cNvPr id="1360910" name="Line 14"/>
          <p:cNvSpPr>
            <a:spLocks noChangeShapeType="1"/>
          </p:cNvSpPr>
          <p:nvPr/>
        </p:nvSpPr>
        <p:spPr bwMode="auto">
          <a:xfrm>
            <a:off x="0" y="1524000"/>
            <a:ext cx="3200400" cy="0"/>
          </a:xfrm>
          <a:prstGeom prst="line">
            <a:avLst/>
          </a:prstGeom>
          <a:noFill/>
          <a:ln w="28575">
            <a:solidFill>
              <a:schemeClr val="bg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360911" name="Line 15"/>
          <p:cNvSpPr>
            <a:spLocks noChangeShapeType="1"/>
          </p:cNvSpPr>
          <p:nvPr/>
        </p:nvSpPr>
        <p:spPr bwMode="auto">
          <a:xfrm>
            <a:off x="4343400" y="1552575"/>
            <a:ext cx="2971800" cy="0"/>
          </a:xfrm>
          <a:prstGeom prst="line">
            <a:avLst/>
          </a:prstGeom>
          <a:noFill/>
          <a:ln w="28575">
            <a:solidFill>
              <a:schemeClr val="bg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85360" name="Text Box 16"/>
          <p:cNvSpPr txBox="1">
            <a:spLocks noChangeArrowheads="1"/>
          </p:cNvSpPr>
          <p:nvPr/>
        </p:nvSpPr>
        <p:spPr bwMode="auto">
          <a:xfrm>
            <a:off x="457200" y="4000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E11F1F"/>
                </a:solidFill>
              </a:rPr>
              <a:t>1.</a:t>
            </a:r>
          </a:p>
        </p:txBody>
      </p:sp>
      <p:sp>
        <p:nvSpPr>
          <p:cNvPr id="185361" name="Text Box 17"/>
          <p:cNvSpPr txBox="1">
            <a:spLocks noChangeArrowheads="1"/>
          </p:cNvSpPr>
          <p:nvPr/>
        </p:nvSpPr>
        <p:spPr bwMode="auto">
          <a:xfrm>
            <a:off x="304800" y="9091613"/>
            <a:ext cx="69230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i="1"/>
              <a:t>TIEMPO DEL FIN</a:t>
            </a:r>
            <a:r>
              <a:rPr lang="en-US" altLang="en-US" sz="1400" i="1"/>
              <a:t> – </a:t>
            </a:r>
            <a:r>
              <a:rPr lang="es-ES" altLang="en-US" sz="1400" i="1"/>
              <a:t>URGENCIA DE TRABAJAR EN LA ÚLTIMA COSECHA</a:t>
            </a:r>
            <a:endParaRPr lang="en-US" altLang="en-US" sz="1400" i="1"/>
          </a:p>
        </p:txBody>
      </p:sp>
      <p:sp>
        <p:nvSpPr>
          <p:cNvPr id="185362" name="Text Box 18"/>
          <p:cNvSpPr txBox="1">
            <a:spLocks noChangeArrowheads="1"/>
          </p:cNvSpPr>
          <p:nvPr/>
        </p:nvSpPr>
        <p:spPr bwMode="auto">
          <a:xfrm>
            <a:off x="1722438" y="485775"/>
            <a:ext cx="3575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latin typeface="Arial" panose="020B0604020202020204" pitchFamily="34" charset="0"/>
              </a:rPr>
              <a:t>(</a:t>
            </a:r>
            <a:r>
              <a:rPr lang="es-ES" altLang="en-US" sz="1700"/>
              <a:t>PROPÓSITO DE LA IGLESIA</a:t>
            </a:r>
            <a:r>
              <a:rPr lang="en-US" altLang="en-US" sz="1700"/>
              <a:t>)</a:t>
            </a:r>
          </a:p>
        </p:txBody>
      </p:sp>
      <p:sp>
        <p:nvSpPr>
          <p:cNvPr id="1360915" name="Line 19"/>
          <p:cNvSpPr>
            <a:spLocks noChangeShapeType="1"/>
          </p:cNvSpPr>
          <p:nvPr/>
        </p:nvSpPr>
        <p:spPr bwMode="auto">
          <a:xfrm flipH="1">
            <a:off x="990600" y="654050"/>
            <a:ext cx="609600" cy="0"/>
          </a:xfrm>
          <a:prstGeom prst="line">
            <a:avLst/>
          </a:prstGeom>
          <a:noFill/>
          <a:ln w="38100">
            <a:solidFill>
              <a:srgbClr val="E11F1F"/>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360916" name="Line 20"/>
          <p:cNvSpPr>
            <a:spLocks noChangeShapeType="1"/>
          </p:cNvSpPr>
          <p:nvPr/>
        </p:nvSpPr>
        <p:spPr bwMode="auto">
          <a:xfrm>
            <a:off x="5410200" y="685800"/>
            <a:ext cx="685800" cy="0"/>
          </a:xfrm>
          <a:prstGeom prst="line">
            <a:avLst/>
          </a:prstGeom>
          <a:noFill/>
          <a:ln w="38100">
            <a:solidFill>
              <a:srgbClr val="3399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85365" name="Text Box 21"/>
          <p:cNvSpPr txBox="1">
            <a:spLocks noChangeArrowheads="1"/>
          </p:cNvSpPr>
          <p:nvPr/>
        </p:nvSpPr>
        <p:spPr bwMode="auto">
          <a:xfrm rot="-3936337">
            <a:off x="3107532" y="2902743"/>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rgbClr val="E11F1F"/>
                </a:solidFill>
                <a:latin typeface="Arial" panose="020B0604020202020204" pitchFamily="34" charset="0"/>
              </a:rPr>
              <a:t>Unción</a:t>
            </a:r>
            <a:endParaRPr lang="en-US" altLang="en-US" sz="1800" b="1">
              <a:solidFill>
                <a:srgbClr val="E11F1F"/>
              </a:solidFill>
              <a:latin typeface="Arial" panose="020B0604020202020204" pitchFamily="34" charset="0"/>
            </a:endParaRPr>
          </a:p>
        </p:txBody>
      </p:sp>
      <p:sp>
        <p:nvSpPr>
          <p:cNvPr id="185366" name="Text Box 22"/>
          <p:cNvSpPr txBox="1">
            <a:spLocks noChangeArrowheads="1"/>
          </p:cNvSpPr>
          <p:nvPr/>
        </p:nvSpPr>
        <p:spPr bwMode="auto">
          <a:xfrm>
            <a:off x="3200400" y="6491288"/>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E11F1F"/>
                </a:solidFill>
                <a:latin typeface="Times New Roman" panose="02020603050405020304" pitchFamily="18" charset="0"/>
              </a:rPr>
              <a:t>. . . . . . . . </a:t>
            </a:r>
          </a:p>
        </p:txBody>
      </p:sp>
      <p:sp>
        <p:nvSpPr>
          <p:cNvPr id="185367" name="Text Box 23"/>
          <p:cNvSpPr txBox="1">
            <a:spLocks noChangeArrowheads="1"/>
          </p:cNvSpPr>
          <p:nvPr/>
        </p:nvSpPr>
        <p:spPr bwMode="auto">
          <a:xfrm rot="-3937515">
            <a:off x="2872581" y="3383757"/>
            <a:ext cx="1931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rgbClr val="E11F1F"/>
                </a:solidFill>
                <a:latin typeface="Arial" panose="020B0604020202020204" pitchFamily="34" charset="0"/>
              </a:rPr>
              <a:t>(Habilidad  Divina)</a:t>
            </a:r>
            <a:endParaRPr lang="en-US" altLang="en-US" sz="1400" b="1">
              <a:solidFill>
                <a:srgbClr val="E11F1F"/>
              </a:solidFill>
              <a:latin typeface="Arial" panose="020B0604020202020204" pitchFamily="34" charset="0"/>
            </a:endParaRPr>
          </a:p>
        </p:txBody>
      </p:sp>
    </p:spTree>
  </p:cSld>
  <p:clrMapOvr>
    <a:masterClrMapping/>
  </p:clrMapOvr>
  <p:transition spd="slow">
    <p:checke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108325" y="196850"/>
            <a:ext cx="20955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2400">
                <a:latin typeface="Rockwell Extra Bold" panose="02060903040505020403" pitchFamily="18" charset="0"/>
              </a:rPr>
              <a:t> </a:t>
            </a:r>
          </a:p>
        </p:txBody>
      </p:sp>
      <p:sp>
        <p:nvSpPr>
          <p:cNvPr id="187395" name="Text Box 3"/>
          <p:cNvSpPr txBox="1">
            <a:spLocks noChangeArrowheads="1"/>
          </p:cNvSpPr>
          <p:nvPr/>
        </p:nvSpPr>
        <p:spPr bwMode="auto">
          <a:xfrm>
            <a:off x="382588" y="60325"/>
            <a:ext cx="6624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900" u="sng"/>
              <a:t>FOUNDATIONAL PRINCIPLES OF SOUL WINNING</a:t>
            </a:r>
            <a:endParaRPr lang="en-US" altLang="en-US" sz="1900" i="1"/>
          </a:p>
        </p:txBody>
      </p:sp>
      <p:sp>
        <p:nvSpPr>
          <p:cNvPr id="187396" name="Text Box 4"/>
          <p:cNvSpPr txBox="1">
            <a:spLocks noChangeArrowheads="1"/>
          </p:cNvSpPr>
          <p:nvPr/>
        </p:nvSpPr>
        <p:spPr bwMode="auto">
          <a:xfrm>
            <a:off x="76200" y="914400"/>
            <a:ext cx="3048000" cy="5246688"/>
          </a:xfrm>
          <a:prstGeom prst="rect">
            <a:avLst/>
          </a:prstGeom>
          <a:gradFill rotWithShape="0">
            <a:gsLst>
              <a:gs pos="0">
                <a:srgbClr val="5C0D0D"/>
              </a:gs>
              <a:gs pos="50000">
                <a:srgbClr val="E11F1F"/>
              </a:gs>
              <a:gs pos="100000">
                <a:srgbClr val="5C0D0D"/>
              </a:gs>
            </a:gsLst>
            <a:lin ang="5400000" scaled="1"/>
          </a:gra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900" b="1">
                <a:solidFill>
                  <a:schemeClr val="bg1"/>
                </a:solidFill>
                <a:latin typeface="Arial" panose="020B0604020202020204" pitchFamily="34" charset="0"/>
              </a:rPr>
              <a:t>PERFECT  THE  SAINTS</a:t>
            </a:r>
          </a:p>
          <a:p>
            <a:pPr eaLnBrk="1" hangingPunct="1"/>
            <a:r>
              <a:rPr lang="en-US" altLang="en-US" sz="800">
                <a:solidFill>
                  <a:schemeClr val="bg1"/>
                </a:solidFill>
                <a:latin typeface="Arial" panose="020B0604020202020204" pitchFamily="34" charset="0"/>
              </a:rPr>
              <a:t>                  </a:t>
            </a:r>
          </a:p>
          <a:p>
            <a:pPr eaLnBrk="1" hangingPunct="1"/>
            <a:endParaRPr lang="en-US" altLang="en-US" sz="400">
              <a:solidFill>
                <a:schemeClr val="bg1"/>
              </a:solidFill>
              <a:latin typeface="Arial" panose="020B0604020202020204" pitchFamily="34" charset="0"/>
            </a:endParaRPr>
          </a:p>
          <a:p>
            <a:pPr eaLnBrk="1" hangingPunct="1"/>
            <a:r>
              <a:rPr lang="en-US" altLang="en-US" sz="24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 </a:t>
            </a:r>
            <a:r>
              <a:rPr lang="en-US" altLang="en-US" sz="2000" b="1">
                <a:solidFill>
                  <a:schemeClr val="bg1"/>
                </a:solidFill>
                <a:latin typeface="Arial" panose="020B0604020202020204" pitchFamily="34" charset="0"/>
              </a:rPr>
              <a:t>RELATIONSHIP </a:t>
            </a:r>
          </a:p>
          <a:p>
            <a:pPr eaLnBrk="1" hangingPunct="1"/>
            <a:r>
              <a:rPr lang="en-US" altLang="en-US" sz="14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WITH  GOD</a:t>
            </a:r>
            <a:r>
              <a:rPr lang="en-US" altLang="en-US" sz="1400" b="1">
                <a:solidFill>
                  <a:schemeClr val="bg1"/>
                </a:solidFill>
                <a:latin typeface="Arial" panose="020B0604020202020204" pitchFamily="34" charset="0"/>
              </a:rPr>
              <a:t> </a:t>
            </a:r>
          </a:p>
          <a:p>
            <a:pPr eaLnBrk="1" hangingPunct="1"/>
            <a:r>
              <a:rPr lang="en-US" altLang="en-US" sz="1400" b="1">
                <a:solidFill>
                  <a:schemeClr val="bg1"/>
                </a:solidFill>
                <a:latin typeface="Arial" panose="020B0604020202020204" pitchFamily="34" charset="0"/>
              </a:rPr>
              <a:t>       - 1</a:t>
            </a:r>
            <a:r>
              <a:rPr lang="en-US" altLang="en-US" sz="1400" b="1" baseline="30000">
                <a:solidFill>
                  <a:schemeClr val="bg1"/>
                </a:solidFill>
                <a:latin typeface="Arial" panose="020B0604020202020204" pitchFamily="34" charset="0"/>
              </a:rPr>
              <a:t>ST</a:t>
            </a:r>
            <a:r>
              <a:rPr lang="en-US" altLang="en-US" sz="1400" b="1">
                <a:solidFill>
                  <a:schemeClr val="bg1"/>
                </a:solidFill>
                <a:latin typeface="Arial" panose="020B0604020202020204" pitchFamily="34" charset="0"/>
              </a:rPr>
              <a:t>  DIMENSION  OF  REL.</a:t>
            </a:r>
          </a:p>
          <a:p>
            <a:pPr eaLnBrk="1" hangingPunct="1"/>
            <a:r>
              <a:rPr lang="en-US" altLang="en-US" sz="1400" b="1">
                <a:solidFill>
                  <a:schemeClr val="bg1"/>
                </a:solidFill>
                <a:latin typeface="Arial" panose="020B0604020202020204" pitchFamily="34" charset="0"/>
              </a:rPr>
              <a:t>       - 2</a:t>
            </a:r>
            <a:r>
              <a:rPr lang="en-US" altLang="en-US" sz="1400" b="1" baseline="30000">
                <a:solidFill>
                  <a:schemeClr val="bg1"/>
                </a:solidFill>
                <a:latin typeface="Arial" panose="020B0604020202020204" pitchFamily="34" charset="0"/>
              </a:rPr>
              <a:t>ND </a:t>
            </a:r>
            <a:r>
              <a:rPr lang="en-US" altLang="en-US" sz="1400" b="1">
                <a:solidFill>
                  <a:schemeClr val="bg1"/>
                </a:solidFill>
                <a:latin typeface="Arial" panose="020B0604020202020204" pitchFamily="34" charset="0"/>
              </a:rPr>
              <a:t> DIMENSION  OF  REL.</a:t>
            </a:r>
          </a:p>
          <a:p>
            <a:pPr eaLnBrk="1" hangingPunct="1"/>
            <a:endParaRPr lang="en-US" altLang="en-US" sz="400" b="1">
              <a:solidFill>
                <a:schemeClr val="bg1"/>
              </a:solidFill>
              <a:latin typeface="Arial" panose="020B0604020202020204" pitchFamily="34" charset="0"/>
            </a:endParaRPr>
          </a:p>
          <a:p>
            <a:pPr eaLnBrk="1" hangingPunct="1"/>
            <a:r>
              <a:rPr lang="en-US" altLang="en-US" sz="2400" b="1">
                <a:solidFill>
                  <a:schemeClr val="bg1"/>
                </a:solidFill>
                <a:latin typeface="Arial" panose="020B0604020202020204" pitchFamily="34" charset="0"/>
              </a:rPr>
              <a:t>- </a:t>
            </a:r>
            <a:r>
              <a:rPr lang="en-US" altLang="en-US" sz="2200" b="1">
                <a:solidFill>
                  <a:schemeClr val="bg1"/>
                </a:solidFill>
                <a:latin typeface="Arial" panose="020B0604020202020204" pitchFamily="34" charset="0"/>
              </a:rPr>
              <a:t> </a:t>
            </a:r>
            <a:r>
              <a:rPr lang="en-US" altLang="en-US" sz="2000" b="1">
                <a:solidFill>
                  <a:schemeClr val="bg1"/>
                </a:solidFill>
                <a:latin typeface="Arial" panose="020B0604020202020204" pitchFamily="34" charset="0"/>
              </a:rPr>
              <a:t>REVELATION </a:t>
            </a:r>
          </a:p>
          <a:p>
            <a:pPr eaLnBrk="1" hangingPunct="1"/>
            <a:r>
              <a:rPr lang="en-US" altLang="en-US" sz="1400" b="1">
                <a:solidFill>
                  <a:schemeClr val="bg1"/>
                </a:solidFill>
                <a:latin typeface="Arial" panose="020B0604020202020204" pitchFamily="34" charset="0"/>
              </a:rPr>
              <a:t>     OF </a:t>
            </a:r>
            <a:r>
              <a:rPr lang="en-US" altLang="en-US" sz="1600" b="1">
                <a:solidFill>
                  <a:schemeClr val="bg1"/>
                </a:solidFill>
                <a:latin typeface="Arial" panose="020B0604020202020204" pitchFamily="34" charset="0"/>
              </a:rPr>
              <a:t>GOD</a:t>
            </a:r>
            <a:r>
              <a:rPr lang="en-US" altLang="en-US" sz="1800" b="1">
                <a:solidFill>
                  <a:schemeClr val="bg1"/>
                </a:solidFill>
                <a:latin typeface="Arial" panose="020B0604020202020204" pitchFamily="34" charset="0"/>
              </a:rPr>
              <a:t>,</a:t>
            </a:r>
            <a:r>
              <a:rPr lang="en-US" altLang="en-US" sz="1400" b="1">
                <a:solidFill>
                  <a:schemeClr val="bg1"/>
                </a:solidFill>
                <a:latin typeface="Arial" panose="020B0604020202020204" pitchFamily="34" charset="0"/>
              </a:rPr>
              <a:t>  HIS  WILL,  HIS </a:t>
            </a:r>
          </a:p>
          <a:p>
            <a:pPr eaLnBrk="1" hangingPunct="1"/>
            <a:r>
              <a:rPr lang="en-US" altLang="en-US" sz="1400" b="1">
                <a:solidFill>
                  <a:schemeClr val="bg1"/>
                </a:solidFill>
                <a:latin typeface="Arial" panose="020B0604020202020204" pitchFamily="34" charset="0"/>
              </a:rPr>
              <a:t>     WAYS,  OUR PURPOSE  AS </a:t>
            </a:r>
          </a:p>
          <a:p>
            <a:pPr eaLnBrk="1" hangingPunct="1"/>
            <a:r>
              <a:rPr lang="en-US" altLang="en-US" sz="1400" b="1">
                <a:solidFill>
                  <a:schemeClr val="bg1"/>
                </a:solidFill>
                <a:latin typeface="Arial" panose="020B0604020202020204" pitchFamily="34" charset="0"/>
              </a:rPr>
              <a:t>     SONS  OF  GOD,   END-TIME</a:t>
            </a:r>
          </a:p>
          <a:p>
            <a:pPr eaLnBrk="1" hangingPunct="1"/>
            <a:endParaRPr lang="en-US" altLang="en-US" sz="400" b="1">
              <a:solidFill>
                <a:schemeClr val="bg1"/>
              </a:solidFill>
              <a:latin typeface="Arial" panose="020B0604020202020204" pitchFamily="34" charset="0"/>
            </a:endParaRPr>
          </a:p>
          <a:p>
            <a:pPr eaLnBrk="1" hangingPunct="1"/>
            <a:r>
              <a:rPr lang="en-US" altLang="en-US" sz="2400" b="1">
                <a:solidFill>
                  <a:schemeClr val="bg1"/>
                </a:solidFill>
                <a:latin typeface="Arial" panose="020B0604020202020204" pitchFamily="34" charset="0"/>
              </a:rPr>
              <a:t>- </a:t>
            </a:r>
            <a:r>
              <a:rPr lang="en-US" altLang="en-US" sz="2000" b="1">
                <a:solidFill>
                  <a:schemeClr val="bg1"/>
                </a:solidFill>
                <a:latin typeface="Arial" panose="020B0604020202020204" pitchFamily="34" charset="0"/>
              </a:rPr>
              <a:t>RESTORATION  </a:t>
            </a:r>
            <a:endParaRPr lang="en-US" altLang="en-US" sz="1600" b="1">
              <a:solidFill>
                <a:schemeClr val="bg1"/>
              </a:solidFill>
              <a:latin typeface="Arial" panose="020B0604020202020204" pitchFamily="34" charset="0"/>
            </a:endParaRPr>
          </a:p>
          <a:p>
            <a:pPr eaLnBrk="1" hangingPunct="1"/>
            <a:r>
              <a:rPr lang="en-US" altLang="en-US" sz="2000" b="1">
                <a:solidFill>
                  <a:schemeClr val="bg1"/>
                </a:solidFill>
                <a:latin typeface="Arial" panose="020B0604020202020204" pitchFamily="34" charset="0"/>
              </a:rPr>
              <a:t>   </a:t>
            </a:r>
            <a:r>
              <a:rPr lang="en-US" altLang="en-US" sz="1400" b="1">
                <a:solidFill>
                  <a:schemeClr val="bg1"/>
                </a:solidFill>
                <a:latin typeface="Arial" panose="020B0604020202020204" pitchFamily="34" charset="0"/>
              </a:rPr>
              <a:t>OF THE CHURCH   WITH:</a:t>
            </a:r>
          </a:p>
          <a:p>
            <a:pPr eaLnBrk="1" hangingPunct="1"/>
            <a:r>
              <a:rPr lang="en-US" altLang="en-US" sz="14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a:t>
            </a:r>
            <a:r>
              <a:rPr lang="en-US" altLang="en-US" sz="14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DIVINE  DIRECTION</a:t>
            </a:r>
          </a:p>
          <a:p>
            <a:pPr eaLnBrk="1" hangingPunct="1"/>
            <a:r>
              <a:rPr lang="en-US" altLang="en-US" sz="1400" b="1">
                <a:solidFill>
                  <a:schemeClr val="bg1"/>
                </a:solidFill>
                <a:latin typeface="Arial" panose="020B0604020202020204" pitchFamily="34" charset="0"/>
              </a:rPr>
              <a:t>         - MISSION  &amp;  VISION</a:t>
            </a:r>
          </a:p>
          <a:p>
            <a:pPr eaLnBrk="1" hangingPunct="1"/>
            <a:endParaRPr lang="en-US" altLang="en-US" sz="200" b="1">
              <a:solidFill>
                <a:schemeClr val="bg1"/>
              </a:solidFill>
              <a:latin typeface="Arial" panose="020B0604020202020204" pitchFamily="34" charset="0"/>
            </a:endParaRPr>
          </a:p>
          <a:p>
            <a:pPr eaLnBrk="1" hangingPunct="1"/>
            <a:r>
              <a:rPr lang="en-US" altLang="en-US" sz="14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a:t>
            </a:r>
            <a:r>
              <a:rPr lang="en-US" altLang="en-US" sz="14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DIVINE  POWER</a:t>
            </a:r>
          </a:p>
          <a:p>
            <a:pPr eaLnBrk="1" hangingPunct="1"/>
            <a:r>
              <a:rPr lang="en-US" altLang="en-US" sz="1400" b="1">
                <a:solidFill>
                  <a:schemeClr val="bg1"/>
                </a:solidFill>
                <a:latin typeface="Arial" panose="020B0604020202020204" pitchFamily="34" charset="0"/>
              </a:rPr>
              <a:t>         - PRAYER  &amp;  FASTING</a:t>
            </a:r>
          </a:p>
          <a:p>
            <a:pPr eaLnBrk="1" hangingPunct="1"/>
            <a:endParaRPr lang="en-US" altLang="en-US" sz="200" b="1">
              <a:solidFill>
                <a:schemeClr val="bg1"/>
              </a:solidFill>
              <a:latin typeface="Arial" panose="020B0604020202020204" pitchFamily="34" charset="0"/>
            </a:endParaRPr>
          </a:p>
          <a:p>
            <a:pPr eaLnBrk="1" hangingPunct="1"/>
            <a:r>
              <a:rPr lang="en-US" altLang="en-US" sz="14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 </a:t>
            </a:r>
            <a:r>
              <a:rPr lang="en-US" altLang="en-US" sz="14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APOSTOLIC  ACTIONS</a:t>
            </a:r>
            <a:r>
              <a:rPr lang="en-US" altLang="en-US" sz="1400" b="1">
                <a:solidFill>
                  <a:schemeClr val="bg1"/>
                </a:solidFill>
                <a:latin typeface="Arial" panose="020B0604020202020204" pitchFamily="34" charset="0"/>
              </a:rPr>
              <a:t>  </a:t>
            </a:r>
          </a:p>
          <a:p>
            <a:pPr eaLnBrk="1" hangingPunct="1"/>
            <a:r>
              <a:rPr lang="en-US" altLang="en-US" sz="1400" b="1">
                <a:solidFill>
                  <a:schemeClr val="bg1"/>
                </a:solidFill>
                <a:latin typeface="Arial" panose="020B0604020202020204" pitchFamily="34" charset="0"/>
              </a:rPr>
              <a:t>         - SOUL  WINNING</a:t>
            </a:r>
          </a:p>
          <a:p>
            <a:pPr eaLnBrk="1" hangingPunct="1"/>
            <a:r>
              <a:rPr lang="en-US" altLang="en-US" sz="1400" b="1">
                <a:solidFill>
                  <a:schemeClr val="bg1"/>
                </a:solidFill>
                <a:latin typeface="Arial" panose="020B0604020202020204" pitchFamily="34" charset="0"/>
              </a:rPr>
              <a:t>         - MAKING  DISCIPLES</a:t>
            </a:r>
          </a:p>
        </p:txBody>
      </p:sp>
      <p:sp>
        <p:nvSpPr>
          <p:cNvPr id="187397" name="Text Box 5"/>
          <p:cNvSpPr txBox="1">
            <a:spLocks noChangeArrowheads="1"/>
          </p:cNvSpPr>
          <p:nvPr/>
        </p:nvSpPr>
        <p:spPr bwMode="auto">
          <a:xfrm>
            <a:off x="4267200" y="914400"/>
            <a:ext cx="2978150" cy="5237163"/>
          </a:xfrm>
          <a:prstGeom prst="rect">
            <a:avLst/>
          </a:prstGeom>
          <a:gradFill rotWithShape="0">
            <a:gsLst>
              <a:gs pos="0">
                <a:srgbClr val="174417"/>
              </a:gs>
              <a:gs pos="50000">
                <a:srgbClr val="339933"/>
              </a:gs>
              <a:gs pos="100000">
                <a:srgbClr val="174417"/>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latin typeface="Arial" panose="020B0604020202020204" pitchFamily="34" charset="0"/>
              </a:rPr>
              <a:t>  </a:t>
            </a:r>
            <a:r>
              <a:rPr lang="en-US" altLang="en-US" sz="1900" b="1">
                <a:solidFill>
                  <a:schemeClr val="bg1"/>
                </a:solidFill>
                <a:latin typeface="Arial" panose="020B0604020202020204" pitchFamily="34" charset="0"/>
              </a:rPr>
              <a:t>REACH  THE  LOST</a:t>
            </a:r>
          </a:p>
          <a:p>
            <a:r>
              <a:rPr lang="en-US" altLang="en-US" sz="800" b="1">
                <a:solidFill>
                  <a:schemeClr val="bg1"/>
                </a:solidFill>
                <a:latin typeface="Arial" panose="020B0604020202020204" pitchFamily="34" charset="0"/>
              </a:rPr>
              <a:t>   </a:t>
            </a:r>
          </a:p>
          <a:p>
            <a:endParaRPr lang="en-US" altLang="en-US" sz="800" b="1">
              <a:solidFill>
                <a:schemeClr val="bg1"/>
              </a:solidFill>
              <a:latin typeface="Arial" panose="020B0604020202020204" pitchFamily="34" charset="0"/>
            </a:endParaRPr>
          </a:p>
          <a:p>
            <a:r>
              <a:rPr lang="en-US" altLang="en-US" sz="800" b="1">
                <a:solidFill>
                  <a:schemeClr val="bg1"/>
                </a:solidFill>
                <a:latin typeface="Arial" panose="020B0604020202020204" pitchFamily="34" charset="0"/>
              </a:rPr>
              <a:t>    </a:t>
            </a:r>
          </a:p>
          <a:p>
            <a:r>
              <a:rPr lang="en-US" altLang="en-US" sz="2000" b="1">
                <a:solidFill>
                  <a:schemeClr val="bg1"/>
                </a:solidFill>
                <a:latin typeface="Arial" panose="020B0604020202020204" pitchFamily="34" charset="0"/>
              </a:rPr>
              <a:t>    - </a:t>
            </a:r>
            <a:r>
              <a:rPr lang="en-US" altLang="en-US" sz="2200" b="1">
                <a:solidFill>
                  <a:schemeClr val="bg1"/>
                </a:solidFill>
                <a:latin typeface="Arial" panose="020B0604020202020204" pitchFamily="34" charset="0"/>
              </a:rPr>
              <a:t> ATTRACTING</a:t>
            </a:r>
          </a:p>
          <a:p>
            <a:r>
              <a:rPr lang="en-US" altLang="en-US" sz="2000" b="1">
                <a:solidFill>
                  <a:schemeClr val="bg1"/>
                </a:solidFill>
                <a:latin typeface="Arial" panose="020B0604020202020204" pitchFamily="34" charset="0"/>
              </a:rPr>
              <a:t>       </a:t>
            </a:r>
            <a:endParaRPr lang="en-US" altLang="en-US" sz="800" b="1">
              <a:solidFill>
                <a:schemeClr val="bg1"/>
              </a:solidFill>
              <a:latin typeface="Arial" panose="020B0604020202020204" pitchFamily="34" charset="0"/>
            </a:endParaRPr>
          </a:p>
          <a:p>
            <a:r>
              <a:rPr lang="en-US" altLang="en-US" sz="2000" b="1">
                <a:solidFill>
                  <a:schemeClr val="bg1"/>
                </a:solidFill>
                <a:latin typeface="Arial" panose="020B0604020202020204" pitchFamily="34" charset="0"/>
              </a:rPr>
              <a:t>    -  </a:t>
            </a:r>
            <a:r>
              <a:rPr lang="en-US" altLang="en-US" sz="2200" b="1">
                <a:solidFill>
                  <a:schemeClr val="bg1"/>
                </a:solidFill>
                <a:latin typeface="Arial" panose="020B0604020202020204" pitchFamily="34" charset="0"/>
              </a:rPr>
              <a:t>WINNING</a:t>
            </a:r>
          </a:p>
          <a:p>
            <a:r>
              <a:rPr lang="en-US" altLang="en-US" sz="2000" b="1">
                <a:solidFill>
                  <a:schemeClr val="bg1"/>
                </a:solidFill>
                <a:latin typeface="Arial" panose="020B0604020202020204" pitchFamily="34" charset="0"/>
              </a:rPr>
              <a:t>        </a:t>
            </a:r>
            <a:endParaRPr lang="en-US" altLang="en-US" sz="800" b="1">
              <a:solidFill>
                <a:schemeClr val="bg1"/>
              </a:solidFill>
              <a:latin typeface="Arial" panose="020B0604020202020204" pitchFamily="34" charset="0"/>
            </a:endParaRPr>
          </a:p>
          <a:p>
            <a:r>
              <a:rPr lang="en-US" altLang="en-US" sz="2000" b="1">
                <a:solidFill>
                  <a:schemeClr val="bg1"/>
                </a:solidFill>
                <a:latin typeface="Arial" panose="020B0604020202020204" pitchFamily="34" charset="0"/>
              </a:rPr>
              <a:t>    -  </a:t>
            </a:r>
            <a:r>
              <a:rPr lang="en-US" altLang="en-US" sz="2200" b="1">
                <a:solidFill>
                  <a:schemeClr val="bg1"/>
                </a:solidFill>
                <a:latin typeface="Arial" panose="020B0604020202020204" pitchFamily="34" charset="0"/>
              </a:rPr>
              <a:t>RETAINING</a:t>
            </a:r>
          </a:p>
          <a:p>
            <a:endParaRPr lang="en-US" altLang="en-US" sz="2000" b="1">
              <a:solidFill>
                <a:schemeClr val="bg1"/>
              </a:solidFill>
              <a:latin typeface="Arial" panose="020B0604020202020204" pitchFamily="34" charset="0"/>
            </a:endParaRPr>
          </a:p>
          <a:p>
            <a:r>
              <a:rPr lang="en-US" altLang="en-US" sz="2000" b="1">
                <a:solidFill>
                  <a:schemeClr val="bg1"/>
                </a:solidFill>
                <a:latin typeface="Arial" panose="020B0604020202020204" pitchFamily="34" charset="0"/>
              </a:rPr>
              <a:t>    -  </a:t>
            </a:r>
            <a:r>
              <a:rPr lang="en-US" altLang="en-US" sz="2200" b="1">
                <a:solidFill>
                  <a:schemeClr val="bg1"/>
                </a:solidFill>
                <a:latin typeface="Arial" panose="020B0604020202020204" pitchFamily="34" charset="0"/>
              </a:rPr>
              <a:t>MAKING</a:t>
            </a:r>
          </a:p>
          <a:p>
            <a:r>
              <a:rPr lang="en-US" altLang="en-US" sz="2200" b="1">
                <a:solidFill>
                  <a:schemeClr val="bg1"/>
                </a:solidFill>
                <a:latin typeface="Arial" panose="020B0604020202020204" pitchFamily="34" charset="0"/>
              </a:rPr>
              <a:t>       DISCIPLES</a:t>
            </a:r>
          </a:p>
          <a:p>
            <a:endParaRPr lang="en-US" altLang="en-US" sz="4200" b="1">
              <a:solidFill>
                <a:schemeClr val="bg1"/>
              </a:solidFill>
              <a:latin typeface="Arial" panose="020B0604020202020204" pitchFamily="34" charset="0"/>
            </a:endParaRPr>
          </a:p>
          <a:p>
            <a:r>
              <a:rPr lang="en-US" altLang="en-US" sz="2200" b="1">
                <a:solidFill>
                  <a:schemeClr val="bg1"/>
                </a:solidFill>
                <a:latin typeface="Arial" panose="020B0604020202020204" pitchFamily="34" charset="0"/>
              </a:rPr>
              <a:t>   </a:t>
            </a:r>
            <a:r>
              <a:rPr lang="en-US" altLang="en-US" sz="2400" b="1">
                <a:solidFill>
                  <a:schemeClr val="bg1"/>
                </a:solidFill>
                <a:latin typeface="Arial" panose="020B0604020202020204" pitchFamily="34" charset="0"/>
              </a:rPr>
              <a:t>THE  HARVEST</a:t>
            </a:r>
          </a:p>
          <a:p>
            <a:r>
              <a:rPr lang="en-US" altLang="en-US" sz="2400" b="1">
                <a:solidFill>
                  <a:schemeClr val="bg1"/>
                </a:solidFill>
                <a:latin typeface="Arial" panose="020B0604020202020204" pitchFamily="34" charset="0"/>
              </a:rPr>
              <a:t>  </a:t>
            </a:r>
            <a:r>
              <a:rPr lang="en-US" altLang="en-US" sz="1700" b="1">
                <a:solidFill>
                  <a:schemeClr val="bg1"/>
                </a:solidFill>
                <a:latin typeface="Arial" panose="020B0604020202020204" pitchFamily="34" charset="0"/>
              </a:rPr>
              <a:t>(The  People  Business)</a:t>
            </a:r>
          </a:p>
          <a:p>
            <a:r>
              <a:rPr lang="en-US" altLang="en-US" sz="2200" b="1">
                <a:solidFill>
                  <a:schemeClr val="bg1"/>
                </a:solidFill>
                <a:latin typeface="Arial" panose="020B0604020202020204" pitchFamily="34" charset="0"/>
              </a:rPr>
              <a:t>   </a:t>
            </a:r>
            <a:r>
              <a:rPr lang="en-US" altLang="en-US" sz="800" b="1">
                <a:solidFill>
                  <a:schemeClr val="bg1"/>
                </a:solidFill>
                <a:latin typeface="Arial" panose="020B0604020202020204" pitchFamily="34" charset="0"/>
              </a:rPr>
              <a:t>   </a:t>
            </a:r>
            <a:r>
              <a:rPr lang="en-US" altLang="en-US" sz="800" b="1">
                <a:latin typeface="Times New Roman" panose="02020603050405020304" pitchFamily="18" charset="0"/>
              </a:rPr>
              <a:t> </a:t>
            </a:r>
          </a:p>
          <a:p>
            <a:endParaRPr lang="en-US" altLang="en-US" sz="800" b="1">
              <a:latin typeface="Times New Roman" panose="02020603050405020304" pitchFamily="18" charset="0"/>
            </a:endParaRPr>
          </a:p>
        </p:txBody>
      </p:sp>
      <p:sp>
        <p:nvSpPr>
          <p:cNvPr id="187398" name="Text Box 6"/>
          <p:cNvSpPr txBox="1">
            <a:spLocks noChangeArrowheads="1"/>
          </p:cNvSpPr>
          <p:nvPr/>
        </p:nvSpPr>
        <p:spPr bwMode="auto">
          <a:xfrm>
            <a:off x="6115050" y="457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339933"/>
                </a:solidFill>
              </a:rPr>
              <a:t>2.</a:t>
            </a:r>
          </a:p>
        </p:txBody>
      </p:sp>
      <p:sp>
        <p:nvSpPr>
          <p:cNvPr id="1184775" name="Line 7"/>
          <p:cNvSpPr>
            <a:spLocks noChangeShapeType="1"/>
          </p:cNvSpPr>
          <p:nvPr/>
        </p:nvSpPr>
        <p:spPr bwMode="auto">
          <a:xfrm flipV="1">
            <a:off x="2819400" y="2743200"/>
            <a:ext cx="1371600" cy="2819400"/>
          </a:xfrm>
          <a:prstGeom prst="line">
            <a:avLst/>
          </a:prstGeom>
          <a:noFill/>
          <a:ln w="76200">
            <a:solidFill>
              <a:srgbClr val="3399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84776" name="Line 8"/>
          <p:cNvSpPr>
            <a:spLocks noChangeShapeType="1"/>
          </p:cNvSpPr>
          <p:nvPr/>
        </p:nvSpPr>
        <p:spPr bwMode="auto">
          <a:xfrm>
            <a:off x="0" y="1447800"/>
            <a:ext cx="3124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84777" name="Line 9"/>
          <p:cNvSpPr>
            <a:spLocks noChangeShapeType="1"/>
          </p:cNvSpPr>
          <p:nvPr/>
        </p:nvSpPr>
        <p:spPr bwMode="auto">
          <a:xfrm>
            <a:off x="4267200" y="1447800"/>
            <a:ext cx="2971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87402" name="Text Box 10"/>
          <p:cNvSpPr txBox="1">
            <a:spLocks noChangeArrowheads="1"/>
          </p:cNvSpPr>
          <p:nvPr/>
        </p:nvSpPr>
        <p:spPr bwMode="auto">
          <a:xfrm>
            <a:off x="457200" y="457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E11F1F"/>
                </a:solidFill>
              </a:rPr>
              <a:t>1.</a:t>
            </a:r>
          </a:p>
        </p:txBody>
      </p:sp>
      <p:sp>
        <p:nvSpPr>
          <p:cNvPr id="187403" name="Text Box 11"/>
          <p:cNvSpPr txBox="1">
            <a:spLocks noChangeArrowheads="1"/>
          </p:cNvSpPr>
          <p:nvPr/>
        </p:nvSpPr>
        <p:spPr bwMode="auto">
          <a:xfrm>
            <a:off x="152400" y="8763000"/>
            <a:ext cx="6911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i="1"/>
              <a:t>END-TIME -- URGENCY OF WORKING IN THE LAST HARVEST</a:t>
            </a:r>
          </a:p>
        </p:txBody>
      </p:sp>
      <p:sp>
        <p:nvSpPr>
          <p:cNvPr id="187404" name="Text Box 12"/>
          <p:cNvSpPr txBox="1">
            <a:spLocks noChangeArrowheads="1"/>
          </p:cNvSpPr>
          <p:nvPr/>
        </p:nvSpPr>
        <p:spPr bwMode="auto">
          <a:xfrm>
            <a:off x="1547813" y="533400"/>
            <a:ext cx="39068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latin typeface="Arial" panose="020B0604020202020204" pitchFamily="34" charset="0"/>
              </a:rPr>
              <a:t>( </a:t>
            </a:r>
            <a:r>
              <a:rPr lang="en-US" altLang="en-US" sz="1700"/>
              <a:t>PURPOSE  OF  THE  CHURCH )</a:t>
            </a:r>
          </a:p>
        </p:txBody>
      </p:sp>
      <p:sp>
        <p:nvSpPr>
          <p:cNvPr id="1184781" name="Line 13"/>
          <p:cNvSpPr>
            <a:spLocks noChangeShapeType="1"/>
          </p:cNvSpPr>
          <p:nvPr/>
        </p:nvSpPr>
        <p:spPr bwMode="auto">
          <a:xfrm flipH="1">
            <a:off x="990600" y="685800"/>
            <a:ext cx="609600" cy="0"/>
          </a:xfrm>
          <a:prstGeom prst="line">
            <a:avLst/>
          </a:prstGeom>
          <a:noFill/>
          <a:ln w="38100">
            <a:solidFill>
              <a:srgbClr val="E11F1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84782" name="Line 14"/>
          <p:cNvSpPr>
            <a:spLocks noChangeShapeType="1"/>
          </p:cNvSpPr>
          <p:nvPr/>
        </p:nvSpPr>
        <p:spPr bwMode="auto">
          <a:xfrm>
            <a:off x="5410200" y="685800"/>
            <a:ext cx="685800" cy="0"/>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87407" name="Text Box 15"/>
          <p:cNvSpPr txBox="1">
            <a:spLocks noChangeArrowheads="1"/>
          </p:cNvSpPr>
          <p:nvPr/>
        </p:nvSpPr>
        <p:spPr bwMode="auto">
          <a:xfrm rot="-3847450">
            <a:off x="2754313" y="3470275"/>
            <a:ext cx="1395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700" b="1">
                <a:solidFill>
                  <a:srgbClr val="E11F1F"/>
                </a:solidFill>
                <a:latin typeface="Arial" panose="020B0604020202020204" pitchFamily="34" charset="0"/>
              </a:rPr>
              <a:t>ANOINTING</a:t>
            </a:r>
          </a:p>
        </p:txBody>
      </p:sp>
      <p:sp>
        <p:nvSpPr>
          <p:cNvPr id="187408" name="Text Box 16"/>
          <p:cNvSpPr txBox="1">
            <a:spLocks noChangeArrowheads="1"/>
          </p:cNvSpPr>
          <p:nvPr/>
        </p:nvSpPr>
        <p:spPr bwMode="auto">
          <a:xfrm rot="-3913094">
            <a:off x="2818607" y="4055269"/>
            <a:ext cx="1782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E11F1F"/>
                </a:solidFill>
                <a:latin typeface="Arial" panose="020B0604020202020204" pitchFamily="34" charset="0"/>
              </a:rPr>
              <a:t>( DIVINE  ABILITY )</a:t>
            </a:r>
          </a:p>
        </p:txBody>
      </p:sp>
      <p:sp>
        <p:nvSpPr>
          <p:cNvPr id="187409" name="Text Box 17"/>
          <p:cNvSpPr txBox="1">
            <a:spLocks noChangeArrowheads="1"/>
          </p:cNvSpPr>
          <p:nvPr/>
        </p:nvSpPr>
        <p:spPr bwMode="auto">
          <a:xfrm>
            <a:off x="304800" y="6705600"/>
            <a:ext cx="6781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7200"/>
          </a:p>
        </p:txBody>
      </p:sp>
      <p:sp>
        <p:nvSpPr>
          <p:cNvPr id="187410" name="Text Box 18"/>
          <p:cNvSpPr txBox="1">
            <a:spLocks noChangeArrowheads="1"/>
          </p:cNvSpPr>
          <p:nvPr/>
        </p:nvSpPr>
        <p:spPr bwMode="auto">
          <a:xfrm>
            <a:off x="120650" y="6521450"/>
            <a:ext cx="7042150"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E11F1F"/>
                </a:solidFill>
              </a:rPr>
              <a:t>                </a:t>
            </a:r>
            <a:endParaRPr lang="en-US" altLang="en-US" sz="2000"/>
          </a:p>
          <a:p>
            <a:r>
              <a:rPr lang="en-US" altLang="en-US" sz="1800">
                <a:solidFill>
                  <a:srgbClr val="E11F1F"/>
                </a:solidFill>
              </a:rPr>
              <a:t>- PRAYER  MINISTRY</a:t>
            </a:r>
            <a:r>
              <a:rPr lang="en-US" altLang="en-US" sz="1800"/>
              <a:t>                       </a:t>
            </a:r>
            <a:r>
              <a:rPr lang="en-US" altLang="en-US" sz="1800">
                <a:solidFill>
                  <a:srgbClr val="008000"/>
                </a:solidFill>
              </a:rPr>
              <a:t>- CARE  MINISTRY</a:t>
            </a:r>
          </a:p>
          <a:p>
            <a:endParaRPr lang="en-US" altLang="en-US" sz="3200">
              <a:solidFill>
                <a:srgbClr val="008000"/>
              </a:solidFill>
            </a:endParaRPr>
          </a:p>
          <a:p>
            <a:r>
              <a:rPr lang="en-US" altLang="en-US" sz="1800">
                <a:solidFill>
                  <a:srgbClr val="E11F1F"/>
                </a:solidFill>
              </a:rPr>
              <a:t>- RELATIONSHIP</a:t>
            </a:r>
            <a:r>
              <a:rPr lang="en-US" altLang="en-US" sz="1800"/>
              <a:t>                              </a:t>
            </a:r>
            <a:r>
              <a:rPr lang="en-US" altLang="en-US" sz="1800">
                <a:solidFill>
                  <a:srgbClr val="008000"/>
                </a:solidFill>
              </a:rPr>
              <a:t>- RELATIONSHIP</a:t>
            </a:r>
          </a:p>
          <a:p>
            <a:r>
              <a:rPr lang="en-US" altLang="en-US" sz="1800"/>
              <a:t>      </a:t>
            </a:r>
            <a:r>
              <a:rPr lang="en-US" altLang="en-US" sz="1800">
                <a:solidFill>
                  <a:srgbClr val="E11F1F"/>
                </a:solidFill>
              </a:rPr>
              <a:t>WITH  GOD</a:t>
            </a:r>
            <a:r>
              <a:rPr lang="en-US" altLang="en-US" sz="1800"/>
              <a:t>                                       </a:t>
            </a:r>
            <a:r>
              <a:rPr lang="en-US" altLang="en-US" sz="1800">
                <a:solidFill>
                  <a:srgbClr val="008000"/>
                </a:solidFill>
              </a:rPr>
              <a:t>WITH  MAN</a:t>
            </a:r>
          </a:p>
        </p:txBody>
      </p:sp>
      <p:sp>
        <p:nvSpPr>
          <p:cNvPr id="187411" name="Text Box 19"/>
          <p:cNvSpPr txBox="1">
            <a:spLocks noChangeArrowheads="1"/>
          </p:cNvSpPr>
          <p:nvPr/>
        </p:nvSpPr>
        <p:spPr bwMode="auto">
          <a:xfrm>
            <a:off x="0" y="8229600"/>
            <a:ext cx="7296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E11F1F"/>
                </a:solidFill>
                <a:latin typeface="Arial" panose="020B0604020202020204" pitchFamily="34" charset="0"/>
              </a:rPr>
              <a:t>  </a:t>
            </a:r>
            <a:r>
              <a:rPr lang="en-US" altLang="en-US" sz="1300" b="1">
                <a:solidFill>
                  <a:srgbClr val="E11F1F"/>
                </a:solidFill>
                <a:latin typeface="Arial" panose="020B0604020202020204" pitchFamily="34" charset="0"/>
              </a:rPr>
              <a:t>There must be a Spiritual  Operation in our lives </a:t>
            </a:r>
            <a:r>
              <a:rPr lang="en-US" altLang="en-US" sz="1300" b="1">
                <a:solidFill>
                  <a:srgbClr val="008000"/>
                </a:solidFill>
                <a:latin typeface="Arial" panose="020B0604020202020204" pitchFamily="34" charset="0"/>
              </a:rPr>
              <a:t>that precedes our work in the Harvest.</a:t>
            </a:r>
            <a:r>
              <a:rPr lang="en-US" altLang="en-US" sz="1400" b="1">
                <a:solidFill>
                  <a:srgbClr val="E11F1F"/>
                </a:solidFill>
                <a:latin typeface="Arial" panose="020B0604020202020204" pitchFamily="34" charset="0"/>
              </a:rPr>
              <a:t>    </a:t>
            </a:r>
          </a:p>
        </p:txBody>
      </p:sp>
      <p:sp>
        <p:nvSpPr>
          <p:cNvPr id="1184788" name="Line 20"/>
          <p:cNvSpPr>
            <a:spLocks noChangeShapeType="1"/>
          </p:cNvSpPr>
          <p:nvPr/>
        </p:nvSpPr>
        <p:spPr bwMode="auto">
          <a:xfrm>
            <a:off x="1371600" y="6248400"/>
            <a:ext cx="0" cy="5334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84789" name="Line 21"/>
          <p:cNvSpPr>
            <a:spLocks noChangeShapeType="1"/>
          </p:cNvSpPr>
          <p:nvPr/>
        </p:nvSpPr>
        <p:spPr bwMode="auto">
          <a:xfrm>
            <a:off x="5486400" y="6248400"/>
            <a:ext cx="0" cy="53340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84790" name="Line 22"/>
          <p:cNvSpPr>
            <a:spLocks noChangeShapeType="1"/>
          </p:cNvSpPr>
          <p:nvPr/>
        </p:nvSpPr>
        <p:spPr bwMode="auto">
          <a:xfrm>
            <a:off x="1371600" y="7086600"/>
            <a:ext cx="0" cy="5334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84791" name="Line 23"/>
          <p:cNvSpPr>
            <a:spLocks noChangeShapeType="1"/>
          </p:cNvSpPr>
          <p:nvPr/>
        </p:nvSpPr>
        <p:spPr bwMode="auto">
          <a:xfrm>
            <a:off x="5486400" y="7010400"/>
            <a:ext cx="0" cy="533400"/>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87416" name="Text Box 24"/>
          <p:cNvSpPr txBox="1">
            <a:spLocks noChangeArrowheads="1"/>
          </p:cNvSpPr>
          <p:nvPr/>
        </p:nvSpPr>
        <p:spPr bwMode="auto">
          <a:xfrm>
            <a:off x="1600200" y="6405563"/>
            <a:ext cx="36766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500"/>
              <a:t>THE TWO ARMS OF THE CHURCH</a:t>
            </a:r>
          </a:p>
        </p:txBody>
      </p:sp>
      <p:sp>
        <p:nvSpPr>
          <p:cNvPr id="187417" name="Text Box 25"/>
          <p:cNvSpPr txBox="1">
            <a:spLocks noChangeArrowheads="1"/>
          </p:cNvSpPr>
          <p:nvPr/>
        </p:nvSpPr>
        <p:spPr bwMode="auto">
          <a:xfrm>
            <a:off x="1601788" y="7086600"/>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FF3300"/>
                </a:solidFill>
                <a:latin typeface="Times New Roman" panose="02020603050405020304" pitchFamily="18" charset="0"/>
              </a:rPr>
              <a:t>(PASSION)</a:t>
            </a:r>
          </a:p>
        </p:txBody>
      </p:sp>
      <p:sp>
        <p:nvSpPr>
          <p:cNvPr id="187418" name="Text Box 26"/>
          <p:cNvSpPr txBox="1">
            <a:spLocks noChangeArrowheads="1"/>
          </p:cNvSpPr>
          <p:nvPr/>
        </p:nvSpPr>
        <p:spPr bwMode="auto">
          <a:xfrm>
            <a:off x="5581650" y="7086600"/>
            <a:ext cx="169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006600"/>
                </a:solidFill>
                <a:latin typeface="Times New Roman" panose="02020603050405020304" pitchFamily="18" charset="0"/>
              </a:rPr>
              <a:t>(COMPASSION)</a:t>
            </a:r>
          </a:p>
        </p:txBody>
      </p:sp>
    </p:spTree>
  </p:cSld>
  <p:clrMapOvr>
    <a:masterClrMapping/>
  </p:clrMapOvr>
  <p:transition spd="slow">
    <p:checker/>
    <p:sndAc>
      <p:stSnd>
        <p:snd r:embed="rId3" name="REMINDER.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AutoShape 2"/>
          <p:cNvSpPr>
            <a:spLocks noChangeArrowheads="1"/>
          </p:cNvSpPr>
          <p:nvPr/>
        </p:nvSpPr>
        <p:spPr bwMode="auto">
          <a:xfrm>
            <a:off x="2476500" y="228600"/>
            <a:ext cx="2286000" cy="6858000"/>
          </a:xfrm>
          <a:prstGeom prst="triangle">
            <a:avLst>
              <a:gd name="adj" fmla="val 49167"/>
            </a:avLst>
          </a:prstGeom>
          <a:gradFill rotWithShape="0">
            <a:gsLst>
              <a:gs pos="0">
                <a:srgbClr val="FFFF00"/>
              </a:gs>
              <a:gs pos="100000">
                <a:srgbClr val="E5E500"/>
              </a:gs>
            </a:gsLst>
            <a:path path="shape">
              <a:fillToRect l="50000" t="50000" r="50000" b="50000"/>
            </a:path>
          </a:gradFill>
          <a:ln w="28575">
            <a:solidFill>
              <a:schemeClr val="tx1"/>
            </a:solidFill>
            <a:miter lim="800000"/>
            <a:headEnd/>
            <a:tailEnd/>
          </a:ln>
        </p:spPr>
        <p:txBody>
          <a:bodyPr wrap="none" lIns="91191" tIns="45595" rIns="91191" bIns="45595"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solidFill>
                <a:srgbClr val="FFFF00"/>
              </a:solidFill>
              <a:latin typeface="Rockwell Extra Bold" panose="02060903040505020403" pitchFamily="18" charset="0"/>
            </a:endParaRPr>
          </a:p>
        </p:txBody>
      </p:sp>
      <p:sp>
        <p:nvSpPr>
          <p:cNvPr id="189443" name="Text Box 3"/>
          <p:cNvSpPr txBox="1">
            <a:spLocks noChangeArrowheads="1"/>
          </p:cNvSpPr>
          <p:nvPr/>
        </p:nvSpPr>
        <p:spPr bwMode="auto">
          <a:xfrm>
            <a:off x="161925" y="4664075"/>
            <a:ext cx="69913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latin typeface="Algerian" panose="04020705040A02060702" pitchFamily="82" charset="0"/>
              </a:rPr>
              <a:t>¡GUIADO POR EL ESPÍRITU HACIA EL CAMPO DE COSECHA!</a:t>
            </a:r>
          </a:p>
          <a:p>
            <a:pPr algn="ctr"/>
            <a:endParaRPr lang="en-US" altLang="en-US" sz="400" b="1">
              <a:solidFill>
                <a:schemeClr val="accent2"/>
              </a:solidFill>
              <a:latin typeface="Algerian" panose="04020705040A02060702" pitchFamily="82" charset="0"/>
            </a:endParaRPr>
          </a:p>
          <a:p>
            <a:pPr algn="ctr"/>
            <a:r>
              <a:rPr lang="en-US" altLang="en-US" sz="1400" b="1">
                <a:solidFill>
                  <a:srgbClr val="CC0000"/>
                </a:solidFill>
                <a:latin typeface="Elephant" panose="02020904090505020303" pitchFamily="18" charset="0"/>
              </a:rPr>
              <a:t>Los magos de oriente fueron guiados por una luz hacia Jesús</a:t>
            </a:r>
          </a:p>
          <a:p>
            <a:pPr algn="ctr"/>
            <a:r>
              <a:rPr lang="en-US" altLang="en-US" sz="1200" b="1">
                <a:solidFill>
                  <a:schemeClr val="accent2"/>
                </a:solidFill>
                <a:latin typeface="Elephant" panose="02020904090505020303" pitchFamily="18" charset="0"/>
              </a:rPr>
              <a:t>El siervo de Abraham fue guiado por Dios para encontrar una esposa para Isaac</a:t>
            </a:r>
          </a:p>
          <a:p>
            <a:pPr algn="ctr"/>
            <a:r>
              <a:rPr lang="en-US" altLang="en-US" sz="1400" b="1">
                <a:solidFill>
                  <a:srgbClr val="CC0000"/>
                </a:solidFill>
                <a:latin typeface="Elephant" panose="02020904090505020303" pitchFamily="18" charset="0"/>
              </a:rPr>
              <a:t>Los que son guiados por el Espíritu, son hijos de Dios</a:t>
            </a:r>
          </a:p>
          <a:p>
            <a:pPr algn="ctr"/>
            <a:r>
              <a:rPr lang="en-US" altLang="en-US" sz="1400" b="1">
                <a:solidFill>
                  <a:srgbClr val="0000CC"/>
                </a:solidFill>
                <a:latin typeface="Elephant" panose="02020904090505020303" pitchFamily="18" charset="0"/>
              </a:rPr>
              <a:t>El Espíritu nos guiará y dirigirá hacia su voluntad y a trabajar en la cosecha</a:t>
            </a:r>
          </a:p>
        </p:txBody>
      </p:sp>
      <p:sp>
        <p:nvSpPr>
          <p:cNvPr id="189444" name="Text Box 4"/>
          <p:cNvSpPr txBox="1">
            <a:spLocks noChangeArrowheads="1"/>
          </p:cNvSpPr>
          <p:nvPr/>
        </p:nvSpPr>
        <p:spPr bwMode="auto">
          <a:xfrm>
            <a:off x="3335338" y="187325"/>
            <a:ext cx="180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latin typeface="Rockwell Extra Bold" panose="02060903040505020403" pitchFamily="18" charset="0"/>
            </a:endParaRPr>
          </a:p>
        </p:txBody>
      </p:sp>
      <p:sp>
        <p:nvSpPr>
          <p:cNvPr id="189445" name="Text Box 5"/>
          <p:cNvSpPr txBox="1">
            <a:spLocks noChangeArrowheads="1"/>
          </p:cNvSpPr>
          <p:nvPr/>
        </p:nvSpPr>
        <p:spPr bwMode="auto">
          <a:xfrm>
            <a:off x="0" y="762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CC0000"/>
                </a:solidFill>
                <a:latin typeface="Rockwell Extra Bold" panose="02060903040505020403" pitchFamily="18" charset="0"/>
              </a:rPr>
              <a:t>           COSECHANDO TU CAMPO DE COSECHA PERSONAL</a:t>
            </a:r>
          </a:p>
          <a:p>
            <a:pPr algn="ctr"/>
            <a:endParaRPr lang="en-US" altLang="en-US" sz="400">
              <a:solidFill>
                <a:srgbClr val="CC0000"/>
              </a:solidFill>
              <a:latin typeface="Rockwell Extra Bold" panose="02060903040505020403" pitchFamily="18" charset="0"/>
            </a:endParaRPr>
          </a:p>
          <a:p>
            <a:pPr algn="ctr"/>
            <a:r>
              <a:rPr lang="en-US" altLang="en-US" sz="1200">
                <a:solidFill>
                  <a:srgbClr val="0000CC"/>
                </a:solidFill>
                <a:latin typeface="Rockwell Extra Bold" panose="02060903040505020403" pitchFamily="18" charset="0"/>
              </a:rPr>
              <a:t>CUANDO HACEMOS NUESTRA PARTE  –     DIOS NOS RESPALDARÁ Y HARÁ SU PARTE</a:t>
            </a:r>
          </a:p>
        </p:txBody>
      </p:sp>
      <p:sp>
        <p:nvSpPr>
          <p:cNvPr id="189446" name="AutoShape 6"/>
          <p:cNvSpPr>
            <a:spLocks noChangeArrowheads="1"/>
          </p:cNvSpPr>
          <p:nvPr/>
        </p:nvSpPr>
        <p:spPr bwMode="auto">
          <a:xfrm rot="10755852">
            <a:off x="1444625" y="6629400"/>
            <a:ext cx="4422775" cy="609600"/>
          </a:xfrm>
          <a:custGeom>
            <a:avLst/>
            <a:gdLst>
              <a:gd name="T0" fmla="*/ 2147483646 w 21600"/>
              <a:gd name="T1" fmla="*/ 238346008 h 21600"/>
              <a:gd name="T2" fmla="*/ 2147483646 w 21600"/>
              <a:gd name="T3" fmla="*/ 476691988 h 21600"/>
              <a:gd name="T4" fmla="*/ 2147483646 w 21600"/>
              <a:gd name="T5" fmla="*/ 238346008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FF00"/>
              </a:gs>
              <a:gs pos="100000">
                <a:srgbClr val="DBDB00"/>
              </a:gs>
            </a:gsLst>
            <a:path path="rect">
              <a:fillToRect l="50000" t="50000" r="50000" b="50000"/>
            </a:path>
          </a:gradFill>
          <a:ln w="28575">
            <a:solidFill>
              <a:schemeClr val="tx1"/>
            </a:solidFill>
            <a:miter lim="800000"/>
            <a:headEnd/>
            <a:tailEnd/>
          </a:ln>
        </p:spPr>
        <p:txBody>
          <a:bodyPr rot="10800000" wrap="none" lIns="95075" tIns="47538" rIns="95075" bIns="47538" anchor="ctr"/>
          <a:lstStyle/>
          <a:p>
            <a:endParaRPr lang="en-US"/>
          </a:p>
        </p:txBody>
      </p:sp>
      <p:sp>
        <p:nvSpPr>
          <p:cNvPr id="189447" name="Text Box 7"/>
          <p:cNvSpPr txBox="1">
            <a:spLocks noChangeArrowheads="1"/>
          </p:cNvSpPr>
          <p:nvPr/>
        </p:nvSpPr>
        <p:spPr bwMode="auto">
          <a:xfrm>
            <a:off x="76200" y="762000"/>
            <a:ext cx="33369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CC0000"/>
                </a:solidFill>
              </a:rPr>
              <a:t>¡AVIVA EL DON QUE HAY EN TI!</a:t>
            </a:r>
          </a:p>
          <a:p>
            <a:r>
              <a:rPr lang="en-US" altLang="en-US" sz="1400"/>
              <a:t> </a:t>
            </a:r>
            <a:r>
              <a:rPr lang="en-US" altLang="en-US" sz="1100">
                <a:solidFill>
                  <a:srgbClr val="0000CC"/>
                </a:solidFill>
              </a:rPr>
              <a:t>- Ejercer fe - repetición</a:t>
            </a:r>
          </a:p>
          <a:p>
            <a:r>
              <a:rPr lang="en-US" altLang="en-US" sz="1100">
                <a:solidFill>
                  <a:srgbClr val="0000CC"/>
                </a:solidFill>
              </a:rPr>
              <a:t> - Experimentar Su voluntad y obra</a:t>
            </a:r>
          </a:p>
          <a:p>
            <a:r>
              <a:rPr lang="en-US" altLang="en-US" sz="1100">
                <a:solidFill>
                  <a:srgbClr val="0000CC"/>
                </a:solidFill>
              </a:rPr>
              <a:t> - Creer que Dios te necesita</a:t>
            </a:r>
          </a:p>
          <a:p>
            <a:r>
              <a:rPr lang="en-US" altLang="en-US" sz="1100">
                <a:solidFill>
                  <a:srgbClr val="0000CC"/>
                </a:solidFill>
              </a:rPr>
              <a:t> - sentir Su pasión - Compasión</a:t>
            </a:r>
          </a:p>
          <a:p>
            <a:r>
              <a:rPr lang="en-US" altLang="en-US" sz="1100">
                <a:solidFill>
                  <a:srgbClr val="0000CC"/>
                </a:solidFill>
              </a:rPr>
              <a:t> - Envisionar una Mega cosecha</a:t>
            </a:r>
          </a:p>
          <a:p>
            <a:r>
              <a:rPr lang="en-US" altLang="en-US" sz="1100">
                <a:solidFill>
                  <a:srgbClr val="0000CC"/>
                </a:solidFill>
              </a:rPr>
              <a:t> - Reclamar una doble porción</a:t>
            </a:r>
          </a:p>
          <a:p>
            <a:r>
              <a:rPr lang="en-US" altLang="en-US" sz="1100">
                <a:solidFill>
                  <a:srgbClr val="0000CC"/>
                </a:solidFill>
              </a:rPr>
              <a:t> - Compañerismo con Dios para hacer </a:t>
            </a:r>
          </a:p>
          <a:p>
            <a:r>
              <a:rPr lang="en-US" altLang="en-US" sz="1100">
                <a:solidFill>
                  <a:srgbClr val="0000CC"/>
                </a:solidFill>
              </a:rPr>
              <a:t>   Su obra</a:t>
            </a:r>
          </a:p>
          <a:p>
            <a:r>
              <a:rPr lang="en-US" altLang="en-US" sz="1100">
                <a:solidFill>
                  <a:srgbClr val="0000CC"/>
                </a:solidFill>
              </a:rPr>
              <a:t> - Seguir el ejemplo y acercamiento de </a:t>
            </a:r>
          </a:p>
          <a:p>
            <a:r>
              <a:rPr lang="en-US" altLang="en-US" sz="1100">
                <a:solidFill>
                  <a:srgbClr val="0000CC"/>
                </a:solidFill>
              </a:rPr>
              <a:t>   Jesús al ganar almas</a:t>
            </a:r>
          </a:p>
          <a:p>
            <a:endParaRPr lang="en-US" altLang="en-US">
              <a:solidFill>
                <a:srgbClr val="0000CC"/>
              </a:solidFill>
            </a:endParaRPr>
          </a:p>
          <a:p>
            <a:r>
              <a:rPr lang="en-US" altLang="en-US" sz="1200" b="1">
                <a:solidFill>
                  <a:srgbClr val="CC0000"/>
                </a:solidFill>
                <a:latin typeface="Algerian" panose="04020705040A02060702" pitchFamily="82" charset="0"/>
              </a:rPr>
              <a:t>¡Hay una ayuda angelical en cosechar la cosecha!  </a:t>
            </a:r>
            <a:r>
              <a:rPr lang="en-US" altLang="en-US" sz="900">
                <a:solidFill>
                  <a:srgbClr val="CC0000"/>
                </a:solidFill>
              </a:rPr>
              <a:t>Heb 1:14</a:t>
            </a:r>
          </a:p>
          <a:p>
            <a:endParaRPr lang="en-US" altLang="en-US" sz="500">
              <a:solidFill>
                <a:srgbClr val="CC0000"/>
              </a:solidFill>
            </a:endParaRPr>
          </a:p>
          <a:p>
            <a:r>
              <a:rPr lang="en-US" altLang="en-US" sz="1200">
                <a:solidFill>
                  <a:srgbClr val="CC0000"/>
                </a:solidFill>
              </a:rPr>
              <a:t>Ganar almas es un </a:t>
            </a:r>
            <a:r>
              <a:rPr lang="en-US" altLang="en-US" sz="1200" u="sng">
                <a:solidFill>
                  <a:srgbClr val="CC0000"/>
                </a:solidFill>
              </a:rPr>
              <a:t>proceso </a:t>
            </a:r>
          </a:p>
          <a:p>
            <a:r>
              <a:rPr lang="en-US" altLang="en-US" sz="1200" u="sng">
                <a:solidFill>
                  <a:srgbClr val="CC0000"/>
                </a:solidFill>
              </a:rPr>
              <a:t>Espiritual </a:t>
            </a:r>
            <a:r>
              <a:rPr lang="en-US" altLang="en-US" sz="1200">
                <a:solidFill>
                  <a:srgbClr val="CC0000"/>
                </a:solidFill>
              </a:rPr>
              <a:t>-- guiado por el Espíritu</a:t>
            </a:r>
            <a:r>
              <a:rPr lang="en-US" altLang="en-US" sz="1100">
                <a:solidFill>
                  <a:srgbClr val="CC0000"/>
                </a:solidFill>
              </a:rPr>
              <a:t>:</a:t>
            </a:r>
          </a:p>
          <a:p>
            <a:endParaRPr lang="en-US" altLang="en-US" sz="200">
              <a:solidFill>
                <a:srgbClr val="CC0000"/>
              </a:solidFill>
            </a:endParaRPr>
          </a:p>
          <a:p>
            <a:r>
              <a:rPr lang="en-US" altLang="en-US" sz="1000">
                <a:solidFill>
                  <a:schemeClr val="accent2"/>
                </a:solidFill>
              </a:rPr>
              <a:t>- Cuanto más profunda sea nuestra </a:t>
            </a:r>
          </a:p>
          <a:p>
            <a:r>
              <a:rPr lang="en-US" altLang="en-US" sz="1000">
                <a:solidFill>
                  <a:schemeClr val="accent2"/>
                </a:solidFill>
              </a:rPr>
              <a:t>  relación con Dios, mayor será la </a:t>
            </a:r>
          </a:p>
          <a:p>
            <a:r>
              <a:rPr lang="en-US" altLang="en-US" sz="1000">
                <a:solidFill>
                  <a:schemeClr val="accent2"/>
                </a:solidFill>
              </a:rPr>
              <a:t>  profundidad y eficacia en ganar almas.</a:t>
            </a:r>
          </a:p>
          <a:p>
            <a:endParaRPr lang="en-US" altLang="en-US" sz="300">
              <a:solidFill>
                <a:schemeClr val="accent2"/>
              </a:solidFill>
            </a:endParaRPr>
          </a:p>
          <a:p>
            <a:r>
              <a:rPr lang="en-US" altLang="en-US" sz="200">
                <a:solidFill>
                  <a:schemeClr val="accent2"/>
                </a:solidFill>
              </a:rPr>
              <a:t>  </a:t>
            </a:r>
            <a:r>
              <a:rPr lang="en-US" altLang="en-US" sz="1000">
                <a:solidFill>
                  <a:schemeClr val="accent2"/>
                </a:solidFill>
              </a:rPr>
              <a:t>- Los principios fundamentales pueden </a:t>
            </a:r>
          </a:p>
          <a:p>
            <a:r>
              <a:rPr lang="en-US" altLang="en-US" sz="1000">
                <a:solidFill>
                  <a:schemeClr val="accent2"/>
                </a:solidFill>
              </a:rPr>
              <a:t>  ser enseñados, pero es más que  </a:t>
            </a:r>
          </a:p>
          <a:p>
            <a:r>
              <a:rPr lang="en-US" altLang="en-US" sz="1000">
                <a:solidFill>
                  <a:schemeClr val="accent2"/>
                </a:solidFill>
              </a:rPr>
              <a:t>  duplicar lo que algien ha hecho.</a:t>
            </a:r>
          </a:p>
        </p:txBody>
      </p:sp>
      <p:sp>
        <p:nvSpPr>
          <p:cNvPr id="189448" name="Text Box 8"/>
          <p:cNvSpPr txBox="1">
            <a:spLocks noChangeArrowheads="1"/>
          </p:cNvSpPr>
          <p:nvPr/>
        </p:nvSpPr>
        <p:spPr bwMode="auto">
          <a:xfrm>
            <a:off x="3319463" y="678180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400">
              <a:latin typeface="Rockwell Extra Bold" panose="02060903040505020403" pitchFamily="18" charset="0"/>
            </a:endParaRPr>
          </a:p>
        </p:txBody>
      </p:sp>
      <p:sp>
        <p:nvSpPr>
          <p:cNvPr id="189449" name="Text Box 9"/>
          <p:cNvSpPr txBox="1">
            <a:spLocks noChangeArrowheads="1"/>
          </p:cNvSpPr>
          <p:nvPr/>
        </p:nvSpPr>
        <p:spPr bwMode="auto">
          <a:xfrm>
            <a:off x="2667000" y="5954713"/>
            <a:ext cx="17875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CC0000"/>
                </a:solidFill>
                <a:latin typeface="Elephant" panose="02020904090505020303" pitchFamily="18" charset="0"/>
              </a:rPr>
              <a:t>El centro de la Voluntad de Dios es el Campo de </a:t>
            </a:r>
          </a:p>
          <a:p>
            <a:pPr algn="ctr"/>
            <a:endParaRPr lang="en-US" altLang="en-US" sz="400">
              <a:solidFill>
                <a:srgbClr val="CC0000"/>
              </a:solidFill>
              <a:latin typeface="Elephant" panose="02020904090505020303" pitchFamily="18" charset="0"/>
            </a:endParaRPr>
          </a:p>
          <a:p>
            <a:pPr algn="ctr"/>
            <a:r>
              <a:rPr lang="en-US" altLang="en-US" sz="1400">
                <a:solidFill>
                  <a:srgbClr val="CC0000"/>
                </a:solidFill>
                <a:latin typeface="Elephant" panose="02020904090505020303" pitchFamily="18" charset="0"/>
              </a:rPr>
              <a:t>Cosecha</a:t>
            </a:r>
          </a:p>
        </p:txBody>
      </p:sp>
      <p:sp>
        <p:nvSpPr>
          <p:cNvPr id="189450" name="Text Box 10"/>
          <p:cNvSpPr txBox="1">
            <a:spLocks noChangeArrowheads="1"/>
          </p:cNvSpPr>
          <p:nvPr/>
        </p:nvSpPr>
        <p:spPr bwMode="auto">
          <a:xfrm>
            <a:off x="4321175" y="700088"/>
            <a:ext cx="2936875" cy="3200400"/>
          </a:xfrm>
          <a:prstGeom prst="rect">
            <a:avLst/>
          </a:prstGeom>
          <a:solidFill>
            <a:schemeClr val="tx1"/>
          </a:solidFill>
          <a:ln w="28575">
            <a:solidFill>
              <a:schemeClr val="tx1"/>
            </a:solidFill>
            <a:miter lim="800000"/>
            <a:headEnd/>
            <a:tailEnd/>
          </a:ln>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a:solidFill>
                  <a:srgbClr val="FFFF00"/>
                </a:solidFill>
              </a:rPr>
              <a:t>ASÍ ALUMBRE VUESTRA LUZ -</a:t>
            </a:r>
          </a:p>
          <a:p>
            <a:r>
              <a:rPr lang="en-US" altLang="en-US" sz="1100">
                <a:solidFill>
                  <a:srgbClr val="FFFF00"/>
                </a:solidFill>
              </a:rPr>
              <a:t>En todo lugar oscuro:</a:t>
            </a:r>
          </a:p>
          <a:p>
            <a:pPr>
              <a:buFontTx/>
              <a:buChar char="-"/>
            </a:pPr>
            <a:r>
              <a:rPr lang="en-US" altLang="en-US" sz="1000">
                <a:solidFill>
                  <a:srgbClr val="FFFF00"/>
                </a:solidFill>
              </a:rPr>
              <a:t> Tú eres la lámpara</a:t>
            </a:r>
          </a:p>
          <a:p>
            <a:pPr>
              <a:buFontTx/>
              <a:buChar char="-"/>
            </a:pPr>
            <a:r>
              <a:rPr lang="en-US" altLang="en-US" sz="1000">
                <a:solidFill>
                  <a:srgbClr val="FFFF00"/>
                </a:solidFill>
              </a:rPr>
              <a:t> Él es la fuente de toda luz</a:t>
            </a:r>
          </a:p>
          <a:p>
            <a:pPr>
              <a:buFontTx/>
              <a:buChar char="-"/>
            </a:pPr>
            <a:r>
              <a:rPr lang="en-US" altLang="en-US" sz="1000">
                <a:solidFill>
                  <a:srgbClr val="FFFF00"/>
                </a:solidFill>
              </a:rPr>
              <a:t> Andad en la luz así como Él está en la</a:t>
            </a:r>
          </a:p>
          <a:p>
            <a:r>
              <a:rPr lang="en-US" altLang="en-US" sz="1000">
                <a:solidFill>
                  <a:srgbClr val="FFFF00"/>
                </a:solidFill>
              </a:rPr>
              <a:t>  luz y brillará a través de vosotros</a:t>
            </a:r>
          </a:p>
          <a:p>
            <a:endParaRPr lang="en-US" altLang="en-US" sz="500">
              <a:solidFill>
                <a:srgbClr val="FFFF00"/>
              </a:solidFill>
            </a:endParaRPr>
          </a:p>
          <a:p>
            <a:r>
              <a:rPr lang="en-US" altLang="en-US" sz="1000">
                <a:solidFill>
                  <a:srgbClr val="FFFF00"/>
                </a:solidFill>
              </a:rPr>
              <a:t>LUZ DE REVELACIÓN A NOSOTROS:</a:t>
            </a:r>
          </a:p>
          <a:p>
            <a:pPr>
              <a:buFontTx/>
              <a:buChar char="-"/>
            </a:pPr>
            <a:r>
              <a:rPr lang="en-US" altLang="en-US" sz="1000">
                <a:solidFill>
                  <a:srgbClr val="FFFF00"/>
                </a:solidFill>
              </a:rPr>
              <a:t> Voluntad de Dios para nuestra vida</a:t>
            </a:r>
          </a:p>
          <a:p>
            <a:pPr>
              <a:buFontTx/>
              <a:buChar char="-"/>
            </a:pPr>
            <a:r>
              <a:rPr lang="en-US" altLang="en-US" sz="1000">
                <a:solidFill>
                  <a:srgbClr val="FFFF00"/>
                </a:solidFill>
              </a:rPr>
              <a:t> Como hijos de Dios nuestro propósito</a:t>
            </a:r>
          </a:p>
          <a:p>
            <a:r>
              <a:rPr lang="en-US" altLang="en-US" sz="1000">
                <a:solidFill>
                  <a:srgbClr val="FFFF00"/>
                </a:solidFill>
              </a:rPr>
              <a:t>  es duplicar el ministerio de Jesús, del</a:t>
            </a:r>
          </a:p>
          <a:p>
            <a:r>
              <a:rPr lang="en-US" altLang="en-US" sz="1000">
                <a:solidFill>
                  <a:srgbClr val="FFFF00"/>
                </a:solidFill>
              </a:rPr>
              <a:t>  cual nos dio ejemplo en la tierra </a:t>
            </a:r>
          </a:p>
          <a:p>
            <a:r>
              <a:rPr lang="en-US" altLang="en-US" sz="1000">
                <a:solidFill>
                  <a:srgbClr val="FFFF00"/>
                </a:solidFill>
              </a:rPr>
              <a:t>  como el Hijo de Dios</a:t>
            </a:r>
          </a:p>
          <a:p>
            <a:endParaRPr lang="en-US" altLang="en-US" sz="500">
              <a:solidFill>
                <a:srgbClr val="FFFF00"/>
              </a:solidFill>
            </a:endParaRPr>
          </a:p>
          <a:p>
            <a:r>
              <a:rPr lang="en-US" altLang="en-US" sz="1000">
                <a:solidFill>
                  <a:srgbClr val="FFFF00"/>
                </a:solidFill>
              </a:rPr>
              <a:t>SU LUZ BRILLA A TRAVÉS DE NOSOTROS -</a:t>
            </a:r>
          </a:p>
          <a:p>
            <a:r>
              <a:rPr lang="en-US" altLang="en-US" sz="1100">
                <a:solidFill>
                  <a:srgbClr val="FFFF00"/>
                </a:solidFill>
              </a:rPr>
              <a:t>Hacia un mundo oscuro y herido:</a:t>
            </a:r>
          </a:p>
          <a:p>
            <a:r>
              <a:rPr lang="en-US" altLang="en-US" sz="1000">
                <a:solidFill>
                  <a:srgbClr val="FFFF00"/>
                </a:solidFill>
              </a:rPr>
              <a:t>Su luz te guiará hacia los que serán herederos de la salvación:</a:t>
            </a:r>
          </a:p>
          <a:p>
            <a:r>
              <a:rPr lang="en-US" altLang="en-US" sz="1000">
                <a:solidFill>
                  <a:srgbClr val="FFFF00"/>
                </a:solidFill>
              </a:rPr>
              <a:t>   - Ellos serán cambiados</a:t>
            </a:r>
          </a:p>
          <a:p>
            <a:r>
              <a:rPr lang="en-US" altLang="en-US" sz="1000">
                <a:solidFill>
                  <a:srgbClr val="FFFF00"/>
                </a:solidFill>
              </a:rPr>
              <a:t>   - Tú serás cambiado</a:t>
            </a:r>
          </a:p>
        </p:txBody>
      </p:sp>
      <p:sp>
        <p:nvSpPr>
          <p:cNvPr id="189451" name="Text Box 11"/>
          <p:cNvSpPr txBox="1">
            <a:spLocks noChangeArrowheads="1"/>
          </p:cNvSpPr>
          <p:nvPr/>
        </p:nvSpPr>
        <p:spPr bwMode="auto">
          <a:xfrm>
            <a:off x="1571625" y="8464550"/>
            <a:ext cx="39893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i="1">
                <a:solidFill>
                  <a:schemeClr val="bg1"/>
                </a:solidFill>
              </a:rPr>
              <a:t>OUR  VISION  OF  THE  HARVEST: </a:t>
            </a:r>
          </a:p>
          <a:p>
            <a:pPr algn="ctr"/>
            <a:r>
              <a:rPr lang="en-US" altLang="en-US" sz="1200" i="1">
                <a:solidFill>
                  <a:schemeClr val="bg1"/>
                </a:solidFill>
              </a:rPr>
              <a:t>THE  PLOWMAN  OVERTAKING  THE  REAPER</a:t>
            </a:r>
          </a:p>
          <a:p>
            <a:pPr algn="ctr"/>
            <a:r>
              <a:rPr lang="en-US" altLang="en-US" sz="1200" i="1">
                <a:solidFill>
                  <a:schemeClr val="bg1"/>
                </a:solidFill>
              </a:rPr>
              <a:t>RESTORATION OF APOSTOLIC MINISTRY</a:t>
            </a:r>
          </a:p>
        </p:txBody>
      </p:sp>
      <p:pic>
        <p:nvPicPr>
          <p:cNvPr id="1894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10400"/>
            <a:ext cx="7315200" cy="231616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9453" name="Text Box 13"/>
          <p:cNvSpPr txBox="1">
            <a:spLocks noChangeArrowheads="1"/>
          </p:cNvSpPr>
          <p:nvPr/>
        </p:nvSpPr>
        <p:spPr bwMode="auto">
          <a:xfrm>
            <a:off x="46038" y="7178675"/>
            <a:ext cx="71072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t>¡Nuestra visión de la cosecha: El arado adelantando a la cosechadora! </a:t>
            </a:r>
          </a:p>
          <a:p>
            <a:pPr algn="ctr"/>
            <a:r>
              <a:rPr lang="en-US" altLang="en-US" sz="1400"/>
              <a:t>¡Cada creyente nacido de nuevo experimentando la restauración del ministerio apostólico obrando en el campo de cosecha!</a:t>
            </a:r>
          </a:p>
        </p:txBody>
      </p:sp>
      <p:sp>
        <p:nvSpPr>
          <p:cNvPr id="189454" name="Text Box 14"/>
          <p:cNvSpPr txBox="1">
            <a:spLocks noChangeArrowheads="1"/>
          </p:cNvSpPr>
          <p:nvPr/>
        </p:nvSpPr>
        <p:spPr bwMode="auto">
          <a:xfrm rot="-850699">
            <a:off x="0" y="6340475"/>
            <a:ext cx="260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CC0000"/>
                </a:solidFill>
              </a:rPr>
              <a:t>Su luz guiará nuestros pasos hacia el campo de cosecha</a:t>
            </a:r>
          </a:p>
        </p:txBody>
      </p:sp>
      <p:sp>
        <p:nvSpPr>
          <p:cNvPr id="189455" name="Text Box 15"/>
          <p:cNvSpPr txBox="1">
            <a:spLocks noChangeArrowheads="1"/>
          </p:cNvSpPr>
          <p:nvPr/>
        </p:nvSpPr>
        <p:spPr bwMode="auto">
          <a:xfrm>
            <a:off x="5621338" y="6664325"/>
            <a:ext cx="180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latin typeface="Rockwell Extra Bold" panose="02060903040505020403" pitchFamily="18" charset="0"/>
            </a:endParaRPr>
          </a:p>
        </p:txBody>
      </p:sp>
      <p:sp>
        <p:nvSpPr>
          <p:cNvPr id="189456" name="Text Box 16"/>
          <p:cNvSpPr txBox="1">
            <a:spLocks noChangeArrowheads="1"/>
          </p:cNvSpPr>
          <p:nvPr/>
        </p:nvSpPr>
        <p:spPr bwMode="auto">
          <a:xfrm rot="749086">
            <a:off x="4614863" y="6340475"/>
            <a:ext cx="2693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1" tIns="45595" rIns="91191" bIns="455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chemeClr val="accent2"/>
                </a:solidFill>
              </a:rPr>
              <a:t>El lugar de reunión para el rapto es el campo de cosecha</a:t>
            </a:r>
          </a:p>
        </p:txBody>
      </p:sp>
      <p:sp>
        <p:nvSpPr>
          <p:cNvPr id="189457" name="AutoShape 17"/>
          <p:cNvSpPr>
            <a:spLocks noChangeArrowheads="1"/>
          </p:cNvSpPr>
          <p:nvPr/>
        </p:nvSpPr>
        <p:spPr bwMode="auto">
          <a:xfrm>
            <a:off x="3200400" y="1676400"/>
            <a:ext cx="838200" cy="3352800"/>
          </a:xfrm>
          <a:prstGeom prst="irregularSeal1">
            <a:avLst/>
          </a:prstGeom>
          <a:gradFill rotWithShape="0">
            <a:gsLst>
              <a:gs pos="0">
                <a:srgbClr val="FFFF00"/>
              </a:gs>
              <a:gs pos="100000">
                <a:srgbClr val="EFEF00"/>
              </a:gs>
            </a:gsLst>
            <a:path path="shape">
              <a:fillToRect l="50000" t="50000" r="50000" b="50000"/>
            </a:path>
          </a:gradFill>
          <a:ln w="19050">
            <a:solidFill>
              <a:srgbClr val="CC0000"/>
            </a:solidFill>
            <a:miter lim="800000"/>
            <a:headEnd/>
            <a:tailEnd/>
          </a:ln>
        </p:spPr>
        <p:txBody>
          <a:bodyPr wrap="none" lIns="91191" tIns="45595" rIns="91191" bIns="45595"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i="1">
                <a:solidFill>
                  <a:srgbClr val="CC0000"/>
                </a:solidFill>
                <a:latin typeface="Castellar" panose="020A0402060406010301" pitchFamily="18" charset="0"/>
              </a:rPr>
              <a:t>GLORIA </a:t>
            </a:r>
          </a:p>
          <a:p>
            <a:pPr algn="ctr"/>
            <a:r>
              <a:rPr lang="en-US" altLang="en-US" sz="1200" b="1" i="1">
                <a:solidFill>
                  <a:srgbClr val="CC0000"/>
                </a:solidFill>
                <a:latin typeface="Castellar" panose="020A0402060406010301" pitchFamily="18" charset="0"/>
              </a:rPr>
              <a:t>Y LUZ </a:t>
            </a:r>
          </a:p>
          <a:p>
            <a:pPr algn="ctr"/>
            <a:r>
              <a:rPr lang="en-US" altLang="en-US" sz="1200" b="1" i="1">
                <a:solidFill>
                  <a:srgbClr val="CC0000"/>
                </a:solidFill>
                <a:latin typeface="Castellar" panose="020A0402060406010301" pitchFamily="18" charset="0"/>
              </a:rPr>
              <a:t>DE</a:t>
            </a:r>
          </a:p>
          <a:p>
            <a:pPr algn="ctr"/>
            <a:r>
              <a:rPr lang="en-US" altLang="en-US" sz="1200" b="1" i="1">
                <a:solidFill>
                  <a:srgbClr val="CC0000"/>
                </a:solidFill>
                <a:latin typeface="Castellar" panose="020A0402060406010301" pitchFamily="18" charset="0"/>
              </a:rPr>
              <a:t>DIOS</a:t>
            </a:r>
          </a:p>
        </p:txBody>
      </p:sp>
    </p:spTree>
  </p:cSld>
  <p:clrMapOvr>
    <a:masterClrMapping/>
  </p:clrMapOvr>
  <p:transition spd="slow">
    <p:check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1828800" y="47625"/>
            <a:ext cx="4049713" cy="2012950"/>
          </a:xfrm>
          <a:prstGeom prst="rect">
            <a:avLst/>
          </a:prstGeom>
          <a:solidFill>
            <a:schemeClr val="accent2"/>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3600" b="1">
                <a:solidFill>
                  <a:schemeClr val="bg1"/>
                </a:solidFill>
                <a:latin typeface="Rockwell Extra Bold" panose="02060903040505020403" pitchFamily="18" charset="0"/>
              </a:rPr>
              <a:t>       </a:t>
            </a:r>
            <a:r>
              <a:rPr lang="es-ES" altLang="en-US" sz="3600" b="1" u="sng">
                <a:solidFill>
                  <a:schemeClr val="bg1"/>
                </a:solidFill>
                <a:latin typeface="Rockwell Extra Bold" panose="02060903040505020403" pitchFamily="18" charset="0"/>
              </a:rPr>
              <a:t>CARGA</a:t>
            </a:r>
          </a:p>
          <a:p>
            <a:endParaRPr lang="en-US" altLang="en-US" sz="500" b="1" u="sng">
              <a:solidFill>
                <a:schemeClr val="bg1"/>
              </a:solidFill>
              <a:latin typeface="Rockwell Extra Bold" panose="02060903040505020403" pitchFamily="18" charset="0"/>
            </a:endParaRPr>
          </a:p>
          <a:p>
            <a:r>
              <a:rPr lang="en-US" altLang="en-US" sz="2000" b="1">
                <a:solidFill>
                  <a:schemeClr val="bg1"/>
                </a:solidFill>
                <a:latin typeface="Times New Roman" panose="02020603050405020304" pitchFamily="18" charset="0"/>
              </a:rPr>
              <a:t> </a:t>
            </a:r>
            <a:r>
              <a:rPr lang="es-ES" altLang="en-US" sz="2000" b="1">
                <a:solidFill>
                  <a:schemeClr val="bg1"/>
                </a:solidFill>
                <a:latin typeface="Times New Roman" panose="02020603050405020304" pitchFamily="18" charset="0"/>
              </a:rPr>
              <a:t>AFECTADO</a:t>
            </a:r>
            <a:r>
              <a:rPr lang="en-US" altLang="en-US" sz="2000" b="1">
                <a:solidFill>
                  <a:schemeClr val="bg1"/>
                </a:solidFill>
                <a:latin typeface="Times New Roman" panose="02020603050405020304" pitchFamily="18" charset="0"/>
              </a:rPr>
              <a:t> </a:t>
            </a:r>
            <a:r>
              <a:rPr lang="es-ES" altLang="en-US" sz="2000" b="1">
                <a:solidFill>
                  <a:schemeClr val="bg1"/>
                </a:solidFill>
                <a:latin typeface="Times New Roman" panose="02020603050405020304" pitchFamily="18" charset="0"/>
              </a:rPr>
              <a:t>POR UNA CARGA:</a:t>
            </a:r>
            <a:endParaRPr lang="en-US" altLang="en-US" sz="2000" b="1">
              <a:solidFill>
                <a:schemeClr val="bg1"/>
              </a:solidFill>
              <a:latin typeface="Times New Roman" panose="02020603050405020304" pitchFamily="18" charset="0"/>
            </a:endParaRPr>
          </a:p>
          <a:p>
            <a:r>
              <a:rPr lang="en-US" altLang="en-US" sz="2000" b="1">
                <a:solidFill>
                  <a:schemeClr val="bg1"/>
                </a:solidFill>
                <a:latin typeface="Times New Roman" panose="02020603050405020304" pitchFamily="18" charset="0"/>
              </a:rPr>
              <a:t>     1.  </a:t>
            </a:r>
            <a:r>
              <a:rPr lang="es-ES" altLang="en-US" sz="2000" b="1">
                <a:solidFill>
                  <a:schemeClr val="bg1"/>
                </a:solidFill>
                <a:latin typeface="Times New Roman" panose="02020603050405020304" pitchFamily="18" charset="0"/>
              </a:rPr>
              <a:t>NUESTRA CARGA</a:t>
            </a:r>
            <a:endParaRPr lang="en-US" altLang="en-US" sz="2000" b="1">
              <a:solidFill>
                <a:schemeClr val="bg1"/>
              </a:solidFill>
              <a:latin typeface="Times New Roman" panose="02020603050405020304" pitchFamily="18" charset="0"/>
            </a:endParaRPr>
          </a:p>
          <a:p>
            <a:r>
              <a:rPr lang="en-US" altLang="en-US" sz="2000" b="1">
                <a:solidFill>
                  <a:schemeClr val="bg1"/>
                </a:solidFill>
                <a:latin typeface="Times New Roman" panose="02020603050405020304" pitchFamily="18" charset="0"/>
              </a:rPr>
              <a:t>     2.  </a:t>
            </a:r>
            <a:r>
              <a:rPr lang="es-ES" altLang="en-US" sz="2000" b="1">
                <a:solidFill>
                  <a:schemeClr val="bg1"/>
                </a:solidFill>
                <a:latin typeface="Times New Roman" panose="02020603050405020304" pitchFamily="18" charset="0"/>
              </a:rPr>
              <a:t>CARGA POR OTROS</a:t>
            </a:r>
            <a:endParaRPr lang="en-US" altLang="en-US" sz="2000" b="1">
              <a:solidFill>
                <a:schemeClr val="bg1"/>
              </a:solidFill>
              <a:latin typeface="Times New Roman" panose="02020603050405020304" pitchFamily="18" charset="0"/>
            </a:endParaRPr>
          </a:p>
          <a:p>
            <a:r>
              <a:rPr lang="en-US" altLang="en-US" sz="2000" b="1">
                <a:solidFill>
                  <a:schemeClr val="bg1"/>
                </a:solidFill>
                <a:latin typeface="Times New Roman" panose="02020603050405020304" pitchFamily="18" charset="0"/>
              </a:rPr>
              <a:t>     3.  </a:t>
            </a:r>
            <a:r>
              <a:rPr lang="es-ES" altLang="en-US" sz="2000" b="1">
                <a:solidFill>
                  <a:schemeClr val="bg1"/>
                </a:solidFill>
                <a:latin typeface="Times New Roman" panose="02020603050405020304" pitchFamily="18" charset="0"/>
              </a:rPr>
              <a:t>CARGA DEL SEÑOR</a:t>
            </a:r>
            <a:endParaRPr lang="en-US" altLang="en-US" sz="2000" b="1">
              <a:solidFill>
                <a:schemeClr val="bg1"/>
              </a:solidFill>
              <a:latin typeface="Times New Roman" panose="02020603050405020304" pitchFamily="18" charset="0"/>
            </a:endParaRPr>
          </a:p>
        </p:txBody>
      </p:sp>
      <p:sp>
        <p:nvSpPr>
          <p:cNvPr id="191491" name="Text Box 3"/>
          <p:cNvSpPr txBox="1">
            <a:spLocks noChangeArrowheads="1"/>
          </p:cNvSpPr>
          <p:nvPr/>
        </p:nvSpPr>
        <p:spPr bwMode="auto">
          <a:xfrm>
            <a:off x="3733800" y="3276600"/>
            <a:ext cx="3438525" cy="2341563"/>
          </a:xfrm>
          <a:prstGeom prst="rect">
            <a:avLst/>
          </a:prstGeom>
          <a:solidFill>
            <a:srgbClr val="008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3200" b="1">
                <a:solidFill>
                  <a:schemeClr val="bg1"/>
                </a:solidFill>
                <a:latin typeface="Rockwell Extra Bold" panose="02060903040505020403" pitchFamily="18" charset="0"/>
              </a:rPr>
              <a:t>MINISTERIO</a:t>
            </a:r>
            <a:endParaRPr lang="en-US" altLang="en-US" sz="3200" b="1">
              <a:solidFill>
                <a:schemeClr val="bg1"/>
              </a:solidFill>
              <a:latin typeface="Rockwell Extra Bold" panose="02060903040505020403" pitchFamily="18" charset="0"/>
            </a:endParaRPr>
          </a:p>
          <a:p>
            <a:pPr algn="ctr"/>
            <a:r>
              <a:rPr lang="es-ES" altLang="en-US" sz="3200" b="1" u="sng">
                <a:solidFill>
                  <a:schemeClr val="bg1"/>
                </a:solidFill>
                <a:latin typeface="Rockwell Extra Bold" panose="02060903040505020403" pitchFamily="18" charset="0"/>
              </a:rPr>
              <a:t>DE CUIDADOS</a:t>
            </a:r>
            <a:endParaRPr lang="en-US" altLang="en-US" sz="3200" b="1" u="sng">
              <a:solidFill>
                <a:schemeClr val="bg1"/>
              </a:solidFill>
              <a:latin typeface="Rockwell Extra Bold" panose="02060903040505020403" pitchFamily="18" charset="0"/>
            </a:endParaRPr>
          </a:p>
          <a:p>
            <a:pPr algn="ctr"/>
            <a:endParaRPr lang="en-US" altLang="en-US" sz="1200" b="1">
              <a:solidFill>
                <a:schemeClr val="bg1"/>
              </a:solidFill>
              <a:latin typeface="Times New Roman" panose="02020603050405020304" pitchFamily="18" charset="0"/>
            </a:endParaRPr>
          </a:p>
          <a:p>
            <a:pPr algn="ctr"/>
            <a:r>
              <a:rPr lang="es-ES" altLang="en-US" sz="2000" b="1">
                <a:solidFill>
                  <a:schemeClr val="bg1"/>
                </a:solidFill>
                <a:latin typeface="Times New Roman" panose="02020603050405020304" pitchFamily="18" charset="0"/>
              </a:rPr>
              <a:t> ¡CONSTRUYENDO UNA</a:t>
            </a:r>
            <a:endParaRPr lang="en-US" altLang="en-US" sz="2000" b="1">
              <a:solidFill>
                <a:schemeClr val="bg1"/>
              </a:solidFill>
              <a:latin typeface="Times New Roman" panose="02020603050405020304" pitchFamily="18" charset="0"/>
            </a:endParaRPr>
          </a:p>
          <a:p>
            <a:pPr algn="ctr"/>
            <a:r>
              <a:rPr lang="en-US" altLang="en-US" sz="2000" b="1">
                <a:solidFill>
                  <a:schemeClr val="bg1"/>
                </a:solidFill>
                <a:latin typeface="Times New Roman" panose="02020603050405020304" pitchFamily="18" charset="0"/>
              </a:rPr>
              <a:t> </a:t>
            </a:r>
            <a:r>
              <a:rPr lang="es-ES" altLang="en-US" sz="2400" b="1" u="sng">
                <a:solidFill>
                  <a:schemeClr val="bg1"/>
                </a:solidFill>
                <a:latin typeface="Times New Roman" panose="02020603050405020304" pitchFamily="18" charset="0"/>
              </a:rPr>
              <a:t>RELACIÓN</a:t>
            </a:r>
            <a:r>
              <a:rPr lang="en-US" altLang="en-US" sz="2400" b="1" i="1" u="sng">
                <a:solidFill>
                  <a:schemeClr val="bg1"/>
                </a:solidFill>
                <a:latin typeface="Times New Roman" panose="02020603050405020304" pitchFamily="18" charset="0"/>
              </a:rPr>
              <a:t> </a:t>
            </a:r>
          </a:p>
          <a:p>
            <a:pPr algn="ctr"/>
            <a:r>
              <a:rPr lang="en-US" altLang="en-US" sz="2000" b="1">
                <a:solidFill>
                  <a:schemeClr val="bg1"/>
                </a:solidFill>
                <a:latin typeface="Times New Roman" panose="02020603050405020304" pitchFamily="18" charset="0"/>
              </a:rPr>
              <a:t> </a:t>
            </a:r>
            <a:r>
              <a:rPr lang="es-ES" altLang="en-US" sz="2000" b="1">
                <a:solidFill>
                  <a:schemeClr val="bg1"/>
                </a:solidFill>
                <a:latin typeface="Times New Roman" panose="02020603050405020304" pitchFamily="18" charset="0"/>
              </a:rPr>
              <a:t>CON UN HOMBRE</a:t>
            </a:r>
            <a:r>
              <a:rPr lang="en-US" altLang="en-US" sz="2000" b="1">
                <a:solidFill>
                  <a:schemeClr val="bg1"/>
                </a:solidFill>
                <a:latin typeface="Times New Roman" panose="02020603050405020304" pitchFamily="18" charset="0"/>
              </a:rPr>
              <a:t> !</a:t>
            </a:r>
          </a:p>
          <a:p>
            <a:pPr algn="ctr"/>
            <a:endParaRPr lang="en-US" altLang="en-US" sz="400" b="1">
              <a:solidFill>
                <a:schemeClr val="bg1"/>
              </a:solidFill>
              <a:latin typeface="Times New Roman" panose="02020603050405020304" pitchFamily="18" charset="0"/>
            </a:endParaRPr>
          </a:p>
        </p:txBody>
      </p:sp>
      <p:sp>
        <p:nvSpPr>
          <p:cNvPr id="191492" name="Text Box 4"/>
          <p:cNvSpPr txBox="1">
            <a:spLocks noChangeArrowheads="1"/>
          </p:cNvSpPr>
          <p:nvPr/>
        </p:nvSpPr>
        <p:spPr bwMode="auto">
          <a:xfrm>
            <a:off x="152400" y="3297238"/>
            <a:ext cx="3359150" cy="2341562"/>
          </a:xfrm>
          <a:prstGeom prst="rect">
            <a:avLst/>
          </a:prstGeom>
          <a:solidFill>
            <a:srgbClr val="CC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3200" b="1">
                <a:solidFill>
                  <a:schemeClr val="bg1"/>
                </a:solidFill>
                <a:latin typeface="Rockwell Extra Bold" panose="02060903040505020403" pitchFamily="18" charset="0"/>
              </a:rPr>
              <a:t> MINISTERIO</a:t>
            </a:r>
            <a:endParaRPr lang="en-US" altLang="en-US" sz="3200" b="1">
              <a:solidFill>
                <a:schemeClr val="bg1"/>
              </a:solidFill>
              <a:latin typeface="Rockwell Extra Bold" panose="02060903040505020403" pitchFamily="18" charset="0"/>
            </a:endParaRPr>
          </a:p>
          <a:p>
            <a:pPr algn="ctr"/>
            <a:r>
              <a:rPr lang="es-ES" altLang="en-US" sz="3200" b="1" u="sng">
                <a:solidFill>
                  <a:schemeClr val="bg1"/>
                </a:solidFill>
                <a:latin typeface="Rockwell Extra Bold" panose="02060903040505020403" pitchFamily="18" charset="0"/>
              </a:rPr>
              <a:t>DE ORACIÓN</a:t>
            </a:r>
            <a:endParaRPr lang="en-US" altLang="en-US" sz="3200" b="1" u="sng">
              <a:solidFill>
                <a:schemeClr val="bg1"/>
              </a:solidFill>
              <a:latin typeface="Rockwell Extra Bold" panose="02060903040505020403" pitchFamily="18" charset="0"/>
            </a:endParaRPr>
          </a:p>
          <a:p>
            <a:pPr algn="ctr"/>
            <a:endParaRPr lang="en-US" altLang="en-US" sz="1200" b="1">
              <a:solidFill>
                <a:schemeClr val="bg1"/>
              </a:solidFill>
              <a:latin typeface="Times New Roman" panose="02020603050405020304" pitchFamily="18" charset="0"/>
            </a:endParaRPr>
          </a:p>
          <a:p>
            <a:pPr algn="ctr"/>
            <a:r>
              <a:rPr lang="en-US" altLang="en-US" sz="2000" b="1">
                <a:solidFill>
                  <a:schemeClr val="bg1"/>
                </a:solidFill>
                <a:latin typeface="Times New Roman" panose="02020603050405020304" pitchFamily="18" charset="0"/>
              </a:rPr>
              <a:t>  </a:t>
            </a:r>
            <a:r>
              <a:rPr lang="es-ES" altLang="en-US" sz="2000" b="1">
                <a:solidFill>
                  <a:schemeClr val="bg1"/>
                </a:solidFill>
                <a:latin typeface="Times New Roman" panose="02020603050405020304" pitchFamily="18" charset="0"/>
              </a:rPr>
              <a:t>¡CONSTRUYENDO UNA </a:t>
            </a:r>
            <a:r>
              <a:rPr lang="en-US" altLang="en-US" sz="2000" b="1">
                <a:solidFill>
                  <a:schemeClr val="bg1"/>
                </a:solidFill>
                <a:latin typeface="Times New Roman" panose="02020603050405020304" pitchFamily="18" charset="0"/>
              </a:rPr>
              <a:t> </a:t>
            </a:r>
          </a:p>
          <a:p>
            <a:pPr algn="ctr"/>
            <a:r>
              <a:rPr lang="en-US" altLang="en-US" sz="2000" b="1">
                <a:solidFill>
                  <a:schemeClr val="bg1"/>
                </a:solidFill>
                <a:latin typeface="Times New Roman" panose="02020603050405020304" pitchFamily="18" charset="0"/>
              </a:rPr>
              <a:t>  </a:t>
            </a:r>
            <a:r>
              <a:rPr lang="es-ES" altLang="en-US" sz="2400" b="1" u="sng">
                <a:solidFill>
                  <a:schemeClr val="bg1"/>
                </a:solidFill>
                <a:latin typeface="Times New Roman" panose="02020603050405020304" pitchFamily="18" charset="0"/>
              </a:rPr>
              <a:t>RELACIÓN</a:t>
            </a:r>
            <a:endParaRPr lang="en-US" altLang="en-US" sz="2400" b="1" u="sng">
              <a:solidFill>
                <a:schemeClr val="bg1"/>
              </a:solidFill>
              <a:latin typeface="Times New Roman" panose="02020603050405020304" pitchFamily="18" charset="0"/>
            </a:endParaRPr>
          </a:p>
          <a:p>
            <a:pPr algn="ctr"/>
            <a:r>
              <a:rPr lang="en-US" altLang="en-US" sz="2000" b="1">
                <a:solidFill>
                  <a:schemeClr val="bg1"/>
                </a:solidFill>
                <a:latin typeface="Times New Roman" panose="02020603050405020304" pitchFamily="18" charset="0"/>
              </a:rPr>
              <a:t>  </a:t>
            </a:r>
            <a:r>
              <a:rPr lang="es-ES" altLang="en-US" sz="2000" b="1">
                <a:solidFill>
                  <a:schemeClr val="bg1"/>
                </a:solidFill>
                <a:latin typeface="Times New Roman" panose="02020603050405020304" pitchFamily="18" charset="0"/>
              </a:rPr>
              <a:t>CON DIOS</a:t>
            </a:r>
            <a:r>
              <a:rPr lang="en-US" altLang="en-US" sz="2000" b="1">
                <a:solidFill>
                  <a:schemeClr val="bg1"/>
                </a:solidFill>
                <a:latin typeface="Times New Roman" panose="02020603050405020304" pitchFamily="18" charset="0"/>
              </a:rPr>
              <a:t> !</a:t>
            </a:r>
          </a:p>
          <a:p>
            <a:pPr algn="ctr"/>
            <a:endParaRPr lang="en-US" altLang="en-US" sz="400" b="1">
              <a:solidFill>
                <a:schemeClr val="bg1"/>
              </a:solidFill>
              <a:latin typeface="Times New Roman" panose="02020603050405020304" pitchFamily="18" charset="0"/>
            </a:endParaRPr>
          </a:p>
        </p:txBody>
      </p:sp>
      <p:sp>
        <p:nvSpPr>
          <p:cNvPr id="191493" name="Text Box 5"/>
          <p:cNvSpPr txBox="1">
            <a:spLocks noChangeArrowheads="1"/>
          </p:cNvSpPr>
          <p:nvPr/>
        </p:nvSpPr>
        <p:spPr bwMode="auto">
          <a:xfrm>
            <a:off x="152400" y="6705600"/>
            <a:ext cx="7064375" cy="218122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3600" b="1">
                <a:solidFill>
                  <a:srgbClr val="000000"/>
                </a:solidFill>
                <a:latin typeface="Rockwell Extra Bold" panose="02060903040505020403" pitchFamily="18" charset="0"/>
              </a:rPr>
              <a:t>                  </a:t>
            </a:r>
            <a:r>
              <a:rPr lang="es-ES" altLang="en-US" sz="3600" b="1" u="sng">
                <a:solidFill>
                  <a:srgbClr val="000000"/>
                </a:solidFill>
                <a:latin typeface="Rockwell Extra Bold" panose="02060903040505020403" pitchFamily="18" charset="0"/>
              </a:rPr>
              <a:t>MILAGROS</a:t>
            </a:r>
            <a:endParaRPr lang="en-US" altLang="en-US" sz="3600" b="1" u="sng">
              <a:solidFill>
                <a:srgbClr val="000000"/>
              </a:solidFill>
              <a:latin typeface="Rockwell Extra Bold" panose="02060903040505020403" pitchFamily="18" charset="0"/>
            </a:endParaRPr>
          </a:p>
          <a:p>
            <a:r>
              <a:rPr lang="en-US" altLang="en-US" sz="2000" b="1">
                <a:solidFill>
                  <a:srgbClr val="000000"/>
                </a:solidFill>
                <a:latin typeface="Times New Roman" panose="02020603050405020304" pitchFamily="18" charset="0"/>
              </a:rPr>
              <a:t> - </a:t>
            </a:r>
            <a:r>
              <a:rPr lang="es-ES" altLang="en-US" sz="2000" b="1" u="sng">
                <a:solidFill>
                  <a:srgbClr val="000000"/>
                </a:solidFill>
                <a:latin typeface="Times New Roman" panose="02020603050405020304" pitchFamily="18" charset="0"/>
              </a:rPr>
              <a:t>MILAGRO DEL SANTO</a:t>
            </a:r>
            <a:endParaRPr lang="en-US" altLang="en-US" sz="2000" b="1" u="sng">
              <a:solidFill>
                <a:srgbClr val="000000"/>
              </a:solidFill>
              <a:latin typeface="Times New Roman" panose="02020603050405020304" pitchFamily="18" charset="0"/>
            </a:endParaRPr>
          </a:p>
          <a:p>
            <a:r>
              <a:rPr lang="en-US" altLang="en-US" sz="2000" b="1">
                <a:solidFill>
                  <a:srgbClr val="000000"/>
                </a:solidFill>
                <a:latin typeface="Times New Roman" panose="02020603050405020304" pitchFamily="18" charset="0"/>
              </a:rPr>
              <a:t>    </a:t>
            </a:r>
            <a:r>
              <a:rPr lang="en-US" altLang="en-US" sz="16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¡MI DISPONIBILIDAD DA A DIOS UNA OPORTUNIDAD</a:t>
            </a:r>
            <a:endParaRPr lang="en-US" altLang="en-US" sz="1600" b="1">
              <a:solidFill>
                <a:srgbClr val="000000"/>
              </a:solidFill>
              <a:latin typeface="Times New Roman" panose="02020603050405020304" pitchFamily="18" charset="0"/>
            </a:endParaRPr>
          </a:p>
          <a:p>
            <a:r>
              <a:rPr lang="en-US" altLang="en-US" sz="12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DE HACER</a:t>
            </a:r>
            <a:r>
              <a:rPr lang="en-US" altLang="en-US" sz="16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UN</a:t>
            </a:r>
            <a:r>
              <a:rPr lang="en-US" altLang="en-US" sz="1600" b="1">
                <a:solidFill>
                  <a:srgbClr val="000000"/>
                </a:solidFill>
                <a:latin typeface="Times New Roman" panose="02020603050405020304" pitchFamily="18" charset="0"/>
              </a:rPr>
              <a:t> </a:t>
            </a:r>
            <a:r>
              <a:rPr lang="en-US" altLang="en-US" sz="1600" b="1" i="1" u="sng">
                <a:solidFill>
                  <a:srgbClr val="000000"/>
                </a:solidFill>
                <a:latin typeface="Times New Roman" panose="02020603050405020304" pitchFamily="18" charset="0"/>
              </a:rPr>
              <a:t>MI</a:t>
            </a:r>
            <a:r>
              <a:rPr lang="es-ES" altLang="en-US" sz="1600" b="1" i="1" u="sng">
                <a:solidFill>
                  <a:srgbClr val="000000"/>
                </a:solidFill>
                <a:latin typeface="Times New Roman" panose="02020603050405020304" pitchFamily="18" charset="0"/>
              </a:rPr>
              <a:t>LAGRO</a:t>
            </a:r>
            <a:r>
              <a:rPr lang="es-ES" altLang="en-US" sz="1600" b="1" i="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A TRAVÉS DE MI</a:t>
            </a:r>
            <a:r>
              <a:rPr lang="en-US" altLang="en-US" sz="1600" b="1">
                <a:solidFill>
                  <a:srgbClr val="000000"/>
                </a:solidFill>
                <a:latin typeface="Times New Roman" panose="02020603050405020304" pitchFamily="18" charset="0"/>
              </a:rPr>
              <a:t>!</a:t>
            </a:r>
          </a:p>
          <a:p>
            <a:r>
              <a:rPr lang="en-US" altLang="en-US" sz="1200" b="1">
                <a:solidFill>
                  <a:srgbClr val="000000"/>
                </a:solidFill>
                <a:latin typeface="Times New Roman" panose="02020603050405020304" pitchFamily="18" charset="0"/>
              </a:rPr>
              <a:t>  </a:t>
            </a:r>
            <a:r>
              <a:rPr lang="en-US" altLang="en-US" sz="2000" b="1">
                <a:solidFill>
                  <a:srgbClr val="000000"/>
                </a:solidFill>
                <a:latin typeface="Times New Roman" panose="02020603050405020304" pitchFamily="18" charset="0"/>
              </a:rPr>
              <a:t>- </a:t>
            </a:r>
            <a:r>
              <a:rPr lang="es-ES" altLang="en-US" sz="2000" b="1" u="sng">
                <a:solidFill>
                  <a:srgbClr val="000000"/>
                </a:solidFill>
                <a:latin typeface="Times New Roman" panose="02020603050405020304" pitchFamily="18" charset="0"/>
              </a:rPr>
              <a:t>MILAGRO DEL PECADOR</a:t>
            </a:r>
            <a:endParaRPr lang="en-US" altLang="en-US" sz="2000" b="1" u="sng">
              <a:solidFill>
                <a:srgbClr val="000000"/>
              </a:solidFill>
              <a:latin typeface="Times New Roman" panose="02020603050405020304" pitchFamily="18" charset="0"/>
            </a:endParaRPr>
          </a:p>
          <a:p>
            <a:r>
              <a:rPr lang="en-US" altLang="en-US" sz="2000" b="1">
                <a:solidFill>
                  <a:srgbClr val="000000"/>
                </a:solidFill>
                <a:latin typeface="Times New Roman" panose="02020603050405020304" pitchFamily="18" charset="0"/>
              </a:rPr>
              <a:t>    </a:t>
            </a:r>
            <a:r>
              <a:rPr lang="en-US" altLang="en-US" sz="16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LOS PECADORES SON</a:t>
            </a:r>
            <a:r>
              <a:rPr lang="en-US" altLang="en-US" sz="1600" b="1">
                <a:solidFill>
                  <a:srgbClr val="000000"/>
                </a:solidFill>
                <a:latin typeface="Times New Roman" panose="02020603050405020304" pitchFamily="18" charset="0"/>
              </a:rPr>
              <a:t> </a:t>
            </a:r>
            <a:r>
              <a:rPr lang="en-US" altLang="en-US" sz="1600" b="1" i="1" u="sng">
                <a:solidFill>
                  <a:srgbClr val="000000"/>
                </a:solidFill>
                <a:latin typeface="Times New Roman" panose="02020603050405020304" pitchFamily="18" charset="0"/>
              </a:rPr>
              <a:t>MI</a:t>
            </a:r>
            <a:r>
              <a:rPr lang="es-ES" altLang="en-US" sz="1600" b="1" i="1" u="sng">
                <a:solidFill>
                  <a:srgbClr val="000000"/>
                </a:solidFill>
                <a:latin typeface="Times New Roman" panose="02020603050405020304" pitchFamily="18" charset="0"/>
              </a:rPr>
              <a:t>LAGROS</a:t>
            </a:r>
            <a:r>
              <a:rPr lang="en-US" altLang="en-US" sz="16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DISFRAZADOS</a:t>
            </a:r>
            <a:r>
              <a:rPr lang="en-US" altLang="en-US" sz="16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DE</a:t>
            </a:r>
            <a:r>
              <a:rPr lang="en-US" altLang="en-US" sz="1600" b="1">
                <a:solidFill>
                  <a:srgbClr val="000000"/>
                </a:solidFill>
                <a:latin typeface="Times New Roman" panose="02020603050405020304" pitchFamily="18" charset="0"/>
              </a:rPr>
              <a:t> </a:t>
            </a:r>
            <a:r>
              <a:rPr lang="es-ES" altLang="en-US" sz="1600" b="1">
                <a:solidFill>
                  <a:srgbClr val="000000"/>
                </a:solidFill>
                <a:latin typeface="Times New Roman" panose="02020603050405020304" pitchFamily="18" charset="0"/>
              </a:rPr>
              <a:t>NECESIDAD</a:t>
            </a:r>
            <a:r>
              <a:rPr lang="en-US" altLang="en-US" sz="1600" b="1">
                <a:latin typeface="Times New Roman" panose="02020603050405020304" pitchFamily="18" charset="0"/>
              </a:rPr>
              <a:t>!</a:t>
            </a:r>
            <a:endParaRPr lang="en-US" altLang="en-US" sz="1600" b="1" u="sng">
              <a:latin typeface="Times New Roman" panose="02020603050405020304" pitchFamily="18" charset="0"/>
            </a:endParaRPr>
          </a:p>
        </p:txBody>
      </p:sp>
      <p:sp>
        <p:nvSpPr>
          <p:cNvPr id="965638" name="Line 6"/>
          <p:cNvSpPr>
            <a:spLocks noChangeShapeType="1"/>
          </p:cNvSpPr>
          <p:nvPr/>
        </p:nvSpPr>
        <p:spPr bwMode="auto">
          <a:xfrm flipH="1">
            <a:off x="1676400" y="2160588"/>
            <a:ext cx="1828800" cy="10556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5639" name="Line 7"/>
          <p:cNvSpPr>
            <a:spLocks noChangeShapeType="1"/>
          </p:cNvSpPr>
          <p:nvPr/>
        </p:nvSpPr>
        <p:spPr bwMode="auto">
          <a:xfrm>
            <a:off x="3733800" y="2216150"/>
            <a:ext cx="1600200" cy="923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5640" name="Line 8"/>
          <p:cNvSpPr>
            <a:spLocks noChangeShapeType="1"/>
          </p:cNvSpPr>
          <p:nvPr/>
        </p:nvSpPr>
        <p:spPr bwMode="auto">
          <a:xfrm>
            <a:off x="1600200" y="5791200"/>
            <a:ext cx="1371600"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5641" name="Line 9"/>
          <p:cNvSpPr>
            <a:spLocks noChangeShapeType="1"/>
          </p:cNvSpPr>
          <p:nvPr/>
        </p:nvSpPr>
        <p:spPr bwMode="auto">
          <a:xfrm flipH="1">
            <a:off x="4114800" y="5791200"/>
            <a:ext cx="1371600" cy="7905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1498" name="Text Box 10"/>
          <p:cNvSpPr txBox="1">
            <a:spLocks noChangeArrowheads="1"/>
          </p:cNvSpPr>
          <p:nvPr/>
        </p:nvSpPr>
        <p:spPr bwMode="auto">
          <a:xfrm>
            <a:off x="-76200" y="914400"/>
            <a:ext cx="1897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i="1">
                <a:solidFill>
                  <a:schemeClr val="accent2"/>
                </a:solidFill>
                <a:latin typeface="Rockwell Extra Bold" panose="02060903040505020403" pitchFamily="18" charset="0"/>
              </a:rPr>
              <a:t>{DIREC</a:t>
            </a:r>
            <a:r>
              <a:rPr lang="es-ES" altLang="en-US" sz="1800" b="1" i="1">
                <a:solidFill>
                  <a:schemeClr val="accent2"/>
                </a:solidFill>
                <a:latin typeface="Rockwell Extra Bold" panose="02060903040505020403" pitchFamily="18" charset="0"/>
              </a:rPr>
              <a:t>CIÓ</a:t>
            </a:r>
            <a:r>
              <a:rPr lang="en-US" altLang="en-US" sz="1800" b="1" i="1">
                <a:solidFill>
                  <a:schemeClr val="accent2"/>
                </a:solidFill>
                <a:latin typeface="Rockwell Extra Bold" panose="02060903040505020403" pitchFamily="18" charset="0"/>
              </a:rPr>
              <a:t>N}</a:t>
            </a:r>
          </a:p>
        </p:txBody>
      </p:sp>
      <p:sp>
        <p:nvSpPr>
          <p:cNvPr id="191499" name="Text Box 11"/>
          <p:cNvSpPr txBox="1">
            <a:spLocks noChangeArrowheads="1"/>
          </p:cNvSpPr>
          <p:nvPr/>
        </p:nvSpPr>
        <p:spPr bwMode="auto">
          <a:xfrm>
            <a:off x="6057900" y="914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45708" rIns="17995"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i="1">
                <a:solidFill>
                  <a:schemeClr val="accent2"/>
                </a:solidFill>
                <a:latin typeface="Rockwell Extra Bold" panose="02060903040505020403" pitchFamily="18" charset="0"/>
              </a:rPr>
              <a:t>{</a:t>
            </a:r>
            <a:r>
              <a:rPr lang="en-US" altLang="en-US" sz="1800" b="1" i="1">
                <a:solidFill>
                  <a:schemeClr val="accent2"/>
                </a:solidFill>
                <a:latin typeface="Rockwell Extra Bold" panose="02060903040505020403" pitchFamily="18" charset="0"/>
              </a:rPr>
              <a:t>VISI</a:t>
            </a:r>
            <a:r>
              <a:rPr lang="es-ES" altLang="en-US" sz="1800" b="1" i="1">
                <a:solidFill>
                  <a:schemeClr val="accent2"/>
                </a:solidFill>
                <a:latin typeface="Rockwell Extra Bold" panose="02060903040505020403" pitchFamily="18" charset="0"/>
              </a:rPr>
              <a:t>Ó</a:t>
            </a:r>
            <a:r>
              <a:rPr lang="en-US" altLang="en-US" sz="1800" b="1" i="1">
                <a:solidFill>
                  <a:schemeClr val="accent2"/>
                </a:solidFill>
                <a:latin typeface="Rockwell Extra Bold" panose="02060903040505020403" pitchFamily="18" charset="0"/>
              </a:rPr>
              <a:t>N}</a:t>
            </a:r>
          </a:p>
        </p:txBody>
      </p:sp>
      <p:sp>
        <p:nvSpPr>
          <p:cNvPr id="191500" name="Text Box 12"/>
          <p:cNvSpPr txBox="1">
            <a:spLocks noChangeArrowheads="1"/>
          </p:cNvSpPr>
          <p:nvPr/>
        </p:nvSpPr>
        <p:spPr bwMode="auto">
          <a:xfrm>
            <a:off x="307975" y="2833688"/>
            <a:ext cx="1404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i="1">
                <a:solidFill>
                  <a:srgbClr val="CC0000"/>
                </a:solidFill>
                <a:latin typeface="Rockwell Extra Bold" panose="02060903040505020403" pitchFamily="18" charset="0"/>
              </a:rPr>
              <a:t>{PO</a:t>
            </a:r>
            <a:r>
              <a:rPr lang="es-ES" altLang="en-US" sz="1800" b="1" i="1">
                <a:solidFill>
                  <a:srgbClr val="CC0000"/>
                </a:solidFill>
                <a:latin typeface="Rockwell Extra Bold" panose="02060903040505020403" pitchFamily="18" charset="0"/>
              </a:rPr>
              <a:t>D</a:t>
            </a:r>
            <a:r>
              <a:rPr lang="en-US" altLang="en-US" sz="1800" b="1" i="1">
                <a:solidFill>
                  <a:srgbClr val="CC0000"/>
                </a:solidFill>
                <a:latin typeface="Rockwell Extra Bold" panose="02060903040505020403" pitchFamily="18" charset="0"/>
              </a:rPr>
              <a:t>ER}</a:t>
            </a:r>
            <a:r>
              <a:rPr lang="en-US" altLang="en-US" sz="1400" b="1" i="1">
                <a:solidFill>
                  <a:srgbClr val="CC0000"/>
                </a:solidFill>
                <a:latin typeface="Rockwell Extra Bold" panose="02060903040505020403" pitchFamily="18" charset="0"/>
              </a:rPr>
              <a:t>  </a:t>
            </a:r>
            <a:endParaRPr lang="en-US" altLang="en-US" sz="1800" b="1" i="1">
              <a:solidFill>
                <a:srgbClr val="CC0000"/>
              </a:solidFill>
              <a:latin typeface="Rockwell Extra Bold" panose="02060903040505020403" pitchFamily="18" charset="0"/>
            </a:endParaRPr>
          </a:p>
        </p:txBody>
      </p:sp>
      <p:sp>
        <p:nvSpPr>
          <p:cNvPr id="191501" name="Text Box 13"/>
          <p:cNvSpPr txBox="1">
            <a:spLocks noChangeArrowheads="1"/>
          </p:cNvSpPr>
          <p:nvPr/>
        </p:nvSpPr>
        <p:spPr bwMode="auto">
          <a:xfrm>
            <a:off x="5403850" y="2819400"/>
            <a:ext cx="171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i="1">
                <a:solidFill>
                  <a:srgbClr val="008000"/>
                </a:solidFill>
                <a:latin typeface="Rockwell Extra Bold" panose="02060903040505020403" pitchFamily="18" charset="0"/>
              </a:rPr>
              <a:t>{AC</a:t>
            </a:r>
            <a:r>
              <a:rPr lang="es-ES" altLang="en-US" sz="1800" b="1" i="1">
                <a:solidFill>
                  <a:srgbClr val="008000"/>
                </a:solidFill>
                <a:latin typeface="Rockwell Extra Bold" panose="02060903040505020403" pitchFamily="18" charset="0"/>
              </a:rPr>
              <a:t>C</a:t>
            </a:r>
            <a:r>
              <a:rPr lang="en-US" altLang="en-US" sz="1800" b="1" i="1">
                <a:solidFill>
                  <a:srgbClr val="008000"/>
                </a:solidFill>
                <a:latin typeface="Rockwell Extra Bold" panose="02060903040505020403" pitchFamily="18" charset="0"/>
              </a:rPr>
              <a:t>ION</a:t>
            </a:r>
            <a:r>
              <a:rPr lang="es-ES" altLang="en-US" sz="1800" b="1" i="1">
                <a:solidFill>
                  <a:srgbClr val="008000"/>
                </a:solidFill>
                <a:latin typeface="Rockwell Extra Bold" panose="02060903040505020403" pitchFamily="18" charset="0"/>
              </a:rPr>
              <a:t>E</a:t>
            </a:r>
            <a:r>
              <a:rPr lang="en-US" altLang="en-US" sz="1800" b="1" i="1">
                <a:solidFill>
                  <a:srgbClr val="008000"/>
                </a:solidFill>
                <a:latin typeface="Rockwell Extra Bold" panose="02060903040505020403" pitchFamily="18" charset="0"/>
              </a:rPr>
              <a:t>S}</a:t>
            </a:r>
          </a:p>
        </p:txBody>
      </p:sp>
      <p:sp>
        <p:nvSpPr>
          <p:cNvPr id="191502" name="Text Box 14"/>
          <p:cNvSpPr txBox="1">
            <a:spLocks noChangeArrowheads="1"/>
          </p:cNvSpPr>
          <p:nvPr/>
        </p:nvSpPr>
        <p:spPr bwMode="auto">
          <a:xfrm>
            <a:off x="0" y="6119813"/>
            <a:ext cx="7267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i="1">
                <a:latin typeface="Rockwell Extra Bold" panose="02060903040505020403" pitchFamily="18" charset="0"/>
              </a:rPr>
              <a:t> {</a:t>
            </a:r>
            <a:r>
              <a:rPr lang="es-ES" altLang="en-US" sz="1600" b="1" i="1">
                <a:latin typeface="Rockwell Extra Bold" panose="02060903040505020403" pitchFamily="18" charset="0"/>
              </a:rPr>
              <a:t>¡EL AMOR DE DIOS  FLUYE A TRAVÉS DE LAS RELACIONES</a:t>
            </a:r>
            <a:r>
              <a:rPr lang="en-US" altLang="en-US" sz="1600" b="1" i="1">
                <a:latin typeface="Rockwell Extra Bold" panose="02060903040505020403" pitchFamily="18" charset="0"/>
              </a:rPr>
              <a:t>!}</a:t>
            </a:r>
          </a:p>
        </p:txBody>
      </p:sp>
      <p:sp>
        <p:nvSpPr>
          <p:cNvPr id="191503" name="Text Box 15"/>
          <p:cNvSpPr txBox="1">
            <a:spLocks noChangeArrowheads="1"/>
          </p:cNvSpPr>
          <p:nvPr/>
        </p:nvSpPr>
        <p:spPr bwMode="auto">
          <a:xfrm>
            <a:off x="152400" y="9021763"/>
            <a:ext cx="6964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200" b="1" i="1"/>
              <a:t>¡CUANDO LA</a:t>
            </a:r>
            <a:r>
              <a:rPr lang="en-US" altLang="en-US" sz="1200" b="1" i="1">
                <a:solidFill>
                  <a:srgbClr val="CC0000"/>
                </a:solidFill>
              </a:rPr>
              <a:t> </a:t>
            </a:r>
            <a:r>
              <a:rPr lang="es-ES" altLang="en-US" sz="1400" b="1" i="1">
                <a:solidFill>
                  <a:srgbClr val="CC0000"/>
                </a:solidFill>
              </a:rPr>
              <a:t>SOLUCIÓN</a:t>
            </a:r>
            <a:r>
              <a:rPr lang="en-US" altLang="en-US" sz="1200" b="1" i="1">
                <a:solidFill>
                  <a:srgbClr val="CC0000"/>
                </a:solidFill>
              </a:rPr>
              <a:t> </a:t>
            </a:r>
            <a:r>
              <a:rPr lang="es-ES" altLang="en-US" sz="1200" b="1" i="1"/>
              <a:t>ENCUENTRA A LA</a:t>
            </a:r>
            <a:r>
              <a:rPr lang="en-US" altLang="en-US" sz="1200" b="1" i="1">
                <a:solidFill>
                  <a:srgbClr val="CC0000"/>
                </a:solidFill>
              </a:rPr>
              <a:t> </a:t>
            </a:r>
            <a:r>
              <a:rPr lang="en-US" altLang="en-US" sz="1400" b="1" i="1">
                <a:solidFill>
                  <a:srgbClr val="008000"/>
                </a:solidFill>
              </a:rPr>
              <a:t>N</a:t>
            </a:r>
            <a:r>
              <a:rPr lang="es-ES" altLang="en-US" sz="1400" b="1" i="1">
                <a:solidFill>
                  <a:srgbClr val="008000"/>
                </a:solidFill>
              </a:rPr>
              <a:t>ECESIDAD</a:t>
            </a:r>
            <a:r>
              <a:rPr lang="en-US" altLang="en-US" sz="1400" b="1" i="1">
                <a:solidFill>
                  <a:srgbClr val="CC0000"/>
                </a:solidFill>
              </a:rPr>
              <a:t> </a:t>
            </a:r>
            <a:r>
              <a:rPr lang="es-ES" altLang="en-US" sz="1200" b="1" i="1"/>
              <a:t>OCURRE</a:t>
            </a:r>
            <a:r>
              <a:rPr lang="en-US" altLang="en-US" sz="1400" b="1" i="1">
                <a:solidFill>
                  <a:srgbClr val="CC0000"/>
                </a:solidFill>
              </a:rPr>
              <a:t> </a:t>
            </a:r>
            <a:r>
              <a:rPr lang="es-ES" altLang="en-US" sz="1200" b="1" i="1"/>
              <a:t>UN MILAGRO</a:t>
            </a:r>
            <a:r>
              <a:rPr lang="en-US" altLang="en-US" sz="1200" b="1" i="1"/>
              <a:t>!</a:t>
            </a:r>
            <a:r>
              <a:rPr lang="en-US" altLang="en-US" sz="1200" i="1"/>
              <a:t> </a:t>
            </a:r>
          </a:p>
        </p:txBody>
      </p:sp>
      <p:sp>
        <p:nvSpPr>
          <p:cNvPr id="191504" name="Text Box 16"/>
          <p:cNvSpPr txBox="1">
            <a:spLocks noChangeArrowheads="1"/>
          </p:cNvSpPr>
          <p:nvPr/>
        </p:nvSpPr>
        <p:spPr bwMode="auto">
          <a:xfrm>
            <a:off x="1600200" y="2301875"/>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solidFill>
                  <a:schemeClr val="accent2"/>
                </a:solidFill>
                <a:latin typeface="Rockwell Extra Bold" panose="02060903040505020403" pitchFamily="18" charset="0"/>
              </a:rPr>
              <a:t>  CONDUCIDO POR UNA CARGA</a:t>
            </a:r>
            <a:endParaRPr lang="en-US" altLang="en-US" sz="1800">
              <a:solidFill>
                <a:schemeClr val="accent2"/>
              </a:solidFill>
              <a:latin typeface="Rockwell Extra Bold" panose="02060903040505020403" pitchFamily="18" charset="0"/>
            </a:endParaRPr>
          </a:p>
        </p:txBody>
      </p:sp>
      <p:sp>
        <p:nvSpPr>
          <p:cNvPr id="191505" name="Text Box 17"/>
          <p:cNvSpPr txBox="1">
            <a:spLocks noChangeArrowheads="1"/>
          </p:cNvSpPr>
          <p:nvPr/>
        </p:nvSpPr>
        <p:spPr bwMode="auto">
          <a:xfrm>
            <a:off x="2128838" y="2914650"/>
            <a:ext cx="2952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latin typeface="Rockwell Extra Bold" panose="02060903040505020403" pitchFamily="18" charset="0"/>
              </a:rPr>
              <a:t>LOS DOS BRAZOS DE LA IGLESIA</a:t>
            </a:r>
            <a:endParaRPr lang="en-US" altLang="en-US" sz="1200">
              <a:latin typeface="Rockwell Extra Bold" panose="02060903040505020403" pitchFamily="18" charset="0"/>
            </a:endParaRPr>
          </a:p>
        </p:txBody>
      </p:sp>
    </p:spTree>
  </p:cSld>
  <p:clrMapOvr>
    <a:masterClrMapping/>
  </p:clrMapOvr>
  <p:transition spd="slow">
    <p:checke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52400" y="990600"/>
            <a:ext cx="2286000" cy="5562600"/>
          </a:xfrm>
          <a:prstGeom prst="rect">
            <a:avLst/>
          </a:prstGeom>
          <a:gradFill rotWithShape="0">
            <a:gsLst>
              <a:gs pos="0">
                <a:srgbClr val="0B2036"/>
              </a:gs>
              <a:gs pos="50000">
                <a:srgbClr val="3399FF"/>
              </a:gs>
              <a:gs pos="100000">
                <a:srgbClr val="0B203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chemeClr val="bg1"/>
              </a:solidFill>
            </a:endParaRPr>
          </a:p>
        </p:txBody>
      </p:sp>
      <p:sp>
        <p:nvSpPr>
          <p:cNvPr id="193539" name="Text Box 3"/>
          <p:cNvSpPr txBox="1">
            <a:spLocks noChangeArrowheads="1"/>
          </p:cNvSpPr>
          <p:nvPr/>
        </p:nvSpPr>
        <p:spPr bwMode="auto">
          <a:xfrm>
            <a:off x="152400" y="3505200"/>
            <a:ext cx="2286000"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chemeClr val="bg1"/>
                </a:solidFill>
              </a:rPr>
              <a:t>   </a:t>
            </a:r>
            <a:endParaRPr lang="en-US" altLang="en-US" sz="1600" b="1">
              <a:solidFill>
                <a:schemeClr val="bg1"/>
              </a:solidFill>
            </a:endParaRPr>
          </a:p>
          <a:p>
            <a:r>
              <a:rPr lang="es-ES" altLang="en-US" sz="1800" b="1">
                <a:solidFill>
                  <a:schemeClr val="bg1"/>
                </a:solidFill>
              </a:rPr>
              <a:t> LA SOLUCIÓN</a:t>
            </a:r>
          </a:p>
          <a:p>
            <a:endParaRPr lang="en-US" altLang="en-US" b="1">
              <a:solidFill>
                <a:schemeClr val="bg1"/>
              </a:solidFill>
            </a:endParaRPr>
          </a:p>
          <a:p>
            <a:r>
              <a:rPr lang="es-ES" altLang="en-US" sz="1400">
                <a:solidFill>
                  <a:schemeClr val="bg1"/>
                </a:solidFill>
              </a:rPr>
              <a:t>    LA CARGA</a:t>
            </a:r>
            <a:r>
              <a:rPr lang="en-US" altLang="en-US" sz="1400">
                <a:solidFill>
                  <a:schemeClr val="bg1"/>
                </a:solidFill>
              </a:rPr>
              <a:t>,</a:t>
            </a:r>
          </a:p>
          <a:p>
            <a:r>
              <a:rPr lang="es-ES" altLang="en-US" sz="1400">
                <a:solidFill>
                  <a:schemeClr val="bg1"/>
                </a:solidFill>
              </a:rPr>
              <a:t>    EL PODER Y</a:t>
            </a:r>
            <a:endParaRPr lang="en-US" altLang="en-US" sz="1400">
              <a:solidFill>
                <a:schemeClr val="bg1"/>
              </a:solidFill>
            </a:endParaRPr>
          </a:p>
          <a:p>
            <a:r>
              <a:rPr lang="es-ES" altLang="en-US" sz="1400">
                <a:solidFill>
                  <a:schemeClr val="bg1"/>
                </a:solidFill>
              </a:rPr>
              <a:t>    LAS ACCIONES </a:t>
            </a:r>
          </a:p>
          <a:p>
            <a:r>
              <a:rPr lang="es-ES" altLang="en-US" sz="1400">
                <a:solidFill>
                  <a:schemeClr val="bg1"/>
                </a:solidFill>
              </a:rPr>
              <a:t>    DEL  SANTO     </a:t>
            </a:r>
          </a:p>
          <a:p>
            <a:r>
              <a:rPr lang="es-ES" altLang="en-US" sz="1400">
                <a:solidFill>
                  <a:schemeClr val="bg1"/>
                </a:solidFill>
              </a:rPr>
              <a:t>    APOSTÓLICO</a:t>
            </a:r>
            <a:endParaRPr lang="en-US" altLang="en-US" sz="1400">
              <a:solidFill>
                <a:schemeClr val="bg1"/>
              </a:solidFill>
            </a:endParaRPr>
          </a:p>
          <a:p>
            <a:endParaRPr lang="en-US" altLang="en-US" sz="1000">
              <a:solidFill>
                <a:schemeClr val="bg1"/>
              </a:solidFill>
            </a:endParaRPr>
          </a:p>
          <a:p>
            <a:endParaRPr lang="en-US" altLang="en-US" sz="2000">
              <a:solidFill>
                <a:schemeClr val="bg1"/>
              </a:solidFill>
            </a:endParaRPr>
          </a:p>
          <a:p>
            <a:pPr algn="ctr"/>
            <a:r>
              <a:rPr lang="en-US" altLang="en-US" sz="1700" b="1">
                <a:solidFill>
                  <a:schemeClr val="bg1"/>
                </a:solidFill>
              </a:rPr>
              <a:t> </a:t>
            </a:r>
            <a:r>
              <a:rPr lang="es-ES" altLang="en-US" sz="1700" b="1">
                <a:solidFill>
                  <a:schemeClr val="bg1"/>
                </a:solidFill>
              </a:rPr>
              <a:t>EL SANTO</a:t>
            </a:r>
            <a:r>
              <a:rPr lang="en-US" altLang="en-US" sz="1700" b="1">
                <a:solidFill>
                  <a:schemeClr val="bg1"/>
                </a:solidFill>
              </a:rPr>
              <a:t>  </a:t>
            </a:r>
          </a:p>
        </p:txBody>
      </p:sp>
      <p:sp>
        <p:nvSpPr>
          <p:cNvPr id="967684" name="Rectangle 4"/>
          <p:cNvSpPr>
            <a:spLocks noChangeArrowheads="1"/>
          </p:cNvSpPr>
          <p:nvPr/>
        </p:nvSpPr>
        <p:spPr bwMode="auto">
          <a:xfrm>
            <a:off x="914400" y="6400800"/>
            <a:ext cx="762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685" name="AutoShape 5"/>
          <p:cNvSpPr>
            <a:spLocks noChangeArrowheads="1"/>
          </p:cNvSpPr>
          <p:nvPr/>
        </p:nvSpPr>
        <p:spPr bwMode="auto">
          <a:xfrm>
            <a:off x="1066800" y="6172200"/>
            <a:ext cx="485775" cy="533400"/>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93542" name="Rectangle 6"/>
          <p:cNvSpPr>
            <a:spLocks noChangeArrowheads="1"/>
          </p:cNvSpPr>
          <p:nvPr/>
        </p:nvSpPr>
        <p:spPr bwMode="auto">
          <a:xfrm>
            <a:off x="4724400" y="990600"/>
            <a:ext cx="2209800" cy="5562600"/>
          </a:xfrm>
          <a:prstGeom prst="rect">
            <a:avLst/>
          </a:prstGeom>
          <a:gradFill rotWithShape="0">
            <a:gsLst>
              <a:gs pos="0">
                <a:srgbClr val="0C0000"/>
              </a:gs>
              <a:gs pos="50000">
                <a:srgbClr val="CC0000"/>
              </a:gs>
              <a:gs pos="100000">
                <a:srgbClr val="0C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sp>
        <p:nvSpPr>
          <p:cNvPr id="193543" name="Rectangle 7"/>
          <p:cNvSpPr>
            <a:spLocks noChangeArrowheads="1"/>
          </p:cNvSpPr>
          <p:nvPr/>
        </p:nvSpPr>
        <p:spPr bwMode="auto">
          <a:xfrm>
            <a:off x="2514600" y="1006475"/>
            <a:ext cx="2133600" cy="5562600"/>
          </a:xfrm>
          <a:prstGeom prst="rect">
            <a:avLst/>
          </a:prstGeom>
          <a:gradFill rotWithShape="0">
            <a:gsLst>
              <a:gs pos="0">
                <a:srgbClr val="0C320C"/>
              </a:gs>
              <a:gs pos="50000">
                <a:srgbClr val="33CC33"/>
              </a:gs>
              <a:gs pos="100000">
                <a:srgbClr val="0C320C"/>
              </a:gs>
            </a:gsLst>
            <a:lin ang="5400000" scaled="1"/>
          </a:gradFill>
          <a:ln w="285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chemeClr val="bg1"/>
              </a:solidFill>
            </a:endParaRPr>
          </a:p>
        </p:txBody>
      </p:sp>
      <p:sp>
        <p:nvSpPr>
          <p:cNvPr id="967688" name="Rectangle 8"/>
          <p:cNvSpPr>
            <a:spLocks noChangeArrowheads="1"/>
          </p:cNvSpPr>
          <p:nvPr/>
        </p:nvSpPr>
        <p:spPr bwMode="auto">
          <a:xfrm>
            <a:off x="914400" y="838200"/>
            <a:ext cx="838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689" name="AutoShape 9"/>
          <p:cNvSpPr>
            <a:spLocks noChangeArrowheads="1"/>
          </p:cNvSpPr>
          <p:nvPr/>
        </p:nvSpPr>
        <p:spPr bwMode="auto">
          <a:xfrm>
            <a:off x="1066800" y="609600"/>
            <a:ext cx="485775" cy="533400"/>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93546" name="Text Box 10"/>
          <p:cNvSpPr txBox="1">
            <a:spLocks noChangeArrowheads="1"/>
          </p:cNvSpPr>
          <p:nvPr/>
        </p:nvSpPr>
        <p:spPr bwMode="auto">
          <a:xfrm>
            <a:off x="4768850" y="3733800"/>
            <a:ext cx="208915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chemeClr val="bg1"/>
                </a:solidFill>
              </a:rPr>
              <a:t> </a:t>
            </a:r>
            <a:endParaRPr lang="es-ES" altLang="en-US" sz="1600" b="1">
              <a:solidFill>
                <a:schemeClr val="bg1"/>
              </a:solidFill>
            </a:endParaRPr>
          </a:p>
          <a:p>
            <a:r>
              <a:rPr lang="es-ES" altLang="en-US" sz="1600" b="1">
                <a:solidFill>
                  <a:schemeClr val="bg1"/>
                </a:solidFill>
              </a:rPr>
              <a:t>LA</a:t>
            </a:r>
            <a:r>
              <a:rPr lang="es-ES" altLang="en-US" sz="1400" b="1">
                <a:solidFill>
                  <a:schemeClr val="bg1"/>
                </a:solidFill>
              </a:rPr>
              <a:t> </a:t>
            </a:r>
            <a:r>
              <a:rPr lang="es-ES" altLang="en-US" sz="1800" b="1">
                <a:solidFill>
                  <a:schemeClr val="bg1"/>
                </a:solidFill>
              </a:rPr>
              <a:t>NECESIDAD</a:t>
            </a:r>
          </a:p>
          <a:p>
            <a:r>
              <a:rPr lang="es-ES" altLang="en-US" sz="1800" b="1">
                <a:solidFill>
                  <a:schemeClr val="bg1"/>
                </a:solidFill>
              </a:rPr>
              <a:t>     NECESIDAD</a:t>
            </a:r>
          </a:p>
          <a:p>
            <a:r>
              <a:rPr lang="es-ES" altLang="en-US" sz="1800" b="1">
                <a:solidFill>
                  <a:schemeClr val="bg1"/>
                </a:solidFill>
              </a:rPr>
              <a:t>     NECESIDAD</a:t>
            </a:r>
            <a:endParaRPr lang="en-US" altLang="en-US" sz="1800" b="1">
              <a:solidFill>
                <a:schemeClr val="bg1"/>
              </a:solidFill>
            </a:endParaRPr>
          </a:p>
          <a:p>
            <a:endParaRPr lang="en-US" altLang="en-US" b="1">
              <a:solidFill>
                <a:schemeClr val="bg1"/>
              </a:solidFill>
            </a:endParaRPr>
          </a:p>
          <a:p>
            <a:pPr algn="ctr"/>
            <a:r>
              <a:rPr lang="es-ES" altLang="en-US" sz="1600" b="1">
                <a:solidFill>
                  <a:schemeClr val="bg1"/>
                </a:solidFill>
              </a:rPr>
              <a:t>EL PECADOR</a:t>
            </a:r>
            <a:r>
              <a:rPr lang="en-US" altLang="en-US" sz="1600" b="1">
                <a:solidFill>
                  <a:schemeClr val="bg1"/>
                </a:solidFill>
              </a:rPr>
              <a:t>,</a:t>
            </a:r>
          </a:p>
          <a:p>
            <a:pPr algn="ctr"/>
            <a:r>
              <a:rPr lang="es-ES" altLang="en-US" sz="1600" b="1">
                <a:solidFill>
                  <a:schemeClr val="bg1"/>
                </a:solidFill>
              </a:rPr>
              <a:t>APARTADO</a:t>
            </a:r>
            <a:endParaRPr lang="en-US" altLang="en-US" sz="1600" b="1">
              <a:solidFill>
                <a:schemeClr val="bg1"/>
              </a:solidFill>
            </a:endParaRPr>
          </a:p>
          <a:p>
            <a:pPr algn="ctr"/>
            <a:r>
              <a:rPr lang="es-ES" altLang="en-US" sz="1600" b="1">
                <a:solidFill>
                  <a:schemeClr val="bg1"/>
                </a:solidFill>
              </a:rPr>
              <a:t>Y </a:t>
            </a:r>
          </a:p>
          <a:p>
            <a:pPr algn="ctr"/>
            <a:r>
              <a:rPr lang="es-ES" altLang="en-US" sz="1600" b="1">
                <a:solidFill>
                  <a:schemeClr val="bg1"/>
                </a:solidFill>
              </a:rPr>
              <a:t>NUEVO CONVERSO</a:t>
            </a:r>
            <a:endParaRPr lang="en-US" altLang="en-US" sz="1600" b="1">
              <a:solidFill>
                <a:schemeClr val="bg1"/>
              </a:solidFill>
            </a:endParaRPr>
          </a:p>
        </p:txBody>
      </p:sp>
      <p:sp>
        <p:nvSpPr>
          <p:cNvPr id="967691" name="Rectangle 11"/>
          <p:cNvSpPr>
            <a:spLocks noChangeArrowheads="1"/>
          </p:cNvSpPr>
          <p:nvPr/>
        </p:nvSpPr>
        <p:spPr bwMode="auto">
          <a:xfrm>
            <a:off x="5486400" y="838200"/>
            <a:ext cx="838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692" name="Rectangle 12"/>
          <p:cNvSpPr>
            <a:spLocks noChangeArrowheads="1"/>
          </p:cNvSpPr>
          <p:nvPr/>
        </p:nvSpPr>
        <p:spPr bwMode="auto">
          <a:xfrm>
            <a:off x="5486400" y="6400800"/>
            <a:ext cx="7620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693" name="AutoShape 13"/>
          <p:cNvSpPr>
            <a:spLocks noChangeArrowheads="1"/>
          </p:cNvSpPr>
          <p:nvPr/>
        </p:nvSpPr>
        <p:spPr bwMode="auto">
          <a:xfrm>
            <a:off x="5638800" y="6172200"/>
            <a:ext cx="485775" cy="533400"/>
          </a:xfrm>
          <a:prstGeom prst="upArrow">
            <a:avLst>
              <a:gd name="adj1" fmla="val 50000"/>
              <a:gd name="adj2" fmla="val 2745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93550" name="Text Box 14"/>
          <p:cNvSpPr txBox="1">
            <a:spLocks noChangeArrowheads="1"/>
          </p:cNvSpPr>
          <p:nvPr/>
        </p:nvSpPr>
        <p:spPr bwMode="auto">
          <a:xfrm>
            <a:off x="2590800" y="1219200"/>
            <a:ext cx="1963738"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45708" rIns="17995"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a:solidFill>
                  <a:schemeClr val="bg1"/>
                </a:solidFill>
              </a:rPr>
              <a:t>MINISTRA</a:t>
            </a:r>
          </a:p>
          <a:p>
            <a:pPr algn="ctr"/>
            <a:r>
              <a:rPr lang="es-ES" altLang="en-US" sz="1600">
                <a:solidFill>
                  <a:schemeClr val="bg1"/>
                </a:solidFill>
              </a:rPr>
              <a:t>UNO EN UNO </a:t>
            </a:r>
          </a:p>
          <a:p>
            <a:pPr algn="ctr"/>
            <a:r>
              <a:rPr lang="es-ES" altLang="en-US" sz="1400">
                <a:solidFill>
                  <a:schemeClr val="bg1"/>
                </a:solidFill>
              </a:rPr>
              <a:t>A LAS NECESIDADES INDIVIDUALES</a:t>
            </a:r>
          </a:p>
          <a:p>
            <a:pPr algn="ctr"/>
            <a:endParaRPr lang="es-ES" altLang="en-US">
              <a:solidFill>
                <a:schemeClr val="bg1"/>
              </a:solidFill>
            </a:endParaRPr>
          </a:p>
          <a:p>
            <a:r>
              <a:rPr lang="es-ES" altLang="en-US" sz="1400">
                <a:solidFill>
                  <a:schemeClr val="bg1"/>
                </a:solidFill>
              </a:rPr>
              <a:t>   </a:t>
            </a:r>
            <a:r>
              <a:rPr lang="en-US" altLang="en-US" sz="1400">
                <a:solidFill>
                  <a:schemeClr val="bg1"/>
                </a:solidFill>
              </a:rPr>
              <a:t>-  </a:t>
            </a:r>
            <a:r>
              <a:rPr lang="es-ES" altLang="en-US" sz="1200">
                <a:solidFill>
                  <a:schemeClr val="bg1"/>
                </a:solidFill>
              </a:rPr>
              <a:t>NECESIDADES</a:t>
            </a:r>
            <a:endParaRPr lang="en-US" altLang="en-US" sz="1200">
              <a:solidFill>
                <a:schemeClr val="bg1"/>
              </a:solidFill>
            </a:endParaRPr>
          </a:p>
          <a:p>
            <a:r>
              <a:rPr lang="en-US" altLang="en-US" sz="1200">
                <a:solidFill>
                  <a:schemeClr val="bg1"/>
                </a:solidFill>
              </a:rPr>
              <a:t>       </a:t>
            </a:r>
            <a:r>
              <a:rPr lang="es-ES" altLang="en-US" sz="1200">
                <a:solidFill>
                  <a:schemeClr val="bg1"/>
                </a:solidFill>
              </a:rPr>
              <a:t>FÍSICAS</a:t>
            </a:r>
          </a:p>
          <a:p>
            <a:r>
              <a:rPr lang="es-ES" altLang="en-US" sz="1200">
                <a:solidFill>
                  <a:schemeClr val="bg1"/>
                </a:solidFill>
              </a:rPr>
              <a:t>   </a:t>
            </a:r>
            <a:r>
              <a:rPr lang="en-US" altLang="en-US" sz="1200">
                <a:solidFill>
                  <a:schemeClr val="bg1"/>
                </a:solidFill>
              </a:rPr>
              <a:t>-  </a:t>
            </a:r>
            <a:r>
              <a:rPr lang="es-ES" altLang="en-US" sz="1200">
                <a:solidFill>
                  <a:schemeClr val="bg1"/>
                </a:solidFill>
              </a:rPr>
              <a:t>NECESIDADES</a:t>
            </a:r>
            <a:endParaRPr lang="en-US" altLang="en-US" sz="1200">
              <a:solidFill>
                <a:schemeClr val="bg1"/>
              </a:solidFill>
            </a:endParaRPr>
          </a:p>
          <a:p>
            <a:r>
              <a:rPr lang="en-US" altLang="en-US" sz="1200">
                <a:solidFill>
                  <a:schemeClr val="bg1"/>
                </a:solidFill>
              </a:rPr>
              <a:t>     </a:t>
            </a:r>
            <a:r>
              <a:rPr lang="es-ES" altLang="en-US" sz="1200">
                <a:solidFill>
                  <a:schemeClr val="bg1"/>
                </a:solidFill>
              </a:rPr>
              <a:t> EMOCIONALES</a:t>
            </a:r>
          </a:p>
          <a:p>
            <a:r>
              <a:rPr lang="es-ES" altLang="en-US" sz="1200">
                <a:solidFill>
                  <a:schemeClr val="bg1"/>
                </a:solidFill>
              </a:rPr>
              <a:t>   </a:t>
            </a:r>
            <a:r>
              <a:rPr lang="en-US" altLang="en-US" sz="1200">
                <a:solidFill>
                  <a:schemeClr val="bg1"/>
                </a:solidFill>
              </a:rPr>
              <a:t>-  </a:t>
            </a:r>
            <a:r>
              <a:rPr lang="es-ES" altLang="en-US" sz="1200">
                <a:solidFill>
                  <a:schemeClr val="bg1"/>
                </a:solidFill>
              </a:rPr>
              <a:t>NECESIDADES</a:t>
            </a:r>
            <a:endParaRPr lang="en-US" altLang="en-US" sz="1200">
              <a:solidFill>
                <a:schemeClr val="bg1"/>
              </a:solidFill>
            </a:endParaRPr>
          </a:p>
          <a:p>
            <a:r>
              <a:rPr lang="en-US" altLang="en-US" sz="1200">
                <a:solidFill>
                  <a:schemeClr val="bg1"/>
                </a:solidFill>
              </a:rPr>
              <a:t>      </a:t>
            </a:r>
            <a:r>
              <a:rPr lang="es-ES" altLang="en-US" sz="1200">
                <a:solidFill>
                  <a:schemeClr val="bg1"/>
                </a:solidFill>
              </a:rPr>
              <a:t>ESPIRITUALES</a:t>
            </a:r>
            <a:endParaRPr lang="en-US" altLang="en-US" sz="1200">
              <a:solidFill>
                <a:schemeClr val="bg1"/>
              </a:solidFill>
            </a:endParaRPr>
          </a:p>
        </p:txBody>
      </p:sp>
      <p:sp>
        <p:nvSpPr>
          <p:cNvPr id="193551" name="Text Box 15"/>
          <p:cNvSpPr txBox="1">
            <a:spLocks noChangeArrowheads="1"/>
          </p:cNvSpPr>
          <p:nvPr/>
        </p:nvSpPr>
        <p:spPr bwMode="auto">
          <a:xfrm>
            <a:off x="2438400" y="4572000"/>
            <a:ext cx="2209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500">
                <a:solidFill>
                  <a:schemeClr val="bg1"/>
                </a:solidFill>
              </a:rPr>
              <a:t>NUESTROS MINISTERIOS </a:t>
            </a:r>
          </a:p>
          <a:p>
            <a:pPr algn="ctr"/>
            <a:r>
              <a:rPr lang="es-ES" altLang="en-US" sz="1500">
                <a:solidFill>
                  <a:schemeClr val="bg1"/>
                </a:solidFill>
              </a:rPr>
              <a:t>DE ORACIÓN </a:t>
            </a:r>
          </a:p>
          <a:p>
            <a:pPr algn="ctr"/>
            <a:r>
              <a:rPr lang="es-ES" altLang="en-US" sz="1500">
                <a:solidFill>
                  <a:schemeClr val="bg1"/>
                </a:solidFill>
              </a:rPr>
              <a:t>Y </a:t>
            </a:r>
          </a:p>
          <a:p>
            <a:pPr algn="ctr"/>
            <a:r>
              <a:rPr lang="es-ES" altLang="en-US" sz="1500">
                <a:solidFill>
                  <a:schemeClr val="bg1"/>
                </a:solidFill>
              </a:rPr>
              <a:t>DE CUIDADOS</a:t>
            </a:r>
            <a:endParaRPr lang="en-US" altLang="en-US" sz="1500">
              <a:solidFill>
                <a:schemeClr val="bg1"/>
              </a:solidFill>
            </a:endParaRPr>
          </a:p>
        </p:txBody>
      </p:sp>
      <p:sp>
        <p:nvSpPr>
          <p:cNvPr id="193552" name="Text Box 16"/>
          <p:cNvSpPr txBox="1">
            <a:spLocks noChangeArrowheads="1"/>
          </p:cNvSpPr>
          <p:nvPr/>
        </p:nvSpPr>
        <p:spPr bwMode="auto">
          <a:xfrm>
            <a:off x="38100" y="7381875"/>
            <a:ext cx="73152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a:solidFill>
                  <a:schemeClr val="accent2"/>
                </a:solidFill>
              </a:rPr>
              <a:t>LA</a:t>
            </a:r>
            <a:r>
              <a:rPr lang="en-US" altLang="en-US" sz="1600">
                <a:solidFill>
                  <a:schemeClr val="accent2"/>
                </a:solidFill>
              </a:rPr>
              <a:t> </a:t>
            </a:r>
            <a:r>
              <a:rPr lang="en-US" altLang="en-US" sz="1600" b="1">
                <a:solidFill>
                  <a:schemeClr val="accent2"/>
                </a:solidFill>
              </a:rPr>
              <a:t>MIS</a:t>
            </a:r>
            <a:r>
              <a:rPr lang="es-ES" altLang="en-US" sz="1600" b="1">
                <a:solidFill>
                  <a:schemeClr val="accent2"/>
                </a:solidFill>
              </a:rPr>
              <a:t>IÓ</a:t>
            </a:r>
            <a:r>
              <a:rPr lang="en-US" altLang="en-US" sz="1600" b="1">
                <a:solidFill>
                  <a:schemeClr val="accent2"/>
                </a:solidFill>
              </a:rPr>
              <a:t>N</a:t>
            </a:r>
            <a:r>
              <a:rPr lang="en-US" altLang="en-US" sz="1600">
                <a:solidFill>
                  <a:schemeClr val="accent2"/>
                </a:solidFill>
              </a:rPr>
              <a:t> </a:t>
            </a:r>
            <a:r>
              <a:rPr lang="es-ES" altLang="en-US" sz="1600">
                <a:solidFill>
                  <a:schemeClr val="accent2"/>
                </a:solidFill>
              </a:rPr>
              <a:t>Y</a:t>
            </a:r>
            <a:r>
              <a:rPr lang="en-US" altLang="en-US" sz="1600">
                <a:solidFill>
                  <a:schemeClr val="accent2"/>
                </a:solidFill>
              </a:rPr>
              <a:t> </a:t>
            </a:r>
            <a:r>
              <a:rPr lang="es-ES" altLang="en-US" sz="1600">
                <a:solidFill>
                  <a:schemeClr val="accent2"/>
                </a:solidFill>
              </a:rPr>
              <a:t>RETO DE LA IGLESIA Y LOS SANTOS</a:t>
            </a:r>
            <a:r>
              <a:rPr lang="en-US" altLang="en-US" sz="1600">
                <a:solidFill>
                  <a:srgbClr val="CC0000"/>
                </a:solidFill>
              </a:rPr>
              <a:t> </a:t>
            </a:r>
          </a:p>
          <a:p>
            <a:endParaRPr lang="en-US" altLang="en-US" sz="800">
              <a:solidFill>
                <a:srgbClr val="CC0000"/>
              </a:solidFill>
            </a:endParaRPr>
          </a:p>
          <a:p>
            <a:r>
              <a:rPr lang="es-ES" altLang="en-US" sz="1200">
                <a:solidFill>
                  <a:srgbClr val="006600"/>
                </a:solidFill>
              </a:rPr>
              <a:t>ES ABRIR LAS PUERTAS  DE NUESTRO HOSPITAL UN POQUITO MÁS AMPLIAMENTE  POR MEDIO DE </a:t>
            </a:r>
            <a:r>
              <a:rPr lang="en-US" altLang="en-US" sz="1200" u="sng">
                <a:solidFill>
                  <a:srgbClr val="006600"/>
                </a:solidFill>
              </a:rPr>
              <a:t>M</a:t>
            </a:r>
            <a:r>
              <a:rPr lang="es-ES" altLang="en-US" sz="1200" u="sng">
                <a:solidFill>
                  <a:srgbClr val="006600"/>
                </a:solidFill>
              </a:rPr>
              <a:t>ÁS SANTOS</a:t>
            </a:r>
            <a:r>
              <a:rPr lang="en-US" altLang="en-US" sz="1200">
                <a:solidFill>
                  <a:srgbClr val="006600"/>
                </a:solidFill>
              </a:rPr>
              <a:t> </a:t>
            </a:r>
            <a:r>
              <a:rPr lang="es-ES" altLang="en-US" sz="1200">
                <a:solidFill>
                  <a:srgbClr val="006600"/>
                </a:solidFill>
              </a:rPr>
              <a:t>INVOLUCRNÁNDOSE EN BUSCAR, PREOCUPARSE POR</a:t>
            </a:r>
          </a:p>
          <a:p>
            <a:r>
              <a:rPr lang="es-ES" altLang="en-US" sz="1200">
                <a:solidFill>
                  <a:srgbClr val="006600"/>
                </a:solidFill>
              </a:rPr>
              <a:t>Y  MINISTRAR</a:t>
            </a:r>
            <a:r>
              <a:rPr lang="en-US" altLang="en-US" sz="1200">
                <a:solidFill>
                  <a:srgbClr val="006600"/>
                </a:solidFill>
              </a:rPr>
              <a:t>  </a:t>
            </a:r>
            <a:r>
              <a:rPr lang="es-ES" altLang="en-US" sz="1200">
                <a:solidFill>
                  <a:srgbClr val="CC0000"/>
                </a:solidFill>
              </a:rPr>
              <a:t>A</a:t>
            </a:r>
            <a:r>
              <a:rPr lang="en-US" altLang="en-US" sz="1200">
                <a:solidFill>
                  <a:srgbClr val="CC0000"/>
                </a:solidFill>
              </a:rPr>
              <a:t>  </a:t>
            </a:r>
            <a:r>
              <a:rPr lang="en-US" altLang="en-US" sz="1200" u="sng">
                <a:solidFill>
                  <a:srgbClr val="CC0000"/>
                </a:solidFill>
              </a:rPr>
              <a:t>M</a:t>
            </a:r>
            <a:r>
              <a:rPr lang="es-ES" altLang="en-US" sz="1200" u="sng">
                <a:solidFill>
                  <a:srgbClr val="CC0000"/>
                </a:solidFill>
              </a:rPr>
              <a:t>ÁS</a:t>
            </a:r>
            <a:r>
              <a:rPr lang="en-US" altLang="en-US" sz="1200">
                <a:solidFill>
                  <a:srgbClr val="CC0000"/>
                </a:solidFill>
              </a:rPr>
              <a:t>  </a:t>
            </a:r>
            <a:r>
              <a:rPr lang="es-ES" altLang="en-US" sz="1200">
                <a:solidFill>
                  <a:srgbClr val="CC0000"/>
                </a:solidFill>
              </a:rPr>
              <a:t>DE  AQUELLOS  QUE  ESTÁN</a:t>
            </a:r>
            <a:r>
              <a:rPr lang="en-US" altLang="en-US" sz="1200">
                <a:solidFill>
                  <a:srgbClr val="006600"/>
                </a:solidFill>
              </a:rPr>
              <a:t>   </a:t>
            </a:r>
            <a:r>
              <a:rPr lang="es-ES" altLang="en-US" sz="1200">
                <a:solidFill>
                  <a:srgbClr val="CC0000"/>
                </a:solidFill>
                <a:cs typeface="Times New Roman" panose="02020603050405020304" pitchFamily="18" charset="0"/>
              </a:rPr>
              <a:t>LISIADOS</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COJOS</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CIEGOS</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QUEBRANT ADOS  DE  CORAZÓN</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ADOLORIDOS</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APRISIONADOS</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PERDIDOS</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Y</a:t>
            </a:r>
            <a:r>
              <a:rPr lang="en-US" altLang="en-US" sz="1200">
                <a:solidFill>
                  <a:srgbClr val="CC0000"/>
                </a:solidFill>
                <a:cs typeface="Times New Roman" panose="02020603050405020304" pitchFamily="18" charset="0"/>
              </a:rPr>
              <a:t> </a:t>
            </a:r>
            <a:r>
              <a:rPr lang="es-ES" altLang="en-US" sz="1200">
                <a:solidFill>
                  <a:srgbClr val="CC0000"/>
                </a:solidFill>
                <a:cs typeface="Times New Roman" panose="02020603050405020304" pitchFamily="18" charset="0"/>
              </a:rPr>
              <a:t>SIN ESPERANZA</a:t>
            </a:r>
            <a:r>
              <a:rPr lang="en-US" altLang="en-US" sz="1200">
                <a:solidFill>
                  <a:srgbClr val="CC0000"/>
                </a:solidFill>
                <a:cs typeface="Times New Roman" panose="02020603050405020304" pitchFamily="18" charset="0"/>
              </a:rPr>
              <a:t>:</a:t>
            </a:r>
            <a:r>
              <a:rPr lang="en-US" altLang="en-US" sz="1400">
                <a:solidFill>
                  <a:srgbClr val="CC0000"/>
                </a:solidFill>
              </a:rPr>
              <a:t> </a:t>
            </a:r>
          </a:p>
        </p:txBody>
      </p:sp>
      <p:sp>
        <p:nvSpPr>
          <p:cNvPr id="193553" name="Text Box 17"/>
          <p:cNvSpPr txBox="1">
            <a:spLocks noChangeArrowheads="1"/>
          </p:cNvSpPr>
          <p:nvPr/>
        </p:nvSpPr>
        <p:spPr bwMode="auto">
          <a:xfrm>
            <a:off x="2819400" y="5915025"/>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b="1">
                <a:solidFill>
                  <a:schemeClr val="bg1"/>
                </a:solidFill>
              </a:rPr>
              <a:t>EL </a:t>
            </a:r>
          </a:p>
          <a:p>
            <a:pPr algn="ctr"/>
            <a:r>
              <a:rPr lang="es-ES" altLang="en-US" sz="1800" b="1">
                <a:solidFill>
                  <a:schemeClr val="bg1"/>
                </a:solidFill>
              </a:rPr>
              <a:t>HOSPITAL</a:t>
            </a:r>
            <a:endParaRPr lang="en-US" altLang="en-US" sz="1800" b="1">
              <a:solidFill>
                <a:schemeClr val="bg1"/>
              </a:solidFill>
            </a:endParaRPr>
          </a:p>
        </p:txBody>
      </p:sp>
      <p:sp>
        <p:nvSpPr>
          <p:cNvPr id="193554" name="Text Box 18"/>
          <p:cNvSpPr txBox="1">
            <a:spLocks noChangeArrowheads="1"/>
          </p:cNvSpPr>
          <p:nvPr/>
        </p:nvSpPr>
        <p:spPr bwMode="auto">
          <a:xfrm>
            <a:off x="152400" y="1295400"/>
            <a:ext cx="22240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i="1">
                <a:solidFill>
                  <a:schemeClr val="bg1"/>
                </a:solidFill>
              </a:rPr>
              <a:t>SIN INVOLUCRAMIENTO</a:t>
            </a:r>
          </a:p>
          <a:p>
            <a:pPr algn="ctr"/>
            <a:r>
              <a:rPr lang="es-ES" altLang="en-US" sz="1200" i="1">
                <a:solidFill>
                  <a:schemeClr val="bg1"/>
                </a:solidFill>
              </a:rPr>
              <a:t>EN MINISTRAR</a:t>
            </a:r>
          </a:p>
          <a:p>
            <a:pPr algn="ctr"/>
            <a:r>
              <a:rPr lang="es-ES" altLang="en-US" sz="1200" i="1">
                <a:solidFill>
                  <a:schemeClr val="bg1"/>
                </a:solidFill>
              </a:rPr>
              <a:t>A LAS NECESIDADES</a:t>
            </a:r>
          </a:p>
          <a:p>
            <a:pPr algn="ctr"/>
            <a:r>
              <a:rPr lang="es-ES" altLang="en-US" sz="1200" i="1">
                <a:solidFill>
                  <a:schemeClr val="bg1"/>
                </a:solidFill>
              </a:rPr>
              <a:t>INDIVIDUALES</a:t>
            </a:r>
            <a:endParaRPr lang="en-US" altLang="en-US" sz="1200" i="1">
              <a:solidFill>
                <a:schemeClr val="bg1"/>
              </a:solidFill>
            </a:endParaRPr>
          </a:p>
          <a:p>
            <a:pPr algn="ctr"/>
            <a:endParaRPr lang="en-US" altLang="en-US" sz="1200" i="1">
              <a:solidFill>
                <a:schemeClr val="bg1"/>
              </a:solidFill>
            </a:endParaRPr>
          </a:p>
          <a:p>
            <a:pPr algn="ctr"/>
            <a:endParaRPr lang="en-US" altLang="en-US" sz="1200" i="1">
              <a:solidFill>
                <a:schemeClr val="bg1"/>
              </a:solidFill>
            </a:endParaRPr>
          </a:p>
        </p:txBody>
      </p:sp>
      <p:sp>
        <p:nvSpPr>
          <p:cNvPr id="193555" name="Text Box 19"/>
          <p:cNvSpPr txBox="1">
            <a:spLocks noChangeArrowheads="1"/>
          </p:cNvSpPr>
          <p:nvPr/>
        </p:nvSpPr>
        <p:spPr bwMode="auto">
          <a:xfrm>
            <a:off x="2697163" y="3886200"/>
            <a:ext cx="192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solidFill>
                  <a:schemeClr val="bg1"/>
                </a:solidFill>
              </a:rPr>
              <a:t>MINISTERIO</a:t>
            </a:r>
            <a:endParaRPr lang="en-US" altLang="en-US" sz="1800">
              <a:solidFill>
                <a:schemeClr val="bg1"/>
              </a:solidFill>
            </a:endParaRPr>
          </a:p>
          <a:p>
            <a:pPr algn="ctr"/>
            <a:r>
              <a:rPr lang="es-ES" altLang="en-US" sz="1800">
                <a:solidFill>
                  <a:schemeClr val="bg1"/>
                </a:solidFill>
              </a:rPr>
              <a:t> APOSTÓLICO</a:t>
            </a:r>
            <a:endParaRPr lang="en-US" altLang="en-US" sz="1800">
              <a:solidFill>
                <a:schemeClr val="bg1"/>
              </a:solidFill>
            </a:endParaRPr>
          </a:p>
        </p:txBody>
      </p:sp>
      <p:sp>
        <p:nvSpPr>
          <p:cNvPr id="967700" name="AutoShape 20"/>
          <p:cNvSpPr>
            <a:spLocks noChangeArrowheads="1"/>
          </p:cNvSpPr>
          <p:nvPr/>
        </p:nvSpPr>
        <p:spPr bwMode="auto">
          <a:xfrm>
            <a:off x="5686425" y="609600"/>
            <a:ext cx="485775" cy="533400"/>
          </a:xfrm>
          <a:prstGeom prst="upArrow">
            <a:avLst>
              <a:gd name="adj1" fmla="val 50000"/>
              <a:gd name="adj2" fmla="val 27451"/>
            </a:avLst>
          </a:prstGeom>
          <a:solidFill>
            <a:srgbClr val="CC00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701" name="Rectangle 21"/>
          <p:cNvSpPr>
            <a:spLocks noChangeArrowheads="1"/>
          </p:cNvSpPr>
          <p:nvPr/>
        </p:nvSpPr>
        <p:spPr bwMode="auto">
          <a:xfrm>
            <a:off x="3048000" y="914400"/>
            <a:ext cx="8382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702" name="AutoShape 22"/>
          <p:cNvSpPr>
            <a:spLocks noChangeArrowheads="1"/>
          </p:cNvSpPr>
          <p:nvPr/>
        </p:nvSpPr>
        <p:spPr bwMode="auto">
          <a:xfrm>
            <a:off x="3248025" y="609600"/>
            <a:ext cx="485775" cy="533400"/>
          </a:xfrm>
          <a:prstGeom prst="upArrow">
            <a:avLst>
              <a:gd name="adj1" fmla="val 50000"/>
              <a:gd name="adj2" fmla="val 27451"/>
            </a:avLst>
          </a:prstGeom>
          <a:solidFill>
            <a:srgbClr val="009900"/>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93559" name="Text Box 23"/>
          <p:cNvSpPr txBox="1">
            <a:spLocks noChangeArrowheads="1"/>
          </p:cNvSpPr>
          <p:nvPr/>
        </p:nvSpPr>
        <p:spPr bwMode="auto">
          <a:xfrm>
            <a:off x="2574925" y="0"/>
            <a:ext cx="20208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rgbClr val="006600"/>
                </a:solidFill>
              </a:rPr>
              <a:t>ALTA RETENCIÓN</a:t>
            </a:r>
            <a:endParaRPr lang="en-US" altLang="en-US" sz="1200">
              <a:solidFill>
                <a:srgbClr val="006600"/>
              </a:solidFill>
            </a:endParaRPr>
          </a:p>
          <a:p>
            <a:pPr algn="ctr"/>
            <a:r>
              <a:rPr lang="es-ES" altLang="en-US" sz="1200">
                <a:solidFill>
                  <a:srgbClr val="006600"/>
                </a:solidFill>
              </a:rPr>
              <a:t>DE VISITAS Y</a:t>
            </a:r>
            <a:endParaRPr lang="en-US" altLang="en-US" sz="1200">
              <a:solidFill>
                <a:srgbClr val="006600"/>
              </a:solidFill>
            </a:endParaRPr>
          </a:p>
          <a:p>
            <a:pPr algn="ctr"/>
            <a:r>
              <a:rPr lang="es-ES" altLang="en-US" sz="1200">
                <a:solidFill>
                  <a:srgbClr val="006600"/>
                </a:solidFill>
              </a:rPr>
              <a:t>NUEVOS CONVERSOS</a:t>
            </a:r>
            <a:endParaRPr lang="en-US" altLang="en-US" sz="1200">
              <a:solidFill>
                <a:srgbClr val="006600"/>
              </a:solidFill>
            </a:endParaRPr>
          </a:p>
        </p:txBody>
      </p:sp>
      <p:sp>
        <p:nvSpPr>
          <p:cNvPr id="193560" name="Text Box 24"/>
          <p:cNvSpPr txBox="1">
            <a:spLocks noChangeArrowheads="1"/>
          </p:cNvSpPr>
          <p:nvPr/>
        </p:nvSpPr>
        <p:spPr bwMode="auto">
          <a:xfrm>
            <a:off x="5043488" y="0"/>
            <a:ext cx="20193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rgbClr val="CC0000"/>
                </a:solidFill>
              </a:rPr>
              <a:t>BAJA RETENCIÓN</a:t>
            </a:r>
            <a:endParaRPr lang="en-US" altLang="en-US" sz="1200">
              <a:solidFill>
                <a:srgbClr val="CC0000"/>
              </a:solidFill>
            </a:endParaRPr>
          </a:p>
          <a:p>
            <a:pPr algn="ctr"/>
            <a:r>
              <a:rPr lang="es-ES" altLang="en-US" sz="1200">
                <a:solidFill>
                  <a:srgbClr val="CC0000"/>
                </a:solidFill>
              </a:rPr>
              <a:t>DE VISITAS Y </a:t>
            </a:r>
          </a:p>
          <a:p>
            <a:pPr algn="ctr"/>
            <a:r>
              <a:rPr lang="es-ES" altLang="en-US" sz="1200">
                <a:solidFill>
                  <a:srgbClr val="CC0000"/>
                </a:solidFill>
              </a:rPr>
              <a:t>NUEVOS CONVERSOS</a:t>
            </a:r>
            <a:endParaRPr lang="en-US" altLang="en-US" sz="1200">
              <a:solidFill>
                <a:srgbClr val="CC0000"/>
              </a:solidFill>
            </a:endParaRPr>
          </a:p>
        </p:txBody>
      </p:sp>
      <p:sp>
        <p:nvSpPr>
          <p:cNvPr id="193561" name="Text Box 25"/>
          <p:cNvSpPr txBox="1">
            <a:spLocks noChangeArrowheads="1"/>
          </p:cNvSpPr>
          <p:nvPr/>
        </p:nvSpPr>
        <p:spPr bwMode="auto">
          <a:xfrm>
            <a:off x="5046663" y="1752600"/>
            <a:ext cx="1811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bg1"/>
                </a:solidFill>
              </a:rPr>
              <a:t>       </a:t>
            </a:r>
            <a:endParaRPr lang="en-US" altLang="en-US">
              <a:solidFill>
                <a:schemeClr val="bg1"/>
              </a:solidFill>
            </a:endParaRPr>
          </a:p>
          <a:p>
            <a:pPr algn="ctr"/>
            <a:r>
              <a:rPr lang="en-US" altLang="en-US" sz="1400"/>
              <a:t>       </a:t>
            </a:r>
          </a:p>
        </p:txBody>
      </p:sp>
      <p:sp>
        <p:nvSpPr>
          <p:cNvPr id="193562" name="Text Box 26"/>
          <p:cNvSpPr txBox="1">
            <a:spLocks noChangeArrowheads="1"/>
          </p:cNvSpPr>
          <p:nvPr/>
        </p:nvSpPr>
        <p:spPr bwMode="auto">
          <a:xfrm>
            <a:off x="4937125" y="1371600"/>
            <a:ext cx="19970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i="1">
                <a:solidFill>
                  <a:schemeClr val="bg1"/>
                </a:solidFill>
              </a:rPr>
              <a:t>NECESIDADES INDIVIDUALES NO IDENTIFICADAS Y MINISTRADAS A </a:t>
            </a:r>
          </a:p>
          <a:p>
            <a:pPr algn="ctr"/>
            <a:r>
              <a:rPr lang="es-ES" altLang="en-US" sz="1200" i="1">
                <a:solidFill>
                  <a:schemeClr val="bg1"/>
                </a:solidFill>
              </a:rPr>
              <a:t>UNO EN UNO</a:t>
            </a:r>
            <a:endParaRPr lang="en-US" altLang="en-US" sz="1200" i="1">
              <a:solidFill>
                <a:schemeClr val="bg1"/>
              </a:solidFill>
            </a:endParaRPr>
          </a:p>
        </p:txBody>
      </p:sp>
      <p:sp>
        <p:nvSpPr>
          <p:cNvPr id="967707" name="Rectangle 27"/>
          <p:cNvSpPr>
            <a:spLocks noChangeArrowheads="1"/>
          </p:cNvSpPr>
          <p:nvPr/>
        </p:nvSpPr>
        <p:spPr bwMode="auto">
          <a:xfrm>
            <a:off x="4572000" y="3352800"/>
            <a:ext cx="304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708" name="Rectangle 28"/>
          <p:cNvSpPr>
            <a:spLocks noChangeArrowheads="1"/>
          </p:cNvSpPr>
          <p:nvPr/>
        </p:nvSpPr>
        <p:spPr bwMode="auto">
          <a:xfrm>
            <a:off x="2286000" y="3352800"/>
            <a:ext cx="304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67709" name="AutoShape 29"/>
          <p:cNvSpPr>
            <a:spLocks noChangeArrowheads="1"/>
          </p:cNvSpPr>
          <p:nvPr/>
        </p:nvSpPr>
        <p:spPr bwMode="auto">
          <a:xfrm>
            <a:off x="4267200" y="3429000"/>
            <a:ext cx="838200" cy="485775"/>
          </a:xfrm>
          <a:prstGeom prst="leftArrow">
            <a:avLst>
              <a:gd name="adj1" fmla="val 50000"/>
              <a:gd name="adj2" fmla="val 43137"/>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93566" name="AutoShape 30"/>
          <p:cNvSpPr>
            <a:spLocks noChangeArrowheads="1"/>
          </p:cNvSpPr>
          <p:nvPr/>
        </p:nvSpPr>
        <p:spPr bwMode="auto">
          <a:xfrm>
            <a:off x="2071688" y="3429000"/>
            <a:ext cx="823912" cy="485775"/>
          </a:xfrm>
          <a:prstGeom prst="rightArrow">
            <a:avLst>
              <a:gd name="adj1" fmla="val 50000"/>
              <a:gd name="adj2" fmla="val 42402"/>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rgbClr val="FF3300"/>
              </a:solidFill>
            </a:endParaRPr>
          </a:p>
        </p:txBody>
      </p:sp>
      <p:sp>
        <p:nvSpPr>
          <p:cNvPr id="967711" name="Line 31"/>
          <p:cNvSpPr>
            <a:spLocks noChangeShapeType="1"/>
          </p:cNvSpPr>
          <p:nvPr/>
        </p:nvSpPr>
        <p:spPr bwMode="auto">
          <a:xfrm flipV="1">
            <a:off x="5943600" y="2362200"/>
            <a:ext cx="0" cy="91440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7712" name="Line 32"/>
          <p:cNvSpPr>
            <a:spLocks noChangeShapeType="1"/>
          </p:cNvSpPr>
          <p:nvPr/>
        </p:nvSpPr>
        <p:spPr bwMode="auto">
          <a:xfrm flipH="1">
            <a:off x="5334000" y="3657600"/>
            <a:ext cx="609600" cy="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7713" name="Line 33"/>
          <p:cNvSpPr>
            <a:spLocks noChangeShapeType="1"/>
          </p:cNvSpPr>
          <p:nvPr/>
        </p:nvSpPr>
        <p:spPr bwMode="auto">
          <a:xfrm flipV="1">
            <a:off x="1295400" y="2286000"/>
            <a:ext cx="0" cy="91440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7714" name="Line 34"/>
          <p:cNvSpPr>
            <a:spLocks noChangeShapeType="1"/>
          </p:cNvSpPr>
          <p:nvPr/>
        </p:nvSpPr>
        <p:spPr bwMode="auto">
          <a:xfrm>
            <a:off x="1295400" y="3657600"/>
            <a:ext cx="685800" cy="0"/>
          </a:xfrm>
          <a:prstGeom prst="line">
            <a:avLst/>
          </a:prstGeom>
          <a:noFill/>
          <a:ln w="76200">
            <a:solidFill>
              <a:schemeClr val="bg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3571" name="Text Box 35"/>
          <p:cNvSpPr txBox="1">
            <a:spLocks noChangeArrowheads="1"/>
          </p:cNvSpPr>
          <p:nvPr/>
        </p:nvSpPr>
        <p:spPr bwMode="auto">
          <a:xfrm>
            <a:off x="1447800" y="6743700"/>
            <a:ext cx="421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000">
                <a:latin typeface="Rockwell Extra Bold" panose="02060903040505020403" pitchFamily="18" charset="0"/>
              </a:rPr>
              <a:t>LA IGLESIA ES UN HOSPITAL</a:t>
            </a:r>
            <a:endParaRPr lang="en-US" altLang="en-US" sz="2000">
              <a:latin typeface="Rockwell Extra Bold" panose="02060903040505020403" pitchFamily="18" charset="0"/>
            </a:endParaRPr>
          </a:p>
        </p:txBody>
      </p:sp>
      <p:sp>
        <p:nvSpPr>
          <p:cNvPr id="967716" name="Line 36"/>
          <p:cNvSpPr>
            <a:spLocks noChangeShapeType="1"/>
          </p:cNvSpPr>
          <p:nvPr/>
        </p:nvSpPr>
        <p:spPr bwMode="auto">
          <a:xfrm>
            <a:off x="6019800" y="6932613"/>
            <a:ext cx="9906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7717" name="Line 37"/>
          <p:cNvSpPr>
            <a:spLocks noChangeShapeType="1"/>
          </p:cNvSpPr>
          <p:nvPr/>
        </p:nvSpPr>
        <p:spPr bwMode="auto">
          <a:xfrm flipH="1">
            <a:off x="152400" y="6932613"/>
            <a:ext cx="114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Oval 2"/>
          <p:cNvSpPr>
            <a:spLocks noChangeArrowheads="1"/>
          </p:cNvSpPr>
          <p:nvPr/>
        </p:nvSpPr>
        <p:spPr bwMode="auto">
          <a:xfrm>
            <a:off x="5257800" y="6858000"/>
            <a:ext cx="1905000" cy="1066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t>HOMBRE EN </a:t>
            </a:r>
          </a:p>
          <a:p>
            <a:pPr algn="ctr"/>
            <a:r>
              <a:rPr lang="es-ES" altLang="en-US" sz="1800"/>
              <a:t>NECESIDAD</a:t>
            </a:r>
            <a:endParaRPr lang="en-US" altLang="en-US" sz="1800"/>
          </a:p>
        </p:txBody>
      </p:sp>
      <p:sp>
        <p:nvSpPr>
          <p:cNvPr id="969731" name="AutoShape 3"/>
          <p:cNvSpPr>
            <a:spLocks noChangeArrowheads="1"/>
          </p:cNvSpPr>
          <p:nvPr/>
        </p:nvSpPr>
        <p:spPr bwMode="auto">
          <a:xfrm>
            <a:off x="685800" y="2286000"/>
            <a:ext cx="1295400" cy="2743200"/>
          </a:xfrm>
          <a:prstGeom prst="can">
            <a:avLst>
              <a:gd name="adj" fmla="val 52941"/>
            </a:avLst>
          </a:prstGeom>
          <a:gradFill rotWithShape="0">
            <a:gsLst>
              <a:gs pos="0">
                <a:schemeClr val="accent2"/>
              </a:gs>
              <a:gs pos="100000">
                <a:schemeClr val="accent2">
                  <a:gamma/>
                  <a:shade val="2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p>
            <a:pPr algn="ctr">
              <a:defRPr/>
            </a:pPr>
            <a:r>
              <a:rPr lang="es-ES" altLang="en-US" sz="1200">
                <a:solidFill>
                  <a:schemeClr val="bg1"/>
                </a:solidFill>
              </a:rPr>
              <a:t>RELACIÓN </a:t>
            </a:r>
          </a:p>
          <a:p>
            <a:pPr algn="ctr">
              <a:defRPr/>
            </a:pPr>
            <a:r>
              <a:rPr lang="es-ES" altLang="en-US" sz="1200">
                <a:solidFill>
                  <a:schemeClr val="bg1"/>
                </a:solidFill>
              </a:rPr>
              <a:t>CON DIOS</a:t>
            </a:r>
            <a:endParaRPr lang="en-US" altLang="en-US" sz="1200">
              <a:solidFill>
                <a:schemeClr val="bg1"/>
              </a:solidFill>
            </a:endParaRPr>
          </a:p>
        </p:txBody>
      </p:sp>
      <p:sp>
        <p:nvSpPr>
          <p:cNvPr id="195588" name="AutoShape 4"/>
          <p:cNvSpPr>
            <a:spLocks noChangeArrowheads="1"/>
          </p:cNvSpPr>
          <p:nvPr/>
        </p:nvSpPr>
        <p:spPr bwMode="auto">
          <a:xfrm>
            <a:off x="3200400" y="4800600"/>
            <a:ext cx="1295400" cy="2667000"/>
          </a:xfrm>
          <a:prstGeom prst="can">
            <a:avLst>
              <a:gd name="adj" fmla="val 51471"/>
            </a:avLst>
          </a:prstGeom>
          <a:gradFill rotWithShape="0">
            <a:gsLst>
              <a:gs pos="0">
                <a:srgbClr val="008000"/>
              </a:gs>
              <a:gs pos="100000">
                <a:srgbClr val="002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chemeClr val="bg1"/>
                </a:solidFill>
              </a:rPr>
              <a:t>RELACIÓN CON</a:t>
            </a:r>
          </a:p>
          <a:p>
            <a:pPr algn="ctr"/>
            <a:r>
              <a:rPr lang="es-ES" altLang="en-US" sz="1200">
                <a:solidFill>
                  <a:schemeClr val="bg1"/>
                </a:solidFill>
              </a:rPr>
              <a:t>EL HOMBRE</a:t>
            </a:r>
            <a:endParaRPr lang="en-US" altLang="en-US" sz="1200">
              <a:solidFill>
                <a:schemeClr val="bg1"/>
              </a:solidFill>
            </a:endParaRPr>
          </a:p>
          <a:p>
            <a:pPr algn="ctr"/>
            <a:endParaRPr lang="en-US" altLang="en-US" sz="1200">
              <a:solidFill>
                <a:schemeClr val="bg1"/>
              </a:solidFill>
            </a:endParaRPr>
          </a:p>
          <a:p>
            <a:pPr algn="ctr"/>
            <a:r>
              <a:rPr lang="es-ES" altLang="en-US" sz="1200" b="1">
                <a:solidFill>
                  <a:schemeClr val="bg1"/>
                </a:solidFill>
                <a:latin typeface="Times New Roman" panose="02020603050405020304" pitchFamily="18" charset="0"/>
              </a:rPr>
              <a:t>AMOR</a:t>
            </a:r>
            <a:r>
              <a:rPr lang="en-US" altLang="en-US" sz="1200" b="1">
                <a:solidFill>
                  <a:schemeClr val="bg1"/>
                </a:solidFill>
                <a:latin typeface="Times New Roman" panose="02020603050405020304" pitchFamily="18" charset="0"/>
              </a:rPr>
              <a:t> </a:t>
            </a:r>
            <a:r>
              <a:rPr lang="es-ES" altLang="en-US" sz="1200" b="1">
                <a:solidFill>
                  <a:schemeClr val="bg1"/>
                </a:solidFill>
                <a:latin typeface="Times New Roman" panose="02020603050405020304" pitchFamily="18" charset="0"/>
              </a:rPr>
              <a:t>Y</a:t>
            </a:r>
            <a:endParaRPr lang="en-US" altLang="en-US" sz="1200" b="1">
              <a:solidFill>
                <a:schemeClr val="bg1"/>
              </a:solidFill>
              <a:latin typeface="Times New Roman" panose="02020603050405020304" pitchFamily="18" charset="0"/>
            </a:endParaRPr>
          </a:p>
          <a:p>
            <a:pPr algn="ctr"/>
            <a:r>
              <a:rPr lang="en-US" altLang="en-US" sz="1200" b="1">
                <a:solidFill>
                  <a:schemeClr val="bg1"/>
                </a:solidFill>
                <a:latin typeface="Times New Roman" panose="02020603050405020304" pitchFamily="18" charset="0"/>
              </a:rPr>
              <a:t>COMPAS</a:t>
            </a:r>
            <a:r>
              <a:rPr lang="es-ES" altLang="en-US" sz="1200" b="1">
                <a:solidFill>
                  <a:schemeClr val="bg1"/>
                </a:solidFill>
                <a:latin typeface="Times New Roman" panose="02020603050405020304" pitchFamily="18" charset="0"/>
              </a:rPr>
              <a:t>IÓ</a:t>
            </a:r>
            <a:r>
              <a:rPr lang="en-US" altLang="en-US" sz="1200" b="1">
                <a:solidFill>
                  <a:schemeClr val="bg1"/>
                </a:solidFill>
                <a:latin typeface="Times New Roman" panose="02020603050405020304" pitchFamily="18" charset="0"/>
              </a:rPr>
              <a:t>N</a:t>
            </a:r>
          </a:p>
          <a:p>
            <a:pPr algn="ctr"/>
            <a:r>
              <a:rPr lang="es-ES" altLang="en-US" sz="1200" b="1">
                <a:solidFill>
                  <a:schemeClr val="bg1"/>
                </a:solidFill>
                <a:latin typeface="Times New Roman" panose="02020603050405020304" pitchFamily="18" charset="0"/>
              </a:rPr>
              <a:t>POR   EL</a:t>
            </a:r>
            <a:r>
              <a:rPr lang="en-US" altLang="en-US" sz="1200" b="1">
                <a:solidFill>
                  <a:schemeClr val="bg1"/>
                </a:solidFill>
                <a:latin typeface="Times New Roman" panose="02020603050405020304" pitchFamily="18" charset="0"/>
              </a:rPr>
              <a:t>  </a:t>
            </a:r>
          </a:p>
          <a:p>
            <a:pPr algn="ctr"/>
            <a:r>
              <a:rPr lang="es-ES" altLang="en-US" sz="1200" b="1">
                <a:solidFill>
                  <a:schemeClr val="bg1"/>
                </a:solidFill>
                <a:latin typeface="Times New Roman" panose="02020603050405020304" pitchFamily="18" charset="0"/>
              </a:rPr>
              <a:t>HOMBRE</a:t>
            </a:r>
            <a:endParaRPr lang="en-US" altLang="en-US" sz="1200" b="1">
              <a:solidFill>
                <a:schemeClr val="bg1"/>
              </a:solidFill>
              <a:latin typeface="Times New Roman" panose="02020603050405020304" pitchFamily="18" charset="0"/>
            </a:endParaRPr>
          </a:p>
        </p:txBody>
      </p:sp>
      <p:sp>
        <p:nvSpPr>
          <p:cNvPr id="969733" name="Freeform 5"/>
          <p:cNvSpPr>
            <a:spLocks/>
          </p:cNvSpPr>
          <p:nvPr/>
        </p:nvSpPr>
        <p:spPr bwMode="auto">
          <a:xfrm>
            <a:off x="990600" y="1828800"/>
            <a:ext cx="4343400" cy="5943600"/>
          </a:xfrm>
          <a:custGeom>
            <a:avLst/>
            <a:gdLst>
              <a:gd name="T0" fmla="*/ 0 w 2880"/>
              <a:gd name="T1" fmla="*/ 0 h 3024"/>
              <a:gd name="T2" fmla="*/ 336 w 2880"/>
              <a:gd name="T3" fmla="*/ 528 h 3024"/>
              <a:gd name="T4" fmla="*/ 384 w 2880"/>
              <a:gd name="T5" fmla="*/ 1536 h 3024"/>
              <a:gd name="T6" fmla="*/ 1776 w 2880"/>
              <a:gd name="T7" fmla="*/ 1728 h 3024"/>
              <a:gd name="T8" fmla="*/ 1920 w 2880"/>
              <a:gd name="T9" fmla="*/ 2832 h 3024"/>
              <a:gd name="T10" fmla="*/ 2880 w 2880"/>
              <a:gd name="T11" fmla="*/ 2880 h 3024"/>
            </a:gdLst>
            <a:ahLst/>
            <a:cxnLst>
              <a:cxn ang="0">
                <a:pos x="T0" y="T1"/>
              </a:cxn>
              <a:cxn ang="0">
                <a:pos x="T2" y="T3"/>
              </a:cxn>
              <a:cxn ang="0">
                <a:pos x="T4" y="T5"/>
              </a:cxn>
              <a:cxn ang="0">
                <a:pos x="T6" y="T7"/>
              </a:cxn>
              <a:cxn ang="0">
                <a:pos x="T8" y="T9"/>
              </a:cxn>
              <a:cxn ang="0">
                <a:pos x="T10" y="T11"/>
              </a:cxn>
            </a:cxnLst>
            <a:rect l="0" t="0" r="r" b="b"/>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9734" name="Freeform 6"/>
          <p:cNvSpPr>
            <a:spLocks/>
          </p:cNvSpPr>
          <p:nvPr/>
        </p:nvSpPr>
        <p:spPr bwMode="auto">
          <a:xfrm>
            <a:off x="1295400" y="1752600"/>
            <a:ext cx="4191000" cy="5562600"/>
          </a:xfrm>
          <a:custGeom>
            <a:avLst/>
            <a:gdLst>
              <a:gd name="T0" fmla="*/ 0 w 2880"/>
              <a:gd name="T1" fmla="*/ 0 h 3024"/>
              <a:gd name="T2" fmla="*/ 336 w 2880"/>
              <a:gd name="T3" fmla="*/ 528 h 3024"/>
              <a:gd name="T4" fmla="*/ 384 w 2880"/>
              <a:gd name="T5" fmla="*/ 1536 h 3024"/>
              <a:gd name="T6" fmla="*/ 1776 w 2880"/>
              <a:gd name="T7" fmla="*/ 1728 h 3024"/>
              <a:gd name="T8" fmla="*/ 1920 w 2880"/>
              <a:gd name="T9" fmla="*/ 2832 h 3024"/>
              <a:gd name="T10" fmla="*/ 2880 w 2880"/>
              <a:gd name="T11" fmla="*/ 2880 h 3024"/>
            </a:gdLst>
            <a:ahLst/>
            <a:cxnLst>
              <a:cxn ang="0">
                <a:pos x="T0" y="T1"/>
              </a:cxn>
              <a:cxn ang="0">
                <a:pos x="T2" y="T3"/>
              </a:cxn>
              <a:cxn ang="0">
                <a:pos x="T4" y="T5"/>
              </a:cxn>
              <a:cxn ang="0">
                <a:pos x="T6" y="T7"/>
              </a:cxn>
              <a:cxn ang="0">
                <a:pos x="T8" y="T9"/>
              </a:cxn>
              <a:cxn ang="0">
                <a:pos x="T10" y="T11"/>
              </a:cxn>
            </a:cxnLst>
            <a:rect l="0" t="0" r="r" b="b"/>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5591" name="Text Box 7"/>
          <p:cNvSpPr txBox="1">
            <a:spLocks noChangeArrowheads="1"/>
          </p:cNvSpPr>
          <p:nvPr/>
        </p:nvSpPr>
        <p:spPr bwMode="auto">
          <a:xfrm>
            <a:off x="1985963" y="4724400"/>
            <a:ext cx="9032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700" b="1">
                <a:solidFill>
                  <a:srgbClr val="FF3300"/>
                </a:solidFill>
              </a:rPr>
              <a:t>AMOR</a:t>
            </a:r>
            <a:endParaRPr lang="en-US" altLang="en-US" sz="1700" b="1">
              <a:solidFill>
                <a:srgbClr val="FF3300"/>
              </a:solidFill>
            </a:endParaRPr>
          </a:p>
        </p:txBody>
      </p:sp>
      <p:sp>
        <p:nvSpPr>
          <p:cNvPr id="969736" name="Line 8"/>
          <p:cNvSpPr>
            <a:spLocks noChangeShapeType="1"/>
          </p:cNvSpPr>
          <p:nvPr/>
        </p:nvSpPr>
        <p:spPr bwMode="auto">
          <a:xfrm>
            <a:off x="381000" y="2667000"/>
            <a:ext cx="0" cy="2209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9737" name="Line 9"/>
          <p:cNvSpPr>
            <a:spLocks noChangeShapeType="1"/>
          </p:cNvSpPr>
          <p:nvPr/>
        </p:nvSpPr>
        <p:spPr bwMode="auto">
          <a:xfrm>
            <a:off x="2895600" y="5410200"/>
            <a:ext cx="0" cy="1905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5594" name="Text Box 10"/>
          <p:cNvSpPr txBox="1">
            <a:spLocks noChangeArrowheads="1"/>
          </p:cNvSpPr>
          <p:nvPr/>
        </p:nvSpPr>
        <p:spPr bwMode="auto">
          <a:xfrm>
            <a:off x="0" y="2514600"/>
            <a:ext cx="355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a:t>P</a:t>
            </a:r>
          </a:p>
          <a:p>
            <a:pPr algn="ctr"/>
            <a:r>
              <a:rPr lang="es-ES" altLang="en-US" sz="1600"/>
              <a:t>R</a:t>
            </a:r>
          </a:p>
          <a:p>
            <a:pPr algn="ctr"/>
            <a:r>
              <a:rPr lang="es-ES" altLang="en-US" sz="1600"/>
              <a:t>O</a:t>
            </a:r>
          </a:p>
          <a:p>
            <a:pPr algn="ctr"/>
            <a:r>
              <a:rPr lang="es-ES" altLang="en-US" sz="1600"/>
              <a:t>F</a:t>
            </a:r>
          </a:p>
          <a:p>
            <a:pPr algn="ctr"/>
            <a:r>
              <a:rPr lang="es-ES" altLang="en-US" sz="1600"/>
              <a:t>U</a:t>
            </a:r>
          </a:p>
          <a:p>
            <a:pPr algn="ctr"/>
            <a:r>
              <a:rPr lang="es-ES" altLang="en-US" sz="1600"/>
              <a:t>N</a:t>
            </a:r>
          </a:p>
          <a:p>
            <a:pPr algn="ctr"/>
            <a:r>
              <a:rPr lang="es-ES" altLang="en-US" sz="1600"/>
              <a:t>D</a:t>
            </a:r>
          </a:p>
          <a:p>
            <a:pPr algn="ctr"/>
            <a:r>
              <a:rPr lang="es-ES" altLang="en-US" sz="1600"/>
              <a:t>I</a:t>
            </a:r>
          </a:p>
          <a:p>
            <a:pPr algn="ctr"/>
            <a:r>
              <a:rPr lang="es-ES" altLang="en-US" sz="1600"/>
              <a:t>D</a:t>
            </a:r>
          </a:p>
          <a:p>
            <a:pPr algn="ctr"/>
            <a:r>
              <a:rPr lang="es-ES" altLang="en-US" sz="1600"/>
              <a:t>A</a:t>
            </a:r>
          </a:p>
          <a:p>
            <a:pPr algn="ctr"/>
            <a:r>
              <a:rPr lang="es-ES" altLang="en-US" sz="1600"/>
              <a:t>D</a:t>
            </a:r>
            <a:endParaRPr lang="en-US" altLang="en-US" sz="900"/>
          </a:p>
        </p:txBody>
      </p:sp>
      <p:sp>
        <p:nvSpPr>
          <p:cNvPr id="195595" name="AutoShape 11"/>
          <p:cNvSpPr>
            <a:spLocks noChangeArrowheads="1"/>
          </p:cNvSpPr>
          <p:nvPr/>
        </p:nvSpPr>
        <p:spPr bwMode="auto">
          <a:xfrm>
            <a:off x="0" y="-76200"/>
            <a:ext cx="2819400" cy="182880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200">
              <a:solidFill>
                <a:schemeClr val="bg1"/>
              </a:solidFill>
            </a:endParaRPr>
          </a:p>
        </p:txBody>
      </p:sp>
      <p:sp>
        <p:nvSpPr>
          <p:cNvPr id="969740" name="Line 12"/>
          <p:cNvSpPr>
            <a:spLocks noChangeShapeType="1"/>
          </p:cNvSpPr>
          <p:nvPr/>
        </p:nvSpPr>
        <p:spPr bwMode="auto">
          <a:xfrm>
            <a:off x="4572000" y="7315200"/>
            <a:ext cx="6096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9741" name="Line 13"/>
          <p:cNvSpPr>
            <a:spLocks noChangeShapeType="1"/>
          </p:cNvSpPr>
          <p:nvPr/>
        </p:nvSpPr>
        <p:spPr bwMode="auto">
          <a:xfrm>
            <a:off x="1143000" y="1752600"/>
            <a:ext cx="38100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5598" name="Text Box 14"/>
          <p:cNvSpPr txBox="1">
            <a:spLocks noChangeArrowheads="1"/>
          </p:cNvSpPr>
          <p:nvPr/>
        </p:nvSpPr>
        <p:spPr bwMode="auto">
          <a:xfrm>
            <a:off x="66675" y="8148638"/>
            <a:ext cx="2038350" cy="106362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nSpc>
                <a:spcPct val="90000"/>
              </a:lnSpc>
            </a:pPr>
            <a:r>
              <a:rPr lang="es-ES" altLang="en-US" sz="1400" u="sng">
                <a:solidFill>
                  <a:srgbClr val="FF3300"/>
                </a:solidFill>
              </a:rPr>
              <a:t>AMA</a:t>
            </a:r>
            <a:r>
              <a:rPr lang="es-ES" altLang="en-US" sz="1400">
                <a:solidFill>
                  <a:srgbClr val="FF3300"/>
                </a:solidFill>
              </a:rPr>
              <a:t> </a:t>
            </a:r>
            <a:r>
              <a:rPr lang="es-ES" altLang="en-US" sz="1400">
                <a:solidFill>
                  <a:schemeClr val="accent2"/>
                </a:solidFill>
              </a:rPr>
              <a:t>A DIOS</a:t>
            </a:r>
            <a:r>
              <a:rPr lang="en-US" altLang="en-US" sz="1400">
                <a:solidFill>
                  <a:schemeClr val="accent2"/>
                </a:solidFill>
              </a:rPr>
              <a:t> </a:t>
            </a:r>
            <a:r>
              <a:rPr lang="es-ES" altLang="en-US" sz="1400">
                <a:solidFill>
                  <a:schemeClr val="accent2"/>
                </a:solidFill>
              </a:rPr>
              <a:t>CON</a:t>
            </a:r>
            <a:endParaRPr lang="en-US" altLang="en-US" sz="1400">
              <a:solidFill>
                <a:schemeClr val="accent2"/>
              </a:solidFill>
            </a:endParaRPr>
          </a:p>
          <a:p>
            <a:pPr>
              <a:lnSpc>
                <a:spcPct val="90000"/>
              </a:lnSpc>
            </a:pPr>
            <a:r>
              <a:rPr lang="es-ES" altLang="en-US" sz="1400">
                <a:solidFill>
                  <a:schemeClr val="accent2"/>
                </a:solidFill>
              </a:rPr>
              <a:t>TODO</a:t>
            </a:r>
            <a:r>
              <a:rPr lang="en-US" altLang="en-US" sz="1400">
                <a:solidFill>
                  <a:schemeClr val="accent2"/>
                </a:solidFill>
              </a:rPr>
              <a:t> </a:t>
            </a:r>
            <a:r>
              <a:rPr lang="es-ES" altLang="en-US" sz="1400">
                <a:solidFill>
                  <a:schemeClr val="accent2"/>
                </a:solidFill>
              </a:rPr>
              <a:t>TU</a:t>
            </a:r>
            <a:r>
              <a:rPr lang="en-US" altLang="en-US" sz="1400">
                <a:solidFill>
                  <a:schemeClr val="accent2"/>
                </a:solidFill>
              </a:rPr>
              <a:t> </a:t>
            </a:r>
            <a:r>
              <a:rPr lang="es-ES" altLang="en-US" sz="1400">
                <a:solidFill>
                  <a:schemeClr val="accent2"/>
                </a:solidFill>
              </a:rPr>
              <a:t>CORAZÓN</a:t>
            </a:r>
            <a:r>
              <a:rPr lang="en-US" altLang="en-US" sz="1400">
                <a:solidFill>
                  <a:schemeClr val="accent2"/>
                </a:solidFill>
              </a:rPr>
              <a:t>,</a:t>
            </a:r>
          </a:p>
          <a:p>
            <a:pPr>
              <a:lnSpc>
                <a:spcPct val="90000"/>
              </a:lnSpc>
            </a:pPr>
            <a:r>
              <a:rPr lang="es-ES" altLang="en-US" sz="1400">
                <a:solidFill>
                  <a:schemeClr val="accent2"/>
                </a:solidFill>
              </a:rPr>
              <a:t>ALMA</a:t>
            </a:r>
            <a:r>
              <a:rPr lang="en-US" altLang="en-US" sz="1400">
                <a:solidFill>
                  <a:schemeClr val="accent2"/>
                </a:solidFill>
              </a:rPr>
              <a:t>, </a:t>
            </a:r>
            <a:r>
              <a:rPr lang="es-ES" altLang="en-US" sz="1400">
                <a:solidFill>
                  <a:schemeClr val="accent2"/>
                </a:solidFill>
              </a:rPr>
              <a:t>MENTE</a:t>
            </a:r>
            <a:r>
              <a:rPr lang="en-US" altLang="en-US" sz="1400">
                <a:solidFill>
                  <a:schemeClr val="accent2"/>
                </a:solidFill>
              </a:rPr>
              <a:t>, </a:t>
            </a:r>
            <a:r>
              <a:rPr lang="es-ES" altLang="en-US" sz="1400">
                <a:solidFill>
                  <a:schemeClr val="accent2"/>
                </a:solidFill>
              </a:rPr>
              <a:t>Y</a:t>
            </a:r>
            <a:endParaRPr lang="en-US" altLang="en-US" sz="1400">
              <a:solidFill>
                <a:schemeClr val="accent2"/>
              </a:solidFill>
            </a:endParaRPr>
          </a:p>
          <a:p>
            <a:pPr>
              <a:lnSpc>
                <a:spcPct val="90000"/>
              </a:lnSpc>
            </a:pPr>
            <a:r>
              <a:rPr lang="es-ES" altLang="en-US" sz="1400">
                <a:solidFill>
                  <a:schemeClr val="accent2"/>
                </a:solidFill>
              </a:rPr>
              <a:t>FUERZA</a:t>
            </a:r>
            <a:r>
              <a:rPr lang="en-US" altLang="en-US" sz="1400">
                <a:solidFill>
                  <a:schemeClr val="accent2"/>
                </a:solidFill>
              </a:rPr>
              <a:t>.</a:t>
            </a:r>
          </a:p>
          <a:p>
            <a:pPr>
              <a:lnSpc>
                <a:spcPct val="90000"/>
              </a:lnSpc>
            </a:pPr>
            <a:r>
              <a:rPr lang="en-US" altLang="en-US" sz="1200" b="1">
                <a:solidFill>
                  <a:schemeClr val="accent2"/>
                </a:solidFill>
                <a:latin typeface="Times New Roman" panose="02020603050405020304" pitchFamily="18" charset="0"/>
              </a:rPr>
              <a:t>Mar</a:t>
            </a:r>
            <a:r>
              <a:rPr lang="es-ES" altLang="en-US" sz="1200" b="1">
                <a:solidFill>
                  <a:schemeClr val="accent2"/>
                </a:solidFill>
                <a:latin typeface="Times New Roman" panose="02020603050405020304" pitchFamily="18" charset="0"/>
              </a:rPr>
              <a:t>cos</a:t>
            </a:r>
            <a:r>
              <a:rPr lang="en-US" altLang="en-US" sz="1200" b="1">
                <a:solidFill>
                  <a:schemeClr val="accent2"/>
                </a:solidFill>
                <a:latin typeface="Times New Roman" panose="02020603050405020304" pitchFamily="18" charset="0"/>
              </a:rPr>
              <a:t> 12:30</a:t>
            </a:r>
          </a:p>
        </p:txBody>
      </p:sp>
      <p:sp>
        <p:nvSpPr>
          <p:cNvPr id="195599" name="Text Box 15"/>
          <p:cNvSpPr txBox="1">
            <a:spLocks noChangeArrowheads="1"/>
          </p:cNvSpPr>
          <p:nvPr/>
        </p:nvSpPr>
        <p:spPr bwMode="auto">
          <a:xfrm>
            <a:off x="2390775" y="8077200"/>
            <a:ext cx="1905000" cy="113347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u="sng">
                <a:solidFill>
                  <a:srgbClr val="FF3300"/>
                </a:solidFill>
              </a:rPr>
              <a:t>AMA</a:t>
            </a:r>
            <a:r>
              <a:rPr lang="en-US" altLang="en-US" sz="1400">
                <a:solidFill>
                  <a:srgbClr val="008000"/>
                </a:solidFill>
              </a:rPr>
              <a:t> </a:t>
            </a:r>
            <a:r>
              <a:rPr lang="es-ES" altLang="en-US" sz="1400">
                <a:solidFill>
                  <a:srgbClr val="008000"/>
                </a:solidFill>
              </a:rPr>
              <a:t>A TU</a:t>
            </a:r>
            <a:endParaRPr lang="en-US" altLang="en-US" sz="1400">
              <a:solidFill>
                <a:srgbClr val="008000"/>
              </a:solidFill>
            </a:endParaRPr>
          </a:p>
          <a:p>
            <a:r>
              <a:rPr lang="es-ES" altLang="en-US" sz="1400">
                <a:solidFill>
                  <a:srgbClr val="008000"/>
                </a:solidFill>
              </a:rPr>
              <a:t>PRÓJIMO COMO</a:t>
            </a:r>
            <a:endParaRPr lang="en-US" altLang="en-US" sz="1400">
              <a:solidFill>
                <a:srgbClr val="008000"/>
              </a:solidFill>
            </a:endParaRPr>
          </a:p>
          <a:p>
            <a:r>
              <a:rPr lang="es-ES" altLang="en-US" sz="1400">
                <a:solidFill>
                  <a:srgbClr val="008000"/>
                </a:solidFill>
              </a:rPr>
              <a:t>A TI MISMO</a:t>
            </a:r>
            <a:endParaRPr lang="en-US" altLang="en-US" sz="1400">
              <a:solidFill>
                <a:srgbClr val="008000"/>
              </a:solidFill>
            </a:endParaRPr>
          </a:p>
          <a:p>
            <a:r>
              <a:rPr lang="en-US" altLang="en-US" sz="1200" b="1">
                <a:solidFill>
                  <a:srgbClr val="008000"/>
                </a:solidFill>
                <a:latin typeface="Times New Roman" panose="02020603050405020304" pitchFamily="18" charset="0"/>
              </a:rPr>
              <a:t>Mar</a:t>
            </a:r>
            <a:r>
              <a:rPr lang="es-ES" altLang="en-US" sz="1200" b="1">
                <a:solidFill>
                  <a:srgbClr val="008000"/>
                </a:solidFill>
                <a:latin typeface="Times New Roman" panose="02020603050405020304" pitchFamily="18" charset="0"/>
              </a:rPr>
              <a:t>cos</a:t>
            </a:r>
            <a:r>
              <a:rPr lang="en-US" altLang="en-US" sz="1200" b="1">
                <a:solidFill>
                  <a:srgbClr val="008000"/>
                </a:solidFill>
                <a:latin typeface="Times New Roman" panose="02020603050405020304" pitchFamily="18" charset="0"/>
              </a:rPr>
              <a:t> 12:31</a:t>
            </a:r>
          </a:p>
          <a:p>
            <a:r>
              <a:rPr lang="es-ES" altLang="en-US" sz="1200" b="1">
                <a:solidFill>
                  <a:srgbClr val="008000"/>
                </a:solidFill>
                <a:latin typeface="Times New Roman" panose="02020603050405020304" pitchFamily="18" charset="0"/>
              </a:rPr>
              <a:t>Santiago</a:t>
            </a:r>
            <a:r>
              <a:rPr lang="en-US" altLang="en-US" sz="1200" b="1">
                <a:solidFill>
                  <a:srgbClr val="008000"/>
                </a:solidFill>
                <a:latin typeface="Times New Roman" panose="02020603050405020304" pitchFamily="18" charset="0"/>
              </a:rPr>
              <a:t> 2:8  </a:t>
            </a:r>
            <a:r>
              <a:rPr lang="es-ES" altLang="en-US" sz="1200" b="1" i="1">
                <a:solidFill>
                  <a:srgbClr val="008000"/>
                </a:solidFill>
                <a:latin typeface="Times New Roman" panose="02020603050405020304" pitchFamily="18" charset="0"/>
              </a:rPr>
              <a:t>La Ley Real</a:t>
            </a:r>
            <a:endParaRPr lang="en-US" altLang="en-US" sz="1200" b="1" i="1">
              <a:solidFill>
                <a:srgbClr val="008000"/>
              </a:solidFill>
              <a:latin typeface="Times New Roman" panose="02020603050405020304" pitchFamily="18" charset="0"/>
            </a:endParaRPr>
          </a:p>
        </p:txBody>
      </p:sp>
      <p:sp>
        <p:nvSpPr>
          <p:cNvPr id="195600" name="Text Box 16"/>
          <p:cNvSpPr txBox="1">
            <a:spLocks noChangeArrowheads="1"/>
          </p:cNvSpPr>
          <p:nvPr/>
        </p:nvSpPr>
        <p:spPr bwMode="auto">
          <a:xfrm>
            <a:off x="2038350" y="845820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FF3300"/>
                </a:solidFill>
              </a:rPr>
              <a:t>+</a:t>
            </a:r>
          </a:p>
        </p:txBody>
      </p:sp>
      <p:sp>
        <p:nvSpPr>
          <p:cNvPr id="969745" name="Text Box 17"/>
          <p:cNvSpPr txBox="1">
            <a:spLocks noChangeArrowheads="1"/>
          </p:cNvSpPr>
          <p:nvPr/>
        </p:nvSpPr>
        <p:spPr bwMode="auto">
          <a:xfrm>
            <a:off x="3352800" y="457200"/>
            <a:ext cx="3810000" cy="116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p>
            <a:pPr>
              <a:defRPr/>
            </a:pPr>
            <a:r>
              <a:rPr lang="es-ES" altLang="en-US" sz="1600">
                <a:solidFill>
                  <a:srgbClr val="FF3300"/>
                </a:solidFill>
              </a:rPr>
              <a:t> ¡LOS DONES DEL ESPÍRITU</a:t>
            </a:r>
            <a:endParaRPr lang="en-US" altLang="en-US" sz="1600">
              <a:solidFill>
                <a:srgbClr val="FF3300"/>
              </a:solidFill>
            </a:endParaRPr>
          </a:p>
          <a:p>
            <a:pPr>
              <a:defRPr/>
            </a:pPr>
            <a:r>
              <a:rPr lang="es-ES" altLang="en-US" sz="1600">
                <a:solidFill>
                  <a:srgbClr val="FF3300"/>
                </a:solidFill>
              </a:rPr>
              <a:t> OPERAN Y FLUYEN A TRAVÉS</a:t>
            </a:r>
            <a:r>
              <a:rPr lang="en-US" altLang="en-US" sz="1600">
                <a:solidFill>
                  <a:srgbClr val="FF3300"/>
                </a:solidFill>
              </a:rPr>
              <a:t>  </a:t>
            </a:r>
          </a:p>
          <a:p>
            <a:pPr>
              <a:defRPr/>
            </a:pPr>
            <a:r>
              <a:rPr lang="en-US" altLang="en-US" sz="1600">
                <a:solidFill>
                  <a:srgbClr val="FF3300"/>
                </a:solidFill>
              </a:rPr>
              <a:t> </a:t>
            </a:r>
            <a:r>
              <a:rPr lang="es-ES" altLang="en-US" sz="1600">
                <a:solidFill>
                  <a:srgbClr val="FF3300"/>
                </a:solidFill>
              </a:rPr>
              <a:t>DEL </a:t>
            </a:r>
            <a:r>
              <a:rPr lang="es-ES" altLang="en-US" sz="1600">
                <a:solidFill>
                  <a:srgbClr val="008000"/>
                </a:solidFill>
              </a:rPr>
              <a:t>CANAL DEL AMOR</a:t>
            </a:r>
            <a:r>
              <a:rPr lang="en-US" altLang="en-US" sz="1600">
                <a:solidFill>
                  <a:srgbClr val="006600"/>
                </a:solidFill>
              </a:rPr>
              <a:t>!</a:t>
            </a:r>
          </a:p>
          <a:p>
            <a:pPr>
              <a:defRPr/>
            </a:pPr>
            <a:r>
              <a:rPr lang="es-ES" altLang="en-US" sz="1600" b="1">
                <a:solidFill>
                  <a:srgbClr val="FF3300"/>
                </a:solidFill>
                <a:effectLst>
                  <a:outerShdw blurRad="38100" dist="38100" dir="2700000" algn="tl">
                    <a:srgbClr val="C0C0C0"/>
                  </a:outerShdw>
                </a:effectLst>
                <a:latin typeface="Times New Roman" panose="02020603050405020304" pitchFamily="18" charset="0"/>
              </a:rPr>
              <a:t> 1</a:t>
            </a:r>
            <a:r>
              <a:rPr lang="en-US" altLang="en-US" sz="1600" b="1">
                <a:solidFill>
                  <a:srgbClr val="FF3300"/>
                </a:solidFill>
                <a:effectLst>
                  <a:outerShdw blurRad="38100" dist="38100" dir="2700000" algn="tl">
                    <a:srgbClr val="C0C0C0"/>
                  </a:outerShdw>
                </a:effectLst>
                <a:latin typeface="Times New Roman" panose="02020603050405020304" pitchFamily="18" charset="0"/>
              </a:rPr>
              <a:t> Cor. 12:31</a:t>
            </a:r>
            <a:r>
              <a:rPr lang="es-ES" altLang="en-US" sz="1600" b="1">
                <a:solidFill>
                  <a:srgbClr val="FF3300"/>
                </a:solidFill>
                <a:effectLst>
                  <a:outerShdw blurRad="38100" dist="38100" dir="2700000" algn="tl">
                    <a:srgbClr val="C0C0C0"/>
                  </a:outerShdw>
                </a:effectLst>
                <a:latin typeface="Times New Roman" panose="02020603050405020304" pitchFamily="18" charset="0"/>
              </a:rPr>
              <a:t>; </a:t>
            </a:r>
            <a:r>
              <a:rPr lang="en-US" altLang="en-US" sz="1600" b="1">
                <a:solidFill>
                  <a:srgbClr val="FF3300"/>
                </a:solidFill>
                <a:effectLst>
                  <a:outerShdw blurRad="38100" dist="38100" dir="2700000" algn="tl">
                    <a:srgbClr val="C0C0C0"/>
                  </a:outerShdw>
                </a:effectLst>
                <a:latin typeface="Times New Roman" panose="02020603050405020304" pitchFamily="18" charset="0"/>
              </a:rPr>
              <a:t>13:1-4</a:t>
            </a:r>
          </a:p>
          <a:p>
            <a:pPr>
              <a:defRPr/>
            </a:pPr>
            <a:endParaRPr lang="en-US" altLang="en-US" sz="400">
              <a:solidFill>
                <a:srgbClr val="FF3300"/>
              </a:solidFill>
            </a:endParaRPr>
          </a:p>
        </p:txBody>
      </p:sp>
      <p:sp>
        <p:nvSpPr>
          <p:cNvPr id="195602" name="Text Box 18"/>
          <p:cNvSpPr txBox="1">
            <a:spLocks noChangeArrowheads="1"/>
          </p:cNvSpPr>
          <p:nvPr/>
        </p:nvSpPr>
        <p:spPr bwMode="auto">
          <a:xfrm>
            <a:off x="76200" y="7650163"/>
            <a:ext cx="19812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accent2"/>
                </a:solidFill>
              </a:rPr>
              <a:t>1. </a:t>
            </a:r>
            <a:r>
              <a:rPr lang="es-ES" altLang="en-US" sz="1400" u="sng">
                <a:solidFill>
                  <a:schemeClr val="accent2"/>
                </a:solidFill>
              </a:rPr>
              <a:t>HIJO DE DIOS</a:t>
            </a:r>
            <a:r>
              <a:rPr lang="en-US" altLang="en-US" sz="1400">
                <a:solidFill>
                  <a:schemeClr val="accent2"/>
                </a:solidFill>
                <a:latin typeface="Times New Roman" panose="02020603050405020304" pitchFamily="18" charset="0"/>
              </a:rPr>
              <a:t> </a:t>
            </a:r>
          </a:p>
          <a:p>
            <a:r>
              <a:rPr lang="es-ES" altLang="en-US" sz="1200" b="1">
                <a:solidFill>
                  <a:schemeClr val="accent2"/>
                </a:solidFill>
                <a:latin typeface="Times New Roman" panose="02020603050405020304" pitchFamily="18" charset="0"/>
              </a:rPr>
              <a:t>      Relación Con Dios</a:t>
            </a:r>
            <a:endParaRPr lang="en-US" altLang="en-US" sz="1200" b="1">
              <a:solidFill>
                <a:schemeClr val="accent2"/>
              </a:solidFill>
              <a:latin typeface="Times New Roman" panose="02020603050405020304" pitchFamily="18" charset="0"/>
            </a:endParaRPr>
          </a:p>
        </p:txBody>
      </p:sp>
      <p:sp>
        <p:nvSpPr>
          <p:cNvPr id="195603" name="Text Box 19"/>
          <p:cNvSpPr txBox="1">
            <a:spLocks noChangeArrowheads="1"/>
          </p:cNvSpPr>
          <p:nvPr/>
        </p:nvSpPr>
        <p:spPr bwMode="auto">
          <a:xfrm>
            <a:off x="2343150" y="7620000"/>
            <a:ext cx="2209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8000"/>
                </a:solidFill>
              </a:rPr>
              <a:t>2. </a:t>
            </a:r>
            <a:r>
              <a:rPr lang="es-ES" altLang="en-US" sz="1400" u="sng">
                <a:solidFill>
                  <a:srgbClr val="008000"/>
                </a:solidFill>
              </a:rPr>
              <a:t>HIJO DEL HOMBRE</a:t>
            </a:r>
            <a:endParaRPr lang="en-US" altLang="en-US" sz="1400" u="sng">
              <a:solidFill>
                <a:srgbClr val="008000"/>
              </a:solidFill>
            </a:endParaRPr>
          </a:p>
          <a:p>
            <a:r>
              <a:rPr lang="es-ES" altLang="en-US" sz="1200" b="1">
                <a:solidFill>
                  <a:srgbClr val="008000"/>
                </a:solidFill>
                <a:latin typeface="Times New Roman" panose="02020603050405020304" pitchFamily="18" charset="0"/>
              </a:rPr>
              <a:t>      Relación Con el Hombre</a:t>
            </a:r>
            <a:endParaRPr lang="en-US" altLang="en-US" sz="1200" b="1">
              <a:solidFill>
                <a:srgbClr val="008000"/>
              </a:solidFill>
              <a:latin typeface="Times New Roman" panose="02020603050405020304" pitchFamily="18" charset="0"/>
            </a:endParaRPr>
          </a:p>
        </p:txBody>
      </p:sp>
      <p:sp>
        <p:nvSpPr>
          <p:cNvPr id="195604" name="Text Box 20"/>
          <p:cNvSpPr txBox="1">
            <a:spLocks noChangeArrowheads="1"/>
          </p:cNvSpPr>
          <p:nvPr/>
        </p:nvSpPr>
        <p:spPr bwMode="auto">
          <a:xfrm>
            <a:off x="1981200" y="3028950"/>
            <a:ext cx="5135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chemeClr val="accent2"/>
                </a:solidFill>
              </a:rPr>
              <a:t> </a:t>
            </a:r>
            <a:r>
              <a:rPr lang="en-US" altLang="en-US" sz="2000">
                <a:solidFill>
                  <a:schemeClr val="accent2"/>
                </a:solidFill>
              </a:rPr>
              <a:t>1.</a:t>
            </a:r>
            <a:r>
              <a:rPr lang="en-US" altLang="en-US" sz="1800">
                <a:solidFill>
                  <a:schemeClr val="accent2"/>
                </a:solidFill>
              </a:rPr>
              <a:t> </a:t>
            </a:r>
            <a:r>
              <a:rPr lang="es-ES" altLang="en-US" sz="1800" u="sng">
                <a:solidFill>
                  <a:schemeClr val="accent2"/>
                </a:solidFill>
              </a:rPr>
              <a:t>RELACIÓN</a:t>
            </a:r>
            <a:r>
              <a:rPr lang="en-US" altLang="en-US" sz="1800" u="sng">
                <a:solidFill>
                  <a:schemeClr val="accent2"/>
                </a:solidFill>
              </a:rPr>
              <a:t>:</a:t>
            </a:r>
          </a:p>
          <a:p>
            <a:r>
              <a:rPr lang="en-US" altLang="en-US" sz="1200">
                <a:solidFill>
                  <a:schemeClr val="accent2"/>
                </a:solidFill>
              </a:rPr>
              <a:t>       - </a:t>
            </a:r>
            <a:r>
              <a:rPr lang="es-ES" altLang="en-US" sz="1200">
                <a:solidFill>
                  <a:schemeClr val="accent2"/>
                </a:solidFill>
              </a:rPr>
              <a:t>¡LO QUE DIOS HACE A NOSOTROS Y</a:t>
            </a:r>
            <a:r>
              <a:rPr lang="en-US" altLang="en-US" sz="1200">
                <a:solidFill>
                  <a:schemeClr val="accent2"/>
                </a:solidFill>
              </a:rPr>
              <a:t> </a:t>
            </a:r>
            <a:r>
              <a:rPr lang="es-ES" altLang="en-US" sz="1200">
                <a:solidFill>
                  <a:srgbClr val="FF3300"/>
                </a:solidFill>
              </a:rPr>
              <a:t>POR NOSOTROS</a:t>
            </a:r>
            <a:r>
              <a:rPr lang="en-US" altLang="en-US" sz="1200">
                <a:solidFill>
                  <a:schemeClr val="accent2"/>
                </a:solidFill>
              </a:rPr>
              <a:t>!</a:t>
            </a:r>
          </a:p>
        </p:txBody>
      </p:sp>
      <p:sp>
        <p:nvSpPr>
          <p:cNvPr id="195605" name="Text Box 21"/>
          <p:cNvSpPr txBox="1">
            <a:spLocks noChangeArrowheads="1"/>
          </p:cNvSpPr>
          <p:nvPr/>
        </p:nvSpPr>
        <p:spPr bwMode="auto">
          <a:xfrm>
            <a:off x="2117725" y="3886200"/>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900"/>
          </a:p>
        </p:txBody>
      </p:sp>
      <p:sp>
        <p:nvSpPr>
          <p:cNvPr id="195606" name="Text Box 22"/>
          <p:cNvSpPr txBox="1">
            <a:spLocks noChangeArrowheads="1"/>
          </p:cNvSpPr>
          <p:nvPr/>
        </p:nvSpPr>
        <p:spPr bwMode="auto">
          <a:xfrm>
            <a:off x="2028825" y="3781425"/>
            <a:ext cx="420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8" rIns="0" bIns="45708">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600">
                <a:solidFill>
                  <a:srgbClr val="008000"/>
                </a:solidFill>
              </a:rPr>
              <a:t>  </a:t>
            </a:r>
            <a:r>
              <a:rPr lang="es-ES" altLang="en-US" sz="2000">
                <a:solidFill>
                  <a:srgbClr val="008000"/>
                </a:solidFill>
              </a:rPr>
              <a:t>2.</a:t>
            </a:r>
            <a:r>
              <a:rPr lang="es-ES" altLang="en-US" sz="1800">
                <a:solidFill>
                  <a:srgbClr val="008000"/>
                </a:solidFill>
              </a:rPr>
              <a:t> </a:t>
            </a:r>
            <a:r>
              <a:rPr lang="es-ES" altLang="en-US" sz="1800" u="sng">
                <a:solidFill>
                  <a:srgbClr val="008000"/>
                </a:solidFill>
              </a:rPr>
              <a:t>DOMINIO</a:t>
            </a:r>
          </a:p>
          <a:p>
            <a:r>
              <a:rPr lang="en-US" altLang="en-US" sz="1200">
                <a:solidFill>
                  <a:srgbClr val="008000"/>
                </a:solidFill>
              </a:rPr>
              <a:t>        - </a:t>
            </a:r>
            <a:r>
              <a:rPr lang="es-ES" altLang="en-US" sz="1200">
                <a:solidFill>
                  <a:srgbClr val="008000"/>
                </a:solidFill>
              </a:rPr>
              <a:t>¡LO QUE DIOS HACE</a:t>
            </a:r>
            <a:r>
              <a:rPr lang="en-US" altLang="en-US" sz="1200">
                <a:solidFill>
                  <a:schemeClr val="accent2"/>
                </a:solidFill>
              </a:rPr>
              <a:t> </a:t>
            </a:r>
            <a:r>
              <a:rPr lang="es-ES" altLang="en-US" sz="1200">
                <a:solidFill>
                  <a:srgbClr val="FF3300"/>
                </a:solidFill>
              </a:rPr>
              <a:t>A TRAVÉS NOSOTROS</a:t>
            </a:r>
            <a:r>
              <a:rPr lang="en-US" altLang="en-US" sz="1200">
                <a:solidFill>
                  <a:srgbClr val="006600"/>
                </a:solidFill>
              </a:rPr>
              <a:t>! </a:t>
            </a:r>
          </a:p>
        </p:txBody>
      </p:sp>
      <p:sp>
        <p:nvSpPr>
          <p:cNvPr id="195607" name="Text Box 24"/>
          <p:cNvSpPr txBox="1">
            <a:spLocks noChangeArrowheads="1"/>
          </p:cNvSpPr>
          <p:nvPr/>
        </p:nvSpPr>
        <p:spPr bwMode="auto">
          <a:xfrm>
            <a:off x="1711325" y="1676400"/>
            <a:ext cx="1465263" cy="546100"/>
          </a:xfrm>
          <a:prstGeom prst="rect">
            <a:avLst/>
          </a:prstGeom>
          <a:noFill/>
          <a:ln w="2857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i="1">
                <a:solidFill>
                  <a:srgbClr val="FF3300"/>
                </a:solidFill>
              </a:rPr>
              <a:t>MINISTERIO</a:t>
            </a:r>
            <a:endParaRPr lang="en-US" altLang="en-US" sz="1400" i="1">
              <a:solidFill>
                <a:srgbClr val="FF3300"/>
              </a:solidFill>
            </a:endParaRPr>
          </a:p>
          <a:p>
            <a:pPr algn="ctr"/>
            <a:r>
              <a:rPr lang="es-ES" altLang="en-US" sz="1400" i="1">
                <a:solidFill>
                  <a:srgbClr val="FF3300"/>
                </a:solidFill>
              </a:rPr>
              <a:t>DE ORACIÓN</a:t>
            </a:r>
            <a:endParaRPr lang="en-US" altLang="en-US" sz="1400" i="1">
              <a:solidFill>
                <a:srgbClr val="FF3300"/>
              </a:solidFill>
            </a:endParaRPr>
          </a:p>
        </p:txBody>
      </p:sp>
      <p:sp>
        <p:nvSpPr>
          <p:cNvPr id="195608" name="Text Box 25"/>
          <p:cNvSpPr txBox="1">
            <a:spLocks noChangeArrowheads="1"/>
          </p:cNvSpPr>
          <p:nvPr/>
        </p:nvSpPr>
        <p:spPr bwMode="auto">
          <a:xfrm>
            <a:off x="4724400" y="6019800"/>
            <a:ext cx="1477963" cy="555625"/>
          </a:xfrm>
          <a:prstGeom prst="rect">
            <a:avLst/>
          </a:prstGeom>
          <a:noFill/>
          <a:ln w="38100">
            <a:solidFill>
              <a:srgbClr val="008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i="1">
                <a:solidFill>
                  <a:srgbClr val="008000"/>
                </a:solidFill>
              </a:rPr>
              <a:t>MINISTERIO </a:t>
            </a:r>
            <a:endParaRPr lang="en-US" altLang="en-US" sz="1400" i="1">
              <a:solidFill>
                <a:srgbClr val="008000"/>
              </a:solidFill>
            </a:endParaRPr>
          </a:p>
          <a:p>
            <a:pPr algn="ctr"/>
            <a:r>
              <a:rPr lang="es-ES" altLang="en-US" sz="1400" i="1">
                <a:solidFill>
                  <a:srgbClr val="008000"/>
                </a:solidFill>
              </a:rPr>
              <a:t>DE CUIDADO</a:t>
            </a:r>
            <a:endParaRPr lang="en-US" altLang="en-US" sz="1400" i="1">
              <a:solidFill>
                <a:srgbClr val="008000"/>
              </a:solidFill>
            </a:endParaRPr>
          </a:p>
        </p:txBody>
      </p:sp>
      <p:sp>
        <p:nvSpPr>
          <p:cNvPr id="195609" name="Text Box 26"/>
          <p:cNvSpPr txBox="1">
            <a:spLocks noChangeArrowheads="1"/>
          </p:cNvSpPr>
          <p:nvPr/>
        </p:nvSpPr>
        <p:spPr bwMode="auto">
          <a:xfrm>
            <a:off x="4876800" y="4343400"/>
            <a:ext cx="2284413"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b="1">
                <a:solidFill>
                  <a:schemeClr val="accent2"/>
                </a:solidFill>
                <a:latin typeface="Times New Roman" panose="02020603050405020304" pitchFamily="18" charset="0"/>
              </a:rPr>
              <a:t>BENDECIDO PARA SER</a:t>
            </a:r>
            <a:endParaRPr lang="en-US" altLang="en-US" sz="1600" b="1">
              <a:solidFill>
                <a:schemeClr val="accent2"/>
              </a:solidFill>
              <a:latin typeface="Times New Roman" panose="02020603050405020304" pitchFamily="18" charset="0"/>
            </a:endParaRPr>
          </a:p>
          <a:p>
            <a:pPr algn="ctr"/>
            <a:r>
              <a:rPr lang="es-ES" altLang="en-US" sz="1600" b="1" u="sng">
                <a:solidFill>
                  <a:srgbClr val="008000"/>
                </a:solidFill>
                <a:latin typeface="Times New Roman" panose="02020603050405020304" pitchFamily="18" charset="0"/>
              </a:rPr>
              <a:t>UNA BENDICIÓN</a:t>
            </a:r>
            <a:r>
              <a:rPr lang="en-US" altLang="en-US" sz="1600" b="1">
                <a:solidFill>
                  <a:schemeClr val="accent2"/>
                </a:solidFill>
                <a:latin typeface="Times New Roman" panose="02020603050405020304" pitchFamily="18" charset="0"/>
              </a:rPr>
              <a:t>:</a:t>
            </a:r>
            <a:endParaRPr lang="es-ES" altLang="en-US" sz="1600" b="1">
              <a:solidFill>
                <a:schemeClr val="accent2"/>
              </a:solidFill>
              <a:latin typeface="Times New Roman" panose="02020603050405020304" pitchFamily="18" charset="0"/>
            </a:endParaRPr>
          </a:p>
          <a:p>
            <a:pPr algn="ctr"/>
            <a:r>
              <a:rPr lang="en-US" altLang="en-US" sz="1800" b="1" i="1">
                <a:solidFill>
                  <a:srgbClr val="008000"/>
                </a:solidFill>
                <a:latin typeface="Times New Roman" panose="02020603050405020304" pitchFamily="18" charset="0"/>
              </a:rPr>
              <a:t>“</a:t>
            </a:r>
            <a:r>
              <a:rPr lang="es-ES" altLang="en-US" sz="1800" b="1" i="1">
                <a:solidFill>
                  <a:srgbClr val="008000"/>
                </a:solidFill>
                <a:latin typeface="Times New Roman" panose="02020603050405020304" pitchFamily="18" charset="0"/>
              </a:rPr>
              <a:t>En ti serán benditas </a:t>
            </a:r>
          </a:p>
          <a:p>
            <a:pPr algn="ctr"/>
            <a:r>
              <a:rPr lang="es-ES" altLang="en-US" sz="1800" b="1" i="1">
                <a:solidFill>
                  <a:srgbClr val="008000"/>
                </a:solidFill>
                <a:latin typeface="Times New Roman" panose="02020603050405020304" pitchFamily="18" charset="0"/>
              </a:rPr>
              <a:t>todas las naciones </a:t>
            </a:r>
          </a:p>
          <a:p>
            <a:pPr algn="ctr"/>
            <a:r>
              <a:rPr lang="es-ES" altLang="en-US" sz="1800" b="1" i="1">
                <a:solidFill>
                  <a:srgbClr val="008000"/>
                </a:solidFill>
                <a:latin typeface="Times New Roman" panose="02020603050405020304" pitchFamily="18" charset="0"/>
              </a:rPr>
              <a:t>de la tierra</a:t>
            </a:r>
            <a:r>
              <a:rPr lang="en-US" altLang="en-US" sz="1800" b="1" i="1">
                <a:solidFill>
                  <a:srgbClr val="008000"/>
                </a:solidFill>
                <a:latin typeface="Times New Roman" panose="02020603050405020304" pitchFamily="18" charset="0"/>
              </a:rPr>
              <a:t>”</a:t>
            </a:r>
          </a:p>
        </p:txBody>
      </p:sp>
      <p:sp>
        <p:nvSpPr>
          <p:cNvPr id="969755" name="Text Box 27"/>
          <p:cNvSpPr txBox="1">
            <a:spLocks noChangeArrowheads="1"/>
          </p:cNvSpPr>
          <p:nvPr/>
        </p:nvSpPr>
        <p:spPr bwMode="auto">
          <a:xfrm>
            <a:off x="304800" y="533400"/>
            <a:ext cx="2112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lgn="ctr">
              <a:defRPr/>
            </a:pPr>
            <a:r>
              <a:rPr lang="es-ES" altLang="en-US" sz="1200">
                <a:solidFill>
                  <a:srgbClr val="FFFFCC"/>
                </a:solidFill>
                <a:effectLst>
                  <a:outerShdw blurRad="38100" dist="38100" dir="2700000" algn="tl">
                    <a:srgbClr val="C0C0C0"/>
                  </a:outerShdw>
                </a:effectLst>
              </a:rPr>
              <a:t>DONES DEL ESPÍRITU</a:t>
            </a:r>
            <a:endParaRPr lang="en-US" altLang="en-US" sz="1200">
              <a:solidFill>
                <a:srgbClr val="FFFFCC"/>
              </a:solidFill>
              <a:effectLst>
                <a:outerShdw blurRad="38100" dist="38100" dir="2700000" algn="tl">
                  <a:srgbClr val="C0C0C0"/>
                </a:outerShdw>
              </a:effectLst>
            </a:endParaRPr>
          </a:p>
          <a:p>
            <a:pPr algn="ctr">
              <a:defRPr/>
            </a:pPr>
            <a:r>
              <a:rPr lang="es-ES" altLang="en-US" sz="1200">
                <a:solidFill>
                  <a:srgbClr val="FFFFCC"/>
                </a:solidFill>
                <a:effectLst>
                  <a:outerShdw blurRad="38100" dist="38100" dir="2700000" algn="tl">
                    <a:srgbClr val="C0C0C0"/>
                  </a:outerShdw>
                </a:effectLst>
              </a:rPr>
              <a:t>Y LAS </a:t>
            </a:r>
            <a:endParaRPr lang="en-US" altLang="en-US" sz="1200">
              <a:solidFill>
                <a:srgbClr val="FFFFCC"/>
              </a:solidFill>
              <a:effectLst>
                <a:outerShdw blurRad="38100" dist="38100" dir="2700000" algn="tl">
                  <a:srgbClr val="C0C0C0"/>
                </a:outerShdw>
              </a:effectLst>
            </a:endParaRPr>
          </a:p>
          <a:p>
            <a:pPr algn="ctr">
              <a:defRPr/>
            </a:pPr>
            <a:r>
              <a:rPr lang="es-ES" altLang="en-US" sz="1200">
                <a:solidFill>
                  <a:srgbClr val="FFFFCC"/>
                </a:solidFill>
                <a:effectLst>
                  <a:outerShdw blurRad="38100" dist="38100" dir="2700000" algn="tl">
                    <a:srgbClr val="C0C0C0"/>
                  </a:outerShdw>
                </a:effectLst>
              </a:rPr>
              <a:t>BENDICIONES DE DIOS</a:t>
            </a:r>
            <a:endParaRPr lang="en-US" altLang="en-US" sz="1200">
              <a:solidFill>
                <a:srgbClr val="FFFFCC"/>
              </a:solidFill>
              <a:effectLst>
                <a:outerShdw blurRad="38100" dist="38100" dir="2700000" algn="tl">
                  <a:srgbClr val="C0C0C0"/>
                </a:outerShdw>
              </a:effectLst>
            </a:endParaRPr>
          </a:p>
        </p:txBody>
      </p:sp>
      <p:sp>
        <p:nvSpPr>
          <p:cNvPr id="195611" name="Text Box 30"/>
          <p:cNvSpPr txBox="1">
            <a:spLocks noChangeArrowheads="1"/>
          </p:cNvSpPr>
          <p:nvPr/>
        </p:nvSpPr>
        <p:spPr bwMode="auto">
          <a:xfrm>
            <a:off x="4997450" y="669607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t>3.</a:t>
            </a:r>
          </a:p>
        </p:txBody>
      </p:sp>
      <p:sp>
        <p:nvSpPr>
          <p:cNvPr id="195612" name="Text Box 31"/>
          <p:cNvSpPr txBox="1">
            <a:spLocks noChangeArrowheads="1"/>
          </p:cNvSpPr>
          <p:nvPr/>
        </p:nvSpPr>
        <p:spPr bwMode="auto">
          <a:xfrm>
            <a:off x="4697413" y="8094663"/>
            <a:ext cx="2551112" cy="1141412"/>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nSpc>
                <a:spcPct val="95000"/>
              </a:lnSpc>
            </a:pPr>
            <a:r>
              <a:rPr lang="es-ES" altLang="en-US" sz="1300"/>
              <a:t> NECESITA UN </a:t>
            </a:r>
            <a:r>
              <a:rPr lang="en-US" altLang="en-US" sz="1300" u="sng"/>
              <a:t>MINIST</a:t>
            </a:r>
            <a:r>
              <a:rPr lang="es-ES" altLang="en-US" sz="1300" u="sng"/>
              <a:t>E</a:t>
            </a:r>
            <a:r>
              <a:rPr lang="en-US" altLang="en-US" sz="1300" u="sng"/>
              <a:t>R</a:t>
            </a:r>
            <a:r>
              <a:rPr lang="es-ES" altLang="en-US" sz="1300" u="sng"/>
              <a:t>IO</a:t>
            </a:r>
            <a:endParaRPr lang="es-ES" altLang="en-US" sz="1300"/>
          </a:p>
          <a:p>
            <a:pPr algn="ctr">
              <a:lnSpc>
                <a:spcPct val="95000"/>
              </a:lnSpc>
            </a:pPr>
            <a:r>
              <a:rPr lang="es-ES" altLang="en-US" sz="1300"/>
              <a:t> DE CUMPLIMIENTO</a:t>
            </a:r>
            <a:r>
              <a:rPr lang="en-US" altLang="en-US" sz="1300"/>
              <a:t>:</a:t>
            </a:r>
          </a:p>
          <a:p>
            <a:pPr>
              <a:lnSpc>
                <a:spcPct val="95000"/>
              </a:lnSpc>
              <a:buFontTx/>
              <a:buChar char="•"/>
            </a:pPr>
            <a:r>
              <a:rPr lang="en-US" altLang="en-US" sz="1400" b="1">
                <a:latin typeface="Times New Roman" panose="02020603050405020304" pitchFamily="18" charset="0"/>
              </a:rPr>
              <a:t> </a:t>
            </a:r>
            <a:r>
              <a:rPr lang="es-ES" altLang="en-US" sz="1200" b="1">
                <a:latin typeface="Times New Roman" panose="02020603050405020304" pitchFamily="18" charset="0"/>
              </a:rPr>
              <a:t>¡Encuentra una necesidad y </a:t>
            </a:r>
          </a:p>
          <a:p>
            <a:pPr>
              <a:lnSpc>
                <a:spcPct val="95000"/>
              </a:lnSpc>
            </a:pPr>
            <a:r>
              <a:rPr lang="es-ES" altLang="en-US" sz="1200" b="1">
                <a:latin typeface="Times New Roman" panose="02020603050405020304" pitchFamily="18" charset="0"/>
              </a:rPr>
              <a:t>     satisfácela</a:t>
            </a:r>
            <a:r>
              <a:rPr lang="en-US" altLang="en-US" sz="1200" b="1">
                <a:latin typeface="Times New Roman" panose="02020603050405020304" pitchFamily="18" charset="0"/>
              </a:rPr>
              <a:t>!</a:t>
            </a:r>
          </a:p>
          <a:p>
            <a:pPr>
              <a:lnSpc>
                <a:spcPct val="95000"/>
              </a:lnSpc>
              <a:buFontTx/>
              <a:buChar char="•"/>
            </a:pPr>
            <a:r>
              <a:rPr lang="en-US" altLang="en-US" sz="1400" b="1">
                <a:latin typeface="Times New Roman" panose="02020603050405020304" pitchFamily="18" charset="0"/>
              </a:rPr>
              <a:t> </a:t>
            </a:r>
            <a:r>
              <a:rPr lang="es-ES" altLang="en-US" sz="1200" b="1">
                <a:latin typeface="Times New Roman" panose="02020603050405020304" pitchFamily="18" charset="0"/>
              </a:rPr>
              <a:t>¡Encuentra una herida y sánala</a:t>
            </a:r>
            <a:r>
              <a:rPr lang="en-US" altLang="en-US" sz="1200" b="1">
                <a:latin typeface="Times New Roman" panose="02020603050405020304" pitchFamily="18" charset="0"/>
              </a:rPr>
              <a:t>!</a:t>
            </a:r>
          </a:p>
          <a:p>
            <a:pPr>
              <a:lnSpc>
                <a:spcPct val="95000"/>
              </a:lnSpc>
              <a:buFontTx/>
              <a:buChar char="•"/>
            </a:pPr>
            <a:endParaRPr lang="en-US" altLang="en-US" sz="400" b="1">
              <a:latin typeface="Times New Roman" panose="02020603050405020304" pitchFamily="18" charset="0"/>
            </a:endParaRPr>
          </a:p>
        </p:txBody>
      </p:sp>
      <p:sp>
        <p:nvSpPr>
          <p:cNvPr id="195613" name="Text Box 32"/>
          <p:cNvSpPr txBox="1">
            <a:spLocks noChangeArrowheads="1"/>
          </p:cNvSpPr>
          <p:nvPr/>
        </p:nvSpPr>
        <p:spPr bwMode="auto">
          <a:xfrm>
            <a:off x="4267200" y="8509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a:t> </a:t>
            </a:r>
            <a:r>
              <a:rPr lang="en-US" altLang="en-US" sz="2400"/>
              <a:t>=</a:t>
            </a:r>
          </a:p>
        </p:txBody>
      </p:sp>
      <p:sp>
        <p:nvSpPr>
          <p:cNvPr id="195614" name="Text Box 33"/>
          <p:cNvSpPr txBox="1">
            <a:spLocks noChangeArrowheads="1"/>
          </p:cNvSpPr>
          <p:nvPr/>
        </p:nvSpPr>
        <p:spPr bwMode="auto">
          <a:xfrm>
            <a:off x="4724400" y="7620000"/>
            <a:ext cx="446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a:t>
            </a:r>
            <a:r>
              <a:rPr lang="en-US" altLang="en-US" sz="1600"/>
              <a:t>3.</a:t>
            </a:r>
          </a:p>
        </p:txBody>
      </p:sp>
      <p:sp>
        <p:nvSpPr>
          <p:cNvPr id="969762" name="Line 34"/>
          <p:cNvSpPr>
            <a:spLocks noChangeShapeType="1"/>
          </p:cNvSpPr>
          <p:nvPr/>
        </p:nvSpPr>
        <p:spPr bwMode="auto">
          <a:xfrm>
            <a:off x="457200" y="3352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9763" name="Line 35"/>
          <p:cNvSpPr>
            <a:spLocks noChangeShapeType="1"/>
          </p:cNvSpPr>
          <p:nvPr/>
        </p:nvSpPr>
        <p:spPr bwMode="auto">
          <a:xfrm>
            <a:off x="457200" y="41910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9764" name="Line 36"/>
          <p:cNvSpPr>
            <a:spLocks noChangeShapeType="1"/>
          </p:cNvSpPr>
          <p:nvPr/>
        </p:nvSpPr>
        <p:spPr bwMode="auto">
          <a:xfrm>
            <a:off x="2971800" y="6019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69765" name="Line 37"/>
          <p:cNvSpPr>
            <a:spLocks noChangeShapeType="1"/>
          </p:cNvSpPr>
          <p:nvPr/>
        </p:nvSpPr>
        <p:spPr bwMode="auto">
          <a:xfrm>
            <a:off x="2971800" y="67056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95619" name="Text Box 38"/>
          <p:cNvSpPr txBox="1">
            <a:spLocks noChangeArrowheads="1"/>
          </p:cNvSpPr>
          <p:nvPr/>
        </p:nvSpPr>
        <p:spPr bwMode="auto">
          <a:xfrm>
            <a:off x="2590800" y="5181600"/>
            <a:ext cx="147638"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a:t>P</a:t>
            </a:r>
          </a:p>
          <a:p>
            <a:pPr algn="ctr"/>
            <a:r>
              <a:rPr lang="es-ES" altLang="en-US" sz="1400"/>
              <a:t>R</a:t>
            </a:r>
          </a:p>
          <a:p>
            <a:pPr algn="ctr"/>
            <a:r>
              <a:rPr lang="es-ES" altLang="en-US" sz="1400"/>
              <a:t>O</a:t>
            </a:r>
          </a:p>
          <a:p>
            <a:pPr algn="ctr"/>
            <a:r>
              <a:rPr lang="es-ES" altLang="en-US" sz="1400"/>
              <a:t>F</a:t>
            </a:r>
          </a:p>
          <a:p>
            <a:pPr algn="ctr"/>
            <a:r>
              <a:rPr lang="es-ES" altLang="en-US" sz="1400"/>
              <a:t>U</a:t>
            </a:r>
          </a:p>
          <a:p>
            <a:pPr algn="ctr"/>
            <a:r>
              <a:rPr lang="es-ES" altLang="en-US" sz="1400"/>
              <a:t>N</a:t>
            </a:r>
          </a:p>
          <a:p>
            <a:pPr algn="ctr"/>
            <a:r>
              <a:rPr lang="es-ES" altLang="en-US" sz="1400"/>
              <a:t>D</a:t>
            </a:r>
          </a:p>
          <a:p>
            <a:pPr algn="ctr"/>
            <a:r>
              <a:rPr lang="es-ES" altLang="en-US" sz="1400"/>
              <a:t>I</a:t>
            </a:r>
          </a:p>
          <a:p>
            <a:pPr algn="ctr"/>
            <a:r>
              <a:rPr lang="es-ES" altLang="en-US" sz="1400"/>
              <a:t>D</a:t>
            </a:r>
          </a:p>
          <a:p>
            <a:pPr algn="ctr"/>
            <a:r>
              <a:rPr lang="es-ES" altLang="en-US" sz="1400"/>
              <a:t>A</a:t>
            </a:r>
          </a:p>
          <a:p>
            <a:pPr algn="ctr"/>
            <a:r>
              <a:rPr lang="es-ES" altLang="en-US" sz="1400"/>
              <a:t>D</a:t>
            </a:r>
            <a:endParaRPr lang="en-US" altLang="en-US" sz="800"/>
          </a:p>
        </p:txBody>
      </p:sp>
      <p:sp>
        <p:nvSpPr>
          <p:cNvPr id="969767" name="Text Box 39"/>
          <p:cNvSpPr txBox="1">
            <a:spLocks noChangeArrowheads="1"/>
          </p:cNvSpPr>
          <p:nvPr/>
        </p:nvSpPr>
        <p:spPr bwMode="auto">
          <a:xfrm>
            <a:off x="3375025" y="1862138"/>
            <a:ext cx="35258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s-ES" altLang="en-US" sz="1400">
                <a:solidFill>
                  <a:srgbClr val="008000"/>
                </a:solidFill>
              </a:rPr>
              <a:t>   AMOR</a:t>
            </a:r>
            <a:r>
              <a:rPr lang="en-US" altLang="en-US" sz="1400">
                <a:solidFill>
                  <a:srgbClr val="008000"/>
                </a:solidFill>
              </a:rPr>
              <a:t> (</a:t>
            </a:r>
            <a:r>
              <a:rPr lang="en-US" altLang="en-US" sz="1400" b="1" i="1">
                <a:solidFill>
                  <a:srgbClr val="008000"/>
                </a:solidFill>
              </a:rPr>
              <a:t>AGAPE</a:t>
            </a:r>
            <a:r>
              <a:rPr lang="en-US" altLang="en-US" sz="1400">
                <a:solidFill>
                  <a:srgbClr val="008000"/>
                </a:solidFill>
              </a:rPr>
              <a:t>) </a:t>
            </a:r>
          </a:p>
          <a:p>
            <a:pPr>
              <a:defRPr/>
            </a:pPr>
            <a:r>
              <a:rPr lang="es-ES" altLang="en-US" sz="1400">
                <a:solidFill>
                  <a:srgbClr val="008000"/>
                </a:solidFill>
              </a:rPr>
              <a:t>   ES</a:t>
            </a:r>
            <a:r>
              <a:rPr lang="en-US" altLang="en-US" sz="1400">
                <a:solidFill>
                  <a:srgbClr val="008000"/>
                </a:solidFill>
              </a:rPr>
              <a:t> </a:t>
            </a:r>
            <a:r>
              <a:rPr lang="es-ES" altLang="en-US" sz="1400" u="sng">
                <a:solidFill>
                  <a:srgbClr val="008000"/>
                </a:solidFill>
              </a:rPr>
              <a:t>AMOR</a:t>
            </a:r>
            <a:r>
              <a:rPr lang="en-US" altLang="en-US" sz="1400" u="sng">
                <a:solidFill>
                  <a:srgbClr val="008000"/>
                </a:solidFill>
              </a:rPr>
              <a:t> </a:t>
            </a:r>
            <a:r>
              <a:rPr lang="es-ES" altLang="en-US" sz="1400">
                <a:solidFill>
                  <a:srgbClr val="008000"/>
                </a:solidFill>
              </a:rPr>
              <a:t>EN ACCIÓN HACIA TU</a:t>
            </a:r>
            <a:r>
              <a:rPr lang="en-US" altLang="en-US" sz="1400">
                <a:solidFill>
                  <a:srgbClr val="008000"/>
                </a:solidFill>
              </a:rPr>
              <a:t> </a:t>
            </a:r>
            <a:endParaRPr lang="es-ES" altLang="en-US" sz="1400">
              <a:solidFill>
                <a:srgbClr val="008000"/>
              </a:solidFill>
            </a:endParaRPr>
          </a:p>
          <a:p>
            <a:pPr>
              <a:defRPr/>
            </a:pPr>
            <a:r>
              <a:rPr lang="es-ES" altLang="en-US" sz="1400">
                <a:solidFill>
                  <a:srgbClr val="008000"/>
                </a:solidFill>
              </a:rPr>
              <a:t>   HERMANO</a:t>
            </a:r>
            <a:r>
              <a:rPr lang="en-US" altLang="en-US" sz="1400">
                <a:solidFill>
                  <a:srgbClr val="008000"/>
                </a:solidFill>
              </a:rPr>
              <a:t> !</a:t>
            </a:r>
          </a:p>
          <a:p>
            <a:pPr>
              <a:defRPr/>
            </a:pPr>
            <a:endParaRPr lang="en-US" altLang="en-US" sz="1400">
              <a:effectLst>
                <a:outerShdw blurRad="38100" dist="38100" dir="2700000" algn="tl">
                  <a:srgbClr val="C0C0C0"/>
                </a:outerShdw>
              </a:effectLst>
            </a:endParaRPr>
          </a:p>
        </p:txBody>
      </p:sp>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81000" y="414338"/>
            <a:ext cx="6629400" cy="523875"/>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chemeClr val="bg1"/>
                </a:solidFill>
              </a:rPr>
              <a:t>PROFUNDIDAD DE LA RELACIÓN</a:t>
            </a:r>
          </a:p>
        </p:txBody>
      </p:sp>
      <p:sp>
        <p:nvSpPr>
          <p:cNvPr id="31747" name="5 CuadroTexto"/>
          <p:cNvSpPr txBox="1">
            <a:spLocks noChangeArrowheads="1"/>
          </p:cNvSpPr>
          <p:nvPr/>
        </p:nvSpPr>
        <p:spPr bwMode="auto">
          <a:xfrm>
            <a:off x="838200" y="1577975"/>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b="1">
                <a:cs typeface="Arial" panose="020B0604020202020204" pitchFamily="34" charset="0"/>
              </a:rPr>
              <a:t>PROFUNDIDAD DE LAS AGUAS</a:t>
            </a:r>
          </a:p>
          <a:p>
            <a:pPr algn="ctr"/>
            <a:r>
              <a:rPr lang="es-ES" altLang="en-US" sz="1800" b="1">
                <a:cs typeface="Arial" panose="020B0604020202020204" pitchFamily="34" charset="0"/>
              </a:rPr>
              <a:t>QUE SALIERON DE LA CASA DE DIOS</a:t>
            </a:r>
          </a:p>
        </p:txBody>
      </p:sp>
      <p:sp>
        <p:nvSpPr>
          <p:cNvPr id="31748" name="6 CuadroTexto"/>
          <p:cNvSpPr txBox="1">
            <a:spLocks noChangeArrowheads="1"/>
          </p:cNvSpPr>
          <p:nvPr/>
        </p:nvSpPr>
        <p:spPr bwMode="auto">
          <a:xfrm>
            <a:off x="609600" y="2555875"/>
            <a:ext cx="55626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AutoNum type="arabicPeriod"/>
            </a:pPr>
            <a:r>
              <a:rPr lang="es-ES" altLang="en-US" sz="1800" b="1">
                <a:cs typeface="Arial" panose="020B0604020202020204" pitchFamily="34" charset="0"/>
              </a:rPr>
              <a:t>AGUA HASTA LOS TOBILLOS</a:t>
            </a:r>
          </a:p>
          <a:p>
            <a:pPr>
              <a:buFontTx/>
              <a:buAutoNum type="arabicPeriod"/>
            </a:pPr>
            <a:endParaRPr lang="es-ES" altLang="en-US" sz="1800" b="1">
              <a:cs typeface="Arial" panose="020B0604020202020204" pitchFamily="34" charset="0"/>
            </a:endParaRPr>
          </a:p>
          <a:p>
            <a:pPr>
              <a:buFontTx/>
              <a:buAutoNum type="arabicPeriod"/>
            </a:pPr>
            <a:r>
              <a:rPr lang="es-ES" altLang="en-US" sz="1800" b="1">
                <a:cs typeface="Arial" panose="020B0604020202020204" pitchFamily="34" charset="0"/>
              </a:rPr>
              <a:t>AGUA HASTA LAS RODILLAS</a:t>
            </a:r>
          </a:p>
          <a:p>
            <a:pPr>
              <a:buFontTx/>
              <a:buAutoNum type="arabicPeriod"/>
            </a:pPr>
            <a:endParaRPr lang="es-ES" altLang="en-US" sz="1800" b="1">
              <a:cs typeface="Arial" panose="020B0604020202020204" pitchFamily="34" charset="0"/>
            </a:endParaRPr>
          </a:p>
          <a:p>
            <a:pPr>
              <a:buFontTx/>
              <a:buAutoNum type="arabicPeriod"/>
            </a:pPr>
            <a:r>
              <a:rPr lang="es-ES" altLang="en-US" sz="1800" b="1">
                <a:cs typeface="Arial" panose="020B0604020202020204" pitchFamily="34" charset="0"/>
              </a:rPr>
              <a:t>AGUA HASTA LOS LOMOS</a:t>
            </a:r>
          </a:p>
          <a:p>
            <a:pPr>
              <a:buFontTx/>
              <a:buAutoNum type="arabicPeriod"/>
            </a:pPr>
            <a:endParaRPr lang="es-ES" altLang="en-US" sz="1800" b="1">
              <a:cs typeface="Arial" panose="020B0604020202020204" pitchFamily="34" charset="0"/>
            </a:endParaRPr>
          </a:p>
          <a:p>
            <a:pPr>
              <a:buFontTx/>
              <a:buAutoNum type="arabicPeriod"/>
            </a:pPr>
            <a:r>
              <a:rPr lang="es-ES" altLang="en-US" sz="1800" b="1">
                <a:cs typeface="Arial" panose="020B0604020202020204" pitchFamily="34" charset="0"/>
              </a:rPr>
              <a:t>AGUA SOBRE LA CABEZA PARA NADAR</a:t>
            </a:r>
          </a:p>
        </p:txBody>
      </p:sp>
      <p:pic>
        <p:nvPicPr>
          <p:cNvPr id="31749" name="Picture 4" descr="C:\Users\-dns-\Desktop\for slide 2 - batch 3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38688"/>
            <a:ext cx="5513388"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Oval 2"/>
          <p:cNvSpPr>
            <a:spLocks noChangeArrowheads="1"/>
          </p:cNvSpPr>
          <p:nvPr/>
        </p:nvSpPr>
        <p:spPr bwMode="auto">
          <a:xfrm>
            <a:off x="5257800" y="6858000"/>
            <a:ext cx="1905000" cy="1066800"/>
          </a:xfrm>
          <a:prstGeom prst="ellipse">
            <a:avLst/>
          </a:prstGeom>
          <a:solidFill>
            <a:srgbClr val="FFFF00"/>
          </a:solidFill>
          <a:ln w="9525">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cs typeface="Arial" panose="020B0604020202020204" pitchFamily="34" charset="0"/>
              </a:rPr>
              <a:t>HOMBRE EN </a:t>
            </a:r>
          </a:p>
          <a:p>
            <a:pPr algn="ctr"/>
            <a:r>
              <a:rPr lang="es-ES" altLang="en-US" sz="1800">
                <a:cs typeface="Arial" panose="020B0604020202020204" pitchFamily="34" charset="0"/>
              </a:rPr>
              <a:t>NECESIDAD</a:t>
            </a:r>
            <a:endParaRPr lang="en-US" altLang="en-US" sz="1800">
              <a:cs typeface="Arial" panose="020B0604020202020204" pitchFamily="34" charset="0"/>
            </a:endParaRPr>
          </a:p>
        </p:txBody>
      </p:sp>
      <p:sp>
        <p:nvSpPr>
          <p:cNvPr id="101379" name="AutoShape 3"/>
          <p:cNvSpPr>
            <a:spLocks noChangeArrowheads="1"/>
          </p:cNvSpPr>
          <p:nvPr/>
        </p:nvSpPr>
        <p:spPr bwMode="auto">
          <a:xfrm>
            <a:off x="685800" y="2286000"/>
            <a:ext cx="1295400" cy="2743200"/>
          </a:xfrm>
          <a:prstGeom prst="can">
            <a:avLst>
              <a:gd name="adj" fmla="val 52941"/>
            </a:avLst>
          </a:prstGeom>
          <a:gradFill rotWithShape="0">
            <a:gsLst>
              <a:gs pos="0">
                <a:schemeClr val="accent2"/>
              </a:gs>
              <a:gs pos="100000">
                <a:schemeClr val="accent2">
                  <a:gamma/>
                  <a:shade val="26275"/>
                  <a:invGamma/>
                </a:schemeClr>
              </a:gs>
            </a:gsLst>
            <a:lin ang="5400000" scaled="1"/>
          </a:gradFill>
          <a:ln w="9525">
            <a:solidFill>
              <a:schemeClr val="tx1"/>
            </a:solidFill>
            <a:round/>
            <a:headEnd/>
            <a:tailEnd/>
          </a:ln>
          <a:effectLst/>
        </p:spPr>
        <p:txBody>
          <a:bodyPr wrap="none" anchor="ctr"/>
          <a:lstStyle/>
          <a:p>
            <a:pPr algn="ctr">
              <a:defRPr/>
            </a:pPr>
            <a:r>
              <a:rPr lang="es-ES" sz="1200">
                <a:solidFill>
                  <a:schemeClr val="bg1"/>
                </a:solidFill>
                <a:cs typeface="Arial" charset="0"/>
              </a:rPr>
              <a:t>RELACIÓN </a:t>
            </a:r>
          </a:p>
          <a:p>
            <a:pPr algn="ctr">
              <a:defRPr/>
            </a:pPr>
            <a:r>
              <a:rPr lang="es-ES" sz="1200">
                <a:solidFill>
                  <a:schemeClr val="bg1"/>
                </a:solidFill>
                <a:cs typeface="Arial" charset="0"/>
              </a:rPr>
              <a:t>CON DIOS</a:t>
            </a:r>
            <a:endParaRPr lang="en-US" sz="1200">
              <a:solidFill>
                <a:schemeClr val="bg1"/>
              </a:solidFill>
              <a:cs typeface="Arial" charset="0"/>
            </a:endParaRPr>
          </a:p>
        </p:txBody>
      </p:sp>
      <p:sp>
        <p:nvSpPr>
          <p:cNvPr id="197636" name="AutoShape 4"/>
          <p:cNvSpPr>
            <a:spLocks noChangeArrowheads="1"/>
          </p:cNvSpPr>
          <p:nvPr/>
        </p:nvSpPr>
        <p:spPr bwMode="auto">
          <a:xfrm>
            <a:off x="3200400" y="4800600"/>
            <a:ext cx="1295400" cy="2667000"/>
          </a:xfrm>
          <a:prstGeom prst="can">
            <a:avLst>
              <a:gd name="adj" fmla="val 51471"/>
            </a:avLst>
          </a:prstGeom>
          <a:gradFill rotWithShape="0">
            <a:gsLst>
              <a:gs pos="0">
                <a:srgbClr val="008000"/>
              </a:gs>
              <a:gs pos="100000">
                <a:srgbClr val="002E00"/>
              </a:gs>
            </a:gsLst>
            <a:lin ang="5400000" scaled="1"/>
          </a:gradFill>
          <a:ln w="9525">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chemeClr val="bg1"/>
                </a:solidFill>
                <a:cs typeface="Arial" panose="020B0604020202020204" pitchFamily="34" charset="0"/>
              </a:rPr>
              <a:t>RELACIÓN CON</a:t>
            </a:r>
          </a:p>
          <a:p>
            <a:pPr algn="ctr"/>
            <a:r>
              <a:rPr lang="es-ES" altLang="en-US" sz="1200">
                <a:solidFill>
                  <a:schemeClr val="bg1"/>
                </a:solidFill>
                <a:cs typeface="Arial" panose="020B0604020202020204" pitchFamily="34" charset="0"/>
              </a:rPr>
              <a:t>EL HOMBRE</a:t>
            </a:r>
            <a:endParaRPr lang="en-US" altLang="en-US" sz="1200">
              <a:solidFill>
                <a:schemeClr val="bg1"/>
              </a:solidFill>
              <a:cs typeface="Arial" panose="020B0604020202020204" pitchFamily="34" charset="0"/>
            </a:endParaRPr>
          </a:p>
          <a:p>
            <a:pPr algn="ctr"/>
            <a:endParaRPr lang="en-US" altLang="en-US" sz="1200">
              <a:solidFill>
                <a:schemeClr val="bg1"/>
              </a:solidFill>
              <a:cs typeface="Arial" panose="020B0604020202020204" pitchFamily="34" charset="0"/>
            </a:endParaRPr>
          </a:p>
          <a:p>
            <a:pPr algn="ctr"/>
            <a:r>
              <a:rPr lang="es-ES" altLang="en-US" sz="1200" b="1">
                <a:solidFill>
                  <a:schemeClr val="bg1"/>
                </a:solidFill>
                <a:latin typeface="Times New Roman" panose="02020603050405020304" pitchFamily="18" charset="0"/>
                <a:cs typeface="Arial" panose="020B0604020202020204" pitchFamily="34" charset="0"/>
              </a:rPr>
              <a:t>AMOR</a:t>
            </a:r>
            <a:r>
              <a:rPr lang="en-US" altLang="en-US" sz="1200" b="1">
                <a:solidFill>
                  <a:schemeClr val="bg1"/>
                </a:solidFill>
                <a:latin typeface="Times New Roman" panose="02020603050405020304" pitchFamily="18" charset="0"/>
                <a:cs typeface="Arial" panose="020B0604020202020204" pitchFamily="34" charset="0"/>
              </a:rPr>
              <a:t> </a:t>
            </a:r>
            <a:r>
              <a:rPr lang="es-ES" altLang="en-US" sz="1200" b="1">
                <a:solidFill>
                  <a:schemeClr val="bg1"/>
                </a:solidFill>
                <a:latin typeface="Times New Roman" panose="02020603050405020304" pitchFamily="18" charset="0"/>
                <a:cs typeface="Arial" panose="020B0604020202020204" pitchFamily="34" charset="0"/>
              </a:rPr>
              <a:t>Y</a:t>
            </a:r>
            <a:endParaRPr lang="en-US" altLang="en-US" sz="1200" b="1">
              <a:solidFill>
                <a:schemeClr val="bg1"/>
              </a:solidFill>
              <a:latin typeface="Times New Roman" panose="02020603050405020304" pitchFamily="18" charset="0"/>
              <a:cs typeface="Arial" panose="020B0604020202020204" pitchFamily="34" charset="0"/>
            </a:endParaRPr>
          </a:p>
          <a:p>
            <a:pPr algn="ctr"/>
            <a:r>
              <a:rPr lang="en-US" altLang="en-US" sz="1200" b="1">
                <a:solidFill>
                  <a:schemeClr val="bg1"/>
                </a:solidFill>
                <a:latin typeface="Times New Roman" panose="02020603050405020304" pitchFamily="18" charset="0"/>
                <a:cs typeface="Arial" panose="020B0604020202020204" pitchFamily="34" charset="0"/>
              </a:rPr>
              <a:t>COMPAS</a:t>
            </a:r>
            <a:r>
              <a:rPr lang="es-ES" altLang="en-US" sz="1200" b="1">
                <a:solidFill>
                  <a:schemeClr val="bg1"/>
                </a:solidFill>
                <a:latin typeface="Times New Roman" panose="02020603050405020304" pitchFamily="18" charset="0"/>
                <a:cs typeface="Arial" panose="020B0604020202020204" pitchFamily="34" charset="0"/>
              </a:rPr>
              <a:t>IÓ</a:t>
            </a:r>
            <a:r>
              <a:rPr lang="en-US" altLang="en-US" sz="1200" b="1">
                <a:solidFill>
                  <a:schemeClr val="bg1"/>
                </a:solidFill>
                <a:latin typeface="Times New Roman" panose="02020603050405020304" pitchFamily="18" charset="0"/>
                <a:cs typeface="Arial" panose="020B0604020202020204" pitchFamily="34" charset="0"/>
              </a:rPr>
              <a:t>N</a:t>
            </a:r>
          </a:p>
          <a:p>
            <a:pPr algn="ctr"/>
            <a:r>
              <a:rPr lang="es-ES" altLang="en-US" sz="1200" b="1">
                <a:solidFill>
                  <a:schemeClr val="bg1"/>
                </a:solidFill>
                <a:latin typeface="Times New Roman" panose="02020603050405020304" pitchFamily="18" charset="0"/>
                <a:cs typeface="Arial" panose="020B0604020202020204" pitchFamily="34" charset="0"/>
              </a:rPr>
              <a:t>POR EL</a:t>
            </a:r>
            <a:r>
              <a:rPr lang="en-US" altLang="en-US" sz="1200" b="1">
                <a:solidFill>
                  <a:schemeClr val="bg1"/>
                </a:solidFill>
                <a:latin typeface="Times New Roman" panose="02020603050405020304" pitchFamily="18" charset="0"/>
                <a:cs typeface="Arial" panose="020B0604020202020204" pitchFamily="34" charset="0"/>
              </a:rPr>
              <a:t>  </a:t>
            </a:r>
            <a:r>
              <a:rPr lang="es-ES" altLang="en-US" sz="1200" b="1">
                <a:solidFill>
                  <a:schemeClr val="bg1"/>
                </a:solidFill>
                <a:latin typeface="Times New Roman" panose="02020603050405020304" pitchFamily="18" charset="0"/>
                <a:cs typeface="Arial" panose="020B0604020202020204" pitchFamily="34" charset="0"/>
              </a:rPr>
              <a:t>HOMBRE</a:t>
            </a:r>
            <a:endParaRPr lang="en-US" altLang="en-US" sz="1200" b="1">
              <a:solidFill>
                <a:schemeClr val="bg1"/>
              </a:solidFill>
              <a:latin typeface="Times New Roman" panose="02020603050405020304" pitchFamily="18" charset="0"/>
              <a:cs typeface="Arial" panose="020B0604020202020204" pitchFamily="34" charset="0"/>
            </a:endParaRPr>
          </a:p>
        </p:txBody>
      </p:sp>
      <p:sp>
        <p:nvSpPr>
          <p:cNvPr id="197637" name="Freeform 5"/>
          <p:cNvSpPr>
            <a:spLocks/>
          </p:cNvSpPr>
          <p:nvPr/>
        </p:nvSpPr>
        <p:spPr bwMode="auto">
          <a:xfrm>
            <a:off x="990600" y="1828800"/>
            <a:ext cx="4343400" cy="5943600"/>
          </a:xfrm>
          <a:custGeom>
            <a:avLst/>
            <a:gdLst>
              <a:gd name="T0" fmla="*/ 0 w 2880"/>
              <a:gd name="T1" fmla="*/ 0 h 3024"/>
              <a:gd name="T2" fmla="*/ 2147483646 w 2880"/>
              <a:gd name="T3" fmla="*/ 2147483646 h 3024"/>
              <a:gd name="T4" fmla="*/ 2147483646 w 2880"/>
              <a:gd name="T5" fmla="*/ 2147483646 h 3024"/>
              <a:gd name="T6" fmla="*/ 2147483646 w 2880"/>
              <a:gd name="T7" fmla="*/ 2147483646 h 3024"/>
              <a:gd name="T8" fmla="*/ 2147483646 w 2880"/>
              <a:gd name="T9" fmla="*/ 2147483646 h 3024"/>
              <a:gd name="T10" fmla="*/ 2147483646 w 2880"/>
              <a:gd name="T11" fmla="*/ 2147483646 h 3024"/>
              <a:gd name="T12" fmla="*/ 0 60000 65536"/>
              <a:gd name="T13" fmla="*/ 0 60000 65536"/>
              <a:gd name="T14" fmla="*/ 0 60000 65536"/>
              <a:gd name="T15" fmla="*/ 0 60000 65536"/>
              <a:gd name="T16" fmla="*/ 0 60000 65536"/>
              <a:gd name="T17" fmla="*/ 0 60000 65536"/>
              <a:gd name="T18" fmla="*/ 0 w 2880"/>
              <a:gd name="T19" fmla="*/ 0 h 3024"/>
              <a:gd name="T20" fmla="*/ 2880 w 2880"/>
              <a:gd name="T21" fmla="*/ 3024 h 3024"/>
            </a:gdLst>
            <a:ahLst/>
            <a:cxnLst>
              <a:cxn ang="T12">
                <a:pos x="T0" y="T1"/>
              </a:cxn>
              <a:cxn ang="T13">
                <a:pos x="T2" y="T3"/>
              </a:cxn>
              <a:cxn ang="T14">
                <a:pos x="T4" y="T5"/>
              </a:cxn>
              <a:cxn ang="T15">
                <a:pos x="T6" y="T7"/>
              </a:cxn>
              <a:cxn ang="T16">
                <a:pos x="T8" y="T9"/>
              </a:cxn>
              <a:cxn ang="T17">
                <a:pos x="T10" y="T11"/>
              </a:cxn>
            </a:cxnLst>
            <a:rect l="T18" t="T19" r="T20" b="T21"/>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38" name="Freeform 6"/>
          <p:cNvSpPr>
            <a:spLocks/>
          </p:cNvSpPr>
          <p:nvPr/>
        </p:nvSpPr>
        <p:spPr bwMode="auto">
          <a:xfrm>
            <a:off x="1295400" y="1752600"/>
            <a:ext cx="4191000" cy="5562600"/>
          </a:xfrm>
          <a:custGeom>
            <a:avLst/>
            <a:gdLst>
              <a:gd name="T0" fmla="*/ 0 w 2880"/>
              <a:gd name="T1" fmla="*/ 0 h 3024"/>
              <a:gd name="T2" fmla="*/ 2147483646 w 2880"/>
              <a:gd name="T3" fmla="*/ 2147483646 h 3024"/>
              <a:gd name="T4" fmla="*/ 2147483646 w 2880"/>
              <a:gd name="T5" fmla="*/ 2147483646 h 3024"/>
              <a:gd name="T6" fmla="*/ 2147483646 w 2880"/>
              <a:gd name="T7" fmla="*/ 2147483646 h 3024"/>
              <a:gd name="T8" fmla="*/ 2147483646 w 2880"/>
              <a:gd name="T9" fmla="*/ 2147483646 h 3024"/>
              <a:gd name="T10" fmla="*/ 2147483646 w 2880"/>
              <a:gd name="T11" fmla="*/ 2147483646 h 3024"/>
              <a:gd name="T12" fmla="*/ 0 60000 65536"/>
              <a:gd name="T13" fmla="*/ 0 60000 65536"/>
              <a:gd name="T14" fmla="*/ 0 60000 65536"/>
              <a:gd name="T15" fmla="*/ 0 60000 65536"/>
              <a:gd name="T16" fmla="*/ 0 60000 65536"/>
              <a:gd name="T17" fmla="*/ 0 60000 65536"/>
              <a:gd name="T18" fmla="*/ 0 w 2880"/>
              <a:gd name="T19" fmla="*/ 0 h 3024"/>
              <a:gd name="T20" fmla="*/ 2880 w 2880"/>
              <a:gd name="T21" fmla="*/ 3024 h 3024"/>
            </a:gdLst>
            <a:ahLst/>
            <a:cxnLst>
              <a:cxn ang="T12">
                <a:pos x="T0" y="T1"/>
              </a:cxn>
              <a:cxn ang="T13">
                <a:pos x="T2" y="T3"/>
              </a:cxn>
              <a:cxn ang="T14">
                <a:pos x="T4" y="T5"/>
              </a:cxn>
              <a:cxn ang="T15">
                <a:pos x="T6" y="T7"/>
              </a:cxn>
              <a:cxn ang="T16">
                <a:pos x="T8" y="T9"/>
              </a:cxn>
              <a:cxn ang="T17">
                <a:pos x="T10" y="T11"/>
              </a:cxn>
            </a:cxnLst>
            <a:rect l="T18" t="T19" r="T20" b="T21"/>
            <a:pathLst>
              <a:path w="2880" h="3024">
                <a:moveTo>
                  <a:pt x="0" y="0"/>
                </a:moveTo>
                <a:cubicBezTo>
                  <a:pt x="136" y="136"/>
                  <a:pt x="272" y="272"/>
                  <a:pt x="336" y="528"/>
                </a:cubicBezTo>
                <a:cubicBezTo>
                  <a:pt x="400" y="784"/>
                  <a:pt x="144" y="1336"/>
                  <a:pt x="384" y="1536"/>
                </a:cubicBezTo>
                <a:cubicBezTo>
                  <a:pt x="624" y="1736"/>
                  <a:pt x="1520" y="1512"/>
                  <a:pt x="1776" y="1728"/>
                </a:cubicBezTo>
                <a:cubicBezTo>
                  <a:pt x="2032" y="1944"/>
                  <a:pt x="1736" y="2640"/>
                  <a:pt x="1920" y="2832"/>
                </a:cubicBezTo>
                <a:cubicBezTo>
                  <a:pt x="2104" y="3024"/>
                  <a:pt x="2712" y="2872"/>
                  <a:pt x="2880" y="2880"/>
                </a:cubicBezTo>
              </a:path>
            </a:pathLst>
          </a:custGeom>
          <a:noFill/>
          <a:ln w="38100">
            <a:solidFill>
              <a:srgbClr val="FF33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39" name="Text Box 7"/>
          <p:cNvSpPr txBox="1">
            <a:spLocks noChangeArrowheads="1"/>
          </p:cNvSpPr>
          <p:nvPr/>
        </p:nvSpPr>
        <p:spPr bwMode="auto">
          <a:xfrm>
            <a:off x="1985963" y="4724400"/>
            <a:ext cx="9032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700" b="1">
                <a:solidFill>
                  <a:srgbClr val="FF3300"/>
                </a:solidFill>
                <a:cs typeface="Arial" panose="020B0604020202020204" pitchFamily="34" charset="0"/>
              </a:rPr>
              <a:t>AMOR</a:t>
            </a:r>
            <a:endParaRPr lang="en-US" altLang="en-US" sz="1700" b="1">
              <a:solidFill>
                <a:srgbClr val="FF3300"/>
              </a:solidFill>
              <a:cs typeface="Arial" panose="020B0604020202020204" pitchFamily="34" charset="0"/>
            </a:endParaRPr>
          </a:p>
        </p:txBody>
      </p:sp>
      <p:sp>
        <p:nvSpPr>
          <p:cNvPr id="971784" name="Line 8"/>
          <p:cNvSpPr>
            <a:spLocks noChangeShapeType="1"/>
          </p:cNvSpPr>
          <p:nvPr/>
        </p:nvSpPr>
        <p:spPr bwMode="auto">
          <a:xfrm>
            <a:off x="381000" y="2454275"/>
            <a:ext cx="0" cy="2590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1785" name="Line 9"/>
          <p:cNvSpPr>
            <a:spLocks noChangeShapeType="1"/>
          </p:cNvSpPr>
          <p:nvPr/>
        </p:nvSpPr>
        <p:spPr bwMode="auto">
          <a:xfrm>
            <a:off x="2895600" y="5197475"/>
            <a:ext cx="0" cy="23304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97642" name="Text Box 10"/>
          <p:cNvSpPr txBox="1">
            <a:spLocks noChangeArrowheads="1"/>
          </p:cNvSpPr>
          <p:nvPr/>
        </p:nvSpPr>
        <p:spPr bwMode="auto">
          <a:xfrm>
            <a:off x="0" y="2314575"/>
            <a:ext cx="3556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a:cs typeface="Arial" panose="020B0604020202020204" pitchFamily="34" charset="0"/>
              </a:rPr>
              <a:t>P</a:t>
            </a:r>
          </a:p>
          <a:p>
            <a:pPr algn="ctr"/>
            <a:r>
              <a:rPr lang="es-ES" altLang="en-US" sz="1600">
                <a:cs typeface="Arial" panose="020B0604020202020204" pitchFamily="34" charset="0"/>
              </a:rPr>
              <a:t>R</a:t>
            </a:r>
          </a:p>
          <a:p>
            <a:pPr algn="ctr"/>
            <a:r>
              <a:rPr lang="es-ES" altLang="en-US" sz="1600">
                <a:cs typeface="Arial" panose="020B0604020202020204" pitchFamily="34" charset="0"/>
              </a:rPr>
              <a:t>O</a:t>
            </a:r>
          </a:p>
          <a:p>
            <a:pPr algn="ctr"/>
            <a:r>
              <a:rPr lang="es-ES" altLang="en-US" sz="1600">
                <a:cs typeface="Arial" panose="020B0604020202020204" pitchFamily="34" charset="0"/>
              </a:rPr>
              <a:t>F</a:t>
            </a:r>
          </a:p>
          <a:p>
            <a:pPr algn="ctr"/>
            <a:r>
              <a:rPr lang="es-ES" altLang="en-US" sz="1600">
                <a:cs typeface="Arial" panose="020B0604020202020204" pitchFamily="34" charset="0"/>
              </a:rPr>
              <a:t>U</a:t>
            </a:r>
          </a:p>
          <a:p>
            <a:pPr algn="ctr"/>
            <a:r>
              <a:rPr lang="es-ES" altLang="en-US" sz="1600">
                <a:cs typeface="Arial" panose="020B0604020202020204" pitchFamily="34" charset="0"/>
              </a:rPr>
              <a:t>N</a:t>
            </a:r>
          </a:p>
          <a:p>
            <a:pPr algn="ctr"/>
            <a:r>
              <a:rPr lang="es-ES" altLang="en-US" sz="1600">
                <a:cs typeface="Arial" panose="020B0604020202020204" pitchFamily="34" charset="0"/>
              </a:rPr>
              <a:t>D</a:t>
            </a:r>
          </a:p>
          <a:p>
            <a:pPr algn="ctr"/>
            <a:r>
              <a:rPr lang="es-ES" altLang="en-US" sz="1600">
                <a:cs typeface="Arial" panose="020B0604020202020204" pitchFamily="34" charset="0"/>
              </a:rPr>
              <a:t>I</a:t>
            </a:r>
          </a:p>
          <a:p>
            <a:pPr algn="ctr"/>
            <a:r>
              <a:rPr lang="es-ES" altLang="en-US" sz="1600">
                <a:cs typeface="Arial" panose="020B0604020202020204" pitchFamily="34" charset="0"/>
              </a:rPr>
              <a:t>D</a:t>
            </a:r>
          </a:p>
          <a:p>
            <a:pPr algn="ctr"/>
            <a:r>
              <a:rPr lang="es-ES" altLang="en-US" sz="1600">
                <a:cs typeface="Arial" panose="020B0604020202020204" pitchFamily="34" charset="0"/>
              </a:rPr>
              <a:t>A</a:t>
            </a:r>
          </a:p>
          <a:p>
            <a:pPr algn="ctr"/>
            <a:r>
              <a:rPr lang="es-ES" altLang="en-US" sz="1600">
                <a:cs typeface="Arial" panose="020B0604020202020204" pitchFamily="34" charset="0"/>
              </a:rPr>
              <a:t>D</a:t>
            </a:r>
            <a:endParaRPr lang="en-US" altLang="en-US" sz="900">
              <a:cs typeface="Arial" panose="020B0604020202020204" pitchFamily="34" charset="0"/>
            </a:endParaRPr>
          </a:p>
        </p:txBody>
      </p:sp>
      <p:sp>
        <p:nvSpPr>
          <p:cNvPr id="197643" name="AutoShape 11"/>
          <p:cNvSpPr>
            <a:spLocks noChangeArrowheads="1"/>
          </p:cNvSpPr>
          <p:nvPr/>
        </p:nvSpPr>
        <p:spPr bwMode="auto">
          <a:xfrm>
            <a:off x="0" y="-76200"/>
            <a:ext cx="2819400" cy="1828800"/>
          </a:xfrm>
          <a:prstGeom prst="irregularSeal1">
            <a:avLst/>
          </a:prstGeom>
          <a:solidFill>
            <a:srgbClr val="FF3300"/>
          </a:soli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solidFill>
                <a:schemeClr val="bg1"/>
              </a:solidFill>
              <a:cs typeface="Arial" panose="020B0604020202020204" pitchFamily="34" charset="0"/>
            </a:endParaRPr>
          </a:p>
        </p:txBody>
      </p:sp>
      <p:sp>
        <p:nvSpPr>
          <p:cNvPr id="971788" name="Line 12"/>
          <p:cNvSpPr>
            <a:spLocks noChangeShapeType="1"/>
          </p:cNvSpPr>
          <p:nvPr/>
        </p:nvSpPr>
        <p:spPr bwMode="auto">
          <a:xfrm>
            <a:off x="4572000" y="7315200"/>
            <a:ext cx="609600"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1789" name="Line 13"/>
          <p:cNvSpPr>
            <a:spLocks noChangeShapeType="1"/>
          </p:cNvSpPr>
          <p:nvPr/>
        </p:nvSpPr>
        <p:spPr bwMode="auto">
          <a:xfrm>
            <a:off x="1143000" y="1752600"/>
            <a:ext cx="381000" cy="5334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97646" name="Text Box 14"/>
          <p:cNvSpPr txBox="1">
            <a:spLocks noChangeArrowheads="1"/>
          </p:cNvSpPr>
          <p:nvPr/>
        </p:nvSpPr>
        <p:spPr bwMode="auto">
          <a:xfrm>
            <a:off x="76200" y="8148638"/>
            <a:ext cx="2038350" cy="10636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0" r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nSpc>
                <a:spcPct val="90000"/>
              </a:lnSpc>
            </a:pPr>
            <a:r>
              <a:rPr lang="es-ES" altLang="en-US" sz="1400" u="sng">
                <a:solidFill>
                  <a:srgbClr val="FF3300"/>
                </a:solidFill>
                <a:cs typeface="Arial" panose="020B0604020202020204" pitchFamily="34" charset="0"/>
              </a:rPr>
              <a:t>AMA</a:t>
            </a:r>
            <a:r>
              <a:rPr lang="es-ES" altLang="en-US" sz="1400">
                <a:solidFill>
                  <a:srgbClr val="FF3300"/>
                </a:solidFill>
                <a:cs typeface="Arial" panose="020B0604020202020204" pitchFamily="34" charset="0"/>
              </a:rPr>
              <a:t> </a:t>
            </a:r>
            <a:r>
              <a:rPr lang="es-ES" altLang="en-US" sz="1400">
                <a:solidFill>
                  <a:schemeClr val="accent2"/>
                </a:solidFill>
                <a:cs typeface="Arial" panose="020B0604020202020204" pitchFamily="34" charset="0"/>
              </a:rPr>
              <a:t>A DIOS</a:t>
            </a:r>
            <a:r>
              <a:rPr lang="en-US" altLang="en-US" sz="1400">
                <a:solidFill>
                  <a:schemeClr val="accent2"/>
                </a:solidFill>
                <a:cs typeface="Arial" panose="020B0604020202020204" pitchFamily="34" charset="0"/>
              </a:rPr>
              <a:t> </a:t>
            </a:r>
            <a:r>
              <a:rPr lang="es-ES" altLang="en-US" sz="1400">
                <a:solidFill>
                  <a:schemeClr val="accent2"/>
                </a:solidFill>
                <a:cs typeface="Arial" panose="020B0604020202020204" pitchFamily="34" charset="0"/>
              </a:rPr>
              <a:t>CON</a:t>
            </a:r>
            <a:endParaRPr lang="en-US" altLang="en-US" sz="1400">
              <a:solidFill>
                <a:schemeClr val="accent2"/>
              </a:solidFill>
              <a:cs typeface="Arial" panose="020B0604020202020204" pitchFamily="34" charset="0"/>
            </a:endParaRPr>
          </a:p>
          <a:p>
            <a:pPr>
              <a:lnSpc>
                <a:spcPct val="90000"/>
              </a:lnSpc>
            </a:pPr>
            <a:r>
              <a:rPr lang="es-ES" altLang="en-US" sz="1400">
                <a:solidFill>
                  <a:schemeClr val="accent2"/>
                </a:solidFill>
                <a:cs typeface="Arial" panose="020B0604020202020204" pitchFamily="34" charset="0"/>
              </a:rPr>
              <a:t>TODO</a:t>
            </a:r>
            <a:r>
              <a:rPr lang="en-US" altLang="en-US" sz="1400">
                <a:solidFill>
                  <a:schemeClr val="accent2"/>
                </a:solidFill>
                <a:cs typeface="Arial" panose="020B0604020202020204" pitchFamily="34" charset="0"/>
              </a:rPr>
              <a:t> </a:t>
            </a:r>
            <a:r>
              <a:rPr lang="es-ES" altLang="en-US" sz="1400">
                <a:solidFill>
                  <a:schemeClr val="accent2"/>
                </a:solidFill>
                <a:cs typeface="Arial" panose="020B0604020202020204" pitchFamily="34" charset="0"/>
              </a:rPr>
              <a:t>TU</a:t>
            </a:r>
            <a:r>
              <a:rPr lang="en-US" altLang="en-US" sz="1400">
                <a:solidFill>
                  <a:schemeClr val="accent2"/>
                </a:solidFill>
                <a:cs typeface="Arial" panose="020B0604020202020204" pitchFamily="34" charset="0"/>
              </a:rPr>
              <a:t> </a:t>
            </a:r>
            <a:r>
              <a:rPr lang="es-ES" altLang="en-US" sz="1400">
                <a:solidFill>
                  <a:schemeClr val="accent2"/>
                </a:solidFill>
                <a:cs typeface="Arial" panose="020B0604020202020204" pitchFamily="34" charset="0"/>
              </a:rPr>
              <a:t>CORAZÓN</a:t>
            </a:r>
            <a:r>
              <a:rPr lang="en-US" altLang="en-US" sz="1400">
                <a:solidFill>
                  <a:schemeClr val="accent2"/>
                </a:solidFill>
                <a:cs typeface="Arial" panose="020B0604020202020204" pitchFamily="34" charset="0"/>
              </a:rPr>
              <a:t>,</a:t>
            </a:r>
          </a:p>
          <a:p>
            <a:pPr>
              <a:lnSpc>
                <a:spcPct val="90000"/>
              </a:lnSpc>
            </a:pPr>
            <a:r>
              <a:rPr lang="es-ES" altLang="en-US" sz="1400">
                <a:solidFill>
                  <a:schemeClr val="accent2"/>
                </a:solidFill>
                <a:cs typeface="Arial" panose="020B0604020202020204" pitchFamily="34" charset="0"/>
              </a:rPr>
              <a:t>ALMA</a:t>
            </a:r>
            <a:r>
              <a:rPr lang="en-US" altLang="en-US" sz="1400">
                <a:solidFill>
                  <a:schemeClr val="accent2"/>
                </a:solidFill>
                <a:cs typeface="Arial" panose="020B0604020202020204" pitchFamily="34" charset="0"/>
              </a:rPr>
              <a:t>, </a:t>
            </a:r>
            <a:r>
              <a:rPr lang="es-ES" altLang="en-US" sz="1400">
                <a:solidFill>
                  <a:schemeClr val="accent2"/>
                </a:solidFill>
                <a:cs typeface="Arial" panose="020B0604020202020204" pitchFamily="34" charset="0"/>
              </a:rPr>
              <a:t>MENTE</a:t>
            </a:r>
            <a:r>
              <a:rPr lang="en-US" altLang="en-US" sz="1400">
                <a:solidFill>
                  <a:schemeClr val="accent2"/>
                </a:solidFill>
                <a:cs typeface="Arial" panose="020B0604020202020204" pitchFamily="34" charset="0"/>
              </a:rPr>
              <a:t>, </a:t>
            </a:r>
            <a:r>
              <a:rPr lang="es-ES" altLang="en-US" sz="1400">
                <a:solidFill>
                  <a:schemeClr val="accent2"/>
                </a:solidFill>
                <a:cs typeface="Arial" panose="020B0604020202020204" pitchFamily="34" charset="0"/>
              </a:rPr>
              <a:t>Y</a:t>
            </a:r>
            <a:endParaRPr lang="en-US" altLang="en-US" sz="1400">
              <a:solidFill>
                <a:schemeClr val="accent2"/>
              </a:solidFill>
              <a:cs typeface="Arial" panose="020B0604020202020204" pitchFamily="34" charset="0"/>
            </a:endParaRPr>
          </a:p>
          <a:p>
            <a:pPr>
              <a:lnSpc>
                <a:spcPct val="90000"/>
              </a:lnSpc>
            </a:pPr>
            <a:r>
              <a:rPr lang="es-ES" altLang="en-US" sz="1400">
                <a:solidFill>
                  <a:schemeClr val="accent2"/>
                </a:solidFill>
                <a:cs typeface="Arial" panose="020B0604020202020204" pitchFamily="34" charset="0"/>
              </a:rPr>
              <a:t>FUERZA</a:t>
            </a:r>
            <a:r>
              <a:rPr lang="en-US" altLang="en-US" sz="1400">
                <a:solidFill>
                  <a:schemeClr val="accent2"/>
                </a:solidFill>
                <a:cs typeface="Arial" panose="020B0604020202020204" pitchFamily="34" charset="0"/>
              </a:rPr>
              <a:t>.</a:t>
            </a:r>
          </a:p>
          <a:p>
            <a:pPr>
              <a:lnSpc>
                <a:spcPct val="90000"/>
              </a:lnSpc>
            </a:pPr>
            <a:r>
              <a:rPr lang="en-US" altLang="en-US" sz="1200" b="1">
                <a:solidFill>
                  <a:schemeClr val="accent2"/>
                </a:solidFill>
                <a:latin typeface="Times New Roman" panose="02020603050405020304" pitchFamily="18" charset="0"/>
                <a:cs typeface="Arial" panose="020B0604020202020204" pitchFamily="34" charset="0"/>
              </a:rPr>
              <a:t>Mar</a:t>
            </a:r>
            <a:r>
              <a:rPr lang="es-ES" altLang="en-US" sz="1200" b="1">
                <a:solidFill>
                  <a:schemeClr val="accent2"/>
                </a:solidFill>
                <a:latin typeface="Times New Roman" panose="02020603050405020304" pitchFamily="18" charset="0"/>
                <a:cs typeface="Arial" panose="020B0604020202020204" pitchFamily="34" charset="0"/>
              </a:rPr>
              <a:t>cos</a:t>
            </a:r>
            <a:r>
              <a:rPr lang="en-US" altLang="en-US" sz="1200" b="1">
                <a:solidFill>
                  <a:schemeClr val="accent2"/>
                </a:solidFill>
                <a:latin typeface="Times New Roman" panose="02020603050405020304" pitchFamily="18" charset="0"/>
                <a:cs typeface="Arial" panose="020B0604020202020204" pitchFamily="34" charset="0"/>
              </a:rPr>
              <a:t> 12:30</a:t>
            </a:r>
          </a:p>
        </p:txBody>
      </p:sp>
      <p:sp>
        <p:nvSpPr>
          <p:cNvPr id="197647" name="Text Box 15"/>
          <p:cNvSpPr txBox="1">
            <a:spLocks noChangeArrowheads="1"/>
          </p:cNvSpPr>
          <p:nvPr/>
        </p:nvSpPr>
        <p:spPr bwMode="auto">
          <a:xfrm>
            <a:off x="2409825" y="8105775"/>
            <a:ext cx="1905000" cy="11334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u="sng">
                <a:solidFill>
                  <a:srgbClr val="FF3300"/>
                </a:solidFill>
                <a:cs typeface="Arial" panose="020B0604020202020204" pitchFamily="34" charset="0"/>
              </a:rPr>
              <a:t>AMA</a:t>
            </a:r>
            <a:r>
              <a:rPr lang="en-US" altLang="en-US" sz="1400">
                <a:solidFill>
                  <a:srgbClr val="008000"/>
                </a:solidFill>
                <a:cs typeface="Arial" panose="020B0604020202020204" pitchFamily="34" charset="0"/>
              </a:rPr>
              <a:t> </a:t>
            </a:r>
            <a:r>
              <a:rPr lang="es-ES" altLang="en-US" sz="1400">
                <a:solidFill>
                  <a:srgbClr val="008000"/>
                </a:solidFill>
                <a:cs typeface="Arial" panose="020B0604020202020204" pitchFamily="34" charset="0"/>
              </a:rPr>
              <a:t>A TU</a:t>
            </a:r>
            <a:endParaRPr lang="en-US" altLang="en-US" sz="1400">
              <a:solidFill>
                <a:srgbClr val="008000"/>
              </a:solidFill>
              <a:cs typeface="Arial" panose="020B0604020202020204" pitchFamily="34" charset="0"/>
            </a:endParaRPr>
          </a:p>
          <a:p>
            <a:r>
              <a:rPr lang="es-ES" altLang="en-US" sz="1400">
                <a:solidFill>
                  <a:srgbClr val="008000"/>
                </a:solidFill>
                <a:cs typeface="Arial" panose="020B0604020202020204" pitchFamily="34" charset="0"/>
              </a:rPr>
              <a:t>PRÓJIMO COMO</a:t>
            </a:r>
            <a:endParaRPr lang="en-US" altLang="en-US" sz="1400">
              <a:solidFill>
                <a:srgbClr val="008000"/>
              </a:solidFill>
              <a:cs typeface="Arial" panose="020B0604020202020204" pitchFamily="34" charset="0"/>
            </a:endParaRPr>
          </a:p>
          <a:p>
            <a:r>
              <a:rPr lang="es-ES" altLang="en-US" sz="1400">
                <a:solidFill>
                  <a:srgbClr val="008000"/>
                </a:solidFill>
                <a:cs typeface="Arial" panose="020B0604020202020204" pitchFamily="34" charset="0"/>
              </a:rPr>
              <a:t>A TI MISMO</a:t>
            </a:r>
            <a:endParaRPr lang="en-US" altLang="en-US" sz="1400">
              <a:solidFill>
                <a:srgbClr val="008000"/>
              </a:solidFill>
              <a:cs typeface="Arial" panose="020B0604020202020204" pitchFamily="34" charset="0"/>
            </a:endParaRPr>
          </a:p>
          <a:p>
            <a:r>
              <a:rPr lang="en-US" altLang="en-US" sz="1200" b="1">
                <a:solidFill>
                  <a:srgbClr val="008000"/>
                </a:solidFill>
                <a:latin typeface="Times New Roman" panose="02020603050405020304" pitchFamily="18" charset="0"/>
                <a:cs typeface="Arial" panose="020B0604020202020204" pitchFamily="34" charset="0"/>
              </a:rPr>
              <a:t>Mar</a:t>
            </a:r>
            <a:r>
              <a:rPr lang="es-ES" altLang="en-US" sz="1200" b="1">
                <a:solidFill>
                  <a:srgbClr val="008000"/>
                </a:solidFill>
                <a:latin typeface="Times New Roman" panose="02020603050405020304" pitchFamily="18" charset="0"/>
                <a:cs typeface="Arial" panose="020B0604020202020204" pitchFamily="34" charset="0"/>
              </a:rPr>
              <a:t>cos</a:t>
            </a:r>
            <a:r>
              <a:rPr lang="en-US" altLang="en-US" sz="1200" b="1">
                <a:solidFill>
                  <a:srgbClr val="008000"/>
                </a:solidFill>
                <a:latin typeface="Times New Roman" panose="02020603050405020304" pitchFamily="18" charset="0"/>
                <a:cs typeface="Arial" panose="020B0604020202020204" pitchFamily="34" charset="0"/>
              </a:rPr>
              <a:t> 12:31</a:t>
            </a:r>
          </a:p>
          <a:p>
            <a:r>
              <a:rPr lang="es-ES" altLang="en-US" sz="1200" b="1">
                <a:solidFill>
                  <a:srgbClr val="008000"/>
                </a:solidFill>
                <a:latin typeface="Times New Roman" panose="02020603050405020304" pitchFamily="18" charset="0"/>
                <a:cs typeface="Arial" panose="020B0604020202020204" pitchFamily="34" charset="0"/>
              </a:rPr>
              <a:t>Santiago</a:t>
            </a:r>
            <a:r>
              <a:rPr lang="en-US" altLang="en-US" sz="1200" b="1">
                <a:solidFill>
                  <a:srgbClr val="008000"/>
                </a:solidFill>
                <a:latin typeface="Times New Roman" panose="02020603050405020304" pitchFamily="18" charset="0"/>
                <a:cs typeface="Arial" panose="020B0604020202020204" pitchFamily="34" charset="0"/>
              </a:rPr>
              <a:t> 2:8  </a:t>
            </a:r>
            <a:r>
              <a:rPr lang="es-ES" altLang="en-US" sz="1200" b="1" i="1">
                <a:solidFill>
                  <a:srgbClr val="008000"/>
                </a:solidFill>
                <a:latin typeface="Times New Roman" panose="02020603050405020304" pitchFamily="18" charset="0"/>
                <a:cs typeface="Arial" panose="020B0604020202020204" pitchFamily="34" charset="0"/>
              </a:rPr>
              <a:t>La Ley Real</a:t>
            </a:r>
            <a:endParaRPr lang="en-US" altLang="en-US" sz="1200" b="1" i="1">
              <a:solidFill>
                <a:srgbClr val="008000"/>
              </a:solidFill>
              <a:latin typeface="Times New Roman" panose="02020603050405020304" pitchFamily="18" charset="0"/>
              <a:cs typeface="Arial" panose="020B0604020202020204" pitchFamily="34" charset="0"/>
            </a:endParaRPr>
          </a:p>
        </p:txBody>
      </p:sp>
      <p:sp>
        <p:nvSpPr>
          <p:cNvPr id="197648" name="Text Box 16"/>
          <p:cNvSpPr txBox="1">
            <a:spLocks noChangeArrowheads="1"/>
          </p:cNvSpPr>
          <p:nvPr/>
        </p:nvSpPr>
        <p:spPr bwMode="auto">
          <a:xfrm>
            <a:off x="2057400" y="8458200"/>
            <a:ext cx="419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FF3300"/>
                </a:solidFill>
                <a:cs typeface="Arial" panose="020B0604020202020204" pitchFamily="34" charset="0"/>
              </a:rPr>
              <a:t>+</a:t>
            </a:r>
          </a:p>
        </p:txBody>
      </p:sp>
      <p:sp>
        <p:nvSpPr>
          <p:cNvPr id="101393" name="Text Box 17"/>
          <p:cNvSpPr txBox="1">
            <a:spLocks noChangeArrowheads="1"/>
          </p:cNvSpPr>
          <p:nvPr/>
        </p:nvSpPr>
        <p:spPr bwMode="auto">
          <a:xfrm>
            <a:off x="3581400" y="471488"/>
            <a:ext cx="3429000" cy="1833562"/>
          </a:xfrm>
          <a:prstGeom prst="rect">
            <a:avLst/>
          </a:prstGeom>
          <a:noFill/>
          <a:ln w="9525">
            <a:noFill/>
            <a:miter lim="800000"/>
            <a:headEnd/>
            <a:tailEnd/>
          </a:ln>
          <a:effectLst/>
        </p:spPr>
        <p:txBody>
          <a:bodyPr lIns="0" r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 altLang="en-US" sz="1600">
                <a:solidFill>
                  <a:srgbClr val="FF3300"/>
                </a:solidFill>
                <a:latin typeface="Arial Black" panose="020B0A04020102020204" pitchFamily="34" charset="0"/>
                <a:cs typeface="Arial" panose="020B0604020202020204" pitchFamily="34" charset="0"/>
              </a:rPr>
              <a:t>¡LOS DONES DEL ESPÍRITU</a:t>
            </a:r>
            <a:endParaRPr lang="en-US" altLang="en-US" sz="1600">
              <a:solidFill>
                <a:srgbClr val="FF3300"/>
              </a:solidFill>
              <a:latin typeface="Arial Black" panose="020B0A04020102020204" pitchFamily="34" charset="0"/>
              <a:cs typeface="Arial" panose="020B0604020202020204" pitchFamily="34" charset="0"/>
            </a:endParaRPr>
          </a:p>
          <a:p>
            <a:pPr>
              <a:defRPr/>
            </a:pPr>
            <a:r>
              <a:rPr lang="es-ES" altLang="en-US" sz="1600">
                <a:solidFill>
                  <a:srgbClr val="FF3300"/>
                </a:solidFill>
                <a:latin typeface="Arial Black" panose="020B0A04020102020204" pitchFamily="34" charset="0"/>
                <a:cs typeface="Arial" panose="020B0604020202020204" pitchFamily="34" charset="0"/>
              </a:rPr>
              <a:t>OPERAN Y FLUYEN A TRAVÉS</a:t>
            </a:r>
            <a:r>
              <a:rPr lang="en-US" altLang="en-US" sz="1600">
                <a:solidFill>
                  <a:srgbClr val="FF3300"/>
                </a:solidFill>
                <a:latin typeface="Arial Black" panose="020B0A04020102020204" pitchFamily="34" charset="0"/>
                <a:cs typeface="Arial" panose="020B0604020202020204" pitchFamily="34" charset="0"/>
              </a:rPr>
              <a:t> </a:t>
            </a:r>
            <a:r>
              <a:rPr lang="es-ES" altLang="en-US" sz="1600">
                <a:solidFill>
                  <a:srgbClr val="FF3300"/>
                </a:solidFill>
                <a:latin typeface="Arial Black" panose="020B0A04020102020204" pitchFamily="34" charset="0"/>
                <a:cs typeface="Arial" panose="020B0604020202020204" pitchFamily="34" charset="0"/>
              </a:rPr>
              <a:t>DEL </a:t>
            </a:r>
            <a:r>
              <a:rPr lang="es-ES" altLang="en-US" sz="1600">
                <a:solidFill>
                  <a:srgbClr val="008000"/>
                </a:solidFill>
                <a:latin typeface="Arial Black" panose="020B0A04020102020204" pitchFamily="34" charset="0"/>
                <a:cs typeface="Arial" panose="020B0604020202020204" pitchFamily="34" charset="0"/>
              </a:rPr>
              <a:t>CANAL DEL AMOR</a:t>
            </a:r>
            <a:r>
              <a:rPr lang="en-US" altLang="en-US" sz="1800">
                <a:solidFill>
                  <a:srgbClr val="006600"/>
                </a:solidFill>
                <a:latin typeface="Arial Black" panose="020B0A04020102020204" pitchFamily="34" charset="0"/>
                <a:cs typeface="Arial" panose="020B0604020202020204" pitchFamily="34" charset="0"/>
              </a:rPr>
              <a:t>!</a:t>
            </a:r>
          </a:p>
          <a:p>
            <a:pPr>
              <a:defRPr/>
            </a:pPr>
            <a:r>
              <a:rPr lang="es-ES" altLang="en-US" sz="1600" b="1">
                <a:solidFill>
                  <a:srgbClr val="FF3300"/>
                </a:solidFill>
                <a:effectLst>
                  <a:outerShdw blurRad="38100" dist="38100" dir="2700000" algn="tl">
                    <a:srgbClr val="C0C0C0"/>
                  </a:outerShdw>
                </a:effectLst>
                <a:cs typeface="Arial" panose="020B0604020202020204" pitchFamily="34" charset="0"/>
              </a:rPr>
              <a:t>1</a:t>
            </a:r>
            <a:r>
              <a:rPr lang="en-US" altLang="en-US" sz="1600" b="1">
                <a:solidFill>
                  <a:srgbClr val="FF3300"/>
                </a:solidFill>
                <a:effectLst>
                  <a:outerShdw blurRad="38100" dist="38100" dir="2700000" algn="tl">
                    <a:srgbClr val="C0C0C0"/>
                  </a:outerShdw>
                </a:effectLst>
                <a:cs typeface="Arial" panose="020B0604020202020204" pitchFamily="34" charset="0"/>
              </a:rPr>
              <a:t> Cor. 12:31</a:t>
            </a:r>
            <a:r>
              <a:rPr lang="es-ES" altLang="en-US" sz="1600" b="1">
                <a:solidFill>
                  <a:srgbClr val="FF3300"/>
                </a:solidFill>
                <a:effectLst>
                  <a:outerShdw blurRad="38100" dist="38100" dir="2700000" algn="tl">
                    <a:srgbClr val="C0C0C0"/>
                  </a:outerShdw>
                </a:effectLst>
                <a:cs typeface="Arial" panose="020B0604020202020204" pitchFamily="34" charset="0"/>
              </a:rPr>
              <a:t>; </a:t>
            </a:r>
            <a:r>
              <a:rPr lang="en-US" altLang="en-US" sz="1600" b="1">
                <a:solidFill>
                  <a:srgbClr val="FF3300"/>
                </a:solidFill>
                <a:effectLst>
                  <a:outerShdw blurRad="38100" dist="38100" dir="2700000" algn="tl">
                    <a:srgbClr val="C0C0C0"/>
                  </a:outerShdw>
                </a:effectLst>
                <a:cs typeface="Arial" panose="020B0604020202020204" pitchFamily="34" charset="0"/>
              </a:rPr>
              <a:t>13:1-4</a:t>
            </a:r>
          </a:p>
          <a:p>
            <a:pPr>
              <a:defRPr/>
            </a:pPr>
            <a:endParaRPr lang="en-US" altLang="en-US" sz="800" b="1">
              <a:solidFill>
                <a:srgbClr val="FF3300"/>
              </a:solidFill>
              <a:cs typeface="Arial" panose="020B0604020202020204" pitchFamily="34" charset="0"/>
            </a:endParaRPr>
          </a:p>
          <a:p>
            <a:pPr>
              <a:defRPr/>
            </a:pPr>
            <a:endParaRPr lang="en-US" altLang="en-US" sz="800">
              <a:solidFill>
                <a:srgbClr val="FF3300"/>
              </a:solidFill>
              <a:latin typeface="Arial Black" panose="020B0A04020102020204" pitchFamily="34" charset="0"/>
              <a:cs typeface="Arial" panose="020B0604020202020204" pitchFamily="34" charset="0"/>
            </a:endParaRPr>
          </a:p>
          <a:p>
            <a:pPr>
              <a:defRPr/>
            </a:pPr>
            <a:r>
              <a:rPr lang="es-ES" altLang="en-US" sz="1600">
                <a:solidFill>
                  <a:srgbClr val="006600"/>
                </a:solidFill>
                <a:latin typeface="Arial Black" panose="020B0A04020102020204" pitchFamily="34" charset="0"/>
              </a:rPr>
              <a:t>¡</a:t>
            </a:r>
            <a:r>
              <a:rPr lang="es-ES" altLang="en-US" sz="1600">
                <a:solidFill>
                  <a:srgbClr val="006600"/>
                </a:solidFill>
                <a:latin typeface="Arial Black" panose="020B0A04020102020204" pitchFamily="34" charset="0"/>
                <a:cs typeface="Arial" panose="020B0604020202020204" pitchFamily="34" charset="0"/>
              </a:rPr>
              <a:t>AMOR</a:t>
            </a:r>
            <a:r>
              <a:rPr lang="en-US" altLang="en-US" sz="1600">
                <a:solidFill>
                  <a:srgbClr val="008000"/>
                </a:solidFill>
                <a:latin typeface="Arial Black" panose="020B0A04020102020204" pitchFamily="34" charset="0"/>
                <a:cs typeface="Arial" panose="020B0604020202020204" pitchFamily="34" charset="0"/>
              </a:rPr>
              <a:t> </a:t>
            </a:r>
            <a:r>
              <a:rPr lang="es-ES" altLang="en-US" sz="1600">
                <a:solidFill>
                  <a:srgbClr val="008000"/>
                </a:solidFill>
                <a:latin typeface="Arial Black" panose="020B0A04020102020204" pitchFamily="34" charset="0"/>
                <a:cs typeface="Arial" panose="020B0604020202020204" pitchFamily="34" charset="0"/>
              </a:rPr>
              <a:t>ES</a:t>
            </a:r>
            <a:r>
              <a:rPr lang="en-US" altLang="en-US" sz="1600">
                <a:solidFill>
                  <a:srgbClr val="008000"/>
                </a:solidFill>
                <a:latin typeface="Arial Black" panose="020B0A04020102020204" pitchFamily="34" charset="0"/>
                <a:cs typeface="Arial" panose="020B0604020202020204" pitchFamily="34" charset="0"/>
              </a:rPr>
              <a:t> </a:t>
            </a:r>
            <a:r>
              <a:rPr lang="es-ES" altLang="en-US" sz="1600" u="sng">
                <a:solidFill>
                  <a:srgbClr val="008000"/>
                </a:solidFill>
                <a:latin typeface="Arial Black" panose="020B0A04020102020204" pitchFamily="34" charset="0"/>
                <a:cs typeface="Arial" panose="020B0604020202020204" pitchFamily="34" charset="0"/>
              </a:rPr>
              <a:t>AMOR</a:t>
            </a:r>
            <a:r>
              <a:rPr lang="en-US" altLang="en-US" sz="1600">
                <a:solidFill>
                  <a:srgbClr val="008000"/>
                </a:solidFill>
                <a:latin typeface="Arial Black" panose="020B0A04020102020204" pitchFamily="34" charset="0"/>
                <a:cs typeface="Arial" panose="020B0604020202020204" pitchFamily="34" charset="0"/>
              </a:rPr>
              <a:t> </a:t>
            </a:r>
            <a:r>
              <a:rPr lang="es-ES" altLang="en-US" sz="1600">
                <a:solidFill>
                  <a:srgbClr val="008000"/>
                </a:solidFill>
                <a:latin typeface="Arial Black" panose="020B0A04020102020204" pitchFamily="34" charset="0"/>
                <a:cs typeface="Arial" panose="020B0604020202020204" pitchFamily="34" charset="0"/>
              </a:rPr>
              <a:t>EN ACCIÓN HACIA TU</a:t>
            </a:r>
            <a:r>
              <a:rPr lang="en-US" altLang="en-US" sz="1600">
                <a:solidFill>
                  <a:srgbClr val="008000"/>
                </a:solidFill>
                <a:latin typeface="Arial Black" panose="020B0A04020102020204" pitchFamily="34" charset="0"/>
                <a:cs typeface="Arial" panose="020B0604020202020204" pitchFamily="34" charset="0"/>
              </a:rPr>
              <a:t> H</a:t>
            </a:r>
            <a:r>
              <a:rPr lang="es-ES" altLang="en-US" sz="1600">
                <a:solidFill>
                  <a:srgbClr val="008000"/>
                </a:solidFill>
                <a:latin typeface="Arial Black" panose="020B0A04020102020204" pitchFamily="34" charset="0"/>
                <a:cs typeface="Arial" panose="020B0604020202020204" pitchFamily="34" charset="0"/>
              </a:rPr>
              <a:t>ERMANO</a:t>
            </a:r>
            <a:r>
              <a:rPr lang="en-US" altLang="en-US" sz="1600">
                <a:solidFill>
                  <a:srgbClr val="008000"/>
                </a:solidFill>
                <a:latin typeface="Arial Black" panose="020B0A04020102020204" pitchFamily="34" charset="0"/>
                <a:cs typeface="Arial" panose="020B0604020202020204" pitchFamily="34" charset="0"/>
              </a:rPr>
              <a:t>!</a:t>
            </a:r>
          </a:p>
        </p:txBody>
      </p:sp>
      <p:sp>
        <p:nvSpPr>
          <p:cNvPr id="197650" name="Text Box 18"/>
          <p:cNvSpPr txBox="1">
            <a:spLocks noChangeArrowheads="1"/>
          </p:cNvSpPr>
          <p:nvPr/>
        </p:nvSpPr>
        <p:spPr bwMode="auto">
          <a:xfrm>
            <a:off x="76200" y="7650163"/>
            <a:ext cx="1981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accent2"/>
                </a:solidFill>
                <a:cs typeface="Arial" panose="020B0604020202020204" pitchFamily="34" charset="0"/>
              </a:rPr>
              <a:t>1. </a:t>
            </a:r>
            <a:r>
              <a:rPr lang="es-ES" altLang="en-US" sz="1400" u="sng">
                <a:solidFill>
                  <a:schemeClr val="accent2"/>
                </a:solidFill>
                <a:cs typeface="Arial" panose="020B0604020202020204" pitchFamily="34" charset="0"/>
              </a:rPr>
              <a:t>HIJO DE DIOS</a:t>
            </a:r>
            <a:r>
              <a:rPr lang="en-US" altLang="en-US" sz="1400">
                <a:solidFill>
                  <a:schemeClr val="accent2"/>
                </a:solidFill>
                <a:latin typeface="Times New Roman" panose="02020603050405020304" pitchFamily="18" charset="0"/>
                <a:cs typeface="Arial" panose="020B0604020202020204" pitchFamily="34" charset="0"/>
              </a:rPr>
              <a:t> </a:t>
            </a:r>
          </a:p>
          <a:p>
            <a:r>
              <a:rPr lang="es-ES" altLang="en-US" sz="1300" b="1">
                <a:solidFill>
                  <a:schemeClr val="accent2"/>
                </a:solidFill>
                <a:latin typeface="Times New Roman" panose="02020603050405020304" pitchFamily="18" charset="0"/>
                <a:cs typeface="Arial" panose="020B0604020202020204" pitchFamily="34" charset="0"/>
              </a:rPr>
              <a:t>Relación Con Dios</a:t>
            </a:r>
            <a:endParaRPr lang="en-US" altLang="en-US" sz="1300" b="1">
              <a:solidFill>
                <a:schemeClr val="accent2"/>
              </a:solidFill>
              <a:latin typeface="Times New Roman" panose="02020603050405020304" pitchFamily="18" charset="0"/>
              <a:cs typeface="Arial" panose="020B0604020202020204" pitchFamily="34" charset="0"/>
            </a:endParaRPr>
          </a:p>
        </p:txBody>
      </p:sp>
      <p:sp>
        <p:nvSpPr>
          <p:cNvPr id="197651" name="Text Box 19"/>
          <p:cNvSpPr txBox="1">
            <a:spLocks noChangeArrowheads="1"/>
          </p:cNvSpPr>
          <p:nvPr/>
        </p:nvSpPr>
        <p:spPr bwMode="auto">
          <a:xfrm>
            <a:off x="2438400" y="7620000"/>
            <a:ext cx="2209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8000"/>
                </a:solidFill>
                <a:cs typeface="Arial" panose="020B0604020202020204" pitchFamily="34" charset="0"/>
              </a:rPr>
              <a:t>2. </a:t>
            </a:r>
            <a:r>
              <a:rPr lang="es-ES" altLang="en-US" sz="1400" u="sng">
                <a:solidFill>
                  <a:srgbClr val="008000"/>
                </a:solidFill>
                <a:cs typeface="Arial" panose="020B0604020202020204" pitchFamily="34" charset="0"/>
              </a:rPr>
              <a:t>HIJO DEL HOMBRE</a:t>
            </a:r>
            <a:endParaRPr lang="en-US" altLang="en-US" sz="1400" u="sng">
              <a:solidFill>
                <a:srgbClr val="008000"/>
              </a:solidFill>
              <a:cs typeface="Arial" panose="020B0604020202020204" pitchFamily="34" charset="0"/>
            </a:endParaRPr>
          </a:p>
          <a:p>
            <a:r>
              <a:rPr lang="es-ES" altLang="en-US" sz="1300" b="1">
                <a:solidFill>
                  <a:srgbClr val="008000"/>
                </a:solidFill>
                <a:latin typeface="Times New Roman" panose="02020603050405020304" pitchFamily="18" charset="0"/>
                <a:cs typeface="Arial" panose="020B0604020202020204" pitchFamily="34" charset="0"/>
              </a:rPr>
              <a:t>Relación Con el Hombre</a:t>
            </a:r>
            <a:endParaRPr lang="en-US" altLang="en-US" sz="1300" b="1">
              <a:solidFill>
                <a:srgbClr val="008000"/>
              </a:solidFill>
              <a:latin typeface="Times New Roman" panose="02020603050405020304" pitchFamily="18" charset="0"/>
              <a:cs typeface="Arial" panose="020B0604020202020204" pitchFamily="34" charset="0"/>
            </a:endParaRPr>
          </a:p>
        </p:txBody>
      </p:sp>
      <p:sp>
        <p:nvSpPr>
          <p:cNvPr id="197652" name="Text Box 21"/>
          <p:cNvSpPr txBox="1">
            <a:spLocks noChangeArrowheads="1"/>
          </p:cNvSpPr>
          <p:nvPr/>
        </p:nvSpPr>
        <p:spPr bwMode="auto">
          <a:xfrm>
            <a:off x="2117725" y="38862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900">
              <a:cs typeface="Arial" panose="020B0604020202020204" pitchFamily="34" charset="0"/>
            </a:endParaRPr>
          </a:p>
        </p:txBody>
      </p:sp>
      <p:sp>
        <p:nvSpPr>
          <p:cNvPr id="197653" name="Text Box 24"/>
          <p:cNvSpPr txBox="1">
            <a:spLocks noChangeArrowheads="1"/>
          </p:cNvSpPr>
          <p:nvPr/>
        </p:nvSpPr>
        <p:spPr bwMode="auto">
          <a:xfrm>
            <a:off x="1716088" y="1676400"/>
            <a:ext cx="118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prstDash val="dash"/>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400">
                <a:solidFill>
                  <a:srgbClr val="FF3300"/>
                </a:solidFill>
                <a:cs typeface="Arial" panose="020B0604020202020204" pitchFamily="34" charset="0"/>
              </a:rPr>
              <a:t>1. VID</a:t>
            </a:r>
            <a:endParaRPr lang="en-US" altLang="en-US" sz="2400">
              <a:solidFill>
                <a:srgbClr val="FF3300"/>
              </a:solidFill>
              <a:cs typeface="Arial" panose="020B0604020202020204" pitchFamily="34" charset="0"/>
            </a:endParaRPr>
          </a:p>
        </p:txBody>
      </p:sp>
      <p:sp>
        <p:nvSpPr>
          <p:cNvPr id="197654" name="Text Box 26"/>
          <p:cNvSpPr txBox="1">
            <a:spLocks noChangeArrowheads="1"/>
          </p:cNvSpPr>
          <p:nvPr/>
        </p:nvSpPr>
        <p:spPr bwMode="auto">
          <a:xfrm>
            <a:off x="4876800" y="4343400"/>
            <a:ext cx="228441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b="1">
                <a:solidFill>
                  <a:schemeClr val="accent2"/>
                </a:solidFill>
                <a:latin typeface="Times New Roman" panose="02020603050405020304" pitchFamily="18" charset="0"/>
                <a:cs typeface="Arial" panose="020B0604020202020204" pitchFamily="34" charset="0"/>
              </a:rPr>
              <a:t>BENDECIDO PARA SER</a:t>
            </a:r>
            <a:endParaRPr lang="en-US" altLang="en-US" sz="1600" b="1">
              <a:solidFill>
                <a:schemeClr val="accent2"/>
              </a:solidFill>
              <a:latin typeface="Times New Roman" panose="02020603050405020304" pitchFamily="18" charset="0"/>
              <a:cs typeface="Arial" panose="020B0604020202020204" pitchFamily="34" charset="0"/>
            </a:endParaRPr>
          </a:p>
          <a:p>
            <a:pPr algn="ctr"/>
            <a:r>
              <a:rPr lang="es-ES" altLang="en-US" sz="1600" b="1" u="sng">
                <a:solidFill>
                  <a:srgbClr val="008000"/>
                </a:solidFill>
                <a:latin typeface="Times New Roman" panose="02020603050405020304" pitchFamily="18" charset="0"/>
                <a:cs typeface="Arial" panose="020B0604020202020204" pitchFamily="34" charset="0"/>
              </a:rPr>
              <a:t>UNA BENDICIÓN</a:t>
            </a:r>
            <a:r>
              <a:rPr lang="en-US" altLang="en-US" sz="1600" b="1">
                <a:solidFill>
                  <a:schemeClr val="accent2"/>
                </a:solidFill>
                <a:latin typeface="Times New Roman" panose="02020603050405020304" pitchFamily="18" charset="0"/>
                <a:cs typeface="Arial" panose="020B0604020202020204" pitchFamily="34" charset="0"/>
              </a:rPr>
              <a:t>:</a:t>
            </a:r>
            <a:endParaRPr lang="es-ES" altLang="en-US" sz="1600" b="1">
              <a:solidFill>
                <a:schemeClr val="accent2"/>
              </a:solidFill>
              <a:latin typeface="Times New Roman" panose="02020603050405020304" pitchFamily="18" charset="0"/>
              <a:cs typeface="Arial" panose="020B0604020202020204" pitchFamily="34" charset="0"/>
            </a:endParaRPr>
          </a:p>
          <a:p>
            <a:pPr algn="ctr"/>
            <a:r>
              <a:rPr lang="en-US" altLang="en-US" sz="1800" b="1" i="1">
                <a:solidFill>
                  <a:srgbClr val="008000"/>
                </a:solidFill>
                <a:latin typeface="Times New Roman" panose="02020603050405020304" pitchFamily="18" charset="0"/>
                <a:cs typeface="Arial" panose="020B0604020202020204" pitchFamily="34" charset="0"/>
              </a:rPr>
              <a:t>“</a:t>
            </a:r>
            <a:r>
              <a:rPr lang="es-ES" altLang="en-US" sz="1800" b="1" i="1">
                <a:solidFill>
                  <a:srgbClr val="008000"/>
                </a:solidFill>
                <a:latin typeface="Times New Roman" panose="02020603050405020304" pitchFamily="18" charset="0"/>
                <a:cs typeface="Arial" panose="020B0604020202020204" pitchFamily="34" charset="0"/>
              </a:rPr>
              <a:t>En ti serán benditas </a:t>
            </a:r>
          </a:p>
          <a:p>
            <a:pPr algn="ctr"/>
            <a:r>
              <a:rPr lang="es-ES" altLang="en-US" sz="1800" b="1" i="1">
                <a:solidFill>
                  <a:srgbClr val="008000"/>
                </a:solidFill>
                <a:latin typeface="Times New Roman" panose="02020603050405020304" pitchFamily="18" charset="0"/>
                <a:cs typeface="Arial" panose="020B0604020202020204" pitchFamily="34" charset="0"/>
              </a:rPr>
              <a:t>todas las naciones </a:t>
            </a:r>
          </a:p>
          <a:p>
            <a:pPr algn="ctr"/>
            <a:r>
              <a:rPr lang="es-ES" altLang="en-US" sz="1800" b="1" i="1">
                <a:solidFill>
                  <a:srgbClr val="008000"/>
                </a:solidFill>
                <a:latin typeface="Times New Roman" panose="02020603050405020304" pitchFamily="18" charset="0"/>
                <a:cs typeface="Arial" panose="020B0604020202020204" pitchFamily="34" charset="0"/>
              </a:rPr>
              <a:t>de la tierra</a:t>
            </a:r>
            <a:r>
              <a:rPr lang="en-US" altLang="en-US" sz="1800" b="1" i="1">
                <a:solidFill>
                  <a:srgbClr val="008000"/>
                </a:solidFill>
                <a:latin typeface="Times New Roman" panose="02020603050405020304" pitchFamily="18" charset="0"/>
                <a:cs typeface="Arial" panose="020B0604020202020204" pitchFamily="34" charset="0"/>
              </a:rPr>
              <a:t>”</a:t>
            </a:r>
          </a:p>
        </p:txBody>
      </p:sp>
      <p:sp>
        <p:nvSpPr>
          <p:cNvPr id="101403" name="Text Box 27"/>
          <p:cNvSpPr txBox="1">
            <a:spLocks noChangeArrowheads="1"/>
          </p:cNvSpPr>
          <p:nvPr/>
        </p:nvSpPr>
        <p:spPr bwMode="auto">
          <a:xfrm>
            <a:off x="457200" y="395288"/>
            <a:ext cx="1822450" cy="831850"/>
          </a:xfrm>
          <a:prstGeom prst="rect">
            <a:avLst/>
          </a:prstGeom>
          <a:noFill/>
          <a:ln w="9525">
            <a:noFill/>
            <a:miter lim="800000"/>
            <a:headEnd/>
            <a:tailEnd/>
          </a:ln>
          <a:effectLst/>
        </p:spPr>
        <p:txBody>
          <a:bodyPr wrap="none">
            <a:spAutoFit/>
          </a:bodyPr>
          <a:lstStyle/>
          <a:p>
            <a:pPr algn="ctr">
              <a:defRPr/>
            </a:pPr>
            <a:r>
              <a:rPr lang="es-ES" sz="1200" dirty="0">
                <a:solidFill>
                  <a:srgbClr val="FFFFCC"/>
                </a:solidFill>
                <a:effectLst>
                  <a:outerShdw blurRad="38100" dist="38100" dir="2700000" algn="tl">
                    <a:srgbClr val="C0C0C0"/>
                  </a:outerShdw>
                </a:effectLst>
                <a:cs typeface="Arial" charset="0"/>
              </a:rPr>
              <a:t>LA FUENTE DE LOS</a:t>
            </a:r>
          </a:p>
          <a:p>
            <a:pPr algn="ctr">
              <a:defRPr/>
            </a:pPr>
            <a:r>
              <a:rPr lang="es-ES" sz="1200" dirty="0">
                <a:solidFill>
                  <a:srgbClr val="FFFFCC"/>
                </a:solidFill>
                <a:effectLst>
                  <a:outerShdw blurRad="38100" dist="38100" dir="2700000" algn="tl">
                    <a:srgbClr val="C0C0C0"/>
                  </a:outerShdw>
                </a:effectLst>
                <a:cs typeface="Arial" charset="0"/>
              </a:rPr>
              <a:t>DONES Y LAS </a:t>
            </a:r>
            <a:endParaRPr lang="en-US" sz="1200" dirty="0">
              <a:solidFill>
                <a:srgbClr val="FFFFCC"/>
              </a:solidFill>
              <a:effectLst>
                <a:outerShdw blurRad="38100" dist="38100" dir="2700000" algn="tl">
                  <a:srgbClr val="C0C0C0"/>
                </a:outerShdw>
              </a:effectLst>
              <a:cs typeface="Arial" charset="0"/>
            </a:endParaRPr>
          </a:p>
          <a:p>
            <a:pPr algn="ctr">
              <a:defRPr/>
            </a:pPr>
            <a:r>
              <a:rPr lang="es-ES" sz="1200" dirty="0">
                <a:solidFill>
                  <a:srgbClr val="FFFFCC"/>
                </a:solidFill>
                <a:effectLst>
                  <a:outerShdw blurRad="38100" dist="38100" dir="2700000" algn="tl">
                    <a:srgbClr val="C0C0C0"/>
                  </a:outerShdw>
                </a:effectLst>
                <a:cs typeface="Arial" charset="0"/>
              </a:rPr>
              <a:t>BENDICIONES </a:t>
            </a:r>
          </a:p>
          <a:p>
            <a:pPr algn="ctr">
              <a:defRPr/>
            </a:pPr>
            <a:r>
              <a:rPr lang="es-ES" sz="1200" dirty="0">
                <a:solidFill>
                  <a:srgbClr val="FFFFCC"/>
                </a:solidFill>
                <a:effectLst>
                  <a:outerShdw blurRad="38100" dist="38100" dir="2700000" algn="tl">
                    <a:srgbClr val="C0C0C0"/>
                  </a:outerShdw>
                </a:effectLst>
                <a:cs typeface="Arial" charset="0"/>
              </a:rPr>
              <a:t>ESPIRITUALES</a:t>
            </a:r>
            <a:endParaRPr lang="en-US" sz="1200" dirty="0">
              <a:solidFill>
                <a:srgbClr val="FFFFCC"/>
              </a:solidFill>
              <a:effectLst>
                <a:outerShdw blurRad="38100" dist="38100" dir="2700000" algn="tl">
                  <a:srgbClr val="C0C0C0"/>
                </a:outerShdw>
              </a:effectLst>
              <a:cs typeface="Arial" charset="0"/>
            </a:endParaRPr>
          </a:p>
        </p:txBody>
      </p:sp>
      <p:sp>
        <p:nvSpPr>
          <p:cNvPr id="197656" name="Text Box 29"/>
          <p:cNvSpPr txBox="1">
            <a:spLocks noChangeArrowheads="1"/>
          </p:cNvSpPr>
          <p:nvPr/>
        </p:nvSpPr>
        <p:spPr bwMode="auto">
          <a:xfrm>
            <a:off x="2286000" y="428148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006600"/>
                </a:solidFill>
                <a:cs typeface="Arial" panose="020B0604020202020204" pitchFamily="34" charset="0"/>
              </a:rPr>
              <a:t>2. PÁMPANOS  </a:t>
            </a:r>
          </a:p>
        </p:txBody>
      </p:sp>
      <p:sp>
        <p:nvSpPr>
          <p:cNvPr id="197657" name="Text Box 30"/>
          <p:cNvSpPr txBox="1">
            <a:spLocks noChangeArrowheads="1"/>
          </p:cNvSpPr>
          <p:nvPr/>
        </p:nvSpPr>
        <p:spPr bwMode="auto">
          <a:xfrm>
            <a:off x="4953000" y="63404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cs typeface="Arial" panose="020B0604020202020204" pitchFamily="34" charset="0"/>
              </a:rPr>
              <a:t>3. FRUTO</a:t>
            </a:r>
          </a:p>
        </p:txBody>
      </p:sp>
      <p:sp>
        <p:nvSpPr>
          <p:cNvPr id="197658" name="Text Box 31"/>
          <p:cNvSpPr txBox="1">
            <a:spLocks noChangeArrowheads="1"/>
          </p:cNvSpPr>
          <p:nvPr/>
        </p:nvSpPr>
        <p:spPr bwMode="auto">
          <a:xfrm>
            <a:off x="4659313" y="8132763"/>
            <a:ext cx="2503487" cy="1109662"/>
          </a:xfrm>
          <a:prstGeom prst="rect">
            <a:avLst/>
          </a:prstGeom>
          <a:solidFill>
            <a:srgbClr val="FFFF00"/>
          </a:solidFill>
          <a:ln w="38100">
            <a:solidFill>
              <a:schemeClr val="tx1"/>
            </a:solidFill>
            <a:miter lim="800000"/>
            <a:headEnd/>
            <a:tailEnd/>
          </a:ln>
        </p:spPr>
        <p:txBody>
          <a:bodyPr lIns="0" rIns="0">
            <a:spAutoFit/>
          </a:bodyPr>
          <a:lstStyle>
            <a:lvl1pPr marL="9525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lnSpc>
                <a:spcPct val="95000"/>
              </a:lnSpc>
            </a:pPr>
            <a:r>
              <a:rPr lang="en-US" altLang="en-US" sz="1400" u="sng">
                <a:cs typeface="Arial" panose="020B0604020202020204" pitchFamily="34" charset="0"/>
              </a:rPr>
              <a:t>MINIST</a:t>
            </a:r>
            <a:r>
              <a:rPr lang="es-ES" altLang="en-US" sz="1400" u="sng">
                <a:cs typeface="Arial" panose="020B0604020202020204" pitchFamily="34" charset="0"/>
              </a:rPr>
              <a:t>E</a:t>
            </a:r>
            <a:r>
              <a:rPr lang="en-US" altLang="en-US" sz="1400" u="sng">
                <a:cs typeface="Arial" panose="020B0604020202020204" pitchFamily="34" charset="0"/>
              </a:rPr>
              <a:t>R</a:t>
            </a:r>
            <a:r>
              <a:rPr lang="es-ES" altLang="en-US" sz="1400" u="sng">
                <a:cs typeface="Arial" panose="020B0604020202020204" pitchFamily="34" charset="0"/>
              </a:rPr>
              <a:t>IO </a:t>
            </a:r>
            <a:r>
              <a:rPr lang="es-ES" altLang="en-US" sz="1400">
                <a:cs typeface="Arial" panose="020B0604020202020204" pitchFamily="34" charset="0"/>
              </a:rPr>
              <a:t>DE SUPLIR NECESIDADES:</a:t>
            </a:r>
            <a:endParaRPr lang="en-US" altLang="en-US" sz="1400">
              <a:cs typeface="Arial" panose="020B0604020202020204" pitchFamily="34" charset="0"/>
            </a:endParaRPr>
          </a:p>
          <a:p>
            <a:pPr>
              <a:lnSpc>
                <a:spcPct val="95000"/>
              </a:lnSpc>
              <a:buFontTx/>
              <a:buChar char="•"/>
            </a:pPr>
            <a:r>
              <a:rPr lang="en-US" altLang="en-US" sz="1400" b="1">
                <a:latin typeface="Times New Roman" panose="02020603050405020304" pitchFamily="18" charset="0"/>
                <a:cs typeface="Arial" panose="020B0604020202020204" pitchFamily="34" charset="0"/>
              </a:rPr>
              <a:t> </a:t>
            </a:r>
            <a:r>
              <a:rPr lang="es-ES" altLang="en-US" sz="1200" b="1">
                <a:latin typeface="Times New Roman" panose="02020603050405020304" pitchFamily="18" charset="0"/>
                <a:cs typeface="Arial" panose="020B0604020202020204" pitchFamily="34" charset="0"/>
              </a:rPr>
              <a:t>¡Encuentra una necesidad y </a:t>
            </a:r>
          </a:p>
          <a:p>
            <a:pPr>
              <a:lnSpc>
                <a:spcPct val="95000"/>
              </a:lnSpc>
            </a:pPr>
            <a:r>
              <a:rPr lang="es-ES" altLang="en-US" sz="1200" b="1">
                <a:latin typeface="Times New Roman" panose="02020603050405020304" pitchFamily="18" charset="0"/>
                <a:cs typeface="Arial" panose="020B0604020202020204" pitchFamily="34" charset="0"/>
              </a:rPr>
              <a:t>     súplela</a:t>
            </a:r>
            <a:r>
              <a:rPr lang="en-US" altLang="en-US" sz="1200" b="1">
                <a:latin typeface="Times New Roman" panose="02020603050405020304" pitchFamily="18" charset="0"/>
                <a:cs typeface="Arial" panose="020B0604020202020204" pitchFamily="34" charset="0"/>
              </a:rPr>
              <a:t>!</a:t>
            </a:r>
          </a:p>
          <a:p>
            <a:pPr>
              <a:lnSpc>
                <a:spcPct val="95000"/>
              </a:lnSpc>
              <a:buFontTx/>
              <a:buChar char="•"/>
            </a:pPr>
            <a:r>
              <a:rPr lang="es-ES" altLang="en-US" sz="1400" b="1">
                <a:latin typeface="Times New Roman" panose="02020603050405020304" pitchFamily="18" charset="0"/>
                <a:cs typeface="Arial" panose="020B0604020202020204" pitchFamily="34" charset="0"/>
              </a:rPr>
              <a:t> </a:t>
            </a:r>
            <a:r>
              <a:rPr lang="es-ES" altLang="en-US" sz="1200" b="1">
                <a:latin typeface="Times New Roman" panose="02020603050405020304" pitchFamily="18" charset="0"/>
              </a:rPr>
              <a:t>¡</a:t>
            </a:r>
            <a:r>
              <a:rPr lang="es-ES" altLang="en-US" sz="1200" b="1">
                <a:latin typeface="Times New Roman" panose="02020603050405020304" pitchFamily="18" charset="0"/>
                <a:cs typeface="Arial" panose="020B0604020202020204" pitchFamily="34" charset="0"/>
              </a:rPr>
              <a:t>Encuentra una herida y sánala</a:t>
            </a:r>
            <a:r>
              <a:rPr lang="en-US" altLang="en-US" sz="1200" b="1">
                <a:latin typeface="Times New Roman" panose="02020603050405020304" pitchFamily="18" charset="0"/>
                <a:cs typeface="Arial" panose="020B0604020202020204" pitchFamily="34" charset="0"/>
              </a:rPr>
              <a:t>!</a:t>
            </a:r>
          </a:p>
        </p:txBody>
      </p:sp>
      <p:sp>
        <p:nvSpPr>
          <p:cNvPr id="197659" name="Text Box 32"/>
          <p:cNvSpPr txBox="1">
            <a:spLocks noChangeArrowheads="1"/>
          </p:cNvSpPr>
          <p:nvPr/>
        </p:nvSpPr>
        <p:spPr bwMode="auto">
          <a:xfrm>
            <a:off x="4267200" y="85026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a:cs typeface="Arial" panose="020B0604020202020204" pitchFamily="34" charset="0"/>
              </a:rPr>
              <a:t> </a:t>
            </a:r>
            <a:r>
              <a:rPr lang="en-US" altLang="en-US" sz="2400">
                <a:cs typeface="Arial" panose="020B0604020202020204" pitchFamily="34" charset="0"/>
              </a:rPr>
              <a:t>=</a:t>
            </a:r>
          </a:p>
        </p:txBody>
      </p:sp>
      <p:sp>
        <p:nvSpPr>
          <p:cNvPr id="197660" name="Text Box 33"/>
          <p:cNvSpPr txBox="1">
            <a:spLocks noChangeArrowheads="1"/>
          </p:cNvSpPr>
          <p:nvPr/>
        </p:nvSpPr>
        <p:spPr bwMode="auto">
          <a:xfrm>
            <a:off x="4724400" y="7710488"/>
            <a:ext cx="446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cs typeface="Arial" panose="020B0604020202020204" pitchFamily="34" charset="0"/>
              </a:rPr>
              <a:t> </a:t>
            </a:r>
            <a:r>
              <a:rPr lang="en-US" altLang="en-US" sz="1600">
                <a:cs typeface="Arial" panose="020B0604020202020204" pitchFamily="34" charset="0"/>
              </a:rPr>
              <a:t>3.</a:t>
            </a:r>
          </a:p>
        </p:txBody>
      </p:sp>
      <p:sp>
        <p:nvSpPr>
          <p:cNvPr id="971805" name="Line 34"/>
          <p:cNvSpPr>
            <a:spLocks noChangeShapeType="1"/>
          </p:cNvSpPr>
          <p:nvPr/>
        </p:nvSpPr>
        <p:spPr bwMode="auto">
          <a:xfrm>
            <a:off x="457200" y="33528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1806" name="Line 35"/>
          <p:cNvSpPr>
            <a:spLocks noChangeShapeType="1"/>
          </p:cNvSpPr>
          <p:nvPr/>
        </p:nvSpPr>
        <p:spPr bwMode="auto">
          <a:xfrm>
            <a:off x="457200" y="41910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1807" name="Line 36"/>
          <p:cNvSpPr>
            <a:spLocks noChangeShapeType="1"/>
          </p:cNvSpPr>
          <p:nvPr/>
        </p:nvSpPr>
        <p:spPr bwMode="auto">
          <a:xfrm>
            <a:off x="2971800" y="60198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71808" name="Line 37"/>
          <p:cNvSpPr>
            <a:spLocks noChangeShapeType="1"/>
          </p:cNvSpPr>
          <p:nvPr/>
        </p:nvSpPr>
        <p:spPr bwMode="auto">
          <a:xfrm>
            <a:off x="2971800" y="6705600"/>
            <a:ext cx="15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97665" name="Text Box 38"/>
          <p:cNvSpPr txBox="1">
            <a:spLocks noChangeArrowheads="1"/>
          </p:cNvSpPr>
          <p:nvPr/>
        </p:nvSpPr>
        <p:spPr bwMode="auto">
          <a:xfrm>
            <a:off x="2590800" y="5181600"/>
            <a:ext cx="1476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a:cs typeface="Arial" panose="020B0604020202020204" pitchFamily="34" charset="0"/>
              </a:rPr>
              <a:t>P</a:t>
            </a:r>
          </a:p>
          <a:p>
            <a:pPr algn="ctr"/>
            <a:r>
              <a:rPr lang="es-ES" altLang="en-US" sz="1400">
                <a:cs typeface="Arial" panose="020B0604020202020204" pitchFamily="34" charset="0"/>
              </a:rPr>
              <a:t>R</a:t>
            </a:r>
          </a:p>
          <a:p>
            <a:pPr algn="ctr"/>
            <a:r>
              <a:rPr lang="es-ES" altLang="en-US" sz="1400">
                <a:cs typeface="Arial" panose="020B0604020202020204" pitchFamily="34" charset="0"/>
              </a:rPr>
              <a:t>O</a:t>
            </a:r>
          </a:p>
          <a:p>
            <a:pPr algn="ctr"/>
            <a:r>
              <a:rPr lang="es-ES" altLang="en-US" sz="1400">
                <a:cs typeface="Arial" panose="020B0604020202020204" pitchFamily="34" charset="0"/>
              </a:rPr>
              <a:t>F</a:t>
            </a:r>
          </a:p>
          <a:p>
            <a:pPr algn="ctr"/>
            <a:r>
              <a:rPr lang="es-ES" altLang="en-US" sz="1400">
                <a:cs typeface="Arial" panose="020B0604020202020204" pitchFamily="34" charset="0"/>
              </a:rPr>
              <a:t>U</a:t>
            </a:r>
          </a:p>
          <a:p>
            <a:pPr algn="ctr"/>
            <a:r>
              <a:rPr lang="es-ES" altLang="en-US" sz="1400">
                <a:cs typeface="Arial" panose="020B0604020202020204" pitchFamily="34" charset="0"/>
              </a:rPr>
              <a:t>N</a:t>
            </a:r>
          </a:p>
          <a:p>
            <a:pPr algn="ctr"/>
            <a:r>
              <a:rPr lang="es-ES" altLang="en-US" sz="1400">
                <a:cs typeface="Arial" panose="020B0604020202020204" pitchFamily="34" charset="0"/>
              </a:rPr>
              <a:t>D</a:t>
            </a:r>
          </a:p>
          <a:p>
            <a:pPr algn="ctr"/>
            <a:r>
              <a:rPr lang="es-ES" altLang="en-US" sz="1400">
                <a:cs typeface="Arial" panose="020B0604020202020204" pitchFamily="34" charset="0"/>
              </a:rPr>
              <a:t>I</a:t>
            </a:r>
          </a:p>
          <a:p>
            <a:pPr algn="ctr"/>
            <a:r>
              <a:rPr lang="es-ES" altLang="en-US" sz="1400">
                <a:cs typeface="Arial" panose="020B0604020202020204" pitchFamily="34" charset="0"/>
              </a:rPr>
              <a:t>D</a:t>
            </a:r>
          </a:p>
          <a:p>
            <a:pPr algn="ctr"/>
            <a:r>
              <a:rPr lang="es-ES" altLang="en-US" sz="1400">
                <a:cs typeface="Arial" panose="020B0604020202020204" pitchFamily="34" charset="0"/>
              </a:rPr>
              <a:t>A</a:t>
            </a:r>
          </a:p>
          <a:p>
            <a:pPr algn="ctr"/>
            <a:r>
              <a:rPr lang="es-ES" altLang="en-US" sz="1400">
                <a:cs typeface="Arial" panose="020B0604020202020204" pitchFamily="34" charset="0"/>
              </a:rPr>
              <a:t>D</a:t>
            </a:r>
            <a:endParaRPr lang="en-US" altLang="en-US" sz="800">
              <a:cs typeface="Arial" panose="020B0604020202020204" pitchFamily="34" charset="0"/>
            </a:endParaRPr>
          </a:p>
        </p:txBody>
      </p:sp>
      <p:sp>
        <p:nvSpPr>
          <p:cNvPr id="197666" name="Text Box 34"/>
          <p:cNvSpPr txBox="1">
            <a:spLocks noChangeArrowheads="1"/>
          </p:cNvSpPr>
          <p:nvPr/>
        </p:nvSpPr>
        <p:spPr bwMode="auto">
          <a:xfrm>
            <a:off x="2305050" y="2630488"/>
            <a:ext cx="4902200" cy="13684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cs typeface="Arial" panose="020B0604020202020204" pitchFamily="34" charset="0"/>
              </a:rPr>
              <a:t> Juan 15:5</a:t>
            </a:r>
            <a:endParaRPr lang="en-US" altLang="en-US" sz="400">
              <a:cs typeface="Arial" panose="020B0604020202020204" pitchFamily="34" charset="0"/>
            </a:endParaRPr>
          </a:p>
          <a:p>
            <a:r>
              <a:rPr lang="en-US" altLang="en-US" sz="1200">
                <a:cs typeface="Arial" panose="020B0604020202020204" pitchFamily="34" charset="0"/>
              </a:rPr>
              <a:t> </a:t>
            </a:r>
            <a:r>
              <a:rPr lang="es-ES" altLang="en-US" sz="1400">
                <a:solidFill>
                  <a:srgbClr val="FF3300"/>
                </a:solidFill>
                <a:cs typeface="Arial" panose="020B0604020202020204" pitchFamily="34" charset="0"/>
              </a:rPr>
              <a:t>Yo soy la </a:t>
            </a:r>
            <a:r>
              <a:rPr lang="es-ES" altLang="en-US" sz="1800" u="sng">
                <a:solidFill>
                  <a:srgbClr val="FF3300"/>
                </a:solidFill>
                <a:cs typeface="Arial" panose="020B0604020202020204" pitchFamily="34" charset="0"/>
              </a:rPr>
              <a:t>VID</a:t>
            </a:r>
            <a:r>
              <a:rPr lang="es-ES" altLang="en-US" sz="1400">
                <a:solidFill>
                  <a:srgbClr val="006600"/>
                </a:solidFill>
                <a:cs typeface="Arial" panose="020B0604020202020204" pitchFamily="34" charset="0"/>
              </a:rPr>
              <a:t>, vosotros los </a:t>
            </a:r>
            <a:r>
              <a:rPr lang="es-ES" altLang="en-US" sz="1800" u="sng">
                <a:solidFill>
                  <a:srgbClr val="006600"/>
                </a:solidFill>
                <a:cs typeface="Arial" panose="020B0604020202020204" pitchFamily="34" charset="0"/>
              </a:rPr>
              <a:t>PÁMPANOS</a:t>
            </a:r>
            <a:r>
              <a:rPr lang="es-ES" altLang="en-US" sz="1800">
                <a:solidFill>
                  <a:srgbClr val="006600"/>
                </a:solidFill>
                <a:cs typeface="Arial" panose="020B0604020202020204" pitchFamily="34" charset="0"/>
              </a:rPr>
              <a:t>;</a:t>
            </a:r>
            <a:r>
              <a:rPr lang="es-ES" altLang="en-US" sz="1400">
                <a:solidFill>
                  <a:srgbClr val="FF3300"/>
                </a:solidFill>
                <a:cs typeface="Arial" panose="020B0604020202020204" pitchFamily="34" charset="0"/>
              </a:rPr>
              <a:t> </a:t>
            </a:r>
          </a:p>
          <a:p>
            <a:r>
              <a:rPr lang="es-ES" altLang="en-US" sz="1400">
                <a:solidFill>
                  <a:srgbClr val="FF3300"/>
                </a:solidFill>
                <a:cs typeface="Arial" panose="020B0604020202020204" pitchFamily="34" charset="0"/>
              </a:rPr>
              <a:t> el que permanece en mí</a:t>
            </a:r>
            <a:r>
              <a:rPr lang="es-ES" altLang="en-US" sz="1400">
                <a:solidFill>
                  <a:srgbClr val="006600"/>
                </a:solidFill>
                <a:cs typeface="Arial" panose="020B0604020202020204" pitchFamily="34" charset="0"/>
              </a:rPr>
              <a:t>,  y yo en él</a:t>
            </a:r>
            <a:r>
              <a:rPr lang="es-ES" altLang="en-US" sz="1400">
                <a:cs typeface="Arial" panose="020B0604020202020204" pitchFamily="34" charset="0"/>
              </a:rPr>
              <a:t>, </a:t>
            </a:r>
          </a:p>
          <a:p>
            <a:r>
              <a:rPr lang="es-ES" altLang="en-US" sz="1400">
                <a:cs typeface="Arial" panose="020B0604020202020204" pitchFamily="34" charset="0"/>
              </a:rPr>
              <a:t> éste  lleva  mucho  </a:t>
            </a:r>
            <a:r>
              <a:rPr lang="es-ES" altLang="en-US" sz="1800" u="sng">
                <a:cs typeface="Arial" panose="020B0604020202020204" pitchFamily="34" charset="0"/>
              </a:rPr>
              <a:t>FRUTO</a:t>
            </a:r>
            <a:r>
              <a:rPr lang="es-ES" altLang="en-US" sz="1400">
                <a:cs typeface="Arial" panose="020B0604020202020204" pitchFamily="34" charset="0"/>
              </a:rPr>
              <a:t>;   </a:t>
            </a:r>
            <a:r>
              <a:rPr lang="es-ES" altLang="en-US" sz="1800">
                <a:cs typeface="Arial" panose="020B0604020202020204" pitchFamily="34" charset="0"/>
              </a:rPr>
              <a:t>porque </a:t>
            </a:r>
          </a:p>
          <a:p>
            <a:r>
              <a:rPr lang="es-ES" altLang="en-US" sz="1800">
                <a:cs typeface="Arial" panose="020B0604020202020204" pitchFamily="34" charset="0"/>
              </a:rPr>
              <a:t> separados de mí nada podéis hacer. </a:t>
            </a:r>
          </a:p>
        </p:txBody>
      </p:sp>
    </p:spTree>
  </p:cSld>
  <p:clrMapOvr>
    <a:masterClrMapping/>
  </p:clrMapOvr>
  <p:transition spd="slow">
    <p:checke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Line 2"/>
          <p:cNvSpPr>
            <a:spLocks noChangeShapeType="1"/>
          </p:cNvSpPr>
          <p:nvPr/>
        </p:nvSpPr>
        <p:spPr bwMode="auto">
          <a:xfrm>
            <a:off x="4038600" y="1600200"/>
            <a:ext cx="0" cy="32162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99683" name="Oval 3"/>
          <p:cNvSpPr>
            <a:spLocks noChangeArrowheads="1"/>
          </p:cNvSpPr>
          <p:nvPr/>
        </p:nvSpPr>
        <p:spPr bwMode="auto">
          <a:xfrm>
            <a:off x="2362200" y="4892675"/>
            <a:ext cx="2590800" cy="1143000"/>
          </a:xfrm>
          <a:prstGeom prst="ellipse">
            <a:avLst/>
          </a:prstGeom>
          <a:solidFill>
            <a:srgbClr val="006600"/>
          </a:solidFill>
          <a:ln w="9525">
            <a:solidFill>
              <a:schemeClr val="tx1"/>
            </a:solidFill>
            <a:round/>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chemeClr val="bg1"/>
                </a:solidFill>
                <a:latin typeface="Rockwell Extra Bold" panose="02060903040505020403" pitchFamily="18" charset="0"/>
              </a:rPr>
              <a:t>ALGUIEN EN</a:t>
            </a:r>
          </a:p>
          <a:p>
            <a:pPr algn="ctr"/>
            <a:r>
              <a:rPr lang="en-US" altLang="en-US" sz="2000">
                <a:solidFill>
                  <a:schemeClr val="bg1"/>
                </a:solidFill>
                <a:latin typeface="Rockwell Extra Bold" panose="02060903040505020403" pitchFamily="18" charset="0"/>
              </a:rPr>
              <a:t>NECESIDAD</a:t>
            </a:r>
          </a:p>
        </p:txBody>
      </p:sp>
      <p:sp>
        <p:nvSpPr>
          <p:cNvPr id="199684" name="AutoShape 4"/>
          <p:cNvSpPr>
            <a:spLocks noChangeArrowheads="1"/>
          </p:cNvSpPr>
          <p:nvPr/>
        </p:nvSpPr>
        <p:spPr bwMode="auto">
          <a:xfrm>
            <a:off x="838200" y="549275"/>
            <a:ext cx="5029200" cy="1219200"/>
          </a:xfrm>
          <a:prstGeom prst="irregularSeal2">
            <a:avLst/>
          </a:prstGeom>
          <a:solidFill>
            <a:srgbClr val="FF0000"/>
          </a:solidFill>
          <a:ln w="28575">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latin typeface="Rockwell Extra Bold" panose="02060903040505020403" pitchFamily="18" charset="0"/>
              </a:rPr>
              <a:t>DIOS</a:t>
            </a:r>
          </a:p>
        </p:txBody>
      </p:sp>
      <p:sp>
        <p:nvSpPr>
          <p:cNvPr id="1186821" name="Line 5"/>
          <p:cNvSpPr>
            <a:spLocks noChangeShapeType="1"/>
          </p:cNvSpPr>
          <p:nvPr/>
        </p:nvSpPr>
        <p:spPr bwMode="auto">
          <a:xfrm>
            <a:off x="3048000" y="1676400"/>
            <a:ext cx="0" cy="1143000"/>
          </a:xfrm>
          <a:prstGeom prst="line">
            <a:avLst/>
          </a:prstGeom>
          <a:noFill/>
          <a:ln w="762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186822" name="Line 6"/>
          <p:cNvSpPr>
            <a:spLocks noChangeShapeType="1"/>
          </p:cNvSpPr>
          <p:nvPr/>
        </p:nvSpPr>
        <p:spPr bwMode="auto">
          <a:xfrm>
            <a:off x="3048000" y="3902075"/>
            <a:ext cx="0" cy="990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99687" name="Text Box 7"/>
          <p:cNvSpPr txBox="1">
            <a:spLocks noChangeArrowheads="1"/>
          </p:cNvSpPr>
          <p:nvPr/>
        </p:nvSpPr>
        <p:spPr bwMode="auto">
          <a:xfrm>
            <a:off x="304800" y="1768475"/>
            <a:ext cx="22955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600" b="1">
                <a:solidFill>
                  <a:schemeClr val="accent2"/>
                </a:solidFill>
                <a:latin typeface="Elephant" panose="02020904090505020303" pitchFamily="18" charset="0"/>
              </a:rPr>
              <a:t>RELACIÓN CON DIOS: </a:t>
            </a:r>
          </a:p>
          <a:p>
            <a:pPr>
              <a:spcBef>
                <a:spcPct val="50000"/>
              </a:spcBef>
            </a:pPr>
            <a:r>
              <a:rPr lang="en-US" altLang="en-US" sz="1600">
                <a:solidFill>
                  <a:schemeClr val="accent2"/>
                </a:solidFill>
                <a:latin typeface="Elephant" panose="02020904090505020303" pitchFamily="18" charset="0"/>
              </a:rPr>
              <a:t>  </a:t>
            </a:r>
            <a:r>
              <a:rPr lang="en-US" altLang="en-US" sz="1600" b="1" u="sng">
                <a:solidFill>
                  <a:schemeClr val="accent2"/>
                </a:solidFill>
                <a:latin typeface="Elephant" panose="02020904090505020303" pitchFamily="18" charset="0"/>
              </a:rPr>
              <a:t>PASIÓN</a:t>
            </a:r>
            <a:r>
              <a:rPr lang="en-US" altLang="en-US" sz="1600" b="1">
                <a:solidFill>
                  <a:schemeClr val="accent2"/>
                </a:solidFill>
                <a:latin typeface="Elephant" panose="02020904090505020303" pitchFamily="18" charset="0"/>
              </a:rPr>
              <a:t> </a:t>
            </a:r>
            <a:r>
              <a:rPr lang="en-US" altLang="en-US" sz="1600" b="1">
                <a:solidFill>
                  <a:schemeClr val="accent2"/>
                </a:solidFill>
                <a:latin typeface="Times New Roman" panose="02020603050405020304" pitchFamily="18" charset="0"/>
              </a:rPr>
              <a:t>POR      DIOS</a:t>
            </a:r>
            <a:r>
              <a:rPr lang="en-US" altLang="en-US" sz="1600" b="1">
                <a:solidFill>
                  <a:schemeClr val="bg1"/>
                </a:solidFill>
                <a:latin typeface="Times New Roman" panose="02020603050405020304" pitchFamily="18" charset="0"/>
              </a:rPr>
              <a:t> </a:t>
            </a:r>
            <a:r>
              <a:rPr lang="en-US" altLang="en-US" sz="1600" b="1">
                <a:solidFill>
                  <a:schemeClr val="accent2"/>
                </a:solidFill>
                <a:latin typeface="Times New Roman" panose="02020603050405020304" pitchFamily="18" charset="0"/>
              </a:rPr>
              <a:t>(Hambre, sed)</a:t>
            </a:r>
          </a:p>
          <a:p>
            <a:r>
              <a:rPr lang="en-US" altLang="en-US" sz="1600" b="1" i="1">
                <a:solidFill>
                  <a:schemeClr val="accent2"/>
                </a:solidFill>
                <a:latin typeface="Times New Roman" panose="02020603050405020304" pitchFamily="18" charset="0"/>
              </a:rPr>
              <a:t>“Ama a Dios con todo </a:t>
            </a:r>
          </a:p>
          <a:p>
            <a:r>
              <a:rPr lang="en-US" altLang="en-US" sz="1600" b="1" i="1">
                <a:solidFill>
                  <a:schemeClr val="accent2"/>
                </a:solidFill>
                <a:latin typeface="Times New Roman" panose="02020603050405020304" pitchFamily="18" charset="0"/>
              </a:rPr>
              <a:t>   tu corazón, alma, y </a:t>
            </a:r>
          </a:p>
          <a:p>
            <a:r>
              <a:rPr lang="en-US" altLang="en-US" sz="1600" b="1" i="1">
                <a:solidFill>
                  <a:schemeClr val="accent2"/>
                </a:solidFill>
                <a:latin typeface="Times New Roman" panose="02020603050405020304" pitchFamily="18" charset="0"/>
              </a:rPr>
              <a:t>   mente”  </a:t>
            </a:r>
          </a:p>
        </p:txBody>
      </p:sp>
      <p:sp>
        <p:nvSpPr>
          <p:cNvPr id="199688" name="Text Box 8"/>
          <p:cNvSpPr txBox="1">
            <a:spLocks noChangeArrowheads="1"/>
          </p:cNvSpPr>
          <p:nvPr/>
        </p:nvSpPr>
        <p:spPr bwMode="auto">
          <a:xfrm>
            <a:off x="381000" y="3902075"/>
            <a:ext cx="2286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600" b="1">
                <a:solidFill>
                  <a:schemeClr val="accent2"/>
                </a:solidFill>
                <a:latin typeface="Elephant" panose="02020904090505020303" pitchFamily="18" charset="0"/>
              </a:rPr>
              <a:t>RELACIÓN  CON    EL HOMBRE:</a:t>
            </a:r>
          </a:p>
          <a:p>
            <a:pPr>
              <a:spcBef>
                <a:spcPct val="50000"/>
              </a:spcBef>
            </a:pPr>
            <a:r>
              <a:rPr lang="en-US" altLang="en-US" sz="1600" b="1">
                <a:solidFill>
                  <a:schemeClr val="accent2"/>
                </a:solidFill>
                <a:latin typeface="Elephant" panose="02020904090505020303" pitchFamily="18" charset="0"/>
              </a:rPr>
              <a:t>  </a:t>
            </a:r>
            <a:r>
              <a:rPr lang="en-US" altLang="en-US" sz="1600" b="1" u="sng">
                <a:solidFill>
                  <a:schemeClr val="accent2"/>
                </a:solidFill>
                <a:latin typeface="Elephant" panose="02020904090505020303" pitchFamily="18" charset="0"/>
              </a:rPr>
              <a:t>COMPASIÓN</a:t>
            </a:r>
          </a:p>
          <a:p>
            <a:pPr>
              <a:spcBef>
                <a:spcPct val="50000"/>
              </a:spcBef>
            </a:pPr>
            <a:r>
              <a:rPr lang="en-US" altLang="en-US" sz="1600" b="1">
                <a:solidFill>
                  <a:schemeClr val="accent2"/>
                </a:solidFill>
                <a:latin typeface="Times New Roman" panose="02020603050405020304" pitchFamily="18" charset="0"/>
              </a:rPr>
              <a:t>   POR EL HOMBRE</a:t>
            </a:r>
          </a:p>
          <a:p>
            <a:pPr>
              <a:spcBef>
                <a:spcPct val="50000"/>
              </a:spcBef>
            </a:pPr>
            <a:r>
              <a:rPr lang="en-US" altLang="en-US" sz="1600" b="1">
                <a:solidFill>
                  <a:schemeClr val="accent2"/>
                </a:solidFill>
                <a:latin typeface="Times New Roman" panose="02020603050405020304" pitchFamily="18" charset="0"/>
              </a:rPr>
              <a:t>  </a:t>
            </a:r>
            <a:r>
              <a:rPr lang="en-US" altLang="en-US" sz="1600" b="1" i="1">
                <a:solidFill>
                  <a:schemeClr val="accent2"/>
                </a:solidFill>
                <a:latin typeface="Times New Roman" panose="02020603050405020304" pitchFamily="18" charset="0"/>
              </a:rPr>
              <a:t>“Ama a tu prójimo               </a:t>
            </a:r>
            <a:r>
              <a:rPr lang="en-US" altLang="en-US" sz="100" b="1" i="1">
                <a:solidFill>
                  <a:schemeClr val="accent2"/>
                </a:solidFill>
                <a:latin typeface="Times New Roman" panose="02020603050405020304" pitchFamily="18" charset="0"/>
              </a:rPr>
              <a:t>.</a:t>
            </a:r>
            <a:r>
              <a:rPr lang="en-US" altLang="en-US" sz="1600" b="1" i="1">
                <a:solidFill>
                  <a:schemeClr val="accent2"/>
                </a:solidFill>
                <a:latin typeface="Times New Roman" panose="02020603050405020304" pitchFamily="18" charset="0"/>
              </a:rPr>
              <a:t>    como a ti mismo”.</a:t>
            </a:r>
            <a:endParaRPr lang="en-US" altLang="en-US" sz="1600" b="1">
              <a:solidFill>
                <a:schemeClr val="accent2"/>
              </a:solidFill>
              <a:latin typeface="Times New Roman" panose="02020603050405020304" pitchFamily="18" charset="0"/>
            </a:endParaRPr>
          </a:p>
        </p:txBody>
      </p:sp>
      <p:sp>
        <p:nvSpPr>
          <p:cNvPr id="199689" name="Text Box 9"/>
          <p:cNvSpPr txBox="1">
            <a:spLocks noChangeArrowheads="1"/>
          </p:cNvSpPr>
          <p:nvPr/>
        </p:nvSpPr>
        <p:spPr bwMode="auto">
          <a:xfrm>
            <a:off x="0" y="2243138"/>
            <a:ext cx="528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accent2"/>
                </a:solidFill>
                <a:latin typeface="Rockwell Extra Bold" panose="02060903040505020403" pitchFamily="18" charset="0"/>
              </a:rPr>
              <a:t>1</a:t>
            </a:r>
            <a:r>
              <a:rPr lang="en-US" altLang="en-US" sz="2000">
                <a:solidFill>
                  <a:schemeClr val="accent2"/>
                </a:solidFill>
                <a:latin typeface="Rockwell Extra Bold" panose="02060903040505020403" pitchFamily="18" charset="0"/>
              </a:rPr>
              <a:t>.</a:t>
            </a:r>
          </a:p>
        </p:txBody>
      </p:sp>
      <p:sp>
        <p:nvSpPr>
          <p:cNvPr id="199690" name="Text Box 10"/>
          <p:cNvSpPr txBox="1">
            <a:spLocks noChangeArrowheads="1"/>
          </p:cNvSpPr>
          <p:nvPr/>
        </p:nvSpPr>
        <p:spPr bwMode="auto">
          <a:xfrm>
            <a:off x="4114800" y="3824288"/>
            <a:ext cx="5842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FF0000"/>
                </a:solidFill>
                <a:latin typeface="Rockwell Extra Bold" panose="02060903040505020403" pitchFamily="18" charset="0"/>
              </a:rPr>
              <a:t>3.</a:t>
            </a:r>
          </a:p>
        </p:txBody>
      </p:sp>
      <p:sp>
        <p:nvSpPr>
          <p:cNvPr id="199691" name="Text Box 11"/>
          <p:cNvSpPr txBox="1">
            <a:spLocks noChangeArrowheads="1"/>
          </p:cNvSpPr>
          <p:nvPr/>
        </p:nvSpPr>
        <p:spPr bwMode="auto">
          <a:xfrm>
            <a:off x="4724400" y="1465263"/>
            <a:ext cx="25908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LOS DONES DEL ESPÍRITU FLUYEN A TRAVÉS DEL CONDUCTO DEL AMOR</a:t>
            </a:r>
            <a:r>
              <a:rPr lang="en-US" altLang="en-US" sz="1400" b="1">
                <a:solidFill>
                  <a:srgbClr val="FF0000"/>
                </a:solidFill>
                <a:latin typeface="Times New Roman" panose="02020603050405020304" pitchFamily="18" charset="0"/>
              </a:rPr>
              <a:t>             (1 Cor. 12, 13)</a:t>
            </a:r>
          </a:p>
          <a:p>
            <a:endParaRPr lang="en-US" altLang="en-US" b="1">
              <a:solidFill>
                <a:srgbClr val="FF0000"/>
              </a:solidFill>
              <a:latin typeface="Times New Roman" panose="02020603050405020304" pitchFamily="18" charset="0"/>
            </a:endParaRPr>
          </a:p>
          <a:p>
            <a:pPr algn="ctr"/>
            <a:r>
              <a:rPr lang="en-US" altLang="en-US" sz="1400" b="1">
                <a:solidFill>
                  <a:srgbClr val="FF0000"/>
                </a:solidFill>
                <a:latin typeface="Times New Roman" panose="02020603050405020304" pitchFamily="18" charset="0"/>
              </a:rPr>
              <a:t>El amor debe estar en acción hacia tu hermano en necesidad.</a:t>
            </a:r>
          </a:p>
        </p:txBody>
      </p:sp>
      <p:sp>
        <p:nvSpPr>
          <p:cNvPr id="199692" name="Text Box 12"/>
          <p:cNvSpPr txBox="1">
            <a:spLocks noChangeArrowheads="1"/>
          </p:cNvSpPr>
          <p:nvPr/>
        </p:nvSpPr>
        <p:spPr bwMode="auto">
          <a:xfrm>
            <a:off x="0" y="23813"/>
            <a:ext cx="7315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a:solidFill>
                  <a:srgbClr val="FF0000"/>
                </a:solidFill>
              </a:rPr>
              <a:t>PASIÓN POR DIOS Y COMPASIÓN POR LOS PERDIDOS</a:t>
            </a:r>
          </a:p>
          <a:p>
            <a:pPr algn="ctr"/>
            <a:r>
              <a:rPr lang="en-US" altLang="en-US" sz="1700">
                <a:solidFill>
                  <a:srgbClr val="FF0000"/>
                </a:solidFill>
              </a:rPr>
              <a:t>ES LA SENDA HACIA EL DOMINIO EN LO SOBRENATURAL</a:t>
            </a:r>
          </a:p>
        </p:txBody>
      </p:sp>
      <p:sp>
        <p:nvSpPr>
          <p:cNvPr id="199693" name="Text Box 13"/>
          <p:cNvSpPr txBox="1">
            <a:spLocks noChangeArrowheads="1"/>
          </p:cNvSpPr>
          <p:nvPr/>
        </p:nvSpPr>
        <p:spPr bwMode="auto">
          <a:xfrm>
            <a:off x="152400" y="7348538"/>
            <a:ext cx="70104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b="1">
              <a:solidFill>
                <a:srgbClr val="FF0000"/>
              </a:solidFill>
              <a:latin typeface="Times New Roman" panose="02020603050405020304" pitchFamily="18" charset="0"/>
              <a:cs typeface="Times New Roman" panose="02020603050405020304" pitchFamily="18" charset="0"/>
            </a:endParaRPr>
          </a:p>
          <a:p>
            <a:r>
              <a:rPr lang="en-US" altLang="en-US" sz="1400" b="1">
                <a:latin typeface="Times New Roman" panose="02020603050405020304" pitchFamily="18" charset="0"/>
                <a:cs typeface="Times New Roman" panose="02020603050405020304" pitchFamily="18" charset="0"/>
              </a:rPr>
              <a:t>Mateo 14:14  </a:t>
            </a:r>
            <a:r>
              <a:rPr lang="es-ES" altLang="en-US" sz="1400" b="1">
                <a:latin typeface="Times New Roman" panose="02020603050405020304" pitchFamily="18" charset="0"/>
                <a:cs typeface="Times New Roman" panose="02020603050405020304" pitchFamily="18" charset="0"/>
              </a:rPr>
              <a:t>Y saliendo Jesús,  </a:t>
            </a:r>
            <a:r>
              <a:rPr lang="es-ES" altLang="en-US" sz="1400" b="1">
                <a:solidFill>
                  <a:srgbClr val="FF0000"/>
                </a:solidFill>
                <a:latin typeface="Times New Roman" panose="02020603050405020304" pitchFamily="18" charset="0"/>
                <a:cs typeface="Times New Roman" panose="02020603050405020304" pitchFamily="18" charset="0"/>
              </a:rPr>
              <a:t>vio</a:t>
            </a:r>
            <a:r>
              <a:rPr lang="es-ES" altLang="en-US" sz="1400" b="1">
                <a:latin typeface="Times New Roman" panose="02020603050405020304" pitchFamily="18" charset="0"/>
                <a:cs typeface="Times New Roman" panose="02020603050405020304" pitchFamily="18" charset="0"/>
              </a:rPr>
              <a:t> una gran multitud,  y </a:t>
            </a:r>
            <a:r>
              <a:rPr lang="es-ES" altLang="en-US" sz="1400" b="1">
                <a:solidFill>
                  <a:srgbClr val="FF0000"/>
                </a:solidFill>
                <a:latin typeface="Times New Roman" panose="02020603050405020304" pitchFamily="18" charset="0"/>
                <a:cs typeface="Times New Roman" panose="02020603050405020304" pitchFamily="18" charset="0"/>
              </a:rPr>
              <a:t>tuvo compasión </a:t>
            </a:r>
            <a:r>
              <a:rPr lang="es-ES" altLang="en-US" sz="1400" b="1">
                <a:latin typeface="Times New Roman" panose="02020603050405020304" pitchFamily="18" charset="0"/>
                <a:cs typeface="Times New Roman" panose="02020603050405020304" pitchFamily="18" charset="0"/>
              </a:rPr>
              <a:t>de ellos,  y </a:t>
            </a:r>
            <a:r>
              <a:rPr lang="es-ES" altLang="en-US" sz="1400" b="1">
                <a:solidFill>
                  <a:srgbClr val="0000CC"/>
                </a:solidFill>
                <a:latin typeface="Times New Roman" panose="02020603050405020304" pitchFamily="18" charset="0"/>
                <a:cs typeface="Times New Roman" panose="02020603050405020304" pitchFamily="18" charset="0"/>
              </a:rPr>
              <a:t>sanó a los que de ellos estaban enfermos</a:t>
            </a:r>
            <a:r>
              <a:rPr lang="es-ES" altLang="en-US" sz="1400" b="1">
                <a:latin typeface="Times New Roman" panose="02020603050405020304" pitchFamily="18" charset="0"/>
                <a:cs typeface="Times New Roman" panose="02020603050405020304" pitchFamily="18" charset="0"/>
              </a:rPr>
              <a:t>.</a:t>
            </a:r>
            <a:endParaRPr lang="en-US" altLang="en-US" sz="1400" b="1">
              <a:latin typeface="Times New Roman" panose="02020603050405020304" pitchFamily="18" charset="0"/>
              <a:cs typeface="Times New Roman" panose="02020603050405020304" pitchFamily="18" charset="0"/>
            </a:endParaRPr>
          </a:p>
          <a:p>
            <a:endParaRPr lang="en-US" altLang="en-US" b="1">
              <a:solidFill>
                <a:srgbClr val="0000CC"/>
              </a:solidFill>
              <a:latin typeface="Times New Roman" panose="02020603050405020304" pitchFamily="18" charset="0"/>
              <a:cs typeface="Times New Roman" panose="02020603050405020304" pitchFamily="18" charset="0"/>
            </a:endParaRPr>
          </a:p>
          <a:p>
            <a:r>
              <a:rPr lang="en-US" altLang="en-US" sz="1400" b="1">
                <a:latin typeface="Times New Roman" panose="02020603050405020304" pitchFamily="18" charset="0"/>
                <a:cs typeface="Times New Roman" panose="02020603050405020304" pitchFamily="18" charset="0"/>
              </a:rPr>
              <a:t>Mateo 20:34  </a:t>
            </a:r>
            <a:r>
              <a:rPr lang="es-ES" altLang="en-US" sz="1400" b="1">
                <a:latin typeface="Times New Roman" panose="02020603050405020304" pitchFamily="18" charset="0"/>
                <a:cs typeface="Times New Roman" panose="02020603050405020304" pitchFamily="18" charset="0"/>
              </a:rPr>
              <a:t>Entonces Jesús,  </a:t>
            </a:r>
            <a:r>
              <a:rPr lang="es-ES" altLang="en-US" sz="1400" b="1">
                <a:solidFill>
                  <a:srgbClr val="FF0000"/>
                </a:solidFill>
                <a:latin typeface="Times New Roman" panose="02020603050405020304" pitchFamily="18" charset="0"/>
                <a:cs typeface="Times New Roman" panose="02020603050405020304" pitchFamily="18" charset="0"/>
              </a:rPr>
              <a:t>compadecido</a:t>
            </a:r>
            <a:r>
              <a:rPr lang="es-ES" altLang="en-US" sz="1400" b="1">
                <a:latin typeface="Times New Roman" panose="02020603050405020304" pitchFamily="18" charset="0"/>
                <a:cs typeface="Times New Roman" panose="02020603050405020304" pitchFamily="18" charset="0"/>
              </a:rPr>
              <a:t>,  les </a:t>
            </a:r>
            <a:r>
              <a:rPr lang="es-ES" altLang="en-US" sz="1400" b="1">
                <a:solidFill>
                  <a:srgbClr val="0000CC"/>
                </a:solidFill>
                <a:latin typeface="Times New Roman" panose="02020603050405020304" pitchFamily="18" charset="0"/>
                <a:cs typeface="Times New Roman" panose="02020603050405020304" pitchFamily="18" charset="0"/>
              </a:rPr>
              <a:t>tocó</a:t>
            </a:r>
            <a:r>
              <a:rPr lang="es-ES" altLang="en-US" sz="1400" b="1">
                <a:latin typeface="Times New Roman" panose="02020603050405020304" pitchFamily="18" charset="0"/>
                <a:cs typeface="Times New Roman" panose="02020603050405020304" pitchFamily="18" charset="0"/>
              </a:rPr>
              <a:t> los ojos,  y en seguida </a:t>
            </a:r>
            <a:r>
              <a:rPr lang="es-ES" altLang="en-US" sz="1400" b="1">
                <a:solidFill>
                  <a:srgbClr val="0000CC"/>
                </a:solidFill>
                <a:latin typeface="Times New Roman" panose="02020603050405020304" pitchFamily="18" charset="0"/>
                <a:cs typeface="Times New Roman" panose="02020603050405020304" pitchFamily="18" charset="0"/>
              </a:rPr>
              <a:t>recibieron la vista</a:t>
            </a:r>
            <a:r>
              <a:rPr lang="es-ES" altLang="en-US" sz="1400" b="1">
                <a:latin typeface="Times New Roman" panose="02020603050405020304" pitchFamily="18" charset="0"/>
                <a:cs typeface="Times New Roman" panose="02020603050405020304" pitchFamily="18" charset="0"/>
              </a:rPr>
              <a:t>;  y le siguieron.</a:t>
            </a:r>
            <a:endParaRPr lang="en-US" altLang="en-US" sz="1400" b="1">
              <a:latin typeface="Times New Roman" panose="02020603050405020304" pitchFamily="18" charset="0"/>
              <a:cs typeface="Times New Roman" panose="02020603050405020304" pitchFamily="18" charset="0"/>
            </a:endParaRPr>
          </a:p>
          <a:p>
            <a:endParaRPr lang="en-US" altLang="en-US" b="1">
              <a:latin typeface="Times New Roman" panose="02020603050405020304" pitchFamily="18" charset="0"/>
              <a:cs typeface="Times New Roman" panose="02020603050405020304" pitchFamily="18" charset="0"/>
            </a:endParaRPr>
          </a:p>
          <a:p>
            <a:r>
              <a:rPr lang="en-US" altLang="en-US" sz="1400" b="1">
                <a:latin typeface="Times New Roman" panose="02020603050405020304" pitchFamily="18" charset="0"/>
                <a:cs typeface="Times New Roman" panose="02020603050405020304" pitchFamily="18" charset="0"/>
              </a:rPr>
              <a:t>Marcos 1:41 </a:t>
            </a:r>
            <a:r>
              <a:rPr lang="es-ES" altLang="en-US" sz="1500">
                <a:latin typeface="Times New Roman" panose="02020603050405020304" pitchFamily="18" charset="0"/>
              </a:rPr>
              <a:t> </a:t>
            </a:r>
            <a:r>
              <a:rPr lang="es-ES" altLang="en-US" sz="1400" b="1">
                <a:latin typeface="Times New Roman" panose="02020603050405020304" pitchFamily="18" charset="0"/>
                <a:cs typeface="Times New Roman" panose="02020603050405020304" pitchFamily="18" charset="0"/>
              </a:rPr>
              <a:t>Y Jesús,  </a:t>
            </a:r>
            <a:r>
              <a:rPr lang="es-ES" altLang="en-US" sz="1400" b="1">
                <a:solidFill>
                  <a:srgbClr val="FF0000"/>
                </a:solidFill>
                <a:latin typeface="Times New Roman" panose="02020603050405020304" pitchFamily="18" charset="0"/>
                <a:cs typeface="Times New Roman" panose="02020603050405020304" pitchFamily="18" charset="0"/>
              </a:rPr>
              <a:t>teniendo misericordia </a:t>
            </a:r>
            <a:r>
              <a:rPr lang="es-ES" altLang="en-US" sz="1400" b="1">
                <a:latin typeface="Times New Roman" panose="02020603050405020304" pitchFamily="18" charset="0"/>
                <a:cs typeface="Times New Roman" panose="02020603050405020304" pitchFamily="18" charset="0"/>
              </a:rPr>
              <a:t>de él,  extendió la mano y </a:t>
            </a:r>
            <a:r>
              <a:rPr lang="es-ES" altLang="en-US" sz="1400" b="1">
                <a:solidFill>
                  <a:srgbClr val="0000CC"/>
                </a:solidFill>
                <a:latin typeface="Times New Roman" panose="02020603050405020304" pitchFamily="18" charset="0"/>
                <a:cs typeface="Times New Roman" panose="02020603050405020304" pitchFamily="18" charset="0"/>
              </a:rPr>
              <a:t>le tocó</a:t>
            </a:r>
            <a:r>
              <a:rPr lang="es-ES" altLang="en-US" sz="1400" b="1">
                <a:latin typeface="Times New Roman" panose="02020603050405020304" pitchFamily="18" charset="0"/>
                <a:cs typeface="Times New Roman" panose="02020603050405020304" pitchFamily="18" charset="0"/>
              </a:rPr>
              <a:t>,  y le dijo:  Quiero,  </a:t>
            </a:r>
            <a:r>
              <a:rPr lang="es-ES" altLang="en-US" sz="1400" b="1">
                <a:solidFill>
                  <a:srgbClr val="0000CC"/>
                </a:solidFill>
                <a:latin typeface="Times New Roman" panose="02020603050405020304" pitchFamily="18" charset="0"/>
                <a:cs typeface="Times New Roman" panose="02020603050405020304" pitchFamily="18" charset="0"/>
              </a:rPr>
              <a:t>sé limpio</a:t>
            </a:r>
            <a:r>
              <a:rPr lang="es-ES" altLang="en-US" sz="1400" b="1">
                <a:latin typeface="Times New Roman" panose="02020603050405020304" pitchFamily="18" charset="0"/>
                <a:cs typeface="Times New Roman" panose="02020603050405020304" pitchFamily="18" charset="0"/>
              </a:rPr>
              <a:t>.</a:t>
            </a:r>
            <a:endParaRPr lang="en-US" altLang="en-US" sz="1400" b="1">
              <a:latin typeface="Times New Roman" panose="02020603050405020304" pitchFamily="18" charset="0"/>
              <a:cs typeface="Times New Roman" panose="02020603050405020304" pitchFamily="18" charset="0"/>
            </a:endParaRPr>
          </a:p>
          <a:p>
            <a:r>
              <a:rPr lang="en-US" altLang="en-US" sz="400" b="1">
                <a:solidFill>
                  <a:srgbClr val="FF0000"/>
                </a:solidFill>
                <a:latin typeface="Times New Roman" panose="02020603050405020304" pitchFamily="18" charset="0"/>
                <a:cs typeface="Times New Roman" panose="02020603050405020304" pitchFamily="18" charset="0"/>
              </a:rPr>
              <a:t> </a:t>
            </a:r>
          </a:p>
          <a:p>
            <a:r>
              <a:rPr lang="en-US" altLang="en-US" sz="1400" b="1">
                <a:latin typeface="Times New Roman" panose="02020603050405020304" pitchFamily="18" charset="0"/>
                <a:cs typeface="Times New Roman" panose="02020603050405020304" pitchFamily="18" charset="0"/>
              </a:rPr>
              <a:t>Lucas 19:41  </a:t>
            </a:r>
            <a:r>
              <a:rPr lang="es-ES" altLang="en-US" sz="1400" b="1">
                <a:latin typeface="Times New Roman" panose="02020603050405020304" pitchFamily="18" charset="0"/>
                <a:cs typeface="Times New Roman" panose="02020603050405020304" pitchFamily="18" charset="0"/>
              </a:rPr>
              <a:t>Y cuando </a:t>
            </a:r>
            <a:r>
              <a:rPr lang="es-ES" altLang="en-US" sz="1400" b="1">
                <a:solidFill>
                  <a:srgbClr val="FF0000"/>
                </a:solidFill>
                <a:latin typeface="Times New Roman" panose="02020603050405020304" pitchFamily="18" charset="0"/>
                <a:cs typeface="Times New Roman" panose="02020603050405020304" pitchFamily="18" charset="0"/>
              </a:rPr>
              <a:t>llegó cerca </a:t>
            </a:r>
            <a:r>
              <a:rPr lang="es-ES" altLang="en-US" sz="1400" b="1">
                <a:latin typeface="Times New Roman" panose="02020603050405020304" pitchFamily="18" charset="0"/>
                <a:cs typeface="Times New Roman" panose="02020603050405020304" pitchFamily="18" charset="0"/>
              </a:rPr>
              <a:t>de la ciudad,  </a:t>
            </a:r>
            <a:r>
              <a:rPr lang="es-ES" altLang="en-US" sz="1400" b="1">
                <a:solidFill>
                  <a:srgbClr val="FF0000"/>
                </a:solidFill>
                <a:latin typeface="Times New Roman" panose="02020603050405020304" pitchFamily="18" charset="0"/>
                <a:cs typeface="Times New Roman" panose="02020603050405020304" pitchFamily="18" charset="0"/>
              </a:rPr>
              <a:t>al verla</a:t>
            </a:r>
            <a:r>
              <a:rPr lang="es-ES" altLang="en-US" sz="1400" b="1">
                <a:latin typeface="Times New Roman" panose="02020603050405020304" pitchFamily="18" charset="0"/>
                <a:cs typeface="Times New Roman" panose="02020603050405020304" pitchFamily="18" charset="0"/>
              </a:rPr>
              <a:t>,  </a:t>
            </a:r>
            <a:r>
              <a:rPr lang="es-ES" altLang="en-US" sz="1400" b="1">
                <a:solidFill>
                  <a:srgbClr val="FF0000"/>
                </a:solidFill>
                <a:latin typeface="Times New Roman" panose="02020603050405020304" pitchFamily="18" charset="0"/>
                <a:cs typeface="Times New Roman" panose="02020603050405020304" pitchFamily="18" charset="0"/>
              </a:rPr>
              <a:t>lloró</a:t>
            </a:r>
            <a:r>
              <a:rPr lang="es-ES" altLang="en-US" sz="1400" b="1">
                <a:latin typeface="Times New Roman" panose="02020603050405020304" pitchFamily="18" charset="0"/>
                <a:cs typeface="Times New Roman" panose="02020603050405020304" pitchFamily="18" charset="0"/>
              </a:rPr>
              <a:t> sobre ella,</a:t>
            </a:r>
            <a:endParaRPr lang="en-US" altLang="en-US" sz="1400" b="1">
              <a:latin typeface="Times New Roman" panose="02020603050405020304" pitchFamily="18" charset="0"/>
              <a:cs typeface="Times New Roman" panose="02020603050405020304" pitchFamily="18" charset="0"/>
            </a:endParaRPr>
          </a:p>
        </p:txBody>
      </p:sp>
      <p:sp>
        <p:nvSpPr>
          <p:cNvPr id="199694" name="Text Box 14"/>
          <p:cNvSpPr txBox="1">
            <a:spLocks noChangeArrowheads="1"/>
          </p:cNvSpPr>
          <p:nvPr/>
        </p:nvSpPr>
        <p:spPr bwMode="auto">
          <a:xfrm>
            <a:off x="4486275" y="3962400"/>
            <a:ext cx="2636838"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latin typeface="Elephant" panose="02020904090505020303" pitchFamily="18" charset="0"/>
              </a:rPr>
              <a:t>  </a:t>
            </a:r>
            <a:r>
              <a:rPr lang="en-US" altLang="en-US" sz="1600" b="1">
                <a:solidFill>
                  <a:srgbClr val="FF0000"/>
                </a:solidFill>
                <a:latin typeface="Elephant" panose="02020904090505020303" pitchFamily="18" charset="0"/>
              </a:rPr>
              <a:t>DOMINIO / </a:t>
            </a:r>
            <a:r>
              <a:rPr lang="en-US" altLang="en-US" sz="1600" b="1" u="sng">
                <a:solidFill>
                  <a:srgbClr val="FF0000"/>
                </a:solidFill>
                <a:latin typeface="Elephant" panose="02020904090505020303" pitchFamily="18" charset="0"/>
              </a:rPr>
              <a:t>PODER</a:t>
            </a:r>
            <a:r>
              <a:rPr lang="en-US" altLang="en-US" sz="1600" b="1">
                <a:solidFill>
                  <a:srgbClr val="FF0000"/>
                </a:solidFill>
                <a:latin typeface="Elephant" panose="02020904090505020303" pitchFamily="18" charset="0"/>
              </a:rPr>
              <a:t>:</a:t>
            </a:r>
          </a:p>
          <a:p>
            <a:r>
              <a:rPr lang="en-US" altLang="en-US" sz="1800">
                <a:solidFill>
                  <a:srgbClr val="FF0000"/>
                </a:solidFill>
              </a:rPr>
              <a:t>    </a:t>
            </a:r>
            <a:r>
              <a:rPr lang="en-US" altLang="en-US" sz="1400">
                <a:solidFill>
                  <a:srgbClr val="FF0000"/>
                </a:solidFill>
              </a:rPr>
              <a:t>- MILAGROES</a:t>
            </a:r>
          </a:p>
          <a:p>
            <a:r>
              <a:rPr lang="en-US" altLang="en-US" sz="1400">
                <a:solidFill>
                  <a:srgbClr val="FF0000"/>
                </a:solidFill>
              </a:rPr>
              <a:t>     - SANIDAD</a:t>
            </a:r>
          </a:p>
          <a:p>
            <a:r>
              <a:rPr lang="en-US" altLang="en-US" sz="1400">
                <a:solidFill>
                  <a:srgbClr val="FF0000"/>
                </a:solidFill>
              </a:rPr>
              <a:t>     - LIBERACIÓN</a:t>
            </a:r>
          </a:p>
          <a:p>
            <a:r>
              <a:rPr lang="en-US" altLang="en-US" sz="1400">
                <a:solidFill>
                  <a:srgbClr val="FF0000"/>
                </a:solidFill>
              </a:rPr>
              <a:t>     - SALVACIÓN</a:t>
            </a:r>
          </a:p>
        </p:txBody>
      </p:sp>
      <p:sp>
        <p:nvSpPr>
          <p:cNvPr id="199695" name="Text Box 15"/>
          <p:cNvSpPr txBox="1">
            <a:spLocks noChangeArrowheads="1"/>
          </p:cNvSpPr>
          <p:nvPr/>
        </p:nvSpPr>
        <p:spPr bwMode="auto">
          <a:xfrm>
            <a:off x="0" y="4387850"/>
            <a:ext cx="528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accent2"/>
                </a:solidFill>
                <a:latin typeface="Rockwell Extra Bold" panose="02060903040505020403" pitchFamily="18" charset="0"/>
              </a:rPr>
              <a:t>2</a:t>
            </a:r>
            <a:r>
              <a:rPr lang="en-US" altLang="en-US" sz="2000">
                <a:solidFill>
                  <a:schemeClr val="accent2"/>
                </a:solidFill>
                <a:latin typeface="Rockwell Extra Bold" panose="02060903040505020403" pitchFamily="18" charset="0"/>
              </a:rPr>
              <a:t>.</a:t>
            </a:r>
          </a:p>
        </p:txBody>
      </p:sp>
      <p:sp>
        <p:nvSpPr>
          <p:cNvPr id="199696" name="Oval 16"/>
          <p:cNvSpPr>
            <a:spLocks noChangeArrowheads="1"/>
          </p:cNvSpPr>
          <p:nvPr/>
        </p:nvSpPr>
        <p:spPr bwMode="auto">
          <a:xfrm>
            <a:off x="2362200" y="2743200"/>
            <a:ext cx="2590800" cy="1143000"/>
          </a:xfrm>
          <a:prstGeom prst="ellipse">
            <a:avLst/>
          </a:prstGeom>
          <a:solidFill>
            <a:schemeClr val="accent2"/>
          </a:solidFill>
          <a:ln w="9525">
            <a:solidFill>
              <a:schemeClr val="tx1"/>
            </a:solidFill>
            <a:round/>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chemeClr val="bg1"/>
                </a:solidFill>
                <a:latin typeface="Rockwell Extra Bold" panose="02060903040505020403" pitchFamily="18" charset="0"/>
              </a:rPr>
              <a:t>CREYENTE </a:t>
            </a:r>
          </a:p>
          <a:p>
            <a:pPr algn="ctr"/>
            <a:r>
              <a:rPr lang="en-US" altLang="en-US" sz="2000">
                <a:solidFill>
                  <a:schemeClr val="bg1"/>
                </a:solidFill>
                <a:latin typeface="Rockwell Extra Bold" panose="02060903040505020403" pitchFamily="18" charset="0"/>
              </a:rPr>
              <a:t>NACIDO DE </a:t>
            </a:r>
          </a:p>
          <a:p>
            <a:pPr algn="ctr"/>
            <a:r>
              <a:rPr lang="en-US" altLang="en-US" sz="2000">
                <a:solidFill>
                  <a:schemeClr val="bg1"/>
                </a:solidFill>
                <a:latin typeface="Rockwell Extra Bold" panose="02060903040505020403" pitchFamily="18" charset="0"/>
              </a:rPr>
              <a:t>NUEVO</a:t>
            </a:r>
          </a:p>
        </p:txBody>
      </p:sp>
      <p:sp>
        <p:nvSpPr>
          <p:cNvPr id="1186833" name="Line 17"/>
          <p:cNvSpPr>
            <a:spLocks noChangeShapeType="1"/>
          </p:cNvSpPr>
          <p:nvPr/>
        </p:nvSpPr>
        <p:spPr bwMode="auto">
          <a:xfrm>
            <a:off x="4038600" y="2819400"/>
            <a:ext cx="0" cy="152400"/>
          </a:xfrm>
          <a:prstGeom prst="line">
            <a:avLst/>
          </a:prstGeom>
          <a:noFill/>
          <a:ln w="762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186834" name="Line 18"/>
          <p:cNvSpPr>
            <a:spLocks noChangeShapeType="1"/>
          </p:cNvSpPr>
          <p:nvPr/>
        </p:nvSpPr>
        <p:spPr bwMode="auto">
          <a:xfrm>
            <a:off x="4038600" y="3657600"/>
            <a:ext cx="0" cy="152400"/>
          </a:xfrm>
          <a:prstGeom prst="line">
            <a:avLst/>
          </a:prstGeom>
          <a:noFill/>
          <a:ln w="762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186835" name="Line 19"/>
          <p:cNvSpPr>
            <a:spLocks noChangeShapeType="1"/>
          </p:cNvSpPr>
          <p:nvPr/>
        </p:nvSpPr>
        <p:spPr bwMode="auto">
          <a:xfrm>
            <a:off x="4038600" y="3276600"/>
            <a:ext cx="0" cy="76200"/>
          </a:xfrm>
          <a:prstGeom prst="line">
            <a:avLst/>
          </a:prstGeom>
          <a:noFill/>
          <a:ln w="762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99700" name="Text Box 20"/>
          <p:cNvSpPr txBox="1">
            <a:spLocks noChangeArrowheads="1"/>
          </p:cNvSpPr>
          <p:nvPr/>
        </p:nvSpPr>
        <p:spPr bwMode="auto">
          <a:xfrm>
            <a:off x="330200" y="6149975"/>
            <a:ext cx="6680200" cy="1285875"/>
          </a:xfrm>
          <a:prstGeom prst="rect">
            <a:avLst/>
          </a:prstGeom>
          <a:solidFill>
            <a:srgbClr val="FFFF00"/>
          </a:solidFill>
          <a:ln w="38100">
            <a:solidFill>
              <a:schemeClr val="tx1"/>
            </a:solidFill>
            <a:miter lim="800000"/>
            <a:headEnd/>
            <a:tailEnd/>
          </a:ln>
        </p:spPr>
        <p:txBody>
          <a:bodyPr lIns="91416" tIns="45708" rIns="91416" bIns="457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FF0000"/>
                </a:solidFill>
                <a:latin typeface="Times New Roman" panose="02020603050405020304" pitchFamily="18" charset="0"/>
                <a:cs typeface="Times New Roman" panose="02020603050405020304" pitchFamily="18" charset="0"/>
              </a:rPr>
              <a:t>TENER COMPASIÓN COMO JESÚS </a:t>
            </a:r>
          </a:p>
          <a:p>
            <a:pPr algn="ctr"/>
            <a:r>
              <a:rPr lang="en-US" altLang="en-US" sz="1400">
                <a:cs typeface="Times New Roman" panose="02020603050405020304" pitchFamily="18" charset="0"/>
              </a:rPr>
              <a:t>&gt;</a:t>
            </a:r>
            <a:r>
              <a:rPr lang="en-US" altLang="en-US" sz="1400" b="1">
                <a:latin typeface="Times New Roman" panose="02020603050405020304" pitchFamily="18" charset="0"/>
                <a:cs typeface="Times New Roman" panose="02020603050405020304" pitchFamily="18" charset="0"/>
              </a:rPr>
              <a:t> Él vino a la tierra para</a:t>
            </a:r>
            <a:r>
              <a:rPr lang="en-US" altLang="en-US" sz="1400" b="1">
                <a:solidFill>
                  <a:srgbClr val="FF0000"/>
                </a:solidFill>
                <a:latin typeface="Times New Roman" panose="02020603050405020304" pitchFamily="18" charset="0"/>
                <a:cs typeface="Times New Roman" panose="02020603050405020304" pitchFamily="18" charset="0"/>
              </a:rPr>
              <a:t> </a:t>
            </a:r>
            <a:r>
              <a:rPr lang="en-US" altLang="en-US" sz="1600" b="1" u="sng">
                <a:solidFill>
                  <a:srgbClr val="FF0000"/>
                </a:solidFill>
                <a:latin typeface="Times New Roman" panose="02020603050405020304" pitchFamily="18" charset="0"/>
                <a:cs typeface="Times New Roman" panose="02020603050405020304" pitchFamily="18" charset="0"/>
              </a:rPr>
              <a:t>ver</a:t>
            </a:r>
            <a:r>
              <a:rPr lang="en-US" altLang="en-US" sz="1600" b="1">
                <a:solidFill>
                  <a:srgbClr val="FF0000"/>
                </a:solidFill>
                <a:latin typeface="Times New Roman" panose="02020603050405020304" pitchFamily="18" charset="0"/>
                <a:cs typeface="Times New Roman" panose="02020603050405020304" pitchFamily="18" charset="0"/>
              </a:rPr>
              <a:t> </a:t>
            </a:r>
            <a:r>
              <a:rPr lang="en-US" altLang="en-US" sz="1400" b="1">
                <a:solidFill>
                  <a:srgbClr val="FF0000"/>
                </a:solidFill>
                <a:latin typeface="Times New Roman" panose="02020603050405020304" pitchFamily="18" charset="0"/>
                <a:cs typeface="Times New Roman" panose="02020603050405020304" pitchFamily="18" charset="0"/>
              </a:rPr>
              <a:t>y </a:t>
            </a:r>
            <a:r>
              <a:rPr lang="en-US" altLang="en-US" sz="1600" b="1" u="sng">
                <a:solidFill>
                  <a:srgbClr val="FF0000"/>
                </a:solidFill>
                <a:latin typeface="Times New Roman" panose="02020603050405020304" pitchFamily="18" charset="0"/>
                <a:cs typeface="Times New Roman" panose="02020603050405020304" pitchFamily="18" charset="0"/>
              </a:rPr>
              <a:t>sentir</a:t>
            </a:r>
            <a:r>
              <a:rPr lang="en-US" altLang="en-US" sz="1600" b="1">
                <a:solidFill>
                  <a:srgbClr val="FF0000"/>
                </a:solidFill>
                <a:latin typeface="Times New Roman" panose="02020603050405020304" pitchFamily="18" charset="0"/>
                <a:cs typeface="Times New Roman" panose="02020603050405020304" pitchFamily="18" charset="0"/>
              </a:rPr>
              <a:t> </a:t>
            </a:r>
            <a:r>
              <a:rPr lang="en-US" altLang="en-US" sz="1400" b="1">
                <a:solidFill>
                  <a:srgbClr val="FF0000"/>
                </a:solidFill>
                <a:latin typeface="Times New Roman" panose="02020603050405020304" pitchFamily="18" charset="0"/>
                <a:cs typeface="Times New Roman" panose="02020603050405020304" pitchFamily="18" charset="0"/>
              </a:rPr>
              <a:t>y </a:t>
            </a:r>
            <a:r>
              <a:rPr lang="en-US" altLang="en-US" sz="1600" b="1" u="sng">
                <a:solidFill>
                  <a:srgbClr val="0000CC"/>
                </a:solidFill>
                <a:latin typeface="Times New Roman" panose="02020603050405020304" pitchFamily="18" charset="0"/>
                <a:cs typeface="Times New Roman" panose="02020603050405020304" pitchFamily="18" charset="0"/>
              </a:rPr>
              <a:t>tocar</a:t>
            </a:r>
            <a:r>
              <a:rPr lang="en-US" altLang="en-US" sz="1400" b="1">
                <a:solidFill>
                  <a:srgbClr val="0000CC"/>
                </a:solidFill>
                <a:latin typeface="Times New Roman" panose="02020603050405020304" pitchFamily="18" charset="0"/>
                <a:cs typeface="Times New Roman" panose="02020603050405020304" pitchFamily="18" charset="0"/>
              </a:rPr>
              <a:t> y </a:t>
            </a:r>
            <a:r>
              <a:rPr lang="en-US" altLang="en-US" sz="1600" b="1" u="sng">
                <a:solidFill>
                  <a:srgbClr val="0000CC"/>
                </a:solidFill>
                <a:latin typeface="Times New Roman" panose="02020603050405020304" pitchFamily="18" charset="0"/>
                <a:cs typeface="Times New Roman" panose="02020603050405020304" pitchFamily="18" charset="0"/>
              </a:rPr>
              <a:t>sanar</a:t>
            </a:r>
            <a:r>
              <a:rPr lang="en-US" altLang="en-US" sz="1400" b="1">
                <a:solidFill>
                  <a:srgbClr val="0000CC"/>
                </a:solidFill>
                <a:latin typeface="Times New Roman" panose="02020603050405020304" pitchFamily="18" charset="0"/>
                <a:cs typeface="Times New Roman" panose="02020603050405020304" pitchFamily="18" charset="0"/>
              </a:rPr>
              <a:t>:</a:t>
            </a:r>
          </a:p>
          <a:p>
            <a:pPr algn="ctr"/>
            <a:endParaRPr lang="en-US" altLang="en-US" sz="400" b="1">
              <a:solidFill>
                <a:srgbClr val="0000CC"/>
              </a:solidFill>
              <a:latin typeface="Times New Roman" panose="02020603050405020304" pitchFamily="18" charset="0"/>
              <a:cs typeface="Times New Roman" panose="02020603050405020304" pitchFamily="18" charset="0"/>
            </a:endParaRPr>
          </a:p>
          <a:p>
            <a:pPr algn="ctr"/>
            <a:r>
              <a:rPr lang="en-US" altLang="en-US" sz="1400" b="1">
                <a:solidFill>
                  <a:srgbClr val="FF0000"/>
                </a:solidFill>
                <a:latin typeface="Times New Roman" panose="02020603050405020304" pitchFamily="18" charset="0"/>
                <a:cs typeface="Times New Roman" panose="02020603050405020304" pitchFamily="18" charset="0"/>
              </a:rPr>
              <a:t>“La compasión es un dolor profundo y una simpatía por el sufrimiento o el problema de los demás (sentir el sufrimiento de ellos) acompañado por una urgencia fuerte de ayudar.”</a:t>
            </a:r>
            <a:endParaRPr lang="en-US" altLang="en-US" sz="400" b="1">
              <a:solidFill>
                <a:srgbClr val="0000CC"/>
              </a:solidFill>
              <a:latin typeface="Rockwell Extra Bold" panose="02060903040505020403" pitchFamily="18" charset="0"/>
            </a:endParaRPr>
          </a:p>
        </p:txBody>
      </p:sp>
    </p:spTree>
  </p:cSld>
  <p:clrMapOvr>
    <a:masterClrMapping/>
  </p:clrMapOvr>
  <p:transition spd="slow">
    <p:checke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4876800" y="3048000"/>
            <a:ext cx="1905000" cy="3124200"/>
          </a:xfrm>
          <a:prstGeom prst="rect">
            <a:avLst/>
          </a:prstGeom>
          <a:solidFill>
            <a:srgbClr val="FF3300"/>
          </a:solidFill>
          <a:ln w="9525">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201731" name="Rectangle 3"/>
          <p:cNvSpPr>
            <a:spLocks noChangeArrowheads="1"/>
          </p:cNvSpPr>
          <p:nvPr/>
        </p:nvSpPr>
        <p:spPr bwMode="auto">
          <a:xfrm>
            <a:off x="1066800" y="3048000"/>
            <a:ext cx="1905000" cy="3124200"/>
          </a:xfrm>
          <a:prstGeom prst="rect">
            <a:avLst/>
          </a:prstGeom>
          <a:solidFill>
            <a:srgbClr val="00CC00"/>
          </a:solidFill>
          <a:ln w="9525">
            <a:solidFill>
              <a:srgbClr val="66FF66"/>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solidFill>
                <a:srgbClr val="66FF66"/>
              </a:solidFill>
            </a:endParaRPr>
          </a:p>
        </p:txBody>
      </p:sp>
      <p:sp>
        <p:nvSpPr>
          <p:cNvPr id="201732" name="Rectangle 4"/>
          <p:cNvSpPr>
            <a:spLocks noChangeArrowheads="1"/>
          </p:cNvSpPr>
          <p:nvPr/>
        </p:nvSpPr>
        <p:spPr bwMode="auto">
          <a:xfrm>
            <a:off x="2971800" y="3048000"/>
            <a:ext cx="1905000" cy="3124200"/>
          </a:xfrm>
          <a:prstGeom prst="rect">
            <a:avLst/>
          </a:prstGeom>
          <a:solidFill>
            <a:schemeClr val="accent2"/>
          </a:solidFill>
          <a:ln w="9525">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592901" name="Line 5"/>
          <p:cNvSpPr>
            <a:spLocks noChangeShapeType="1"/>
          </p:cNvSpPr>
          <p:nvPr/>
        </p:nvSpPr>
        <p:spPr bwMode="auto">
          <a:xfrm>
            <a:off x="1066800" y="3048000"/>
            <a:ext cx="5715000" cy="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02" name="Line 6"/>
          <p:cNvSpPr>
            <a:spLocks noChangeShapeType="1"/>
          </p:cNvSpPr>
          <p:nvPr/>
        </p:nvSpPr>
        <p:spPr bwMode="auto">
          <a:xfrm>
            <a:off x="1066800" y="6172200"/>
            <a:ext cx="5715000" cy="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03" name="Line 7"/>
          <p:cNvSpPr>
            <a:spLocks noChangeShapeType="1"/>
          </p:cNvSpPr>
          <p:nvPr/>
        </p:nvSpPr>
        <p:spPr bwMode="auto">
          <a:xfrm>
            <a:off x="1066800" y="3048000"/>
            <a:ext cx="0" cy="312420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04" name="Line 8"/>
          <p:cNvSpPr>
            <a:spLocks noChangeShapeType="1"/>
          </p:cNvSpPr>
          <p:nvPr/>
        </p:nvSpPr>
        <p:spPr bwMode="auto">
          <a:xfrm>
            <a:off x="6781800" y="3048000"/>
            <a:ext cx="0" cy="312420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01737" name="Text Box 9"/>
          <p:cNvSpPr txBox="1">
            <a:spLocks noChangeArrowheads="1"/>
          </p:cNvSpPr>
          <p:nvPr/>
        </p:nvSpPr>
        <p:spPr bwMode="auto">
          <a:xfrm>
            <a:off x="1290638" y="3200400"/>
            <a:ext cx="162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bg1"/>
                </a:solidFill>
              </a:rPr>
              <a:t>CUERPO</a:t>
            </a:r>
            <a:endParaRPr lang="en-US" altLang="en-US" sz="2400">
              <a:solidFill>
                <a:schemeClr val="bg1"/>
              </a:solidFill>
            </a:endParaRPr>
          </a:p>
        </p:txBody>
      </p:sp>
      <p:sp>
        <p:nvSpPr>
          <p:cNvPr id="201738" name="Text Box 10"/>
          <p:cNvSpPr txBox="1">
            <a:spLocks noChangeArrowheads="1"/>
          </p:cNvSpPr>
          <p:nvPr/>
        </p:nvSpPr>
        <p:spPr bwMode="auto">
          <a:xfrm>
            <a:off x="4957763" y="3200400"/>
            <a:ext cx="18478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bg1"/>
                </a:solidFill>
              </a:rPr>
              <a:t>ESPÍRITU</a:t>
            </a:r>
          </a:p>
          <a:p>
            <a:endParaRPr lang="en-US" altLang="en-US" sz="800" u="sng">
              <a:solidFill>
                <a:schemeClr val="bg1"/>
              </a:solidFill>
            </a:endParaRPr>
          </a:p>
          <a:p>
            <a:r>
              <a:rPr lang="en-US" altLang="en-US" sz="1500">
                <a:solidFill>
                  <a:schemeClr val="bg1"/>
                </a:solidFill>
              </a:rPr>
              <a:t>- </a:t>
            </a:r>
            <a:r>
              <a:rPr lang="en-US" altLang="en-US" sz="1400">
                <a:solidFill>
                  <a:schemeClr val="bg1"/>
                </a:solidFill>
              </a:rPr>
              <a:t>CONSCIENCIA</a:t>
            </a:r>
          </a:p>
          <a:p>
            <a:pPr>
              <a:buFontTx/>
              <a:buChar char="-"/>
            </a:pPr>
            <a:r>
              <a:rPr lang="en-US" altLang="en-US" sz="1400">
                <a:solidFill>
                  <a:schemeClr val="bg1"/>
                </a:solidFill>
              </a:rPr>
              <a:t> COMUNIÓN</a:t>
            </a:r>
          </a:p>
          <a:p>
            <a:r>
              <a:rPr lang="en-US" altLang="en-US" sz="1400">
                <a:solidFill>
                  <a:schemeClr val="bg1"/>
                </a:solidFill>
              </a:rPr>
              <a:t>- INTUICIÓN</a:t>
            </a:r>
          </a:p>
          <a:p>
            <a:endParaRPr lang="en-US" altLang="en-US" sz="1400"/>
          </a:p>
          <a:p>
            <a:endParaRPr lang="en-US" altLang="en-US" sz="1400" u="sng">
              <a:solidFill>
                <a:schemeClr val="bg1"/>
              </a:solidFill>
            </a:endParaRPr>
          </a:p>
        </p:txBody>
      </p:sp>
      <p:sp>
        <p:nvSpPr>
          <p:cNvPr id="201739" name="Text Box 11"/>
          <p:cNvSpPr txBox="1">
            <a:spLocks noChangeArrowheads="1"/>
          </p:cNvSpPr>
          <p:nvPr/>
        </p:nvSpPr>
        <p:spPr bwMode="auto">
          <a:xfrm>
            <a:off x="3303588" y="3200400"/>
            <a:ext cx="115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bg1"/>
                </a:solidFill>
              </a:rPr>
              <a:t>ALMA</a:t>
            </a:r>
          </a:p>
        </p:txBody>
      </p:sp>
      <p:sp>
        <p:nvSpPr>
          <p:cNvPr id="201740" name="AutoShape 12"/>
          <p:cNvSpPr>
            <a:spLocks noChangeArrowheads="1"/>
          </p:cNvSpPr>
          <p:nvPr/>
        </p:nvSpPr>
        <p:spPr bwMode="auto">
          <a:xfrm>
            <a:off x="4114800" y="228600"/>
            <a:ext cx="2514600" cy="1371600"/>
          </a:xfrm>
          <a:prstGeom prst="star16">
            <a:avLst>
              <a:gd name="adj" fmla="val 37500"/>
            </a:avLst>
          </a:prstGeom>
          <a:solidFill>
            <a:schemeClr val="bg1"/>
          </a:solidFill>
          <a:ln w="38100">
            <a:solidFill>
              <a:srgbClr val="FF3300"/>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3300"/>
                </a:solidFill>
              </a:rPr>
              <a:t>ESPÍRITU</a:t>
            </a:r>
          </a:p>
          <a:p>
            <a:pPr algn="ctr"/>
            <a:r>
              <a:rPr lang="en-US" altLang="en-US" sz="1600">
                <a:solidFill>
                  <a:srgbClr val="FF3300"/>
                </a:solidFill>
              </a:rPr>
              <a:t>DE DIOS</a:t>
            </a:r>
          </a:p>
        </p:txBody>
      </p:sp>
      <p:cxnSp>
        <p:nvCxnSpPr>
          <p:cNvPr id="201741" name="AutoShape 13"/>
          <p:cNvCxnSpPr>
            <a:cxnSpLocks noChangeShapeType="1"/>
          </p:cNvCxnSpPr>
          <p:nvPr/>
        </p:nvCxnSpPr>
        <p:spPr bwMode="auto">
          <a:xfrm rot="16200000" flipH="1">
            <a:off x="5400675" y="1685925"/>
            <a:ext cx="1276350" cy="1257300"/>
          </a:xfrm>
          <a:prstGeom prst="curvedConnector3">
            <a:avLst>
              <a:gd name="adj1" fmla="val 49255"/>
            </a:avLst>
          </a:prstGeom>
          <a:noFill/>
          <a:ln w="5715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sp>
        <p:nvSpPr>
          <p:cNvPr id="592910" name="Line 14"/>
          <p:cNvSpPr>
            <a:spLocks noChangeShapeType="1"/>
          </p:cNvSpPr>
          <p:nvPr/>
        </p:nvSpPr>
        <p:spPr bwMode="auto">
          <a:xfrm flipH="1">
            <a:off x="3886200" y="2819400"/>
            <a:ext cx="2514600" cy="0"/>
          </a:xfrm>
          <a:prstGeom prst="line">
            <a:avLst/>
          </a:prstGeom>
          <a:noFill/>
          <a:ln w="38100">
            <a:solidFill>
              <a:srgbClr val="FF33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01743" name="Text Box 15"/>
          <p:cNvSpPr txBox="1">
            <a:spLocks noChangeArrowheads="1"/>
          </p:cNvSpPr>
          <p:nvPr/>
        </p:nvSpPr>
        <p:spPr bwMode="auto">
          <a:xfrm>
            <a:off x="685800" y="222567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i="1">
                <a:solidFill>
                  <a:srgbClr val="FF3300"/>
                </a:solidFill>
              </a:rPr>
              <a:t>DIOS OBRA DE DENTRO HACIA AFUERA</a:t>
            </a:r>
          </a:p>
          <a:p>
            <a:r>
              <a:rPr lang="en-US" altLang="en-US" sz="1400" i="1">
                <a:solidFill>
                  <a:srgbClr val="FF3300"/>
                </a:solidFill>
              </a:rPr>
              <a:t>DIOS COMIENZA SU OBRA EN EL ESPÍRITU DEL HOMBRE</a:t>
            </a:r>
          </a:p>
        </p:txBody>
      </p:sp>
      <p:sp>
        <p:nvSpPr>
          <p:cNvPr id="592912" name="Line 16"/>
          <p:cNvSpPr>
            <a:spLocks noChangeShapeType="1"/>
          </p:cNvSpPr>
          <p:nvPr/>
        </p:nvSpPr>
        <p:spPr bwMode="auto">
          <a:xfrm>
            <a:off x="1066800" y="6400800"/>
            <a:ext cx="2743200" cy="0"/>
          </a:xfrm>
          <a:prstGeom prst="line">
            <a:avLst/>
          </a:prstGeom>
          <a:noFill/>
          <a:ln w="38100">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01745" name="Text Box 17"/>
          <p:cNvSpPr txBox="1">
            <a:spLocks noChangeArrowheads="1"/>
          </p:cNvSpPr>
          <p:nvPr/>
        </p:nvSpPr>
        <p:spPr bwMode="auto">
          <a:xfrm>
            <a:off x="533400" y="6553200"/>
            <a:ext cx="6553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8000"/>
                </a:solidFill>
              </a:rPr>
              <a:t>EL HOMBRE TRABAJA DE FUERA HACIA DENTRO – EL HOMBRE COMIENZA A TRABAJAR EN EL PATIO EXTERIOR (Necesidades Físicas)</a:t>
            </a:r>
          </a:p>
        </p:txBody>
      </p:sp>
      <p:sp>
        <p:nvSpPr>
          <p:cNvPr id="201746" name="Text Box 18"/>
          <p:cNvSpPr txBox="1">
            <a:spLocks noChangeArrowheads="1"/>
          </p:cNvSpPr>
          <p:nvPr/>
        </p:nvSpPr>
        <p:spPr bwMode="auto">
          <a:xfrm>
            <a:off x="3124200" y="3657600"/>
            <a:ext cx="1579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200">
                <a:solidFill>
                  <a:schemeClr val="bg1"/>
                </a:solidFill>
              </a:rPr>
              <a:t>- </a:t>
            </a:r>
            <a:r>
              <a:rPr lang="en-US" altLang="en-US" sz="1400">
                <a:solidFill>
                  <a:schemeClr val="bg1"/>
                </a:solidFill>
              </a:rPr>
              <a:t>VOLUNTAD</a:t>
            </a:r>
          </a:p>
          <a:p>
            <a:r>
              <a:rPr lang="en-US" altLang="en-US" sz="1400">
                <a:solidFill>
                  <a:schemeClr val="bg1"/>
                </a:solidFill>
              </a:rPr>
              <a:t> - MENTE</a:t>
            </a:r>
          </a:p>
          <a:p>
            <a:r>
              <a:rPr lang="en-US" altLang="en-US" sz="1400">
                <a:solidFill>
                  <a:schemeClr val="bg1"/>
                </a:solidFill>
              </a:rPr>
              <a:t> - EMOCIONES</a:t>
            </a:r>
          </a:p>
        </p:txBody>
      </p:sp>
      <p:sp>
        <p:nvSpPr>
          <p:cNvPr id="201747" name="Text Box 19"/>
          <p:cNvSpPr txBox="1">
            <a:spLocks noChangeArrowheads="1"/>
          </p:cNvSpPr>
          <p:nvPr/>
        </p:nvSpPr>
        <p:spPr bwMode="auto">
          <a:xfrm>
            <a:off x="1295400" y="3657600"/>
            <a:ext cx="1447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5 SENTIDOS:</a:t>
            </a:r>
          </a:p>
          <a:p>
            <a:endParaRPr lang="en-US" altLang="en-US" sz="400">
              <a:solidFill>
                <a:schemeClr val="bg1"/>
              </a:solidFill>
            </a:endParaRPr>
          </a:p>
          <a:p>
            <a:pPr>
              <a:buFontTx/>
              <a:buChar char="-"/>
            </a:pPr>
            <a:r>
              <a:rPr lang="en-US" altLang="en-US" sz="1600">
                <a:solidFill>
                  <a:schemeClr val="bg1"/>
                </a:solidFill>
              </a:rPr>
              <a:t> </a:t>
            </a:r>
            <a:r>
              <a:rPr lang="en-US" altLang="en-US" sz="1200">
                <a:solidFill>
                  <a:schemeClr val="bg1"/>
                </a:solidFill>
              </a:rPr>
              <a:t>VISTA</a:t>
            </a:r>
          </a:p>
          <a:p>
            <a:pPr>
              <a:buFontTx/>
              <a:buChar char="-"/>
            </a:pPr>
            <a:r>
              <a:rPr lang="en-US" altLang="en-US" sz="1200">
                <a:solidFill>
                  <a:schemeClr val="bg1"/>
                </a:solidFill>
              </a:rPr>
              <a:t> OÍDO</a:t>
            </a:r>
          </a:p>
          <a:p>
            <a:pPr>
              <a:buFontTx/>
              <a:buChar char="-"/>
            </a:pPr>
            <a:r>
              <a:rPr lang="en-US" altLang="en-US" sz="1200">
                <a:solidFill>
                  <a:schemeClr val="bg1"/>
                </a:solidFill>
              </a:rPr>
              <a:t> GUSTO</a:t>
            </a:r>
          </a:p>
          <a:p>
            <a:pPr>
              <a:buFontTx/>
              <a:buChar char="-"/>
            </a:pPr>
            <a:r>
              <a:rPr lang="en-US" altLang="en-US" sz="1200">
                <a:solidFill>
                  <a:schemeClr val="bg1"/>
                </a:solidFill>
              </a:rPr>
              <a:t> TACTO</a:t>
            </a:r>
          </a:p>
          <a:p>
            <a:r>
              <a:rPr lang="en-US" altLang="en-US" sz="1200">
                <a:solidFill>
                  <a:schemeClr val="bg1"/>
                </a:solidFill>
              </a:rPr>
              <a:t>- OLFATO</a:t>
            </a:r>
          </a:p>
          <a:p>
            <a:endParaRPr lang="en-US" altLang="en-US" sz="1200">
              <a:solidFill>
                <a:schemeClr val="bg1"/>
              </a:solidFill>
            </a:endParaRPr>
          </a:p>
        </p:txBody>
      </p:sp>
      <p:sp>
        <p:nvSpPr>
          <p:cNvPr id="592916" name="Line 20"/>
          <p:cNvSpPr>
            <a:spLocks noChangeShapeType="1"/>
          </p:cNvSpPr>
          <p:nvPr/>
        </p:nvSpPr>
        <p:spPr bwMode="auto">
          <a:xfrm>
            <a:off x="4876800" y="3048000"/>
            <a:ext cx="0" cy="304800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17" name="Line 21"/>
          <p:cNvSpPr>
            <a:spLocks noChangeShapeType="1"/>
          </p:cNvSpPr>
          <p:nvPr/>
        </p:nvSpPr>
        <p:spPr bwMode="auto">
          <a:xfrm>
            <a:off x="2971800" y="3048000"/>
            <a:ext cx="0" cy="312420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01750" name="AutoShape 22"/>
          <p:cNvSpPr>
            <a:spLocks noChangeArrowheads="1"/>
          </p:cNvSpPr>
          <p:nvPr/>
        </p:nvSpPr>
        <p:spPr bwMode="auto">
          <a:xfrm>
            <a:off x="457200" y="7437438"/>
            <a:ext cx="1447800" cy="1630362"/>
          </a:xfrm>
          <a:prstGeom prst="irregularSeal1">
            <a:avLst/>
          </a:prstGeom>
          <a:solidFill>
            <a:srgbClr val="00CC00"/>
          </a:solidFill>
          <a:ln w="38100">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HOMBRE</a:t>
            </a:r>
          </a:p>
        </p:txBody>
      </p:sp>
      <p:cxnSp>
        <p:nvCxnSpPr>
          <p:cNvPr id="201751" name="AutoShape 23"/>
          <p:cNvCxnSpPr>
            <a:cxnSpLocks noChangeShapeType="1"/>
            <a:stCxn id="201731" idx="1"/>
            <a:endCxn id="201750" idx="1"/>
          </p:cNvCxnSpPr>
          <p:nvPr/>
        </p:nvCxnSpPr>
        <p:spPr bwMode="auto">
          <a:xfrm rot="10800000" flipV="1">
            <a:off x="438150" y="4610100"/>
            <a:ext cx="628650" cy="3478213"/>
          </a:xfrm>
          <a:prstGeom prst="curvedConnector3">
            <a:avLst>
              <a:gd name="adj1" fmla="val 133333"/>
            </a:avLst>
          </a:prstGeom>
          <a:noFill/>
          <a:ln w="57150">
            <a:solidFill>
              <a:srgbClr val="006600"/>
            </a:solidFill>
            <a:prstDash val="dash"/>
            <a:round/>
            <a:headEnd type="triangle" w="med" len="med"/>
            <a:tailEnd/>
          </a:ln>
          <a:extLst>
            <a:ext uri="{909E8E84-426E-40DD-AFC4-6F175D3DCCD1}">
              <a14:hiddenFill xmlns:a14="http://schemas.microsoft.com/office/drawing/2010/main">
                <a:noFill/>
              </a14:hiddenFill>
            </a:ext>
          </a:extLst>
        </p:spPr>
      </p:cxnSp>
      <p:sp>
        <p:nvSpPr>
          <p:cNvPr id="201752" name="Text Box 24"/>
          <p:cNvSpPr txBox="1">
            <a:spLocks noChangeArrowheads="1"/>
          </p:cNvSpPr>
          <p:nvPr/>
        </p:nvSpPr>
        <p:spPr bwMode="auto">
          <a:xfrm>
            <a:off x="1143000" y="51816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bg1"/>
                </a:solidFill>
                <a:latin typeface="Times New Roman" panose="02020603050405020304" pitchFamily="18" charset="0"/>
              </a:rPr>
              <a:t>El hijo del hombre trabaja aquí</a:t>
            </a:r>
          </a:p>
        </p:txBody>
      </p:sp>
      <p:sp>
        <p:nvSpPr>
          <p:cNvPr id="201753" name="Text Box 25"/>
          <p:cNvSpPr txBox="1">
            <a:spLocks noChangeArrowheads="1"/>
          </p:cNvSpPr>
          <p:nvPr/>
        </p:nvSpPr>
        <p:spPr bwMode="auto">
          <a:xfrm>
            <a:off x="3048000" y="4730750"/>
            <a:ext cx="1752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chemeClr val="bg1"/>
                </a:solidFill>
              </a:rPr>
              <a:t>DIOS</a:t>
            </a:r>
          </a:p>
          <a:p>
            <a:pPr algn="ctr"/>
            <a:r>
              <a:rPr lang="en-US" altLang="en-US" sz="2000" b="1">
                <a:solidFill>
                  <a:schemeClr val="bg1"/>
                </a:solidFill>
                <a:latin typeface="Times New Roman" panose="02020603050405020304" pitchFamily="18" charset="0"/>
              </a:rPr>
              <a:t>y un hijo</a:t>
            </a:r>
          </a:p>
          <a:p>
            <a:pPr algn="ctr"/>
            <a:r>
              <a:rPr lang="en-US" altLang="en-US" sz="2000" b="1">
                <a:solidFill>
                  <a:schemeClr val="bg1"/>
                </a:solidFill>
                <a:latin typeface="Times New Roman" panose="02020603050405020304" pitchFamily="18" charset="0"/>
              </a:rPr>
              <a:t>de Dios trabajan aquí</a:t>
            </a:r>
          </a:p>
        </p:txBody>
      </p:sp>
      <p:sp>
        <p:nvSpPr>
          <p:cNvPr id="201754" name="Text Box 26"/>
          <p:cNvSpPr txBox="1">
            <a:spLocks noChangeArrowheads="1"/>
          </p:cNvSpPr>
          <p:nvPr/>
        </p:nvSpPr>
        <p:spPr bwMode="auto">
          <a:xfrm>
            <a:off x="5110163" y="4959350"/>
            <a:ext cx="154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latin typeface="Times New Roman" panose="02020603050405020304" pitchFamily="18" charset="0"/>
              </a:rPr>
              <a:t>Solo </a:t>
            </a:r>
            <a:r>
              <a:rPr lang="en-US" altLang="en-US" sz="2000">
                <a:solidFill>
                  <a:schemeClr val="bg1"/>
                </a:solidFill>
              </a:rPr>
              <a:t>DIOS</a:t>
            </a:r>
          </a:p>
          <a:p>
            <a:r>
              <a:rPr lang="en-US" altLang="en-US" sz="2000" b="1">
                <a:solidFill>
                  <a:schemeClr val="bg1"/>
                </a:solidFill>
                <a:latin typeface="Times New Roman" panose="02020603050405020304" pitchFamily="18" charset="0"/>
              </a:rPr>
              <a:t>trabaja aquí</a:t>
            </a:r>
          </a:p>
        </p:txBody>
      </p:sp>
      <p:sp>
        <p:nvSpPr>
          <p:cNvPr id="201755" name="Text Box 27"/>
          <p:cNvSpPr txBox="1">
            <a:spLocks noChangeArrowheads="1"/>
          </p:cNvSpPr>
          <p:nvPr/>
        </p:nvSpPr>
        <p:spPr bwMode="auto">
          <a:xfrm>
            <a:off x="381000" y="304800"/>
            <a:ext cx="3733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Los negocios del PADRE (Ganar almas) es algo compartido entre Dios y el hombre:</a:t>
            </a:r>
          </a:p>
          <a:p>
            <a:endParaRPr lang="en-US" altLang="en-US" sz="400"/>
          </a:p>
          <a:p>
            <a:r>
              <a:rPr lang="en-US" altLang="en-US" sz="1200"/>
              <a:t>   </a:t>
            </a:r>
            <a:r>
              <a:rPr lang="en-US" altLang="en-US" sz="1200">
                <a:solidFill>
                  <a:srgbClr val="006600"/>
                </a:solidFill>
              </a:rPr>
              <a:t>1.  Hijo de hombre (tú y yo) comienzas a </a:t>
            </a:r>
          </a:p>
          <a:p>
            <a:r>
              <a:rPr lang="en-US" altLang="en-US" sz="1200">
                <a:solidFill>
                  <a:srgbClr val="006600"/>
                </a:solidFill>
              </a:rPr>
              <a:t>        trabajar en el patio exterior.</a:t>
            </a:r>
          </a:p>
          <a:p>
            <a:endParaRPr lang="en-US" altLang="en-US" sz="400">
              <a:solidFill>
                <a:srgbClr val="006600"/>
              </a:solidFill>
            </a:endParaRPr>
          </a:p>
          <a:p>
            <a:r>
              <a:rPr lang="en-US" altLang="en-US" sz="1200"/>
              <a:t>   </a:t>
            </a:r>
            <a:r>
              <a:rPr lang="en-US" altLang="en-US" sz="1200">
                <a:solidFill>
                  <a:srgbClr val="FF0000"/>
                </a:solidFill>
              </a:rPr>
              <a:t>2. Solo </a:t>
            </a:r>
            <a:r>
              <a:rPr lang="en-US" altLang="en-US" sz="1200" i="1">
                <a:solidFill>
                  <a:srgbClr val="FF0000"/>
                </a:solidFill>
              </a:rPr>
              <a:t>DIOS </a:t>
            </a:r>
            <a:r>
              <a:rPr lang="en-US" altLang="en-US" sz="1200">
                <a:solidFill>
                  <a:srgbClr val="FF0000"/>
                </a:solidFill>
              </a:rPr>
              <a:t>comienza a trabajar en el </a:t>
            </a:r>
          </a:p>
          <a:p>
            <a:r>
              <a:rPr lang="en-US" altLang="en-US" sz="1200">
                <a:solidFill>
                  <a:srgbClr val="FF0000"/>
                </a:solidFill>
              </a:rPr>
              <a:t>       espíritu del hombre.</a:t>
            </a:r>
          </a:p>
          <a:p>
            <a:endParaRPr lang="en-US" altLang="en-US" sz="400">
              <a:solidFill>
                <a:srgbClr val="FF0000"/>
              </a:solidFill>
            </a:endParaRPr>
          </a:p>
          <a:p>
            <a:r>
              <a:rPr lang="en-US" altLang="en-US" sz="1200"/>
              <a:t>   </a:t>
            </a:r>
            <a:r>
              <a:rPr lang="en-US" altLang="en-US" sz="1200">
                <a:solidFill>
                  <a:schemeClr val="accent2"/>
                </a:solidFill>
              </a:rPr>
              <a:t>3. </a:t>
            </a:r>
            <a:r>
              <a:rPr lang="en-US" altLang="en-US" sz="1200" i="1">
                <a:solidFill>
                  <a:schemeClr val="accent2"/>
                </a:solidFill>
              </a:rPr>
              <a:t>DIOS</a:t>
            </a:r>
            <a:r>
              <a:rPr lang="en-US" altLang="en-US" sz="1200">
                <a:solidFill>
                  <a:schemeClr val="accent2"/>
                </a:solidFill>
              </a:rPr>
              <a:t> y un hijo de Dios (tú y yo)   </a:t>
            </a:r>
          </a:p>
          <a:p>
            <a:r>
              <a:rPr lang="en-US" altLang="en-US" sz="1200">
                <a:solidFill>
                  <a:schemeClr val="accent2"/>
                </a:solidFill>
              </a:rPr>
              <a:t>       trabajan juntos en el patio interior.</a:t>
            </a:r>
          </a:p>
        </p:txBody>
      </p:sp>
      <p:sp>
        <p:nvSpPr>
          <p:cNvPr id="201756" name="Text Box 28"/>
          <p:cNvSpPr txBox="1">
            <a:spLocks noChangeArrowheads="1"/>
          </p:cNvSpPr>
          <p:nvPr/>
        </p:nvSpPr>
        <p:spPr bwMode="auto">
          <a:xfrm>
            <a:off x="2438400" y="7162800"/>
            <a:ext cx="4648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La clave para el éxito en ganar almas es:</a:t>
            </a:r>
          </a:p>
          <a:p>
            <a:endParaRPr lang="en-US" altLang="en-US" sz="400"/>
          </a:p>
          <a:p>
            <a:r>
              <a:rPr lang="en-US" altLang="en-US" sz="1100"/>
              <a:t>  1. Entender la parte de DIOS y tu parte.</a:t>
            </a:r>
          </a:p>
          <a:p>
            <a:endParaRPr lang="en-US" altLang="en-US" sz="400"/>
          </a:p>
          <a:p>
            <a:r>
              <a:rPr lang="en-US" altLang="en-US" sz="1100"/>
              <a:t>  2. Hacer tu parte y dejar que DIOS haga Su parte</a:t>
            </a:r>
          </a:p>
          <a:p>
            <a:r>
              <a:rPr lang="en-US" altLang="en-US" sz="1100"/>
              <a:t>      No te adelantes a DIOS ni trates de hacer SU parte.</a:t>
            </a:r>
          </a:p>
          <a:p>
            <a:endParaRPr lang="en-US" altLang="en-US" sz="400"/>
          </a:p>
          <a:p>
            <a:r>
              <a:rPr lang="en-US" altLang="en-US" sz="1100"/>
              <a:t>  3. Entender que tú tienes una doble naturaleza, y cuándo</a:t>
            </a:r>
          </a:p>
          <a:p>
            <a:r>
              <a:rPr lang="en-US" altLang="en-US" sz="1100"/>
              <a:t>      operar como hijo de hombre, y cuándo operar como</a:t>
            </a:r>
          </a:p>
          <a:p>
            <a:r>
              <a:rPr lang="en-US" altLang="en-US" sz="1100"/>
              <a:t>      hijo de DIOS. JESÚS, el más grande ganador de almas,</a:t>
            </a:r>
          </a:p>
          <a:p>
            <a:r>
              <a:rPr lang="en-US" altLang="en-US" sz="1100"/>
              <a:t>      nos dio ejemplo en Su temprano ministerio, cuando Él</a:t>
            </a:r>
          </a:p>
          <a:p>
            <a:r>
              <a:rPr lang="en-US" altLang="en-US" sz="1100"/>
              <a:t>      se sentó a comer con pecadores y ministró sus</a:t>
            </a:r>
          </a:p>
          <a:p>
            <a:r>
              <a:rPr lang="en-US" altLang="en-US" sz="1100"/>
              <a:t>      necesidades físicas primero.</a:t>
            </a:r>
          </a:p>
        </p:txBody>
      </p:sp>
    </p:spTree>
  </p:cSld>
  <p:clrMapOvr>
    <a:masterClrMapping/>
  </p:clrMapOvr>
  <p:transition spd="slow">
    <p:check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4343400"/>
            <a:ext cx="731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0000"/>
                </a:solidFill>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endParaRPr>
          </a:p>
        </p:txBody>
      </p:sp>
      <p:sp>
        <p:nvSpPr>
          <p:cNvPr id="203779" name="Rectangle 3"/>
          <p:cNvSpPr>
            <a:spLocks noChangeArrowheads="1"/>
          </p:cNvSpPr>
          <p:nvPr/>
        </p:nvSpPr>
        <p:spPr bwMode="auto">
          <a:xfrm>
            <a:off x="0" y="4343400"/>
            <a:ext cx="731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0000"/>
                </a:solidFill>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endParaRPr>
          </a:p>
        </p:txBody>
      </p:sp>
      <p:sp>
        <p:nvSpPr>
          <p:cNvPr id="203780" name="Oval 4"/>
          <p:cNvSpPr>
            <a:spLocks noChangeArrowheads="1"/>
          </p:cNvSpPr>
          <p:nvPr/>
        </p:nvSpPr>
        <p:spPr bwMode="auto">
          <a:xfrm>
            <a:off x="914400" y="990600"/>
            <a:ext cx="5029200" cy="3200400"/>
          </a:xfrm>
          <a:prstGeom prst="ellipse">
            <a:avLst/>
          </a:prstGeom>
          <a:solidFill>
            <a:srgbClr val="FFFFFF"/>
          </a:solidFill>
          <a:ln w="38100">
            <a:solidFill>
              <a:srgbClr val="006600"/>
            </a:solidFill>
            <a:prstDash val="lgDash"/>
            <a:round/>
            <a:headEnd/>
            <a:tailEnd/>
          </a:ln>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chemeClr val="accent2"/>
                </a:solidFill>
                <a:latin typeface="Times New Roman" panose="02020603050405020304" pitchFamily="18" charset="0"/>
                <a:cs typeface="Times New Roman" panose="02020603050405020304" pitchFamily="18" charset="0"/>
              </a:rPr>
              <a:t> </a:t>
            </a:r>
          </a:p>
          <a:p>
            <a:endParaRPr lang="en-US" altLang="en-US" sz="2400">
              <a:solidFill>
                <a:schemeClr val="accent2"/>
              </a:solidFill>
              <a:latin typeface="Times New Roman" panose="02020603050405020304" pitchFamily="18" charset="0"/>
            </a:endParaRPr>
          </a:p>
        </p:txBody>
      </p:sp>
      <p:sp>
        <p:nvSpPr>
          <p:cNvPr id="594949" name="Freeform 5"/>
          <p:cNvSpPr>
            <a:spLocks/>
          </p:cNvSpPr>
          <p:nvPr/>
        </p:nvSpPr>
        <p:spPr bwMode="auto">
          <a:xfrm>
            <a:off x="2209800" y="4987925"/>
            <a:ext cx="2190750" cy="3671888"/>
          </a:xfrm>
          <a:custGeom>
            <a:avLst/>
            <a:gdLst/>
            <a:ahLst/>
            <a:cxnLst>
              <a:cxn ang="0">
                <a:pos x="600" y="353"/>
              </a:cxn>
              <a:cxn ang="0">
                <a:pos x="1050" y="23"/>
              </a:cxn>
              <a:cxn ang="0">
                <a:pos x="1200" y="53"/>
              </a:cxn>
              <a:cxn ang="0">
                <a:pos x="1470" y="83"/>
              </a:cxn>
              <a:cxn ang="0">
                <a:pos x="1950" y="323"/>
              </a:cxn>
              <a:cxn ang="0">
                <a:pos x="2490" y="413"/>
              </a:cxn>
              <a:cxn ang="0">
                <a:pos x="2640" y="593"/>
              </a:cxn>
              <a:cxn ang="0">
                <a:pos x="2730" y="563"/>
              </a:cxn>
              <a:cxn ang="0">
                <a:pos x="3090" y="893"/>
              </a:cxn>
              <a:cxn ang="0">
                <a:pos x="3180" y="1253"/>
              </a:cxn>
              <a:cxn ang="0">
                <a:pos x="3240" y="1373"/>
              </a:cxn>
              <a:cxn ang="0">
                <a:pos x="3300" y="1733"/>
              </a:cxn>
              <a:cxn ang="0">
                <a:pos x="3360" y="1943"/>
              </a:cxn>
              <a:cxn ang="0">
                <a:pos x="3450" y="2813"/>
              </a:cxn>
              <a:cxn ang="0">
                <a:pos x="3360" y="4223"/>
              </a:cxn>
              <a:cxn ang="0">
                <a:pos x="3270" y="5153"/>
              </a:cxn>
              <a:cxn ang="0">
                <a:pos x="3150" y="5333"/>
              </a:cxn>
              <a:cxn ang="0">
                <a:pos x="2880" y="5603"/>
              </a:cxn>
              <a:cxn ang="0">
                <a:pos x="2700" y="5723"/>
              </a:cxn>
              <a:cxn ang="0">
                <a:pos x="2610" y="5783"/>
              </a:cxn>
              <a:cxn ang="0">
                <a:pos x="1260" y="5663"/>
              </a:cxn>
              <a:cxn ang="0">
                <a:pos x="960" y="5243"/>
              </a:cxn>
              <a:cxn ang="0">
                <a:pos x="840" y="5033"/>
              </a:cxn>
              <a:cxn ang="0">
                <a:pos x="810" y="4943"/>
              </a:cxn>
              <a:cxn ang="0">
                <a:pos x="720" y="4793"/>
              </a:cxn>
              <a:cxn ang="0">
                <a:pos x="570" y="4493"/>
              </a:cxn>
              <a:cxn ang="0">
                <a:pos x="540" y="4373"/>
              </a:cxn>
              <a:cxn ang="0">
                <a:pos x="360" y="4133"/>
              </a:cxn>
              <a:cxn ang="0">
                <a:pos x="330" y="4013"/>
              </a:cxn>
              <a:cxn ang="0">
                <a:pos x="180" y="3773"/>
              </a:cxn>
              <a:cxn ang="0">
                <a:pos x="0" y="3083"/>
              </a:cxn>
              <a:cxn ang="0">
                <a:pos x="60" y="2333"/>
              </a:cxn>
              <a:cxn ang="0">
                <a:pos x="210" y="1463"/>
              </a:cxn>
              <a:cxn ang="0">
                <a:pos x="240" y="923"/>
              </a:cxn>
              <a:cxn ang="0">
                <a:pos x="270" y="443"/>
              </a:cxn>
              <a:cxn ang="0">
                <a:pos x="360" y="413"/>
              </a:cxn>
              <a:cxn ang="0">
                <a:pos x="660" y="293"/>
              </a:cxn>
              <a:cxn ang="0">
                <a:pos x="480" y="203"/>
              </a:cxn>
            </a:cxnLst>
            <a:rect l="0" t="0" r="r" b="b"/>
            <a:pathLst>
              <a:path w="3450" h="5783">
                <a:moveTo>
                  <a:pt x="600" y="353"/>
                </a:moveTo>
                <a:cubicBezTo>
                  <a:pt x="750" y="243"/>
                  <a:pt x="884" y="106"/>
                  <a:pt x="1050" y="23"/>
                </a:cubicBezTo>
                <a:cubicBezTo>
                  <a:pt x="1096" y="0"/>
                  <a:pt x="1150" y="46"/>
                  <a:pt x="1200" y="53"/>
                </a:cubicBezTo>
                <a:cubicBezTo>
                  <a:pt x="1290" y="66"/>
                  <a:pt x="1380" y="73"/>
                  <a:pt x="1470" y="83"/>
                </a:cubicBezTo>
                <a:cubicBezTo>
                  <a:pt x="1649" y="143"/>
                  <a:pt x="1757" y="284"/>
                  <a:pt x="1950" y="323"/>
                </a:cubicBezTo>
                <a:cubicBezTo>
                  <a:pt x="2134" y="360"/>
                  <a:pt x="2311" y="353"/>
                  <a:pt x="2490" y="413"/>
                </a:cubicBezTo>
                <a:cubicBezTo>
                  <a:pt x="2523" y="479"/>
                  <a:pt x="2547" y="578"/>
                  <a:pt x="2640" y="593"/>
                </a:cubicBezTo>
                <a:cubicBezTo>
                  <a:pt x="2671" y="598"/>
                  <a:pt x="2700" y="573"/>
                  <a:pt x="2730" y="563"/>
                </a:cubicBezTo>
                <a:cubicBezTo>
                  <a:pt x="2884" y="666"/>
                  <a:pt x="2986" y="737"/>
                  <a:pt x="3090" y="893"/>
                </a:cubicBezTo>
                <a:cubicBezTo>
                  <a:pt x="3114" y="1012"/>
                  <a:pt x="3132" y="1140"/>
                  <a:pt x="3180" y="1253"/>
                </a:cubicBezTo>
                <a:cubicBezTo>
                  <a:pt x="3198" y="1294"/>
                  <a:pt x="3224" y="1331"/>
                  <a:pt x="3240" y="1373"/>
                </a:cubicBezTo>
                <a:cubicBezTo>
                  <a:pt x="3281" y="1481"/>
                  <a:pt x="3283" y="1628"/>
                  <a:pt x="3300" y="1733"/>
                </a:cubicBezTo>
                <a:cubicBezTo>
                  <a:pt x="3313" y="1808"/>
                  <a:pt x="3336" y="1872"/>
                  <a:pt x="3360" y="1943"/>
                </a:cubicBezTo>
                <a:cubicBezTo>
                  <a:pt x="3392" y="2234"/>
                  <a:pt x="3427" y="2520"/>
                  <a:pt x="3450" y="2813"/>
                </a:cubicBezTo>
                <a:cubicBezTo>
                  <a:pt x="3433" y="3351"/>
                  <a:pt x="3415" y="3729"/>
                  <a:pt x="3360" y="4223"/>
                </a:cubicBezTo>
                <a:cubicBezTo>
                  <a:pt x="3356" y="4308"/>
                  <a:pt x="3392" y="4933"/>
                  <a:pt x="3270" y="5153"/>
                </a:cubicBezTo>
                <a:cubicBezTo>
                  <a:pt x="3235" y="5216"/>
                  <a:pt x="3190" y="5273"/>
                  <a:pt x="3150" y="5333"/>
                </a:cubicBezTo>
                <a:cubicBezTo>
                  <a:pt x="3074" y="5447"/>
                  <a:pt x="2995" y="5522"/>
                  <a:pt x="2880" y="5603"/>
                </a:cubicBezTo>
                <a:cubicBezTo>
                  <a:pt x="2821" y="5644"/>
                  <a:pt x="2760" y="5683"/>
                  <a:pt x="2700" y="5723"/>
                </a:cubicBezTo>
                <a:cubicBezTo>
                  <a:pt x="2670" y="5743"/>
                  <a:pt x="2610" y="5783"/>
                  <a:pt x="2610" y="5783"/>
                </a:cubicBezTo>
                <a:cubicBezTo>
                  <a:pt x="2158" y="5758"/>
                  <a:pt x="1709" y="5719"/>
                  <a:pt x="1260" y="5663"/>
                </a:cubicBezTo>
                <a:cubicBezTo>
                  <a:pt x="1121" y="5524"/>
                  <a:pt x="1053" y="5406"/>
                  <a:pt x="960" y="5243"/>
                </a:cubicBezTo>
                <a:cubicBezTo>
                  <a:pt x="874" y="5092"/>
                  <a:pt x="918" y="5214"/>
                  <a:pt x="840" y="5033"/>
                </a:cubicBezTo>
                <a:cubicBezTo>
                  <a:pt x="828" y="5004"/>
                  <a:pt x="824" y="4971"/>
                  <a:pt x="810" y="4943"/>
                </a:cubicBezTo>
                <a:cubicBezTo>
                  <a:pt x="784" y="4891"/>
                  <a:pt x="744" y="4846"/>
                  <a:pt x="720" y="4793"/>
                </a:cubicBezTo>
                <a:cubicBezTo>
                  <a:pt x="574" y="4472"/>
                  <a:pt x="753" y="4737"/>
                  <a:pt x="570" y="4493"/>
                </a:cubicBezTo>
                <a:cubicBezTo>
                  <a:pt x="560" y="4453"/>
                  <a:pt x="560" y="4409"/>
                  <a:pt x="540" y="4373"/>
                </a:cubicBezTo>
                <a:cubicBezTo>
                  <a:pt x="491" y="4286"/>
                  <a:pt x="415" y="4216"/>
                  <a:pt x="360" y="4133"/>
                </a:cubicBezTo>
                <a:cubicBezTo>
                  <a:pt x="350" y="4093"/>
                  <a:pt x="346" y="4051"/>
                  <a:pt x="330" y="4013"/>
                </a:cubicBezTo>
                <a:cubicBezTo>
                  <a:pt x="293" y="3926"/>
                  <a:pt x="219" y="3859"/>
                  <a:pt x="180" y="3773"/>
                </a:cubicBezTo>
                <a:cubicBezTo>
                  <a:pt x="82" y="3557"/>
                  <a:pt x="39" y="3315"/>
                  <a:pt x="0" y="3083"/>
                </a:cubicBezTo>
                <a:cubicBezTo>
                  <a:pt x="15" y="2826"/>
                  <a:pt x="18" y="2584"/>
                  <a:pt x="60" y="2333"/>
                </a:cubicBezTo>
                <a:cubicBezTo>
                  <a:pt x="108" y="2042"/>
                  <a:pt x="168" y="1755"/>
                  <a:pt x="210" y="1463"/>
                </a:cubicBezTo>
                <a:cubicBezTo>
                  <a:pt x="220" y="1283"/>
                  <a:pt x="229" y="1103"/>
                  <a:pt x="240" y="923"/>
                </a:cubicBezTo>
                <a:cubicBezTo>
                  <a:pt x="249" y="763"/>
                  <a:pt x="233" y="599"/>
                  <a:pt x="270" y="443"/>
                </a:cubicBezTo>
                <a:cubicBezTo>
                  <a:pt x="277" y="412"/>
                  <a:pt x="330" y="422"/>
                  <a:pt x="360" y="413"/>
                </a:cubicBezTo>
                <a:cubicBezTo>
                  <a:pt x="479" y="379"/>
                  <a:pt x="556" y="362"/>
                  <a:pt x="660" y="293"/>
                </a:cubicBezTo>
                <a:cubicBezTo>
                  <a:pt x="600" y="263"/>
                  <a:pt x="480" y="203"/>
                  <a:pt x="480" y="203"/>
                </a:cubicBezTo>
              </a:path>
            </a:pathLst>
          </a:custGeom>
          <a:noFill/>
          <a:ln w="38100">
            <a:solidFill>
              <a:schemeClr val="tx1"/>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0" name="Freeform 6"/>
          <p:cNvSpPr>
            <a:spLocks/>
          </p:cNvSpPr>
          <p:nvPr/>
        </p:nvSpPr>
        <p:spPr bwMode="auto">
          <a:xfrm>
            <a:off x="2490788" y="5110163"/>
            <a:ext cx="1928812" cy="3321050"/>
          </a:xfrm>
          <a:custGeom>
            <a:avLst/>
            <a:gdLst/>
            <a:ahLst/>
            <a:cxnLst>
              <a:cxn ang="0">
                <a:pos x="870" y="0"/>
              </a:cxn>
              <a:cxn ang="0">
                <a:pos x="960" y="60"/>
              </a:cxn>
              <a:cxn ang="0">
                <a:pos x="1050" y="240"/>
              </a:cxn>
              <a:cxn ang="0">
                <a:pos x="1140" y="270"/>
              </a:cxn>
              <a:cxn ang="0">
                <a:pos x="1230" y="330"/>
              </a:cxn>
              <a:cxn ang="0">
                <a:pos x="1410" y="420"/>
              </a:cxn>
              <a:cxn ang="0">
                <a:pos x="1500" y="510"/>
              </a:cxn>
              <a:cxn ang="0">
                <a:pos x="1740" y="630"/>
              </a:cxn>
              <a:cxn ang="0">
                <a:pos x="2010" y="870"/>
              </a:cxn>
              <a:cxn ang="0">
                <a:pos x="2280" y="1080"/>
              </a:cxn>
              <a:cxn ang="0">
                <a:pos x="2370" y="1140"/>
              </a:cxn>
              <a:cxn ang="0">
                <a:pos x="2460" y="1320"/>
              </a:cxn>
              <a:cxn ang="0">
                <a:pos x="2520" y="1530"/>
              </a:cxn>
              <a:cxn ang="0">
                <a:pos x="2730" y="2190"/>
              </a:cxn>
              <a:cxn ang="0">
                <a:pos x="2790" y="2280"/>
              </a:cxn>
              <a:cxn ang="0">
                <a:pos x="2880" y="2580"/>
              </a:cxn>
              <a:cxn ang="0">
                <a:pos x="2820" y="3990"/>
              </a:cxn>
              <a:cxn ang="0">
                <a:pos x="2790" y="4170"/>
              </a:cxn>
              <a:cxn ang="0">
                <a:pos x="2760" y="4290"/>
              </a:cxn>
              <a:cxn ang="0">
                <a:pos x="2700" y="4650"/>
              </a:cxn>
              <a:cxn ang="0">
                <a:pos x="2490" y="4800"/>
              </a:cxn>
              <a:cxn ang="0">
                <a:pos x="2370" y="4920"/>
              </a:cxn>
              <a:cxn ang="0">
                <a:pos x="2310" y="5010"/>
              </a:cxn>
              <a:cxn ang="0">
                <a:pos x="2130" y="5070"/>
              </a:cxn>
              <a:cxn ang="0">
                <a:pos x="2040" y="5130"/>
              </a:cxn>
              <a:cxn ang="0">
                <a:pos x="1560" y="5190"/>
              </a:cxn>
              <a:cxn ang="0">
                <a:pos x="1440" y="5070"/>
              </a:cxn>
              <a:cxn ang="0">
                <a:pos x="1260" y="4950"/>
              </a:cxn>
              <a:cxn ang="0">
                <a:pos x="1080" y="4890"/>
              </a:cxn>
              <a:cxn ang="0">
                <a:pos x="990" y="4830"/>
              </a:cxn>
              <a:cxn ang="0">
                <a:pos x="870" y="4680"/>
              </a:cxn>
              <a:cxn ang="0">
                <a:pos x="690" y="4410"/>
              </a:cxn>
              <a:cxn ang="0">
                <a:pos x="600" y="4320"/>
              </a:cxn>
              <a:cxn ang="0">
                <a:pos x="360" y="3960"/>
              </a:cxn>
              <a:cxn ang="0">
                <a:pos x="300" y="3870"/>
              </a:cxn>
              <a:cxn ang="0">
                <a:pos x="270" y="3780"/>
              </a:cxn>
              <a:cxn ang="0">
                <a:pos x="150" y="3600"/>
              </a:cxn>
              <a:cxn ang="0">
                <a:pos x="120" y="3510"/>
              </a:cxn>
              <a:cxn ang="0">
                <a:pos x="60" y="3420"/>
              </a:cxn>
              <a:cxn ang="0">
                <a:pos x="0" y="3210"/>
              </a:cxn>
              <a:cxn ang="0">
                <a:pos x="30" y="2190"/>
              </a:cxn>
              <a:cxn ang="0">
                <a:pos x="150" y="1140"/>
              </a:cxn>
              <a:cxn ang="0">
                <a:pos x="180" y="720"/>
              </a:cxn>
              <a:cxn ang="0">
                <a:pos x="690" y="270"/>
              </a:cxn>
              <a:cxn ang="0">
                <a:pos x="870" y="240"/>
              </a:cxn>
              <a:cxn ang="0">
                <a:pos x="960" y="210"/>
              </a:cxn>
              <a:cxn ang="0">
                <a:pos x="900" y="240"/>
              </a:cxn>
            </a:cxnLst>
            <a:rect l="0" t="0" r="r" b="b"/>
            <a:pathLst>
              <a:path w="3038" h="5230">
                <a:moveTo>
                  <a:pt x="870" y="0"/>
                </a:moveTo>
                <a:cubicBezTo>
                  <a:pt x="900" y="20"/>
                  <a:pt x="937" y="32"/>
                  <a:pt x="960" y="60"/>
                </a:cubicBezTo>
                <a:cubicBezTo>
                  <a:pt x="1057" y="181"/>
                  <a:pt x="910" y="128"/>
                  <a:pt x="1050" y="240"/>
                </a:cubicBezTo>
                <a:cubicBezTo>
                  <a:pt x="1075" y="260"/>
                  <a:pt x="1112" y="256"/>
                  <a:pt x="1140" y="270"/>
                </a:cubicBezTo>
                <a:cubicBezTo>
                  <a:pt x="1172" y="286"/>
                  <a:pt x="1198" y="314"/>
                  <a:pt x="1230" y="330"/>
                </a:cubicBezTo>
                <a:cubicBezTo>
                  <a:pt x="1365" y="398"/>
                  <a:pt x="1281" y="313"/>
                  <a:pt x="1410" y="420"/>
                </a:cubicBezTo>
                <a:cubicBezTo>
                  <a:pt x="1443" y="447"/>
                  <a:pt x="1464" y="487"/>
                  <a:pt x="1500" y="510"/>
                </a:cubicBezTo>
                <a:cubicBezTo>
                  <a:pt x="1575" y="558"/>
                  <a:pt x="1740" y="630"/>
                  <a:pt x="1740" y="630"/>
                </a:cubicBezTo>
                <a:cubicBezTo>
                  <a:pt x="1820" y="749"/>
                  <a:pt x="1869" y="823"/>
                  <a:pt x="2010" y="870"/>
                </a:cubicBezTo>
                <a:cubicBezTo>
                  <a:pt x="2151" y="1011"/>
                  <a:pt x="2065" y="936"/>
                  <a:pt x="2280" y="1080"/>
                </a:cubicBezTo>
                <a:cubicBezTo>
                  <a:pt x="2310" y="1100"/>
                  <a:pt x="2370" y="1140"/>
                  <a:pt x="2370" y="1140"/>
                </a:cubicBezTo>
                <a:cubicBezTo>
                  <a:pt x="2445" y="1366"/>
                  <a:pt x="2344" y="1087"/>
                  <a:pt x="2460" y="1320"/>
                </a:cubicBezTo>
                <a:cubicBezTo>
                  <a:pt x="2485" y="1370"/>
                  <a:pt x="2506" y="1482"/>
                  <a:pt x="2520" y="1530"/>
                </a:cubicBezTo>
                <a:cubicBezTo>
                  <a:pt x="2586" y="1750"/>
                  <a:pt x="2657" y="1972"/>
                  <a:pt x="2730" y="2190"/>
                </a:cubicBezTo>
                <a:cubicBezTo>
                  <a:pt x="2741" y="2224"/>
                  <a:pt x="2775" y="2247"/>
                  <a:pt x="2790" y="2280"/>
                </a:cubicBezTo>
                <a:cubicBezTo>
                  <a:pt x="2832" y="2374"/>
                  <a:pt x="2855" y="2480"/>
                  <a:pt x="2880" y="2580"/>
                </a:cubicBezTo>
                <a:cubicBezTo>
                  <a:pt x="2913" y="3045"/>
                  <a:pt x="3038" y="3554"/>
                  <a:pt x="2820" y="3990"/>
                </a:cubicBezTo>
                <a:cubicBezTo>
                  <a:pt x="2810" y="4050"/>
                  <a:pt x="2802" y="4110"/>
                  <a:pt x="2790" y="4170"/>
                </a:cubicBezTo>
                <a:cubicBezTo>
                  <a:pt x="2782" y="4210"/>
                  <a:pt x="2768" y="4249"/>
                  <a:pt x="2760" y="4290"/>
                </a:cubicBezTo>
                <a:cubicBezTo>
                  <a:pt x="2738" y="4410"/>
                  <a:pt x="2797" y="4577"/>
                  <a:pt x="2700" y="4650"/>
                </a:cubicBezTo>
                <a:cubicBezTo>
                  <a:pt x="2631" y="4702"/>
                  <a:pt x="2555" y="4744"/>
                  <a:pt x="2490" y="4800"/>
                </a:cubicBezTo>
                <a:cubicBezTo>
                  <a:pt x="2447" y="4837"/>
                  <a:pt x="2407" y="4877"/>
                  <a:pt x="2370" y="4920"/>
                </a:cubicBezTo>
                <a:cubicBezTo>
                  <a:pt x="2347" y="4947"/>
                  <a:pt x="2341" y="4991"/>
                  <a:pt x="2310" y="5010"/>
                </a:cubicBezTo>
                <a:cubicBezTo>
                  <a:pt x="2256" y="5044"/>
                  <a:pt x="2183" y="5035"/>
                  <a:pt x="2130" y="5070"/>
                </a:cubicBezTo>
                <a:cubicBezTo>
                  <a:pt x="2100" y="5090"/>
                  <a:pt x="2075" y="5123"/>
                  <a:pt x="2040" y="5130"/>
                </a:cubicBezTo>
                <a:cubicBezTo>
                  <a:pt x="1882" y="5163"/>
                  <a:pt x="1560" y="5190"/>
                  <a:pt x="1560" y="5190"/>
                </a:cubicBezTo>
                <a:cubicBezTo>
                  <a:pt x="1320" y="5110"/>
                  <a:pt x="1600" y="5230"/>
                  <a:pt x="1440" y="5070"/>
                </a:cubicBezTo>
                <a:cubicBezTo>
                  <a:pt x="1389" y="5019"/>
                  <a:pt x="1320" y="4990"/>
                  <a:pt x="1260" y="4950"/>
                </a:cubicBezTo>
                <a:cubicBezTo>
                  <a:pt x="1207" y="4915"/>
                  <a:pt x="1133" y="4925"/>
                  <a:pt x="1080" y="4890"/>
                </a:cubicBezTo>
                <a:cubicBezTo>
                  <a:pt x="1050" y="4870"/>
                  <a:pt x="1020" y="4850"/>
                  <a:pt x="990" y="4830"/>
                </a:cubicBezTo>
                <a:cubicBezTo>
                  <a:pt x="922" y="4627"/>
                  <a:pt x="1016" y="4847"/>
                  <a:pt x="870" y="4680"/>
                </a:cubicBezTo>
                <a:cubicBezTo>
                  <a:pt x="799" y="4599"/>
                  <a:pt x="766" y="4486"/>
                  <a:pt x="690" y="4410"/>
                </a:cubicBezTo>
                <a:cubicBezTo>
                  <a:pt x="660" y="4380"/>
                  <a:pt x="626" y="4353"/>
                  <a:pt x="600" y="4320"/>
                </a:cubicBezTo>
                <a:cubicBezTo>
                  <a:pt x="513" y="4209"/>
                  <a:pt x="439" y="4078"/>
                  <a:pt x="360" y="3960"/>
                </a:cubicBezTo>
                <a:cubicBezTo>
                  <a:pt x="340" y="3930"/>
                  <a:pt x="311" y="3904"/>
                  <a:pt x="300" y="3870"/>
                </a:cubicBezTo>
                <a:cubicBezTo>
                  <a:pt x="290" y="3840"/>
                  <a:pt x="285" y="3808"/>
                  <a:pt x="270" y="3780"/>
                </a:cubicBezTo>
                <a:cubicBezTo>
                  <a:pt x="235" y="3717"/>
                  <a:pt x="190" y="3660"/>
                  <a:pt x="150" y="3600"/>
                </a:cubicBezTo>
                <a:cubicBezTo>
                  <a:pt x="132" y="3574"/>
                  <a:pt x="134" y="3538"/>
                  <a:pt x="120" y="3510"/>
                </a:cubicBezTo>
                <a:cubicBezTo>
                  <a:pt x="104" y="3478"/>
                  <a:pt x="76" y="3452"/>
                  <a:pt x="60" y="3420"/>
                </a:cubicBezTo>
                <a:cubicBezTo>
                  <a:pt x="38" y="3377"/>
                  <a:pt x="10" y="3248"/>
                  <a:pt x="0" y="3210"/>
                </a:cubicBezTo>
                <a:cubicBezTo>
                  <a:pt x="10" y="2870"/>
                  <a:pt x="15" y="2530"/>
                  <a:pt x="30" y="2190"/>
                </a:cubicBezTo>
                <a:cubicBezTo>
                  <a:pt x="46" y="1838"/>
                  <a:pt x="125" y="1491"/>
                  <a:pt x="150" y="1140"/>
                </a:cubicBezTo>
                <a:cubicBezTo>
                  <a:pt x="160" y="1000"/>
                  <a:pt x="164" y="859"/>
                  <a:pt x="180" y="720"/>
                </a:cubicBezTo>
                <a:cubicBezTo>
                  <a:pt x="208" y="481"/>
                  <a:pt x="472" y="306"/>
                  <a:pt x="690" y="270"/>
                </a:cubicBezTo>
                <a:cubicBezTo>
                  <a:pt x="750" y="260"/>
                  <a:pt x="811" y="253"/>
                  <a:pt x="870" y="240"/>
                </a:cubicBezTo>
                <a:cubicBezTo>
                  <a:pt x="901" y="233"/>
                  <a:pt x="928" y="210"/>
                  <a:pt x="960" y="210"/>
                </a:cubicBezTo>
                <a:cubicBezTo>
                  <a:pt x="982" y="210"/>
                  <a:pt x="920" y="230"/>
                  <a:pt x="900" y="240"/>
                </a:cubicBezTo>
              </a:path>
            </a:pathLst>
          </a:custGeom>
          <a:noFill/>
          <a:ln w="28575">
            <a:solidFill>
              <a:srgbClr val="000000"/>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203783" name="Rectangle 7"/>
          <p:cNvSpPr>
            <a:spLocks noChangeArrowheads="1"/>
          </p:cNvSpPr>
          <p:nvPr/>
        </p:nvSpPr>
        <p:spPr bwMode="auto">
          <a:xfrm>
            <a:off x="76200" y="5916613"/>
            <a:ext cx="1371600" cy="1943100"/>
          </a:xfrm>
          <a:prstGeom prst="rect">
            <a:avLst/>
          </a:prstGeom>
          <a:solidFill>
            <a:srgbClr val="FFFFFF"/>
          </a:solidFill>
          <a:ln w="38100">
            <a:solidFill>
              <a:srgbClr val="0000FF"/>
            </a:solidFill>
            <a:miter lim="800000"/>
            <a:headEnd/>
            <a:tailEnd/>
          </a:ln>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cs typeface="Times New Roman" panose="02020603050405020304" pitchFamily="18" charset="0"/>
              </a:rPr>
              <a:t> </a:t>
            </a:r>
            <a:endParaRPr lang="en-US" altLang="en-US" sz="1200" b="1">
              <a:latin typeface="Times New Roman" panose="02020603050405020304" pitchFamily="18" charset="0"/>
              <a:cs typeface="Times New Roman" panose="02020603050405020304" pitchFamily="18" charset="0"/>
            </a:endParaRPr>
          </a:p>
          <a:p>
            <a:r>
              <a:rPr lang="en-US" altLang="en-US" sz="1400" b="1">
                <a:latin typeface="Times New Roman" panose="02020603050405020304" pitchFamily="18" charset="0"/>
                <a:cs typeface="Times New Roman" panose="02020603050405020304" pitchFamily="18" charset="0"/>
              </a:rPr>
              <a:t> </a:t>
            </a:r>
            <a:endParaRPr lang="en-US" altLang="en-US" sz="1200" b="1">
              <a:latin typeface="Times New Roman" panose="02020603050405020304" pitchFamily="18" charset="0"/>
              <a:cs typeface="Times New Roman" panose="02020603050405020304" pitchFamily="18" charset="0"/>
            </a:endParaRPr>
          </a:p>
          <a:p>
            <a:r>
              <a:rPr lang="en-US" altLang="en-US" sz="1600" b="1">
                <a:solidFill>
                  <a:srgbClr val="339966"/>
                </a:solidFill>
                <a:latin typeface="Times New Roman" panose="02020603050405020304" pitchFamily="18" charset="0"/>
                <a:cs typeface="Times New Roman" panose="02020603050405020304" pitchFamily="18" charset="0"/>
              </a:rPr>
              <a:t> </a:t>
            </a:r>
            <a:r>
              <a:rPr lang="en-US" altLang="en-US" sz="1600">
                <a:solidFill>
                  <a:srgbClr val="0000FF"/>
                </a:solidFill>
                <a:cs typeface="Times New Roman" panose="02020603050405020304" pitchFamily="18" charset="0"/>
              </a:rPr>
              <a:t>IGLESIA</a:t>
            </a:r>
          </a:p>
          <a:p>
            <a:endParaRPr lang="en-US" altLang="en-US" sz="2400">
              <a:solidFill>
                <a:srgbClr val="0000FF"/>
              </a:solidFill>
            </a:endParaRPr>
          </a:p>
        </p:txBody>
      </p:sp>
      <p:sp>
        <p:nvSpPr>
          <p:cNvPr id="203784" name="Rectangle 8"/>
          <p:cNvSpPr>
            <a:spLocks noChangeArrowheads="1"/>
          </p:cNvSpPr>
          <p:nvPr/>
        </p:nvSpPr>
        <p:spPr bwMode="auto">
          <a:xfrm>
            <a:off x="4991100" y="5802313"/>
            <a:ext cx="1485900" cy="1943100"/>
          </a:xfrm>
          <a:prstGeom prst="rect">
            <a:avLst/>
          </a:prstGeom>
          <a:solidFill>
            <a:srgbClr val="FFFFFF"/>
          </a:solidFill>
          <a:ln w="38100">
            <a:solidFill>
              <a:srgbClr val="FF0000"/>
            </a:solidFill>
            <a:miter lim="800000"/>
            <a:headEnd/>
            <a:tailEnd/>
          </a:ln>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latin typeface="Times New Roman" panose="02020603050405020304" pitchFamily="18" charset="0"/>
                <a:cs typeface="Times New Roman" panose="02020603050405020304" pitchFamily="18" charset="0"/>
              </a:rPr>
              <a:t> </a:t>
            </a:r>
            <a:endParaRPr lang="en-US" altLang="en-US" sz="1200" b="1">
              <a:latin typeface="Times New Roman" panose="02020603050405020304" pitchFamily="18" charset="0"/>
              <a:cs typeface="Times New Roman" panose="02020603050405020304" pitchFamily="18" charset="0"/>
            </a:endParaRPr>
          </a:p>
          <a:p>
            <a:r>
              <a:rPr lang="en-US" altLang="en-US" sz="1600" b="1">
                <a:latin typeface="Times New Roman" panose="02020603050405020304" pitchFamily="18" charset="0"/>
                <a:cs typeface="Times New Roman" panose="02020603050405020304" pitchFamily="18" charset="0"/>
              </a:rPr>
              <a:t> </a:t>
            </a:r>
            <a:endParaRPr lang="en-US" altLang="en-US" sz="1200" b="1">
              <a:latin typeface="Times New Roman" panose="02020603050405020304" pitchFamily="18" charset="0"/>
              <a:cs typeface="Times New Roman" panose="02020603050405020304" pitchFamily="18" charset="0"/>
            </a:endParaRPr>
          </a:p>
          <a:p>
            <a:r>
              <a:rPr lang="en-US" altLang="en-US" sz="1600" b="1">
                <a:solidFill>
                  <a:srgbClr val="008000"/>
                </a:solidFill>
                <a:latin typeface="Times New Roman" panose="02020603050405020304" pitchFamily="18" charset="0"/>
                <a:cs typeface="Times New Roman" panose="02020603050405020304" pitchFamily="18" charset="0"/>
              </a:rPr>
              <a:t>  </a:t>
            </a:r>
            <a:r>
              <a:rPr lang="en-US" altLang="en-US" sz="1600">
                <a:solidFill>
                  <a:srgbClr val="FF0000"/>
                </a:solidFill>
                <a:cs typeface="Times New Roman" panose="02020603050405020304" pitchFamily="18" charset="0"/>
              </a:rPr>
              <a:t>IGLESIA</a:t>
            </a:r>
            <a:endParaRPr lang="en-US" altLang="en-US" sz="1200">
              <a:solidFill>
                <a:srgbClr val="FF0000"/>
              </a:solidFill>
              <a:cs typeface="Times New Roman" panose="02020603050405020304" pitchFamily="18" charset="0"/>
            </a:endParaRPr>
          </a:p>
          <a:p>
            <a:endParaRPr lang="en-US" altLang="en-US" sz="2400">
              <a:solidFill>
                <a:srgbClr val="FF0000"/>
              </a:solidFill>
            </a:endParaRPr>
          </a:p>
        </p:txBody>
      </p:sp>
      <p:sp>
        <p:nvSpPr>
          <p:cNvPr id="594953" name="AutoShape 9"/>
          <p:cNvSpPr>
            <a:spLocks noChangeArrowheads="1"/>
          </p:cNvSpPr>
          <p:nvPr/>
        </p:nvSpPr>
        <p:spPr bwMode="auto">
          <a:xfrm>
            <a:off x="76200" y="4887913"/>
            <a:ext cx="1371600" cy="1028700"/>
          </a:xfrm>
          <a:prstGeom prst="triangle">
            <a:avLst>
              <a:gd name="adj" fmla="val 50000"/>
            </a:avLst>
          </a:prstGeom>
          <a:solidFill>
            <a:srgbClr val="FFFFFF"/>
          </a:solidFill>
          <a:ln w="38100">
            <a:solidFill>
              <a:srgbClr val="0000FF"/>
            </a:solidFill>
            <a:miter lim="800000"/>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4" name="Line 10"/>
          <p:cNvSpPr>
            <a:spLocks noChangeShapeType="1"/>
          </p:cNvSpPr>
          <p:nvPr/>
        </p:nvSpPr>
        <p:spPr bwMode="auto">
          <a:xfrm flipV="1">
            <a:off x="762000" y="4316413"/>
            <a:ext cx="0" cy="571500"/>
          </a:xfrm>
          <a:prstGeom prst="line">
            <a:avLst/>
          </a:prstGeom>
          <a:noFill/>
          <a:ln w="38100">
            <a:solidFill>
              <a:srgbClr val="0000FF"/>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5" name="Line 11"/>
          <p:cNvSpPr>
            <a:spLocks noChangeShapeType="1"/>
          </p:cNvSpPr>
          <p:nvPr/>
        </p:nvSpPr>
        <p:spPr bwMode="auto">
          <a:xfrm>
            <a:off x="533400" y="4545013"/>
            <a:ext cx="457200" cy="0"/>
          </a:xfrm>
          <a:prstGeom prst="line">
            <a:avLst/>
          </a:prstGeom>
          <a:noFill/>
          <a:ln w="38100">
            <a:solidFill>
              <a:srgbClr val="0000FF"/>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6" name="Line 12"/>
          <p:cNvSpPr>
            <a:spLocks noChangeShapeType="1"/>
          </p:cNvSpPr>
          <p:nvPr/>
        </p:nvSpPr>
        <p:spPr bwMode="auto">
          <a:xfrm>
            <a:off x="914400" y="5916613"/>
            <a:ext cx="1143000" cy="0"/>
          </a:xfrm>
          <a:prstGeom prst="line">
            <a:avLst/>
          </a:prstGeom>
          <a:noFill/>
          <a:ln w="38100">
            <a:solidFill>
              <a:srgbClr val="0000FF"/>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7" name="Line 13"/>
          <p:cNvSpPr>
            <a:spLocks noChangeShapeType="1"/>
          </p:cNvSpPr>
          <p:nvPr/>
        </p:nvSpPr>
        <p:spPr bwMode="auto">
          <a:xfrm>
            <a:off x="762000" y="4887913"/>
            <a:ext cx="1676400" cy="0"/>
          </a:xfrm>
          <a:prstGeom prst="line">
            <a:avLst/>
          </a:prstGeom>
          <a:noFill/>
          <a:ln w="38100">
            <a:solidFill>
              <a:srgbClr val="0000FF"/>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8" name="Rectangle 14"/>
          <p:cNvSpPr>
            <a:spLocks noChangeArrowheads="1"/>
          </p:cNvSpPr>
          <p:nvPr/>
        </p:nvSpPr>
        <p:spPr bwMode="auto">
          <a:xfrm>
            <a:off x="228600" y="7059613"/>
            <a:ext cx="457200" cy="685800"/>
          </a:xfrm>
          <a:prstGeom prst="rect">
            <a:avLst/>
          </a:prstGeom>
          <a:solidFill>
            <a:srgbClr val="FFFFFF"/>
          </a:solidFill>
          <a:ln w="28575">
            <a:solidFill>
              <a:srgbClr val="0000FF"/>
            </a:solidFill>
            <a:miter lim="800000"/>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59" name="Rectangle 15"/>
          <p:cNvSpPr>
            <a:spLocks noChangeArrowheads="1"/>
          </p:cNvSpPr>
          <p:nvPr/>
        </p:nvSpPr>
        <p:spPr bwMode="auto">
          <a:xfrm>
            <a:off x="5486400" y="6945313"/>
            <a:ext cx="457200" cy="685800"/>
          </a:xfrm>
          <a:prstGeom prst="rect">
            <a:avLst/>
          </a:prstGeom>
          <a:solidFill>
            <a:srgbClr val="FFFFFF"/>
          </a:solidFill>
          <a:ln w="38100">
            <a:solidFill>
              <a:srgbClr val="FF0000"/>
            </a:solidFill>
            <a:miter lim="800000"/>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60" name="AutoShape 16"/>
          <p:cNvSpPr>
            <a:spLocks noChangeArrowheads="1"/>
          </p:cNvSpPr>
          <p:nvPr/>
        </p:nvSpPr>
        <p:spPr bwMode="auto">
          <a:xfrm>
            <a:off x="4991100" y="4811713"/>
            <a:ext cx="1485900" cy="990600"/>
          </a:xfrm>
          <a:prstGeom prst="triangle">
            <a:avLst>
              <a:gd name="adj" fmla="val 50000"/>
            </a:avLst>
          </a:prstGeom>
          <a:solidFill>
            <a:srgbClr val="FFFFFF"/>
          </a:solidFill>
          <a:ln w="38100">
            <a:solidFill>
              <a:srgbClr val="FF0000"/>
            </a:solidFill>
            <a:miter lim="800000"/>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61" name="Line 17"/>
          <p:cNvSpPr>
            <a:spLocks noChangeShapeType="1"/>
          </p:cNvSpPr>
          <p:nvPr/>
        </p:nvSpPr>
        <p:spPr bwMode="auto">
          <a:xfrm flipV="1">
            <a:off x="5715000" y="4202113"/>
            <a:ext cx="0" cy="571500"/>
          </a:xfrm>
          <a:prstGeom prst="line">
            <a:avLst/>
          </a:prstGeom>
          <a:noFill/>
          <a:ln w="38100">
            <a:solidFill>
              <a:srgbClr val="FF0000"/>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62" name="Line 18"/>
          <p:cNvSpPr>
            <a:spLocks noChangeShapeType="1"/>
          </p:cNvSpPr>
          <p:nvPr/>
        </p:nvSpPr>
        <p:spPr bwMode="auto">
          <a:xfrm>
            <a:off x="5486400" y="4430713"/>
            <a:ext cx="457200" cy="0"/>
          </a:xfrm>
          <a:prstGeom prst="line">
            <a:avLst/>
          </a:prstGeom>
          <a:noFill/>
          <a:ln w="38100">
            <a:solidFill>
              <a:srgbClr val="FF0000"/>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63" name="Line 19"/>
          <p:cNvSpPr>
            <a:spLocks noChangeShapeType="1"/>
          </p:cNvSpPr>
          <p:nvPr/>
        </p:nvSpPr>
        <p:spPr bwMode="auto">
          <a:xfrm>
            <a:off x="5715000" y="4800600"/>
            <a:ext cx="1257300" cy="0"/>
          </a:xfrm>
          <a:prstGeom prst="line">
            <a:avLst/>
          </a:prstGeom>
          <a:noFill/>
          <a:ln w="38100">
            <a:solidFill>
              <a:srgbClr val="FF0000"/>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64" name="Line 20"/>
          <p:cNvSpPr>
            <a:spLocks noChangeShapeType="1"/>
          </p:cNvSpPr>
          <p:nvPr/>
        </p:nvSpPr>
        <p:spPr bwMode="auto">
          <a:xfrm>
            <a:off x="6477000" y="5802313"/>
            <a:ext cx="685800" cy="0"/>
          </a:xfrm>
          <a:prstGeom prst="line">
            <a:avLst/>
          </a:prstGeom>
          <a:noFill/>
          <a:ln w="38100">
            <a:solidFill>
              <a:srgbClr val="FF0000"/>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94965" name="Line 21"/>
          <p:cNvSpPr>
            <a:spLocks noChangeShapeType="1"/>
          </p:cNvSpPr>
          <p:nvPr/>
        </p:nvSpPr>
        <p:spPr bwMode="auto">
          <a:xfrm>
            <a:off x="6477000" y="7745413"/>
            <a:ext cx="685800" cy="0"/>
          </a:xfrm>
          <a:prstGeom prst="line">
            <a:avLst/>
          </a:prstGeom>
          <a:noFill/>
          <a:ln w="38100">
            <a:solidFill>
              <a:srgbClr val="FF0000"/>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203798" name="Text Box 22"/>
          <p:cNvSpPr txBox="1">
            <a:spLocks noChangeArrowheads="1"/>
          </p:cNvSpPr>
          <p:nvPr/>
        </p:nvSpPr>
        <p:spPr bwMode="auto">
          <a:xfrm>
            <a:off x="2362200" y="8659813"/>
            <a:ext cx="2057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latin typeface="Times New Roman" panose="02020603050405020304" pitchFamily="18" charset="0"/>
                <a:cs typeface="Times New Roman" panose="02020603050405020304" pitchFamily="18" charset="0"/>
              </a:rPr>
              <a:t>EL AGUJERO NEGRO DE NO RETORNO</a:t>
            </a:r>
            <a:endParaRPr lang="en-US" altLang="en-US" sz="2400">
              <a:latin typeface="Times New Roman" panose="02020603050405020304" pitchFamily="18" charset="0"/>
            </a:endParaRPr>
          </a:p>
        </p:txBody>
      </p:sp>
      <p:sp>
        <p:nvSpPr>
          <p:cNvPr id="203799" name="Text Box 23"/>
          <p:cNvSpPr txBox="1">
            <a:spLocks noChangeArrowheads="1"/>
          </p:cNvSpPr>
          <p:nvPr/>
        </p:nvSpPr>
        <p:spPr bwMode="auto">
          <a:xfrm>
            <a:off x="0" y="8382000"/>
            <a:ext cx="1714500" cy="685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tabLst>
                <a:tab pos="0" algn="r"/>
                <a:tab pos="2743200" algn="ctr"/>
                <a:tab pos="5486400" algn="r"/>
              </a:tabLst>
              <a:defRPr sz="600">
                <a:solidFill>
                  <a:schemeClr val="tx1"/>
                </a:solidFill>
                <a:latin typeface="Arial Black" panose="020B0A04020102020204" pitchFamily="34" charset="0"/>
              </a:defRPr>
            </a:lvl1pPr>
            <a:lvl2pPr marL="742950" indent="-285750">
              <a:tabLst>
                <a:tab pos="0" algn="r"/>
                <a:tab pos="2743200" algn="ctr"/>
                <a:tab pos="5486400" algn="r"/>
              </a:tabLst>
              <a:defRPr sz="600">
                <a:solidFill>
                  <a:schemeClr val="tx1"/>
                </a:solidFill>
                <a:latin typeface="Arial Black" panose="020B0A04020102020204" pitchFamily="34" charset="0"/>
              </a:defRPr>
            </a:lvl2pPr>
            <a:lvl3pPr marL="1143000" indent="-228600">
              <a:tabLst>
                <a:tab pos="0" algn="r"/>
                <a:tab pos="2743200" algn="ctr"/>
                <a:tab pos="5486400" algn="r"/>
              </a:tabLst>
              <a:defRPr sz="600">
                <a:solidFill>
                  <a:schemeClr val="tx1"/>
                </a:solidFill>
                <a:latin typeface="Arial Black" panose="020B0A04020102020204" pitchFamily="34" charset="0"/>
              </a:defRPr>
            </a:lvl3pPr>
            <a:lvl4pPr marL="1600200" indent="-228600">
              <a:tabLst>
                <a:tab pos="0" algn="r"/>
                <a:tab pos="2743200" algn="ctr"/>
                <a:tab pos="5486400" algn="r"/>
              </a:tabLst>
              <a:defRPr sz="600">
                <a:solidFill>
                  <a:schemeClr val="tx1"/>
                </a:solidFill>
                <a:latin typeface="Arial Black" panose="020B0A04020102020204" pitchFamily="34" charset="0"/>
              </a:defRPr>
            </a:lvl4pPr>
            <a:lvl5pPr marL="2057400" indent="-228600">
              <a:tabLst>
                <a:tab pos="0" algn="r"/>
                <a:tab pos="2743200" algn="ctr"/>
                <a:tab pos="5486400" algn="r"/>
              </a:tabLst>
              <a:defRPr sz="600">
                <a:solidFill>
                  <a:schemeClr val="tx1"/>
                </a:solidFill>
                <a:latin typeface="Arial Black" panose="020B0A04020102020204" pitchFamily="34" charset="0"/>
              </a:defRPr>
            </a:lvl5pPr>
            <a:lvl6pPr marL="2514600" indent="-228600" eaLnBrk="0" fontAlgn="base" hangingPunct="0">
              <a:spcBef>
                <a:spcPct val="0"/>
              </a:spcBef>
              <a:spcAft>
                <a:spcPct val="0"/>
              </a:spcAft>
              <a:tabLst>
                <a:tab pos="0" algn="r"/>
                <a:tab pos="2743200" algn="ctr"/>
                <a:tab pos="5486400" algn="r"/>
              </a:tabLst>
              <a:defRPr sz="600">
                <a:solidFill>
                  <a:schemeClr val="tx1"/>
                </a:solidFill>
                <a:latin typeface="Arial Black" panose="020B0A04020102020204" pitchFamily="34" charset="0"/>
              </a:defRPr>
            </a:lvl6pPr>
            <a:lvl7pPr marL="2971800" indent="-228600" eaLnBrk="0" fontAlgn="base" hangingPunct="0">
              <a:spcBef>
                <a:spcPct val="0"/>
              </a:spcBef>
              <a:spcAft>
                <a:spcPct val="0"/>
              </a:spcAft>
              <a:tabLst>
                <a:tab pos="0" algn="r"/>
                <a:tab pos="2743200" algn="ctr"/>
                <a:tab pos="5486400" algn="r"/>
              </a:tabLst>
              <a:defRPr sz="600">
                <a:solidFill>
                  <a:schemeClr val="tx1"/>
                </a:solidFill>
                <a:latin typeface="Arial Black" panose="020B0A04020102020204" pitchFamily="34" charset="0"/>
              </a:defRPr>
            </a:lvl7pPr>
            <a:lvl8pPr marL="3429000" indent="-228600" eaLnBrk="0" fontAlgn="base" hangingPunct="0">
              <a:spcBef>
                <a:spcPct val="0"/>
              </a:spcBef>
              <a:spcAft>
                <a:spcPct val="0"/>
              </a:spcAft>
              <a:tabLst>
                <a:tab pos="0" algn="r"/>
                <a:tab pos="2743200" algn="ctr"/>
                <a:tab pos="5486400" algn="r"/>
              </a:tabLst>
              <a:defRPr sz="600">
                <a:solidFill>
                  <a:schemeClr val="tx1"/>
                </a:solidFill>
                <a:latin typeface="Arial Black" panose="020B0A04020102020204" pitchFamily="34" charset="0"/>
              </a:defRPr>
            </a:lvl8pPr>
            <a:lvl9pPr marL="3886200" indent="-228600" eaLnBrk="0" fontAlgn="base" hangingPunct="0">
              <a:spcBef>
                <a:spcPct val="0"/>
              </a:spcBef>
              <a:spcAft>
                <a:spcPct val="0"/>
              </a:spcAft>
              <a:tabLst>
                <a:tab pos="0" algn="r"/>
                <a:tab pos="2743200" algn="ctr"/>
                <a:tab pos="5486400" algn="r"/>
              </a:tabLst>
              <a:defRPr sz="600">
                <a:solidFill>
                  <a:schemeClr val="tx1"/>
                </a:solidFill>
                <a:latin typeface="Arial Black" panose="020B0A04020102020204" pitchFamily="34" charset="0"/>
              </a:defRPr>
            </a:lvl9pPr>
          </a:lstStyle>
          <a:p>
            <a:pPr algn="ctr"/>
            <a:r>
              <a:rPr lang="en-US" altLang="en-US" sz="1400">
                <a:solidFill>
                  <a:srgbClr val="0000FF"/>
                </a:solidFill>
                <a:cs typeface="Times New Roman" panose="02020603050405020304" pitchFamily="18" charset="0"/>
              </a:rPr>
              <a:t>VISITAS</a:t>
            </a:r>
            <a:endParaRPr lang="en-US" altLang="en-US" sz="1200">
              <a:cs typeface="Times New Roman" panose="02020603050405020304" pitchFamily="18" charset="0"/>
            </a:endParaRPr>
          </a:p>
          <a:p>
            <a:pPr algn="ctr"/>
            <a:r>
              <a:rPr lang="en-US" altLang="en-US" sz="1400">
                <a:solidFill>
                  <a:srgbClr val="0000FF"/>
                </a:solidFill>
                <a:cs typeface="Times New Roman" panose="02020603050405020304" pitchFamily="18" charset="0"/>
              </a:rPr>
              <a:t>Y NUEVOS CONVERTIDOS</a:t>
            </a:r>
            <a:endParaRPr lang="en-US" altLang="en-US" sz="1200">
              <a:cs typeface="Times New Roman" panose="02020603050405020304" pitchFamily="18" charset="0"/>
            </a:endParaRPr>
          </a:p>
          <a:p>
            <a:endParaRPr lang="en-US" altLang="en-US" sz="2400"/>
          </a:p>
        </p:txBody>
      </p:sp>
      <p:sp>
        <p:nvSpPr>
          <p:cNvPr id="203800" name="Text Box 24"/>
          <p:cNvSpPr txBox="1">
            <a:spLocks noChangeArrowheads="1"/>
          </p:cNvSpPr>
          <p:nvPr/>
        </p:nvSpPr>
        <p:spPr bwMode="auto">
          <a:xfrm>
            <a:off x="4648200" y="7940675"/>
            <a:ext cx="28194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269875" indent="-269875">
              <a:tabLst>
                <a:tab pos="266700" algn="l"/>
              </a:tabLst>
              <a:defRPr sz="600">
                <a:solidFill>
                  <a:schemeClr val="tx1"/>
                </a:solidFill>
                <a:latin typeface="Arial Black" panose="020B0A04020102020204" pitchFamily="34" charset="0"/>
              </a:defRPr>
            </a:lvl1pPr>
            <a:lvl2pPr marL="742950" indent="-285750">
              <a:tabLst>
                <a:tab pos="266700" algn="l"/>
              </a:tabLst>
              <a:defRPr sz="600">
                <a:solidFill>
                  <a:schemeClr val="tx1"/>
                </a:solidFill>
                <a:latin typeface="Arial Black" panose="020B0A04020102020204" pitchFamily="34" charset="0"/>
              </a:defRPr>
            </a:lvl2pPr>
            <a:lvl3pPr marL="1143000" indent="-228600">
              <a:tabLst>
                <a:tab pos="266700" algn="l"/>
              </a:tabLst>
              <a:defRPr sz="600">
                <a:solidFill>
                  <a:schemeClr val="tx1"/>
                </a:solidFill>
                <a:latin typeface="Arial Black" panose="020B0A04020102020204" pitchFamily="34" charset="0"/>
              </a:defRPr>
            </a:lvl3pPr>
            <a:lvl4pPr marL="1600200" indent="-228600">
              <a:tabLst>
                <a:tab pos="266700" algn="l"/>
              </a:tabLst>
              <a:defRPr sz="600">
                <a:solidFill>
                  <a:schemeClr val="tx1"/>
                </a:solidFill>
                <a:latin typeface="Arial Black" panose="020B0A04020102020204" pitchFamily="34" charset="0"/>
              </a:defRPr>
            </a:lvl4pPr>
            <a:lvl5pPr marL="2057400" indent="-228600">
              <a:tabLst>
                <a:tab pos="266700" algn="l"/>
              </a:tabLst>
              <a:defRPr sz="600">
                <a:solidFill>
                  <a:schemeClr val="tx1"/>
                </a:solidFill>
                <a:latin typeface="Arial Black" panose="020B0A04020102020204" pitchFamily="34" charset="0"/>
              </a:defRPr>
            </a:lvl5pPr>
            <a:lvl6pPr marL="2514600" indent="-228600" eaLnBrk="0" fontAlgn="base" hangingPunct="0">
              <a:spcBef>
                <a:spcPct val="0"/>
              </a:spcBef>
              <a:spcAft>
                <a:spcPct val="0"/>
              </a:spcAft>
              <a:tabLst>
                <a:tab pos="266700" algn="l"/>
              </a:tabLst>
              <a:defRPr sz="600">
                <a:solidFill>
                  <a:schemeClr val="tx1"/>
                </a:solidFill>
                <a:latin typeface="Arial Black" panose="020B0A04020102020204" pitchFamily="34" charset="0"/>
              </a:defRPr>
            </a:lvl6pPr>
            <a:lvl7pPr marL="2971800" indent="-228600" eaLnBrk="0" fontAlgn="base" hangingPunct="0">
              <a:spcBef>
                <a:spcPct val="0"/>
              </a:spcBef>
              <a:spcAft>
                <a:spcPct val="0"/>
              </a:spcAft>
              <a:tabLst>
                <a:tab pos="266700" algn="l"/>
              </a:tabLst>
              <a:defRPr sz="600">
                <a:solidFill>
                  <a:schemeClr val="tx1"/>
                </a:solidFill>
                <a:latin typeface="Arial Black" panose="020B0A04020102020204" pitchFamily="34" charset="0"/>
              </a:defRPr>
            </a:lvl7pPr>
            <a:lvl8pPr marL="3429000" indent="-228600" eaLnBrk="0" fontAlgn="base" hangingPunct="0">
              <a:spcBef>
                <a:spcPct val="0"/>
              </a:spcBef>
              <a:spcAft>
                <a:spcPct val="0"/>
              </a:spcAft>
              <a:tabLst>
                <a:tab pos="266700" algn="l"/>
              </a:tabLst>
              <a:defRPr sz="600">
                <a:solidFill>
                  <a:schemeClr val="tx1"/>
                </a:solidFill>
                <a:latin typeface="Arial Black" panose="020B0A04020102020204" pitchFamily="34" charset="0"/>
              </a:defRPr>
            </a:lvl8pPr>
            <a:lvl9pPr marL="3886200" indent="-228600" eaLnBrk="0" fontAlgn="base" hangingPunct="0">
              <a:spcBef>
                <a:spcPct val="0"/>
              </a:spcBef>
              <a:spcAft>
                <a:spcPct val="0"/>
              </a:spcAft>
              <a:tabLst>
                <a:tab pos="266700" algn="l"/>
              </a:tabLst>
              <a:defRPr sz="600">
                <a:solidFill>
                  <a:schemeClr val="tx1"/>
                </a:solidFill>
                <a:latin typeface="Arial Black" panose="020B0A04020102020204" pitchFamily="34" charset="0"/>
              </a:defRPr>
            </a:lvl9pPr>
          </a:lstStyle>
          <a:p>
            <a:pPr algn="just"/>
            <a:r>
              <a:rPr lang="en-US" altLang="en-US" sz="1200">
                <a:solidFill>
                  <a:srgbClr val="FF0000"/>
                </a:solidFill>
                <a:cs typeface="Times New Roman" panose="02020603050405020304" pitchFamily="18" charset="0"/>
              </a:rPr>
              <a:t>- LAS VISITAS SE VUELVEN </a:t>
            </a:r>
          </a:p>
          <a:p>
            <a:pPr algn="just"/>
            <a:r>
              <a:rPr lang="en-US" altLang="en-US" sz="1200">
                <a:solidFill>
                  <a:srgbClr val="FF0000"/>
                </a:solidFill>
                <a:cs typeface="Times New Roman" panose="02020603050405020304" pitchFamily="18" charset="0"/>
              </a:rPr>
              <a:t>  NUEVOS CONVERTIDOS</a:t>
            </a:r>
            <a:r>
              <a:rPr lang="en-US" altLang="en-US" sz="700" b="1">
                <a:solidFill>
                  <a:srgbClr val="FF0000"/>
                </a:solidFill>
                <a:latin typeface="Times New Roman" panose="02020603050405020304" pitchFamily="18" charset="0"/>
                <a:cs typeface="Times New Roman" panose="02020603050405020304" pitchFamily="18" charset="0"/>
              </a:rPr>
              <a:t> </a:t>
            </a:r>
          </a:p>
          <a:p>
            <a:pPr algn="just"/>
            <a:endParaRPr lang="en-US" altLang="en-US" sz="200" b="1">
              <a:solidFill>
                <a:srgbClr val="FF0000"/>
              </a:solidFill>
              <a:latin typeface="Times New Roman" panose="02020603050405020304" pitchFamily="18" charset="0"/>
              <a:cs typeface="Times New Roman" panose="02020603050405020304" pitchFamily="18" charset="0"/>
            </a:endParaRPr>
          </a:p>
          <a:p>
            <a:r>
              <a:rPr lang="en-US" altLang="en-US" sz="1200">
                <a:solidFill>
                  <a:srgbClr val="FF0000"/>
                </a:solidFill>
                <a:cs typeface="Times New Roman" panose="02020603050405020304" pitchFamily="18" charset="0"/>
              </a:rPr>
              <a:t>- LOS NUEVOS CONVERTID</a:t>
            </a:r>
          </a:p>
          <a:p>
            <a:r>
              <a:rPr lang="en-US" altLang="en-US" sz="1200">
                <a:solidFill>
                  <a:srgbClr val="FF0000"/>
                </a:solidFill>
                <a:cs typeface="Times New Roman" panose="02020603050405020304" pitchFamily="18" charset="0"/>
              </a:rPr>
              <a:t>  SE VUELVEN DISCÍPULOS</a:t>
            </a:r>
            <a:r>
              <a:rPr lang="en-US" altLang="en-US">
                <a:latin typeface="Times New Roman" panose="02020603050405020304" pitchFamily="18" charset="0"/>
                <a:cs typeface="Times New Roman" panose="02020603050405020304" pitchFamily="18" charset="0"/>
              </a:rPr>
              <a:t>      </a:t>
            </a:r>
            <a:r>
              <a:rPr lang="en-US" altLang="en-US" sz="700">
                <a:latin typeface="Times New Roman" panose="02020603050405020304" pitchFamily="18" charset="0"/>
                <a:cs typeface="Times New Roman" panose="02020603050405020304" pitchFamily="18" charset="0"/>
              </a:rPr>
              <a:t>   </a:t>
            </a:r>
            <a:r>
              <a:rPr lang="en-US" altLang="en-US" sz="1400" b="1">
                <a:latin typeface="Times New Roman" panose="02020603050405020304" pitchFamily="18" charset="0"/>
                <a:cs typeface="Times New Roman" panose="02020603050405020304" pitchFamily="18" charset="0"/>
              </a:rPr>
              <a:t> </a:t>
            </a:r>
            <a:endParaRPr lang="en-US" altLang="en-US" sz="1200" b="1">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endParaRPr>
          </a:p>
        </p:txBody>
      </p:sp>
      <p:sp>
        <p:nvSpPr>
          <p:cNvPr id="594969" name="AutoShape 25"/>
          <p:cNvSpPr>
            <a:spLocks noChangeArrowheads="1"/>
          </p:cNvSpPr>
          <p:nvPr/>
        </p:nvSpPr>
        <p:spPr bwMode="auto">
          <a:xfrm>
            <a:off x="1085850" y="3733800"/>
            <a:ext cx="4572000" cy="914400"/>
          </a:xfrm>
          <a:prstGeom prst="curvedDownArrow">
            <a:avLst>
              <a:gd name="adj1" fmla="val 100000"/>
              <a:gd name="adj2" fmla="val 200000"/>
              <a:gd name="adj3" fmla="val 38528"/>
            </a:avLst>
          </a:prstGeom>
          <a:solidFill>
            <a:srgbClr val="FFFF00"/>
          </a:solidFill>
          <a:ln w="57150">
            <a:solidFill>
              <a:srgbClr val="FF0000"/>
            </a:solidFill>
            <a:miter lim="800000"/>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203802" name="Text Box 26"/>
          <p:cNvSpPr txBox="1">
            <a:spLocks noChangeArrowheads="1"/>
          </p:cNvSpPr>
          <p:nvPr/>
        </p:nvSpPr>
        <p:spPr bwMode="auto">
          <a:xfrm>
            <a:off x="2171700" y="4610100"/>
            <a:ext cx="33909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rgbClr val="FF0000"/>
                </a:solidFill>
                <a:latin typeface="Times New Roman" panose="02020603050405020304" pitchFamily="18" charset="0"/>
                <a:cs typeface="Times New Roman" panose="02020603050405020304" pitchFamily="18" charset="0"/>
              </a:rPr>
              <a:t>   HACIENDO PUENTE EN LA BRECHA</a:t>
            </a:r>
          </a:p>
          <a:p>
            <a:endParaRPr lang="en-US" altLang="en-US" sz="2400">
              <a:latin typeface="Times New Roman" panose="02020603050405020304" pitchFamily="18" charset="0"/>
            </a:endParaRPr>
          </a:p>
        </p:txBody>
      </p:sp>
      <p:sp>
        <p:nvSpPr>
          <p:cNvPr id="203803" name="Text Box 27"/>
          <p:cNvSpPr txBox="1">
            <a:spLocks noChangeArrowheads="1"/>
          </p:cNvSpPr>
          <p:nvPr/>
        </p:nvSpPr>
        <p:spPr bwMode="auto">
          <a:xfrm>
            <a:off x="2362200" y="5957888"/>
            <a:ext cx="23622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latin typeface="Times New Roman" panose="02020603050405020304" pitchFamily="18" charset="0"/>
                <a:cs typeface="Times New Roman" panose="02020603050405020304" pitchFamily="18" charset="0"/>
              </a:rPr>
              <a:t>         ¿QUIÉN ES</a:t>
            </a:r>
            <a:r>
              <a:rPr lang="en-US" altLang="en-US" sz="1300" b="1">
                <a:latin typeface="Times New Roman" panose="02020603050405020304" pitchFamily="18" charset="0"/>
                <a:cs typeface="Times New Roman" panose="02020603050405020304" pitchFamily="18" charset="0"/>
              </a:rPr>
              <a:t> RESPONSABLE POR:</a:t>
            </a:r>
          </a:p>
          <a:p>
            <a:r>
              <a:rPr lang="en-US" altLang="en-US" sz="1300" b="1">
                <a:latin typeface="Times New Roman" panose="02020603050405020304" pitchFamily="18" charset="0"/>
                <a:cs typeface="Times New Roman" panose="02020603050405020304" pitchFamily="18" charset="0"/>
              </a:rPr>
              <a:t>- Quiénes eran?</a:t>
            </a:r>
          </a:p>
          <a:p>
            <a:r>
              <a:rPr lang="en-US" altLang="en-US" sz="1300" b="1">
                <a:latin typeface="Times New Roman" panose="02020603050405020304" pitchFamily="18" charset="0"/>
                <a:cs typeface="Times New Roman" panose="02020603050405020304" pitchFamily="18" charset="0"/>
              </a:rPr>
              <a:t>- Cuáles eran sus necesidades?</a:t>
            </a:r>
          </a:p>
          <a:p>
            <a:r>
              <a:rPr lang="en-US" altLang="en-US" sz="1300" b="1">
                <a:latin typeface="Times New Roman" panose="02020603050405020304" pitchFamily="18" charset="0"/>
                <a:cs typeface="Times New Roman" panose="02020603050405020304" pitchFamily="18" charset="0"/>
              </a:rPr>
              <a:t>- Qué les pasó?</a:t>
            </a:r>
          </a:p>
          <a:p>
            <a:r>
              <a:rPr lang="en-US" altLang="en-US" sz="1300" b="1">
                <a:latin typeface="Times New Roman" panose="02020603050405020304" pitchFamily="18" charset="0"/>
                <a:cs typeface="Times New Roman" panose="02020603050405020304" pitchFamily="18" charset="0"/>
              </a:rPr>
              <a:t>- Quiénes son ellos ahora?</a:t>
            </a:r>
          </a:p>
          <a:p>
            <a:r>
              <a:rPr lang="en-US" altLang="en-US" sz="1300" b="1">
                <a:latin typeface="Times New Roman" panose="02020603050405020304" pitchFamily="18" charset="0"/>
                <a:cs typeface="Times New Roman" panose="02020603050405020304" pitchFamily="18" charset="0"/>
              </a:rPr>
              <a:t>- Por qué dejaron de venir?</a:t>
            </a:r>
          </a:p>
          <a:p>
            <a:endParaRPr lang="en-US" altLang="en-US" sz="1300" b="1">
              <a:latin typeface="Times New Roman" panose="02020603050405020304" pitchFamily="18" charset="0"/>
              <a:cs typeface="Times New Roman" panose="02020603050405020304" pitchFamily="18" charset="0"/>
            </a:endParaRPr>
          </a:p>
          <a:p>
            <a:endParaRPr lang="en-US" altLang="en-US" sz="1000">
              <a:latin typeface="Times New Roman" panose="02020603050405020304" pitchFamily="18" charset="0"/>
            </a:endParaRPr>
          </a:p>
        </p:txBody>
      </p:sp>
      <p:sp>
        <p:nvSpPr>
          <p:cNvPr id="594972" name="Line 28"/>
          <p:cNvSpPr>
            <a:spLocks noChangeShapeType="1"/>
          </p:cNvSpPr>
          <p:nvPr/>
        </p:nvSpPr>
        <p:spPr bwMode="auto">
          <a:xfrm>
            <a:off x="3048000" y="5410200"/>
            <a:ext cx="0" cy="228600"/>
          </a:xfrm>
          <a:prstGeom prst="line">
            <a:avLst/>
          </a:prstGeom>
          <a:noFill/>
          <a:ln w="9525">
            <a:solidFill>
              <a:srgbClr val="000000"/>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73" name="Line 29"/>
          <p:cNvSpPr>
            <a:spLocks noChangeShapeType="1"/>
          </p:cNvSpPr>
          <p:nvPr/>
        </p:nvSpPr>
        <p:spPr bwMode="auto">
          <a:xfrm>
            <a:off x="3429000" y="5791200"/>
            <a:ext cx="0" cy="228600"/>
          </a:xfrm>
          <a:prstGeom prst="line">
            <a:avLst/>
          </a:prstGeom>
          <a:noFill/>
          <a:ln w="9525">
            <a:solidFill>
              <a:srgbClr val="000000"/>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74" name="Line 30"/>
          <p:cNvSpPr>
            <a:spLocks noChangeShapeType="1"/>
          </p:cNvSpPr>
          <p:nvPr/>
        </p:nvSpPr>
        <p:spPr bwMode="auto">
          <a:xfrm>
            <a:off x="2743200" y="5791200"/>
            <a:ext cx="0" cy="228600"/>
          </a:xfrm>
          <a:prstGeom prst="line">
            <a:avLst/>
          </a:prstGeom>
          <a:noFill/>
          <a:ln w="9525">
            <a:solidFill>
              <a:srgbClr val="000000"/>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75" name="Line 31"/>
          <p:cNvSpPr>
            <a:spLocks noChangeShapeType="1"/>
          </p:cNvSpPr>
          <p:nvPr/>
        </p:nvSpPr>
        <p:spPr bwMode="auto">
          <a:xfrm>
            <a:off x="3505200" y="8001000"/>
            <a:ext cx="0" cy="228600"/>
          </a:xfrm>
          <a:prstGeom prst="line">
            <a:avLst/>
          </a:prstGeom>
          <a:noFill/>
          <a:ln w="9525">
            <a:solidFill>
              <a:srgbClr val="000000"/>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76" name="Line 32"/>
          <p:cNvSpPr>
            <a:spLocks noChangeShapeType="1"/>
          </p:cNvSpPr>
          <p:nvPr/>
        </p:nvSpPr>
        <p:spPr bwMode="auto">
          <a:xfrm>
            <a:off x="4572000" y="6858000"/>
            <a:ext cx="381000" cy="0"/>
          </a:xfrm>
          <a:prstGeom prst="line">
            <a:avLst/>
          </a:prstGeom>
          <a:noFill/>
          <a:ln w="38100">
            <a:solidFill>
              <a:srgbClr val="FF3300"/>
            </a:solidFill>
            <a:prstDash val="sysDot"/>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77" name="Line 33"/>
          <p:cNvSpPr>
            <a:spLocks noChangeShapeType="1"/>
          </p:cNvSpPr>
          <p:nvPr/>
        </p:nvSpPr>
        <p:spPr bwMode="auto">
          <a:xfrm flipV="1">
            <a:off x="838200" y="7924800"/>
            <a:ext cx="0" cy="457200"/>
          </a:xfrm>
          <a:prstGeom prst="line">
            <a:avLst/>
          </a:prstGeom>
          <a:noFill/>
          <a:ln w="38100">
            <a:solidFill>
              <a:srgbClr val="0000FF"/>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78" name="Rectangle 34"/>
          <p:cNvSpPr>
            <a:spLocks noChangeArrowheads="1"/>
          </p:cNvSpPr>
          <p:nvPr/>
        </p:nvSpPr>
        <p:spPr bwMode="auto">
          <a:xfrm>
            <a:off x="342900" y="-3230563"/>
            <a:ext cx="7315200" cy="0"/>
          </a:xfrm>
          <a:prstGeom prst="rect">
            <a:avLst/>
          </a:prstGeom>
          <a:noFill/>
          <a:ln w="9525">
            <a:noFill/>
            <a:miter lim="800000"/>
            <a:headEnd/>
            <a:tailEnd/>
          </a:ln>
          <a:effectLst/>
        </p:spPr>
        <p:txBody>
          <a:bodyPr>
            <a:spAutoFit/>
          </a:bodyPr>
          <a:lstStyle/>
          <a:p>
            <a:pPr>
              <a:defRPr/>
            </a:pPr>
            <a:endParaRPr lang="es-ES" sz="1200">
              <a:effectLst>
                <a:outerShdw blurRad="38100" dist="38100" dir="2700000" algn="tl">
                  <a:srgbClr val="000000">
                    <a:alpha val="43137"/>
                  </a:srgbClr>
                </a:outerShdw>
              </a:effectLst>
            </a:endParaRPr>
          </a:p>
        </p:txBody>
      </p:sp>
      <p:sp>
        <p:nvSpPr>
          <p:cNvPr id="203811" name="Rectangle 35"/>
          <p:cNvSpPr>
            <a:spLocks noChangeArrowheads="1"/>
          </p:cNvSpPr>
          <p:nvPr/>
        </p:nvSpPr>
        <p:spPr bwMode="auto">
          <a:xfrm>
            <a:off x="342900" y="-3230563"/>
            <a:ext cx="0" cy="0"/>
          </a:xfrm>
          <a:prstGeom prst="rect">
            <a:avLst/>
          </a:prstGeom>
          <a:solidFill>
            <a:schemeClr val="accent1"/>
          </a:solidFill>
          <a:ln w="9525">
            <a:solidFill>
              <a:schemeClr val="tx1"/>
            </a:solidFill>
            <a:miter lim="800000"/>
            <a:headEnd/>
            <a:tailEnd/>
          </a:ln>
        </p:spPr>
        <p:txBody>
          <a:bodyPr lIns="0" tIns="0" rIns="0" bIns="0"/>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latin typeface="Times New Roman" panose="02020603050405020304" pitchFamily="18" charset="0"/>
                <a:cs typeface="Times New Roman" panose="02020603050405020304" pitchFamily="18" charset="0"/>
              </a:rPr>
              <a:t> </a:t>
            </a:r>
          </a:p>
          <a:p>
            <a:endParaRPr lang="en-US" altLang="en-US" sz="2400">
              <a:latin typeface="Times New Roman" panose="02020603050405020304" pitchFamily="18" charset="0"/>
            </a:endParaRPr>
          </a:p>
        </p:txBody>
      </p:sp>
      <p:sp>
        <p:nvSpPr>
          <p:cNvPr id="203812" name="Text Box 40"/>
          <p:cNvSpPr txBox="1">
            <a:spLocks noChangeArrowheads="1"/>
          </p:cNvSpPr>
          <p:nvPr/>
        </p:nvSpPr>
        <p:spPr bwMode="auto">
          <a:xfrm>
            <a:off x="8001000" y="38862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p>
        </p:txBody>
      </p:sp>
      <p:sp>
        <p:nvSpPr>
          <p:cNvPr id="594985" name="Line 41"/>
          <p:cNvSpPr>
            <a:spLocks noChangeShapeType="1"/>
          </p:cNvSpPr>
          <p:nvPr/>
        </p:nvSpPr>
        <p:spPr bwMode="auto">
          <a:xfrm>
            <a:off x="2971800" y="7696200"/>
            <a:ext cx="0" cy="228600"/>
          </a:xfrm>
          <a:prstGeom prst="line">
            <a:avLst/>
          </a:prstGeom>
          <a:noFill/>
          <a:ln w="9525">
            <a:solidFill>
              <a:srgbClr val="000000"/>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594986" name="Line 42"/>
          <p:cNvSpPr>
            <a:spLocks noChangeShapeType="1"/>
          </p:cNvSpPr>
          <p:nvPr/>
        </p:nvSpPr>
        <p:spPr bwMode="auto">
          <a:xfrm>
            <a:off x="3886200" y="7924800"/>
            <a:ext cx="0" cy="228600"/>
          </a:xfrm>
          <a:prstGeom prst="line">
            <a:avLst/>
          </a:prstGeom>
          <a:noFill/>
          <a:ln w="9525">
            <a:solidFill>
              <a:srgbClr val="000000"/>
            </a:solidFill>
            <a:round/>
            <a:headEnd/>
            <a:tailEnd type="triangle" w="med" len="med"/>
          </a:ln>
        </p:spPr>
        <p:txBody>
          <a:bodyPr/>
          <a:lstStyle/>
          <a:p>
            <a:pPr>
              <a:defRPr/>
            </a:pPr>
            <a:endParaRPr lang="es-ES" sz="1200">
              <a:effectLst>
                <a:outerShdw blurRad="38100" dist="38100" dir="2700000" algn="tl">
                  <a:srgbClr val="000000">
                    <a:alpha val="43137"/>
                  </a:srgbClr>
                </a:outerShdw>
              </a:effectLst>
            </a:endParaRPr>
          </a:p>
        </p:txBody>
      </p:sp>
      <p:sp>
        <p:nvSpPr>
          <p:cNvPr id="203815" name="Text Box 43"/>
          <p:cNvSpPr txBox="1">
            <a:spLocks noChangeArrowheads="1"/>
          </p:cNvSpPr>
          <p:nvPr/>
        </p:nvSpPr>
        <p:spPr bwMode="auto">
          <a:xfrm>
            <a:off x="1295400" y="1095375"/>
            <a:ext cx="6019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FF0000"/>
                </a:solidFill>
              </a:rPr>
              <a:t>1. EQUIPOS DEL MINISTERIO DE ORACIÓN</a:t>
            </a:r>
            <a:r>
              <a:rPr lang="en-US" altLang="en-US" sz="1200">
                <a:solidFill>
                  <a:srgbClr val="FF0000"/>
                </a:solidFill>
              </a:rPr>
              <a:t>        </a:t>
            </a:r>
            <a:r>
              <a:rPr lang="en-US" altLang="en-US" sz="1400">
                <a:solidFill>
                  <a:srgbClr val="FF0000"/>
                </a:solidFill>
              </a:rPr>
              <a:t>- Orar por las necesidades de ellos</a:t>
            </a:r>
          </a:p>
          <a:p>
            <a:r>
              <a:rPr lang="en-US" altLang="en-US"/>
              <a:t> </a:t>
            </a:r>
          </a:p>
          <a:p>
            <a:r>
              <a:rPr lang="en-US" altLang="en-US" sz="1800">
                <a:solidFill>
                  <a:schemeClr val="accent2"/>
                </a:solidFill>
              </a:rPr>
              <a:t>2. EQUIPOS DEL MINISTERIO  DE  CUIDADOS</a:t>
            </a:r>
          </a:p>
          <a:p>
            <a:r>
              <a:rPr lang="en-US" altLang="en-US" sz="1400">
                <a:solidFill>
                  <a:schemeClr val="accent2"/>
                </a:solidFill>
              </a:rPr>
              <a:t>     </a:t>
            </a:r>
            <a:r>
              <a:rPr lang="en-US" altLang="en-US" sz="1100">
                <a:solidFill>
                  <a:schemeClr val="accent2"/>
                </a:solidFill>
              </a:rPr>
              <a:t>(Equipos de cuidados críticos, equipos de cuidados mentores, equipos de cuidados de compañerismo en el hogar)</a:t>
            </a:r>
          </a:p>
          <a:p>
            <a:endParaRPr lang="en-US" altLang="en-US" u="sng">
              <a:solidFill>
                <a:schemeClr val="accent2"/>
              </a:solidFill>
            </a:endParaRPr>
          </a:p>
          <a:p>
            <a:r>
              <a:rPr lang="en-US" altLang="en-US" sz="1200">
                <a:solidFill>
                  <a:schemeClr val="accent2"/>
                </a:solidFill>
              </a:rPr>
              <a:t>      </a:t>
            </a:r>
            <a:r>
              <a:rPr lang="en-US" altLang="en-US" sz="1400">
                <a:solidFill>
                  <a:schemeClr val="accent2"/>
                </a:solidFill>
              </a:rPr>
              <a:t>- Ministrar las NECESIDADES de ellos</a:t>
            </a:r>
          </a:p>
          <a:p>
            <a:endParaRPr lang="en-US" altLang="en-US" sz="400">
              <a:solidFill>
                <a:schemeClr val="accent2"/>
              </a:solidFill>
            </a:endParaRPr>
          </a:p>
          <a:p>
            <a:r>
              <a:rPr lang="en-US" altLang="en-US" sz="1200">
                <a:solidFill>
                  <a:schemeClr val="accent2"/>
                </a:solidFill>
              </a:rPr>
              <a:t>            </a:t>
            </a:r>
            <a:r>
              <a:rPr lang="en-US" altLang="en-US" sz="1400">
                <a:solidFill>
                  <a:schemeClr val="accent2"/>
                </a:solidFill>
              </a:rPr>
              <a:t>- ATRAER</a:t>
            </a:r>
          </a:p>
          <a:p>
            <a:r>
              <a:rPr lang="en-US" altLang="en-US" sz="1400">
                <a:solidFill>
                  <a:schemeClr val="accent2"/>
                </a:solidFill>
              </a:rPr>
              <a:t>          - GANAR</a:t>
            </a:r>
          </a:p>
          <a:p>
            <a:r>
              <a:rPr lang="en-US" altLang="en-US" sz="1400">
                <a:solidFill>
                  <a:schemeClr val="accent2"/>
                </a:solidFill>
              </a:rPr>
              <a:t>          - RETENER (Hacer discípulos) </a:t>
            </a:r>
            <a:endParaRPr lang="en-US" altLang="en-US">
              <a:solidFill>
                <a:schemeClr val="accent2"/>
              </a:solidFill>
            </a:endParaRPr>
          </a:p>
          <a:p>
            <a:endParaRPr lang="en-US" altLang="en-US">
              <a:solidFill>
                <a:schemeClr val="accent2"/>
              </a:solidFill>
            </a:endParaRPr>
          </a:p>
          <a:p>
            <a:r>
              <a:rPr lang="en-US" altLang="en-US" sz="1400">
                <a:solidFill>
                  <a:schemeClr val="accent2"/>
                </a:solidFill>
              </a:rPr>
              <a:t>          AMOROSO  Vs.  AMIGABLE </a:t>
            </a:r>
          </a:p>
          <a:p>
            <a:endParaRPr lang="en-US" altLang="en-US" sz="1400">
              <a:solidFill>
                <a:schemeClr val="accent2"/>
              </a:solidFill>
            </a:endParaRPr>
          </a:p>
          <a:p>
            <a:r>
              <a:rPr lang="en-US" altLang="en-US" sz="1400">
                <a:solidFill>
                  <a:schemeClr val="accent2"/>
                </a:solidFill>
                <a:cs typeface="Times New Roman" panose="02020603050405020304" pitchFamily="18" charset="0"/>
              </a:rPr>
              <a:t>       EDIFICANDO RELACIONES</a:t>
            </a:r>
          </a:p>
          <a:p>
            <a:r>
              <a:rPr lang="en-US" altLang="en-US" sz="1200" b="1">
                <a:solidFill>
                  <a:schemeClr val="accent2"/>
                </a:solidFill>
                <a:latin typeface="Times New Roman" panose="02020603050405020304" pitchFamily="18" charset="0"/>
                <a:cs typeface="Times New Roman" panose="02020603050405020304" pitchFamily="18" charset="0"/>
              </a:rPr>
              <a:t> </a:t>
            </a:r>
          </a:p>
          <a:p>
            <a:r>
              <a:rPr lang="en-US" altLang="en-US" sz="1300" b="1">
                <a:solidFill>
                  <a:schemeClr val="accent2"/>
                </a:solidFill>
                <a:latin typeface="Times New Roman" panose="02020603050405020304" pitchFamily="18" charset="0"/>
                <a:cs typeface="Times New Roman" panose="02020603050405020304" pitchFamily="18" charset="0"/>
              </a:rPr>
              <a:t> </a:t>
            </a:r>
            <a:r>
              <a:rPr lang="en-US" altLang="en-US" sz="1200">
                <a:solidFill>
                  <a:schemeClr val="accent2"/>
                </a:solidFill>
                <a:cs typeface="Times New Roman" panose="02020603050405020304" pitchFamily="18" charset="0"/>
              </a:rPr>
              <a:t>El amor de Dios fluye a través de las relaciones</a:t>
            </a:r>
            <a:endParaRPr lang="en-US" altLang="en-US" sz="1200">
              <a:solidFill>
                <a:schemeClr val="accent2"/>
              </a:solidFill>
            </a:endParaRPr>
          </a:p>
        </p:txBody>
      </p:sp>
      <p:sp>
        <p:nvSpPr>
          <p:cNvPr id="594988" name="AutoShape 44"/>
          <p:cNvSpPr>
            <a:spLocks noChangeArrowheads="1"/>
          </p:cNvSpPr>
          <p:nvPr/>
        </p:nvSpPr>
        <p:spPr bwMode="auto">
          <a:xfrm>
            <a:off x="1524000" y="6630988"/>
            <a:ext cx="609600" cy="836612"/>
          </a:xfrm>
          <a:prstGeom prst="right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94989" name="Line 45"/>
          <p:cNvSpPr>
            <a:spLocks noChangeShapeType="1"/>
          </p:cNvSpPr>
          <p:nvPr/>
        </p:nvSpPr>
        <p:spPr bwMode="auto">
          <a:xfrm>
            <a:off x="1447800" y="7848600"/>
            <a:ext cx="838200" cy="0"/>
          </a:xfrm>
          <a:prstGeom prst="line">
            <a:avLst/>
          </a:prstGeom>
          <a:noFill/>
          <a:ln w="38100">
            <a:solidFill>
              <a:srgbClr val="0000FF"/>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03818" name="Text Box 46"/>
          <p:cNvSpPr txBox="1">
            <a:spLocks noChangeArrowheads="1"/>
          </p:cNvSpPr>
          <p:nvPr/>
        </p:nvSpPr>
        <p:spPr bwMode="auto">
          <a:xfrm>
            <a:off x="990600" y="38100"/>
            <a:ext cx="5334000" cy="923925"/>
          </a:xfrm>
          <a:prstGeom prst="rect">
            <a:avLst/>
          </a:prstGeom>
          <a:solidFill>
            <a:srgbClr val="FFFF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006600"/>
                </a:solidFill>
                <a:cs typeface="Times New Roman" panose="02020603050405020304" pitchFamily="18" charset="0"/>
              </a:rPr>
              <a:t>LOS DOS BRAZOS DE LA IGLESIA</a:t>
            </a:r>
          </a:p>
          <a:p>
            <a:pPr algn="ctr"/>
            <a:r>
              <a:rPr lang="en-US" altLang="en-US" sz="1600">
                <a:solidFill>
                  <a:srgbClr val="FF0000"/>
                </a:solidFill>
                <a:cs typeface="Times New Roman" panose="02020603050405020304" pitchFamily="18" charset="0"/>
              </a:rPr>
              <a:t>MINISTERIO DE ORACIÓN </a:t>
            </a:r>
            <a:r>
              <a:rPr lang="en-US" altLang="en-US" sz="1600">
                <a:cs typeface="Times New Roman" panose="02020603050405020304" pitchFamily="18" charset="0"/>
              </a:rPr>
              <a:t> Y  </a:t>
            </a:r>
          </a:p>
          <a:p>
            <a:pPr algn="ctr"/>
            <a:r>
              <a:rPr lang="en-US" altLang="en-US" sz="1600">
                <a:solidFill>
                  <a:schemeClr val="accent2"/>
                </a:solidFill>
                <a:cs typeface="Times New Roman" panose="02020603050405020304" pitchFamily="18" charset="0"/>
              </a:rPr>
              <a:t>MINISTERIO DE CUIDADOS</a:t>
            </a:r>
            <a:endParaRPr lang="en-US" altLang="en-US" sz="1600" b="1">
              <a:latin typeface="Times New Roman" panose="02020603050405020304" pitchFamily="18" charset="0"/>
            </a:endParaRPr>
          </a:p>
        </p:txBody>
      </p:sp>
    </p:spTree>
  </p:cSld>
  <p:clrMapOvr>
    <a:masterClrMapping/>
  </p:clrMapOvr>
  <p:transition spd="slow">
    <p:checke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p:txBody>
          <a:bodyPr/>
          <a:lstStyle/>
          <a:p>
            <a:pPr>
              <a:buFontTx/>
              <a:buNone/>
            </a:pPr>
            <a:r>
              <a:rPr lang="en-US" altLang="en-US"/>
              <a:t>           G-13 LANDSCAPE</a:t>
            </a:r>
          </a:p>
        </p:txBody>
      </p:sp>
    </p:spTree>
  </p:cSld>
  <p:clrMapOvr>
    <a:masterClrMapping/>
  </p:clrMapOvr>
  <p:transition spd="slow">
    <p:checke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p:txBody>
          <a:bodyPr/>
          <a:lstStyle/>
          <a:p>
            <a:pPr>
              <a:buFontTx/>
              <a:buNone/>
            </a:pPr>
            <a:r>
              <a:rPr lang="en-US" altLang="en-US"/>
              <a:t>           G-14 LANDSCAPE</a:t>
            </a:r>
          </a:p>
        </p:txBody>
      </p:sp>
    </p:spTree>
  </p:cSld>
  <p:clrMapOvr>
    <a:masterClrMapping/>
  </p:clrMapOvr>
  <p:transition spd="slow">
    <p:checke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228600" y="1143000"/>
            <a:ext cx="609600" cy="8001000"/>
          </a:xfrm>
          <a:prstGeom prst="rect">
            <a:avLst/>
          </a:prstGeom>
          <a:gradFill rotWithShape="0">
            <a:gsLst>
              <a:gs pos="0">
                <a:srgbClr val="66FF66"/>
              </a:gs>
              <a:gs pos="100000">
                <a:srgbClr val="66FF66">
                  <a:gamma/>
                  <a:shade val="46275"/>
                  <a:invGamma/>
                </a:srgbClr>
              </a:gs>
            </a:gsLst>
            <a:lin ang="5400000" scaled="1"/>
          </a:gradFill>
          <a:ln w="76200">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96995" name="Oval 3"/>
          <p:cNvSpPr>
            <a:spLocks noChangeArrowheads="1"/>
          </p:cNvSpPr>
          <p:nvPr/>
        </p:nvSpPr>
        <p:spPr bwMode="auto">
          <a:xfrm>
            <a:off x="228600" y="8991600"/>
            <a:ext cx="609600" cy="258763"/>
          </a:xfrm>
          <a:prstGeom prst="ellipse">
            <a:avLst/>
          </a:prstGeom>
          <a:solidFill>
            <a:srgbClr val="CCFF66"/>
          </a:solidFill>
          <a:ln w="5715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96996" name="Oval 4"/>
          <p:cNvSpPr>
            <a:spLocks noChangeArrowheads="1"/>
          </p:cNvSpPr>
          <p:nvPr/>
        </p:nvSpPr>
        <p:spPr bwMode="auto">
          <a:xfrm>
            <a:off x="228600" y="1066800"/>
            <a:ext cx="609600" cy="258763"/>
          </a:xfrm>
          <a:prstGeom prst="ellipse">
            <a:avLst/>
          </a:prstGeom>
          <a:solidFill>
            <a:srgbClr val="CCFF66"/>
          </a:solidFill>
          <a:ln w="5715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209925" name="Text Box 5"/>
          <p:cNvSpPr txBox="1">
            <a:spLocks noChangeArrowheads="1"/>
          </p:cNvSpPr>
          <p:nvPr/>
        </p:nvSpPr>
        <p:spPr bwMode="auto">
          <a:xfrm>
            <a:off x="914400" y="1004888"/>
            <a:ext cx="3124200" cy="806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400"/>
              <a:t> </a:t>
            </a:r>
            <a:r>
              <a:rPr lang="en-US" altLang="en-US" sz="2000"/>
              <a:t>1. </a:t>
            </a:r>
            <a:r>
              <a:rPr lang="en-US" altLang="en-US" sz="1800" u="sng"/>
              <a:t>PECADOR</a:t>
            </a:r>
            <a:endParaRPr lang="en-US" altLang="en-US" sz="2000" u="sng"/>
          </a:p>
          <a:p>
            <a:r>
              <a:rPr lang="en-US" altLang="en-US" sz="1600"/>
              <a:t>        - Sin iglesia</a:t>
            </a:r>
          </a:p>
          <a:p>
            <a:r>
              <a:rPr lang="en-US" altLang="en-US" sz="2000"/>
              <a:t>    .</a:t>
            </a:r>
          </a:p>
          <a:p>
            <a:r>
              <a:rPr lang="en-US" altLang="en-US" sz="2000"/>
              <a:t>       .</a:t>
            </a:r>
          </a:p>
          <a:p>
            <a:r>
              <a:rPr lang="en-US" altLang="en-US" sz="2000"/>
              <a:t>          .</a:t>
            </a:r>
          </a:p>
          <a:p>
            <a:r>
              <a:rPr lang="en-US" altLang="en-US" sz="2000"/>
              <a:t>             .</a:t>
            </a:r>
          </a:p>
          <a:p>
            <a:r>
              <a:rPr lang="en-US" altLang="en-US" sz="2000"/>
              <a:t>                .</a:t>
            </a:r>
          </a:p>
          <a:p>
            <a:pPr>
              <a:buFontTx/>
              <a:buChar char="-"/>
            </a:pPr>
            <a:r>
              <a:rPr lang="en-US" altLang="en-US" sz="2000"/>
              <a:t> 2. </a:t>
            </a:r>
            <a:r>
              <a:rPr lang="en-US" altLang="en-US" sz="1800" u="sng"/>
              <a:t>CONVERTIDO</a:t>
            </a:r>
            <a:r>
              <a:rPr lang="en-US" altLang="en-US" sz="1800"/>
              <a:t> </a:t>
            </a:r>
            <a:endParaRPr lang="en-US" altLang="en-US" sz="2000"/>
          </a:p>
          <a:p>
            <a:r>
              <a:rPr lang="en-US" altLang="en-US" sz="1600"/>
              <a:t> </a:t>
            </a:r>
            <a:r>
              <a:rPr lang="en-US" altLang="en-US" sz="2000"/>
              <a:t>      </a:t>
            </a:r>
            <a:r>
              <a:rPr lang="en-US" altLang="en-US" sz="1600"/>
              <a:t>- Creyente buscando</a:t>
            </a:r>
          </a:p>
          <a:p>
            <a:r>
              <a:rPr lang="en-US" altLang="en-US" sz="1600"/>
              <a:t>        - Apartado</a:t>
            </a:r>
          </a:p>
          <a:p>
            <a:r>
              <a:rPr lang="en-US" altLang="en-US" sz="2000"/>
              <a:t>     .</a:t>
            </a:r>
          </a:p>
          <a:p>
            <a:r>
              <a:rPr lang="en-US" altLang="en-US" sz="2000"/>
              <a:t>        .</a:t>
            </a:r>
          </a:p>
          <a:p>
            <a:r>
              <a:rPr lang="en-US" altLang="en-US" sz="2000"/>
              <a:t>           .</a:t>
            </a:r>
          </a:p>
          <a:p>
            <a:r>
              <a:rPr lang="en-US" altLang="en-US" sz="2000"/>
              <a:t>              .</a:t>
            </a:r>
          </a:p>
          <a:p>
            <a:r>
              <a:rPr lang="en-US" altLang="en-US" sz="2000"/>
              <a:t>                 . </a:t>
            </a:r>
          </a:p>
          <a:p>
            <a:endParaRPr lang="en-US" altLang="en-US" sz="800"/>
          </a:p>
          <a:p>
            <a:pPr>
              <a:buFontTx/>
              <a:buChar char="-"/>
            </a:pPr>
            <a:r>
              <a:rPr lang="en-US" altLang="en-US" sz="2000"/>
              <a:t> 3. </a:t>
            </a:r>
            <a:r>
              <a:rPr lang="en-US" altLang="en-US" sz="1800" u="sng"/>
              <a:t>NUEVO </a:t>
            </a:r>
          </a:p>
          <a:p>
            <a:r>
              <a:rPr lang="en-US" altLang="en-US" sz="1800"/>
              <a:t>       </a:t>
            </a:r>
            <a:r>
              <a:rPr lang="en-US" altLang="en-US" sz="1800" u="sng"/>
              <a:t>CONVERTIDO</a:t>
            </a:r>
            <a:endParaRPr lang="en-US" altLang="en-US" sz="2000" u="sng"/>
          </a:p>
          <a:p>
            <a:r>
              <a:rPr lang="en-US" altLang="en-US" sz="2000"/>
              <a:t>      </a:t>
            </a:r>
            <a:r>
              <a:rPr lang="en-US" altLang="en-US" sz="1600"/>
              <a:t>- Nacido de nuevo</a:t>
            </a:r>
          </a:p>
          <a:p>
            <a:endParaRPr lang="en-US" altLang="en-US" sz="2000"/>
          </a:p>
          <a:p>
            <a:endParaRPr lang="en-US" altLang="en-US" sz="2000"/>
          </a:p>
          <a:p>
            <a:pPr>
              <a:buFontTx/>
              <a:buChar char="-"/>
            </a:pPr>
            <a:r>
              <a:rPr lang="en-US" altLang="en-US" sz="2000"/>
              <a:t> 4. </a:t>
            </a:r>
            <a:r>
              <a:rPr lang="en-US" altLang="en-US" sz="2000" u="sng"/>
              <a:t>SANTO</a:t>
            </a:r>
          </a:p>
          <a:p>
            <a:endParaRPr lang="en-US" altLang="en-US" sz="2000"/>
          </a:p>
          <a:p>
            <a:endParaRPr lang="en-US" altLang="en-US" sz="2000"/>
          </a:p>
          <a:p>
            <a:endParaRPr lang="en-US" altLang="en-US" sz="2000"/>
          </a:p>
          <a:p>
            <a:pPr>
              <a:buFontTx/>
              <a:buChar char="-"/>
            </a:pPr>
            <a:r>
              <a:rPr lang="en-US" altLang="en-US" sz="2000"/>
              <a:t> 5. </a:t>
            </a:r>
            <a:r>
              <a:rPr lang="en-US" altLang="en-US" sz="2000" u="sng"/>
              <a:t>DISCÍPULO </a:t>
            </a:r>
          </a:p>
          <a:p>
            <a:r>
              <a:rPr lang="en-US" altLang="en-US" sz="1600"/>
              <a:t>        - Ganador de almas</a:t>
            </a:r>
            <a:endParaRPr lang="en-US" altLang="en-US" sz="2800"/>
          </a:p>
        </p:txBody>
      </p:sp>
      <p:sp>
        <p:nvSpPr>
          <p:cNvPr id="596998" name="Line 6"/>
          <p:cNvSpPr>
            <a:spLocks noChangeShapeType="1"/>
          </p:cNvSpPr>
          <p:nvPr/>
        </p:nvSpPr>
        <p:spPr bwMode="auto">
          <a:xfrm>
            <a:off x="533400" y="1600200"/>
            <a:ext cx="0" cy="7162800"/>
          </a:xfrm>
          <a:prstGeom prst="line">
            <a:avLst/>
          </a:prstGeom>
          <a:noFill/>
          <a:ln w="76200">
            <a:solidFill>
              <a:srgbClr val="CC0000"/>
            </a:solidFill>
            <a:prstDash val="sysDot"/>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09927" name="Text Box 7"/>
          <p:cNvSpPr txBox="1">
            <a:spLocks noChangeArrowheads="1"/>
          </p:cNvSpPr>
          <p:nvPr/>
        </p:nvSpPr>
        <p:spPr bwMode="auto">
          <a:xfrm>
            <a:off x="4191000" y="854075"/>
            <a:ext cx="2971800" cy="3727450"/>
          </a:xfrm>
          <a:prstGeom prst="rect">
            <a:avLst/>
          </a:prstGeom>
          <a:gradFill rotWithShape="0">
            <a:gsLst>
              <a:gs pos="0">
                <a:srgbClr val="002F00"/>
              </a:gs>
              <a:gs pos="100000">
                <a:srgbClr val="006600"/>
              </a:gs>
            </a:gsLst>
            <a:lin ang="5400000" scaled="1"/>
          </a:gra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600" b="1"/>
              <a:t>            </a:t>
            </a:r>
            <a:r>
              <a:rPr lang="en-US" altLang="en-US" sz="2000" u="sng">
                <a:solidFill>
                  <a:schemeClr val="bg1"/>
                </a:solidFill>
                <a:latin typeface="Rockwell Extra Bold" panose="02060903040505020403" pitchFamily="18" charset="0"/>
              </a:rPr>
              <a:t>HOMBRE</a:t>
            </a:r>
          </a:p>
          <a:p>
            <a:pPr>
              <a:spcBef>
                <a:spcPct val="50000"/>
              </a:spcBef>
            </a:pPr>
            <a:r>
              <a:rPr lang="en-US" altLang="en-US" sz="1600">
                <a:solidFill>
                  <a:schemeClr val="bg1"/>
                </a:solidFill>
                <a:latin typeface="Rockwell Extra Bold" panose="02060903040505020403" pitchFamily="18" charset="0"/>
              </a:rPr>
              <a:t>MINISTRANDO EN EL PATIO EXTERIOR - (CUERPO)</a:t>
            </a:r>
          </a:p>
          <a:p>
            <a:pPr>
              <a:spcBef>
                <a:spcPct val="50000"/>
              </a:spcBef>
              <a:buFontTx/>
              <a:buChar char="-"/>
            </a:pPr>
            <a:r>
              <a:rPr lang="en-US" altLang="en-US" sz="1400" b="1">
                <a:solidFill>
                  <a:schemeClr val="bg1"/>
                </a:solidFill>
                <a:latin typeface="Times New Roman" panose="02020603050405020304" pitchFamily="18" charset="0"/>
              </a:rPr>
              <a:t> NECESIDADES FÍSICAS    (Enfermedad, soledad, desánimo, etc.)</a:t>
            </a:r>
          </a:p>
          <a:p>
            <a:pPr>
              <a:spcBef>
                <a:spcPct val="50000"/>
              </a:spcBef>
            </a:pPr>
            <a:r>
              <a:rPr lang="en-US" altLang="en-US" sz="1400" b="1">
                <a:solidFill>
                  <a:schemeClr val="bg1"/>
                </a:solidFill>
                <a:latin typeface="Times New Roman" panose="02020603050405020304" pitchFamily="18" charset="0"/>
              </a:rPr>
              <a:t>  </a:t>
            </a:r>
            <a:r>
              <a:rPr lang="en-US" altLang="en-US" sz="1200" b="1">
                <a:solidFill>
                  <a:schemeClr val="bg1"/>
                </a:solidFill>
                <a:latin typeface="Times New Roman" panose="02020603050405020304" pitchFamily="18" charset="0"/>
              </a:rPr>
              <a:t>-  COMIDA Y COMPAÑERISMO</a:t>
            </a:r>
          </a:p>
          <a:p>
            <a:pPr>
              <a:spcBef>
                <a:spcPct val="50000"/>
              </a:spcBef>
            </a:pPr>
            <a:r>
              <a:rPr lang="en-US" altLang="en-US" sz="1200" b="1">
                <a:solidFill>
                  <a:schemeClr val="bg1"/>
                </a:solidFill>
                <a:latin typeface="Times New Roman" panose="02020603050405020304" pitchFamily="18" charset="0"/>
              </a:rPr>
              <a:t>  -  CARRERAS</a:t>
            </a:r>
          </a:p>
          <a:p>
            <a:pPr>
              <a:spcBef>
                <a:spcPct val="50000"/>
              </a:spcBef>
            </a:pPr>
            <a:r>
              <a:rPr lang="en-US" altLang="en-US" sz="1200" b="1">
                <a:solidFill>
                  <a:schemeClr val="bg1"/>
                </a:solidFill>
                <a:latin typeface="Times New Roman" panose="02020603050405020304" pitchFamily="18" charset="0"/>
              </a:rPr>
              <a:t>  -  FAMILIA</a:t>
            </a:r>
          </a:p>
          <a:p>
            <a:pPr>
              <a:spcBef>
                <a:spcPct val="50000"/>
              </a:spcBef>
            </a:pPr>
            <a:r>
              <a:rPr lang="en-US" altLang="en-US" sz="1200" b="1">
                <a:solidFill>
                  <a:schemeClr val="bg1"/>
                </a:solidFill>
                <a:latin typeface="Times New Roman" panose="02020603050405020304" pitchFamily="18" charset="0"/>
              </a:rPr>
              <a:t>  -  PASATIEMPOS </a:t>
            </a:r>
          </a:p>
          <a:p>
            <a:pPr>
              <a:spcBef>
                <a:spcPct val="50000"/>
              </a:spcBef>
            </a:pPr>
            <a:r>
              <a:rPr lang="en-US" altLang="en-US" sz="1200" b="1">
                <a:solidFill>
                  <a:schemeClr val="bg1"/>
                </a:solidFill>
                <a:latin typeface="Times New Roman" panose="02020603050405020304" pitchFamily="18" charset="0"/>
              </a:rPr>
              <a:t>  -  INTERESES</a:t>
            </a:r>
          </a:p>
          <a:p>
            <a:pPr>
              <a:spcBef>
                <a:spcPct val="50000"/>
              </a:spcBef>
            </a:pPr>
            <a:r>
              <a:rPr lang="en-US" altLang="en-US" sz="1200" b="1">
                <a:solidFill>
                  <a:schemeClr val="bg1"/>
                </a:solidFill>
                <a:latin typeface="Times New Roman" panose="02020603050405020304" pitchFamily="18" charset="0"/>
              </a:rPr>
              <a:t>  -  ORACION</a:t>
            </a:r>
          </a:p>
        </p:txBody>
      </p:sp>
      <p:sp>
        <p:nvSpPr>
          <p:cNvPr id="209928" name="Text Box 8"/>
          <p:cNvSpPr txBox="1">
            <a:spLocks noChangeArrowheads="1"/>
          </p:cNvSpPr>
          <p:nvPr/>
        </p:nvSpPr>
        <p:spPr bwMode="auto">
          <a:xfrm>
            <a:off x="4191000" y="4721225"/>
            <a:ext cx="2971800" cy="2827338"/>
          </a:xfrm>
          <a:prstGeom prst="rect">
            <a:avLst/>
          </a:prstGeom>
          <a:gradFill rotWithShape="1">
            <a:gsLst>
              <a:gs pos="0">
                <a:srgbClr val="000037"/>
              </a:gs>
              <a:gs pos="100000">
                <a:srgbClr val="000076"/>
              </a:gs>
            </a:gsLst>
            <a:lin ang="5400000" scaled="1"/>
          </a:gra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000" b="1" u="sng">
                <a:solidFill>
                  <a:schemeClr val="bg1"/>
                </a:solidFill>
                <a:latin typeface="Rockwell Extra Bold" panose="02060903040505020403" pitchFamily="18" charset="0"/>
              </a:rPr>
              <a:t>HOMBRE  Y DIOS</a:t>
            </a:r>
          </a:p>
          <a:p>
            <a:pPr>
              <a:spcBef>
                <a:spcPct val="50000"/>
              </a:spcBef>
            </a:pPr>
            <a:r>
              <a:rPr lang="en-US" altLang="en-US" sz="1600">
                <a:solidFill>
                  <a:schemeClr val="bg1"/>
                </a:solidFill>
              </a:rPr>
              <a:t>MINISTRAR EN EL PATIO INTERIOR - (ALMA)</a:t>
            </a:r>
          </a:p>
          <a:p>
            <a:pPr>
              <a:spcBef>
                <a:spcPct val="50000"/>
              </a:spcBef>
            </a:pPr>
            <a:r>
              <a:rPr lang="en-US" altLang="en-US" sz="1600">
                <a:solidFill>
                  <a:schemeClr val="bg1"/>
                </a:solidFill>
                <a:latin typeface="Times New Roman" panose="02020603050405020304" pitchFamily="18" charset="0"/>
              </a:rPr>
              <a:t>  </a:t>
            </a:r>
            <a:r>
              <a:rPr lang="en-US" altLang="en-US" sz="1400" b="1">
                <a:solidFill>
                  <a:schemeClr val="bg1"/>
                </a:solidFill>
                <a:latin typeface="Times New Roman" panose="02020603050405020304" pitchFamily="18" charset="0"/>
              </a:rPr>
              <a:t>-  NECESIDADES                                             </a:t>
            </a:r>
            <a:r>
              <a:rPr lang="en-US" altLang="en-US" sz="100" b="1">
                <a:solidFill>
                  <a:srgbClr val="0033CC"/>
                </a:solidFill>
                <a:latin typeface="Times New Roman" panose="02020603050405020304" pitchFamily="18" charset="0"/>
              </a:rPr>
              <a:t>.  </a:t>
            </a:r>
            <a:r>
              <a:rPr lang="en-US" altLang="en-US" sz="1400" b="1">
                <a:solidFill>
                  <a:schemeClr val="bg1"/>
                </a:solidFill>
                <a:latin typeface="Times New Roman" panose="02020603050405020304" pitchFamily="18" charset="0"/>
              </a:rPr>
              <a:t>     ESPIRITUALES</a:t>
            </a:r>
          </a:p>
          <a:p>
            <a:pPr>
              <a:spcBef>
                <a:spcPct val="50000"/>
              </a:spcBef>
            </a:pPr>
            <a:r>
              <a:rPr lang="en-US" altLang="en-US" sz="1400" b="1">
                <a:solidFill>
                  <a:schemeClr val="bg1"/>
                </a:solidFill>
                <a:latin typeface="Times New Roman" panose="02020603050405020304" pitchFamily="18" charset="0"/>
              </a:rPr>
              <a:t>  -  EBC    </a:t>
            </a:r>
            <a:r>
              <a:rPr lang="en-US" altLang="en-US" sz="1300">
                <a:solidFill>
                  <a:schemeClr val="bg1"/>
                </a:solidFill>
              </a:rPr>
              <a:t>(Antiguo Testamento)</a:t>
            </a:r>
          </a:p>
          <a:p>
            <a:pPr>
              <a:spcBef>
                <a:spcPct val="50000"/>
              </a:spcBef>
            </a:pPr>
            <a:r>
              <a:rPr lang="en-US" altLang="en-US" sz="1400" b="1">
                <a:solidFill>
                  <a:schemeClr val="bg1"/>
                </a:solidFill>
                <a:latin typeface="Times New Roman" panose="02020603050405020304" pitchFamily="18" charset="0"/>
              </a:rPr>
              <a:t>  -  EBC    </a:t>
            </a:r>
            <a:r>
              <a:rPr lang="en-US" altLang="en-US" sz="1300">
                <a:solidFill>
                  <a:schemeClr val="bg1"/>
                </a:solidFill>
              </a:rPr>
              <a:t>(Nuevo Testamento)</a:t>
            </a:r>
          </a:p>
          <a:p>
            <a:pPr>
              <a:spcBef>
                <a:spcPct val="50000"/>
              </a:spcBef>
            </a:pPr>
            <a:r>
              <a:rPr lang="en-US" altLang="en-US" sz="1400" b="1">
                <a:solidFill>
                  <a:schemeClr val="bg1"/>
                </a:solidFill>
                <a:latin typeface="Times New Roman" panose="02020603050405020304" pitchFamily="18" charset="0"/>
              </a:rPr>
              <a:t>  -  ORACIÓN</a:t>
            </a:r>
          </a:p>
        </p:txBody>
      </p:sp>
      <p:sp>
        <p:nvSpPr>
          <p:cNvPr id="209929" name="Text Box 9"/>
          <p:cNvSpPr txBox="1">
            <a:spLocks noChangeArrowheads="1"/>
          </p:cNvSpPr>
          <p:nvPr/>
        </p:nvSpPr>
        <p:spPr bwMode="auto">
          <a:xfrm>
            <a:off x="4191000" y="7694613"/>
            <a:ext cx="2971800" cy="1503362"/>
          </a:xfrm>
          <a:prstGeom prst="rect">
            <a:avLst/>
          </a:prstGeom>
          <a:gradFill rotWithShape="0">
            <a:gsLst>
              <a:gs pos="0">
                <a:srgbClr val="5E0000"/>
              </a:gs>
              <a:gs pos="100000">
                <a:srgbClr val="CC0000"/>
              </a:gs>
            </a:gsLst>
            <a:lin ang="5400000" scaled="1"/>
          </a:gra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2000" b="1">
                <a:latin typeface="Rockwell Extra Bold" panose="02060903040505020403" pitchFamily="18" charset="0"/>
              </a:rPr>
              <a:t>              </a:t>
            </a:r>
            <a:r>
              <a:rPr lang="en-US" altLang="en-US" sz="2000" b="1" u="sng">
                <a:solidFill>
                  <a:schemeClr val="bg1"/>
                </a:solidFill>
                <a:latin typeface="Rockwell Extra Bold" panose="02060903040505020403" pitchFamily="18" charset="0"/>
              </a:rPr>
              <a:t>DIOS</a:t>
            </a:r>
          </a:p>
          <a:p>
            <a:pPr algn="ctr">
              <a:spcBef>
                <a:spcPct val="50000"/>
              </a:spcBef>
            </a:pPr>
            <a:r>
              <a:rPr lang="en-US" altLang="en-US" sz="1600">
                <a:solidFill>
                  <a:schemeClr val="bg1"/>
                </a:solidFill>
              </a:rPr>
              <a:t>MINISTRANDO EN EL LUGAR SANTÍSIMO --   </a:t>
            </a:r>
          </a:p>
          <a:p>
            <a:pPr algn="ctr">
              <a:spcBef>
                <a:spcPct val="50000"/>
              </a:spcBef>
            </a:pPr>
            <a:r>
              <a:rPr lang="en-US" altLang="en-US" sz="1600">
                <a:solidFill>
                  <a:schemeClr val="bg1"/>
                </a:solidFill>
              </a:rPr>
              <a:t>(ESPÍRITU) </a:t>
            </a:r>
          </a:p>
          <a:p>
            <a:pPr algn="ctr">
              <a:spcBef>
                <a:spcPct val="50000"/>
              </a:spcBef>
            </a:pPr>
            <a:endParaRPr lang="en-US" altLang="en-US" sz="400">
              <a:solidFill>
                <a:schemeClr val="bg1"/>
              </a:solidFill>
            </a:endParaRPr>
          </a:p>
        </p:txBody>
      </p:sp>
      <p:sp>
        <p:nvSpPr>
          <p:cNvPr id="209930" name="Text Box 10"/>
          <p:cNvSpPr txBox="1">
            <a:spLocks noChangeArrowheads="1"/>
          </p:cNvSpPr>
          <p:nvPr/>
        </p:nvSpPr>
        <p:spPr bwMode="auto">
          <a:xfrm>
            <a:off x="212725" y="1588"/>
            <a:ext cx="687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3300"/>
                </a:solidFill>
              </a:rPr>
              <a:t>MINISTRANDO EN EL PUNTO DE LA NECESIDAD</a:t>
            </a:r>
            <a:r>
              <a:rPr lang="en-US" altLang="en-US" sz="2000"/>
              <a:t> </a:t>
            </a:r>
            <a:r>
              <a:rPr lang="en-US" altLang="en-US" sz="2000">
                <a:solidFill>
                  <a:schemeClr val="accent2"/>
                </a:solidFill>
              </a:rPr>
              <a:t>COMENZANDO DONDE ELLOS ESTÁN</a:t>
            </a:r>
          </a:p>
        </p:txBody>
      </p:sp>
    </p:spTree>
  </p:cSld>
  <p:clrMapOvr>
    <a:masterClrMapping/>
  </p:clrMapOvr>
  <p:transition spd="slow">
    <p:checke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p:txBody>
          <a:bodyPr/>
          <a:lstStyle/>
          <a:p>
            <a:pPr>
              <a:buFontTx/>
              <a:buNone/>
            </a:pPr>
            <a:r>
              <a:rPr lang="en-US" altLang="en-US"/>
              <a:t>           G-16LANDSCAPE</a:t>
            </a:r>
          </a:p>
        </p:txBody>
      </p:sp>
    </p:spTree>
  </p:cSld>
  <p:clrMapOvr>
    <a:masterClrMapping/>
  </p:clrMapOvr>
  <p:transition spd="slow">
    <p:checke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0" y="6858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s-ES" altLang="en-US" sz="1800" b="1">
              <a:latin typeface="Times New Roman" panose="02020603050405020304" pitchFamily="18" charset="0"/>
              <a:cs typeface="Arial" panose="020B0604020202020204" pitchFamily="34" charset="0"/>
            </a:endParaRPr>
          </a:p>
        </p:txBody>
      </p:sp>
      <p:sp>
        <p:nvSpPr>
          <p:cNvPr id="214019" name="Text Box 3"/>
          <p:cNvSpPr txBox="1">
            <a:spLocks noChangeArrowheads="1"/>
          </p:cNvSpPr>
          <p:nvPr/>
        </p:nvSpPr>
        <p:spPr bwMode="auto">
          <a:xfrm>
            <a:off x="228600" y="107950"/>
            <a:ext cx="6858000" cy="9099550"/>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n-US" altLang="en-US" sz="1200">
              <a:latin typeface="Times New Roman" panose="02020603050405020304" pitchFamily="18" charset="0"/>
              <a:cs typeface="Times New Roman" panose="02020603050405020304" pitchFamily="18" charset="0"/>
            </a:endParaRPr>
          </a:p>
          <a:p>
            <a:pPr algn="ctr" eaLnBrk="1" hangingPunct="1"/>
            <a:r>
              <a:rPr lang="en-US" altLang="en-US" sz="2200">
                <a:solidFill>
                  <a:schemeClr val="accent2"/>
                </a:solidFill>
                <a:cs typeface="Times New Roman" panose="02020603050405020304" pitchFamily="18" charset="0"/>
              </a:rPr>
              <a:t>LA PALABRA DE DIOS – LA OBRA DE DIOS</a:t>
            </a:r>
            <a:endParaRPr lang="en-US" altLang="en-US" sz="2200">
              <a:solidFill>
                <a:schemeClr val="accent2"/>
              </a:solidFill>
              <a:latin typeface="Times New Roman" panose="02020603050405020304" pitchFamily="18" charset="0"/>
              <a:cs typeface="Times New Roman" panose="02020603050405020304" pitchFamily="18" charset="0"/>
            </a:endParaRPr>
          </a:p>
          <a:p>
            <a:pPr algn="ctr" eaLnBrk="1" hangingPunct="1"/>
            <a:endParaRPr lang="en-US" altLang="en-US" sz="1400">
              <a:solidFill>
                <a:schemeClr val="bg1"/>
              </a:solidFill>
              <a:latin typeface="Times New Roman" panose="02020603050405020304" pitchFamily="18" charset="0"/>
              <a:cs typeface="Times New Roman" panose="02020603050405020304" pitchFamily="18" charset="0"/>
            </a:endParaRPr>
          </a:p>
          <a:p>
            <a:pPr eaLnBrk="1" hangingPunct="1"/>
            <a:r>
              <a:rPr lang="en-US" altLang="en-US" sz="2400" b="1">
                <a:solidFill>
                  <a:srgbClr val="FF5050"/>
                </a:solidFill>
                <a:latin typeface="Times New Roman" panose="02020603050405020304" pitchFamily="18" charset="0"/>
                <a:cs typeface="Times New Roman" panose="02020603050405020304" pitchFamily="18" charset="0"/>
              </a:rPr>
              <a:t>Santiago 1:21-25</a:t>
            </a:r>
          </a:p>
          <a:p>
            <a:pPr eaLnBrk="1" hangingPunct="1"/>
            <a:r>
              <a:rPr lang="en-US" altLang="en-US" sz="2400" b="1">
                <a:solidFill>
                  <a:srgbClr val="FF5050"/>
                </a:solidFill>
                <a:latin typeface="Times New Roman" panose="02020603050405020304" pitchFamily="18" charset="0"/>
                <a:cs typeface="Times New Roman" panose="02020603050405020304" pitchFamily="18" charset="0"/>
              </a:rPr>
              <a:t>21 </a:t>
            </a:r>
            <a:r>
              <a:rPr lang="es-ES" altLang="en-US" sz="2400" b="1">
                <a:solidFill>
                  <a:srgbClr val="FF5050"/>
                </a:solidFill>
                <a:latin typeface="Times New Roman" panose="02020603050405020304" pitchFamily="18" charset="0"/>
                <a:cs typeface="Times New Roman" panose="02020603050405020304" pitchFamily="18" charset="0"/>
              </a:rPr>
              <a:t>Por lo cual, desechando toda inmundicia y abundancia de malicia, recibid con mansedumbre la palabra implantada, la cual puede salvar vuestras almas. </a:t>
            </a:r>
          </a:p>
          <a:p>
            <a:pPr eaLnBrk="1" hangingPunct="1"/>
            <a:r>
              <a:rPr lang="es-ES" altLang="en-US" sz="2400" b="1">
                <a:solidFill>
                  <a:srgbClr val="FF5050"/>
                </a:solidFill>
                <a:latin typeface="Times New Roman" panose="02020603050405020304" pitchFamily="18" charset="0"/>
                <a:cs typeface="Times New Roman" panose="02020603050405020304" pitchFamily="18" charset="0"/>
              </a:rPr>
              <a:t>22  Pero sed </a:t>
            </a:r>
            <a:r>
              <a:rPr lang="es-ES" altLang="en-US" sz="2400" b="1">
                <a:solidFill>
                  <a:schemeClr val="accent2"/>
                </a:solidFill>
                <a:latin typeface="Times New Roman" panose="02020603050405020304" pitchFamily="18" charset="0"/>
                <a:cs typeface="Times New Roman" panose="02020603050405020304" pitchFamily="18" charset="0"/>
              </a:rPr>
              <a:t>hacedores de la palabra</a:t>
            </a:r>
            <a:r>
              <a:rPr lang="es-ES" altLang="en-US" sz="2400" b="1">
                <a:solidFill>
                  <a:srgbClr val="FF5050"/>
                </a:solidFill>
                <a:latin typeface="Times New Roman" panose="02020603050405020304" pitchFamily="18" charset="0"/>
                <a:cs typeface="Times New Roman" panose="02020603050405020304" pitchFamily="18" charset="0"/>
              </a:rPr>
              <a:t>, y no tan solamente oidores, engañándoos a vosotros mismos. </a:t>
            </a:r>
          </a:p>
          <a:p>
            <a:pPr eaLnBrk="1" hangingPunct="1"/>
            <a:r>
              <a:rPr lang="es-ES" altLang="en-US" sz="2400" b="1">
                <a:solidFill>
                  <a:srgbClr val="FF5050"/>
                </a:solidFill>
                <a:latin typeface="Times New Roman" panose="02020603050405020304" pitchFamily="18" charset="0"/>
                <a:cs typeface="Times New Roman" panose="02020603050405020304" pitchFamily="18" charset="0"/>
              </a:rPr>
              <a:t>23  Porque si alguno es oidor de la palabra pero no hacedor de ella, éste es semejante al hombre que considera en un espejo su rostro natural. </a:t>
            </a:r>
          </a:p>
          <a:p>
            <a:pPr eaLnBrk="1" hangingPunct="1"/>
            <a:r>
              <a:rPr lang="es-ES" altLang="en-US" sz="2400" b="1">
                <a:solidFill>
                  <a:srgbClr val="FF5050"/>
                </a:solidFill>
                <a:latin typeface="Times New Roman" panose="02020603050405020304" pitchFamily="18" charset="0"/>
                <a:cs typeface="Times New Roman" panose="02020603050405020304" pitchFamily="18" charset="0"/>
              </a:rPr>
              <a:t>24  Porque él se considera a sí mismo, y se va, y luego olvida cómo era. </a:t>
            </a:r>
          </a:p>
          <a:p>
            <a:pPr eaLnBrk="1" hangingPunct="1"/>
            <a:r>
              <a:rPr lang="es-ES" altLang="en-US" sz="2400" b="1">
                <a:solidFill>
                  <a:srgbClr val="FF5050"/>
                </a:solidFill>
                <a:latin typeface="Times New Roman" panose="02020603050405020304" pitchFamily="18" charset="0"/>
                <a:cs typeface="Times New Roman" panose="02020603050405020304" pitchFamily="18" charset="0"/>
              </a:rPr>
              <a:t>25  Mas el que mira atentamente en la perfecta ley, la de la libertad, y persevera en ella, no siendo oidor olvidadizo, sino </a:t>
            </a:r>
            <a:r>
              <a:rPr lang="es-ES" altLang="en-US" sz="2400" b="1">
                <a:solidFill>
                  <a:srgbClr val="0000FF"/>
                </a:solidFill>
                <a:latin typeface="Times New Roman" panose="02020603050405020304" pitchFamily="18" charset="0"/>
                <a:cs typeface="Times New Roman" panose="02020603050405020304" pitchFamily="18" charset="0"/>
              </a:rPr>
              <a:t>hacedor de la </a:t>
            </a:r>
            <a:r>
              <a:rPr lang="es-ES" altLang="en-US" sz="2400" b="1" u="sng">
                <a:solidFill>
                  <a:srgbClr val="0000FF"/>
                </a:solidFill>
                <a:latin typeface="Times New Roman" panose="02020603050405020304" pitchFamily="18" charset="0"/>
                <a:cs typeface="Times New Roman" panose="02020603050405020304" pitchFamily="18" charset="0"/>
              </a:rPr>
              <a:t>obra</a:t>
            </a:r>
            <a:r>
              <a:rPr lang="es-ES" altLang="en-US" sz="2400" b="1">
                <a:solidFill>
                  <a:srgbClr val="0000FF"/>
                </a:solidFill>
                <a:latin typeface="Times New Roman" panose="02020603050405020304" pitchFamily="18" charset="0"/>
                <a:cs typeface="Times New Roman" panose="02020603050405020304" pitchFamily="18" charset="0"/>
              </a:rPr>
              <a:t>, éste será bienaventurado en lo que hace. </a:t>
            </a:r>
          </a:p>
          <a:p>
            <a:pPr eaLnBrk="1" hangingPunct="1"/>
            <a:r>
              <a:rPr lang="en-US" altLang="en-US" sz="1600" b="1">
                <a:solidFill>
                  <a:srgbClr val="0000FF"/>
                </a:solidFill>
                <a:latin typeface="Times New Roman" panose="02020603050405020304" pitchFamily="18" charset="0"/>
                <a:cs typeface="Times New Roman" panose="02020603050405020304" pitchFamily="18" charset="0"/>
              </a:rPr>
              <a:t> </a:t>
            </a:r>
            <a:endParaRPr lang="en-US" altLang="en-US" sz="1600">
              <a:latin typeface="Times New Roman" panose="02020603050405020304" pitchFamily="18" charset="0"/>
              <a:cs typeface="Times New Roman" panose="02020603050405020304" pitchFamily="18" charset="0"/>
            </a:endParaRPr>
          </a:p>
          <a:p>
            <a:pPr eaLnBrk="1" hangingPunct="1"/>
            <a:r>
              <a:rPr lang="en-US" altLang="en-US" sz="1800">
                <a:latin typeface="Times New Roman" panose="02020603050405020304" pitchFamily="18" charset="0"/>
                <a:cs typeface="Times New Roman" panose="02020603050405020304" pitchFamily="18" charset="0"/>
              </a:rPr>
              <a:t> </a:t>
            </a:r>
            <a:r>
              <a:rPr lang="en-US" altLang="en-US" sz="2000">
                <a:solidFill>
                  <a:srgbClr val="0000FF"/>
                </a:solidFill>
                <a:cs typeface="Times New Roman" panose="02020603050405020304" pitchFamily="18" charset="0"/>
              </a:rPr>
              <a:t>OYE  . . .  . . . . . . . . .  LA PALABRA</a:t>
            </a:r>
          </a:p>
          <a:p>
            <a:pPr eaLnBrk="1" hangingPunct="1"/>
            <a:r>
              <a:rPr lang="en-US" altLang="en-US" sz="800">
                <a:solidFill>
                  <a:srgbClr val="0000FF"/>
                </a:solidFill>
                <a:cs typeface="Times New Roman" panose="02020603050405020304" pitchFamily="18" charset="0"/>
              </a:rPr>
              <a:t>    </a:t>
            </a:r>
          </a:p>
          <a:p>
            <a:pPr eaLnBrk="1" hangingPunct="1"/>
            <a:r>
              <a:rPr lang="en-US" altLang="en-US" sz="2000">
                <a:solidFill>
                  <a:srgbClr val="0000FF"/>
                </a:solidFill>
                <a:cs typeface="Times New Roman" panose="02020603050405020304" pitchFamily="18" charset="0"/>
              </a:rPr>
              <a:t>       ENTIENDE . .  . . . .  LA PALABRA</a:t>
            </a:r>
          </a:p>
          <a:p>
            <a:pPr eaLnBrk="1" hangingPunct="1"/>
            <a:endParaRPr lang="en-US" altLang="en-US" sz="800">
              <a:solidFill>
                <a:srgbClr val="0000FF"/>
              </a:solidFill>
              <a:cs typeface="Times New Roman" panose="02020603050405020304" pitchFamily="18" charset="0"/>
            </a:endParaRPr>
          </a:p>
          <a:p>
            <a:pPr eaLnBrk="1" hangingPunct="1"/>
            <a:r>
              <a:rPr lang="en-US" altLang="en-US" sz="2000">
                <a:solidFill>
                  <a:srgbClr val="0000FF"/>
                </a:solidFill>
                <a:cs typeface="Times New Roman" panose="02020603050405020304" pitchFamily="18" charset="0"/>
              </a:rPr>
              <a:t>            HAZ . . . . . . . . . . .  LA PALABRA</a:t>
            </a:r>
          </a:p>
          <a:p>
            <a:pPr eaLnBrk="1" hangingPunct="1"/>
            <a:endParaRPr lang="en-US" altLang="en-US" sz="800">
              <a:solidFill>
                <a:srgbClr val="0000FF"/>
              </a:solidFill>
              <a:cs typeface="Times New Roman" panose="02020603050405020304" pitchFamily="18" charset="0"/>
            </a:endParaRPr>
          </a:p>
          <a:p>
            <a:pPr eaLnBrk="1" hangingPunct="1"/>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000">
                <a:solidFill>
                  <a:srgbClr val="0000FF"/>
                </a:solidFill>
                <a:cs typeface="Times New Roman" panose="02020603050405020304" pitchFamily="18" charset="0"/>
              </a:rPr>
              <a:t>HAZ . . . . . . . . .  EL TRABAJO</a:t>
            </a:r>
          </a:p>
          <a:p>
            <a:pPr eaLnBrk="1" hangingPunct="1"/>
            <a:endParaRPr lang="en-US" altLang="en-US" sz="1200" b="1">
              <a:latin typeface="Times New Roman" panose="02020603050405020304" pitchFamily="18" charset="0"/>
              <a:cs typeface="Arial" panose="020B0604020202020204" pitchFamily="34" charset="0"/>
            </a:endParaRPr>
          </a:p>
        </p:txBody>
      </p:sp>
    </p:spTree>
  </p:cSld>
  <p:clrMapOvr>
    <a:masterClrMapping/>
  </p:clrMapOvr>
  <p:transition spd="slow">
    <p:checke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98425" y="600075"/>
            <a:ext cx="3968750" cy="8605838"/>
          </a:xfrm>
          <a:prstGeom prst="rect">
            <a:avLst/>
          </a:prstGeom>
          <a:gradFill rotWithShape="1">
            <a:gsLst>
              <a:gs pos="0">
                <a:srgbClr val="FFFF66"/>
              </a:gs>
              <a:gs pos="50000">
                <a:schemeClr val="bg1"/>
              </a:gs>
              <a:gs pos="100000">
                <a:srgbClr val="FFFF66"/>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2000" u="sng">
                <a:solidFill>
                  <a:srgbClr val="FF0000"/>
                </a:solidFill>
                <a:latin typeface="Arial Black" panose="020B0A04020102020204" pitchFamily="34" charset="0"/>
                <a:cs typeface="Arial" panose="020B0604020202020204" pitchFamily="34" charset="0"/>
              </a:rPr>
              <a:t>ATRAER:</a:t>
            </a:r>
          </a:p>
          <a:p>
            <a:pPr>
              <a:defRPr/>
            </a:pPr>
            <a:endParaRPr lang="en-US" altLang="en-US" sz="200" b="1" u="sng">
              <a:solidFill>
                <a:srgbClr val="FF0000"/>
              </a:solidFill>
              <a:cs typeface="Arial" panose="020B0604020202020204" pitchFamily="34" charset="0"/>
            </a:endParaRPr>
          </a:p>
          <a:p>
            <a:pPr>
              <a:buFontTx/>
              <a:buChar char="-"/>
              <a:defRPr/>
            </a:pPr>
            <a:r>
              <a:rPr lang="en-US" altLang="en-US" sz="1300" b="1">
                <a:solidFill>
                  <a:srgbClr val="FF0000"/>
                </a:solidFill>
                <a:cs typeface="Arial" panose="020B0604020202020204" pitchFamily="34" charset="0"/>
              </a:rPr>
              <a:t> EDIFICAR RELACIONES Y HACER AMIGOS</a:t>
            </a:r>
          </a:p>
          <a:p>
            <a:pPr>
              <a:defRPr/>
            </a:pPr>
            <a:r>
              <a:rPr lang="en-US" altLang="en-US" sz="1300" b="1">
                <a:solidFill>
                  <a:srgbClr val="FF0000"/>
                </a:solidFill>
                <a:cs typeface="Arial" panose="020B0604020202020204" pitchFamily="34" charset="0"/>
              </a:rPr>
              <a:t>  CON LOS PECADORES MINISTRANDO EN EL</a:t>
            </a:r>
          </a:p>
          <a:p>
            <a:pPr>
              <a:defRPr/>
            </a:pPr>
            <a:r>
              <a:rPr lang="en-US" altLang="en-US" sz="1300" b="1">
                <a:solidFill>
                  <a:srgbClr val="FF0000"/>
                </a:solidFill>
                <a:cs typeface="Arial" panose="020B0604020202020204" pitchFamily="34" charset="0"/>
              </a:rPr>
              <a:t>  ATRIO EXTERIOR A LOS QUE ESTÁN EN TU</a:t>
            </a:r>
          </a:p>
          <a:p>
            <a:pPr>
              <a:defRPr/>
            </a:pPr>
            <a:r>
              <a:rPr lang="en-US" altLang="en-US" sz="1300" b="1">
                <a:solidFill>
                  <a:srgbClr val="FF0000"/>
                </a:solidFill>
                <a:cs typeface="Arial" panose="020B0604020202020204" pitchFamily="34" charset="0"/>
              </a:rPr>
              <a:t>  CÍRCULO DE INFLUENCIA</a:t>
            </a:r>
          </a:p>
          <a:p>
            <a:pPr>
              <a:defRPr/>
            </a:pPr>
            <a:r>
              <a:rPr lang="en-US" altLang="en-US" sz="1300" b="1">
                <a:solidFill>
                  <a:srgbClr val="FF0000"/>
                </a:solidFill>
                <a:cs typeface="Arial" panose="020B0604020202020204" pitchFamily="34" charset="0"/>
              </a:rPr>
              <a:t>- RUTAS DE BUS DE ESCUELA DOMINICAL</a:t>
            </a:r>
          </a:p>
          <a:p>
            <a:pPr>
              <a:buFontTx/>
              <a:buChar char="-"/>
              <a:defRPr/>
            </a:pPr>
            <a:r>
              <a:rPr lang="en-US" altLang="en-US" sz="1300" b="1">
                <a:solidFill>
                  <a:srgbClr val="FF0000"/>
                </a:solidFill>
                <a:cs typeface="Arial" panose="020B0604020202020204" pitchFamily="34" charset="0"/>
              </a:rPr>
              <a:t> EVENTOS ESPECIALES DE LA IGLESIA</a:t>
            </a:r>
          </a:p>
          <a:p>
            <a:pPr>
              <a:buFontTx/>
              <a:buChar char="-"/>
              <a:defRPr/>
            </a:pPr>
            <a:endParaRPr lang="en-US" altLang="en-US" sz="1300" b="1">
              <a:solidFill>
                <a:srgbClr val="FF0000"/>
              </a:solidFill>
              <a:cs typeface="Arial" panose="020B0604020202020204" pitchFamily="34" charset="0"/>
            </a:endParaRPr>
          </a:p>
          <a:p>
            <a:pPr>
              <a:defRPr/>
            </a:pPr>
            <a:r>
              <a:rPr lang="en-US" altLang="en-US" sz="1300" b="1">
                <a:solidFill>
                  <a:srgbClr val="FF0000"/>
                </a:solidFill>
                <a:cs typeface="Arial" panose="020B0604020202020204" pitchFamily="34" charset="0"/>
              </a:rPr>
              <a:t>- ORAR POR LA COSECHA</a:t>
            </a:r>
          </a:p>
          <a:p>
            <a:pPr>
              <a:buFontTx/>
              <a:buChar char="-"/>
              <a:defRPr/>
            </a:pPr>
            <a:endParaRPr lang="en-US" altLang="en-US" sz="1000" b="1">
              <a:solidFill>
                <a:srgbClr val="FF0000"/>
              </a:solidFill>
              <a:cs typeface="Arial" panose="020B0604020202020204" pitchFamily="34" charset="0"/>
            </a:endParaRPr>
          </a:p>
          <a:p>
            <a:pPr>
              <a:defRPr/>
            </a:pPr>
            <a:r>
              <a:rPr lang="en-US" altLang="en-US" sz="2000" u="sng">
                <a:solidFill>
                  <a:schemeClr val="accent2"/>
                </a:solidFill>
                <a:latin typeface="Arial Black" panose="020B0A04020102020204" pitchFamily="34" charset="0"/>
                <a:cs typeface="Arial" panose="020B0604020202020204" pitchFamily="34" charset="0"/>
              </a:rPr>
              <a:t>GANAR:</a:t>
            </a:r>
          </a:p>
          <a:p>
            <a:pPr>
              <a:defRPr/>
            </a:pPr>
            <a:endParaRPr lang="en-US" altLang="en-US" sz="200" u="sng">
              <a:solidFill>
                <a:schemeClr val="accent2"/>
              </a:solidFill>
              <a:cs typeface="Arial" panose="020B0604020202020204" pitchFamily="34" charset="0"/>
            </a:endParaRPr>
          </a:p>
          <a:p>
            <a:pPr>
              <a:buFontTx/>
              <a:buChar char="-"/>
              <a:defRPr/>
            </a:pPr>
            <a:r>
              <a:rPr lang="en-US" altLang="en-US" sz="1300" b="1">
                <a:solidFill>
                  <a:schemeClr val="accent2"/>
                </a:solidFill>
                <a:cs typeface="Arial" panose="020B0604020202020204" pitchFamily="34" charset="0"/>
              </a:rPr>
              <a:t> MINISTRAR LAS NECESIDADES DE LA VISITA</a:t>
            </a:r>
          </a:p>
          <a:p>
            <a:pPr>
              <a:defRPr/>
            </a:pPr>
            <a:r>
              <a:rPr lang="en-US" altLang="en-US" sz="1300" b="1">
                <a:solidFill>
                  <a:schemeClr val="accent2"/>
                </a:solidFill>
                <a:cs typeface="Arial" panose="020B0604020202020204" pitchFamily="34" charset="0"/>
              </a:rPr>
              <a:t>  POR PRIMERA VEZ</a:t>
            </a:r>
          </a:p>
          <a:p>
            <a:pPr>
              <a:buFontTx/>
              <a:buChar char="-"/>
              <a:defRPr/>
            </a:pPr>
            <a:r>
              <a:rPr lang="en-US" altLang="en-US" sz="1300" b="1">
                <a:solidFill>
                  <a:schemeClr val="accent2"/>
                </a:solidFill>
                <a:cs typeface="Arial" panose="020B0604020202020204" pitchFamily="34" charset="0"/>
              </a:rPr>
              <a:t> JUEGO DE HOSPITALIDAD CON COMIDA Y</a:t>
            </a:r>
          </a:p>
          <a:p>
            <a:pPr>
              <a:defRPr/>
            </a:pPr>
            <a:r>
              <a:rPr lang="en-US" altLang="en-US" sz="1300" b="1">
                <a:solidFill>
                  <a:schemeClr val="accent2"/>
                </a:solidFill>
                <a:cs typeface="Arial" panose="020B0604020202020204" pitchFamily="34" charset="0"/>
              </a:rPr>
              <a:t>  COMPAÑERISMO. CONOCE AL PASTOR Y A</a:t>
            </a:r>
          </a:p>
          <a:p>
            <a:pPr>
              <a:defRPr/>
            </a:pPr>
            <a:r>
              <a:rPr lang="en-US" altLang="en-US" sz="1300" b="1">
                <a:solidFill>
                  <a:schemeClr val="accent2"/>
                </a:solidFill>
                <a:cs typeface="Arial" panose="020B0604020202020204" pitchFamily="34" charset="0"/>
              </a:rPr>
              <a:t>  LOS MIEMBROS DEL EQUIPO DE CUIDADOS</a:t>
            </a:r>
          </a:p>
          <a:p>
            <a:pPr>
              <a:buFontTx/>
              <a:buChar char="-"/>
              <a:defRPr/>
            </a:pPr>
            <a:r>
              <a:rPr lang="en-US" altLang="en-US" sz="1300" b="1">
                <a:solidFill>
                  <a:schemeClr val="accent2"/>
                </a:solidFill>
                <a:cs typeface="Arial" panose="020B0604020202020204" pitchFamily="34" charset="0"/>
              </a:rPr>
              <a:t> MINISTRAR LAS NECESIDADES DE LAS</a:t>
            </a:r>
          </a:p>
          <a:p>
            <a:pPr>
              <a:defRPr/>
            </a:pPr>
            <a:r>
              <a:rPr lang="en-US" altLang="en-US" sz="1300" b="1">
                <a:solidFill>
                  <a:schemeClr val="accent2"/>
                </a:solidFill>
                <a:cs typeface="Arial" panose="020B0604020202020204" pitchFamily="34" charset="0"/>
              </a:rPr>
              <a:t>  VISITAS A TRAVÉS DEL CONTINUADO</a:t>
            </a:r>
          </a:p>
          <a:p>
            <a:pPr>
              <a:defRPr/>
            </a:pPr>
            <a:r>
              <a:rPr lang="en-US" altLang="en-US" sz="1300" b="1">
                <a:solidFill>
                  <a:schemeClr val="accent2"/>
                </a:solidFill>
                <a:cs typeface="Arial" panose="020B0604020202020204" pitchFamily="34" charset="0"/>
              </a:rPr>
              <a:t>  SEGUIMIENTO Y MINISTAR A LAS</a:t>
            </a:r>
          </a:p>
          <a:p>
            <a:pPr>
              <a:defRPr/>
            </a:pPr>
            <a:r>
              <a:rPr lang="en-US" altLang="en-US" sz="1300" b="1">
                <a:solidFill>
                  <a:schemeClr val="accent2"/>
                </a:solidFill>
                <a:cs typeface="Arial" panose="020B0604020202020204" pitchFamily="34" charset="0"/>
              </a:rPr>
              <a:t>  NECESIDADES POR LAS SIGUIENTES 4-5</a:t>
            </a:r>
          </a:p>
          <a:p>
            <a:pPr>
              <a:defRPr/>
            </a:pPr>
            <a:r>
              <a:rPr lang="en-US" altLang="en-US" sz="1300" b="1">
                <a:solidFill>
                  <a:schemeClr val="accent2"/>
                </a:solidFill>
                <a:cs typeface="Arial" panose="020B0604020202020204" pitchFamily="34" charset="0"/>
              </a:rPr>
              <a:t>  SEMANAS</a:t>
            </a:r>
          </a:p>
          <a:p>
            <a:pPr>
              <a:buFontTx/>
              <a:buChar char="-"/>
              <a:defRPr/>
            </a:pPr>
            <a:r>
              <a:rPr lang="en-US" altLang="en-US" sz="1300" b="1">
                <a:solidFill>
                  <a:schemeClr val="accent2"/>
                </a:solidFill>
                <a:cs typeface="Arial" panose="020B0604020202020204" pitchFamily="34" charset="0"/>
              </a:rPr>
              <a:t> COMPAÑERISMO CON EL PASTOR PARA LAS</a:t>
            </a:r>
          </a:p>
          <a:p>
            <a:pPr>
              <a:defRPr/>
            </a:pPr>
            <a:r>
              <a:rPr lang="en-US" altLang="en-US" sz="1300" b="1">
                <a:solidFill>
                  <a:schemeClr val="accent2"/>
                </a:solidFill>
                <a:cs typeface="Arial" panose="020B0604020202020204" pitchFamily="34" charset="0"/>
              </a:rPr>
              <a:t>  VISITAS RECIENTES (COMIDA Y</a:t>
            </a:r>
          </a:p>
          <a:p>
            <a:pPr>
              <a:defRPr/>
            </a:pPr>
            <a:r>
              <a:rPr lang="en-US" altLang="en-US" sz="1300" b="1">
                <a:solidFill>
                  <a:schemeClr val="accent2"/>
                </a:solidFill>
                <a:cs typeface="Arial" panose="020B0604020202020204" pitchFamily="34" charset="0"/>
              </a:rPr>
              <a:t>  COMPAÑERISMO)</a:t>
            </a:r>
          </a:p>
          <a:p>
            <a:pPr>
              <a:buFontTx/>
              <a:buChar char="-"/>
              <a:defRPr/>
            </a:pPr>
            <a:r>
              <a:rPr lang="en-US" altLang="en-US" sz="1300" b="1">
                <a:solidFill>
                  <a:schemeClr val="accent2"/>
                </a:solidFill>
                <a:cs typeface="Arial" panose="020B0604020202020204" pitchFamily="34" charset="0"/>
              </a:rPr>
              <a:t> ORAR POR LAS NECESIDADES DE LAS</a:t>
            </a:r>
          </a:p>
          <a:p>
            <a:pPr>
              <a:defRPr/>
            </a:pPr>
            <a:r>
              <a:rPr lang="en-US" altLang="en-US" sz="1300" b="1">
                <a:solidFill>
                  <a:schemeClr val="accent2"/>
                </a:solidFill>
                <a:cs typeface="Arial" panose="020B0604020202020204" pitchFamily="34" charset="0"/>
              </a:rPr>
              <a:t>   VISITAS</a:t>
            </a:r>
          </a:p>
          <a:p>
            <a:pPr>
              <a:buFontTx/>
              <a:buChar char="-"/>
              <a:defRPr/>
            </a:pPr>
            <a:endParaRPr lang="en-US" altLang="en-US" sz="1000" b="1">
              <a:cs typeface="Arial" panose="020B0604020202020204" pitchFamily="34" charset="0"/>
            </a:endParaRPr>
          </a:p>
          <a:p>
            <a:pPr>
              <a:defRPr/>
            </a:pPr>
            <a:r>
              <a:rPr lang="en-US" altLang="en-US" sz="2000">
                <a:solidFill>
                  <a:srgbClr val="006600"/>
                </a:solidFill>
                <a:latin typeface="Arial Black" panose="020B0A04020102020204" pitchFamily="34" charset="0"/>
                <a:cs typeface="Arial" panose="020B0604020202020204" pitchFamily="34" charset="0"/>
              </a:rPr>
              <a:t>RETENER Y </a:t>
            </a:r>
          </a:p>
          <a:p>
            <a:pPr>
              <a:defRPr/>
            </a:pPr>
            <a:r>
              <a:rPr lang="en-US" altLang="en-US" sz="2000" u="sng">
                <a:solidFill>
                  <a:srgbClr val="006600"/>
                </a:solidFill>
                <a:latin typeface="Arial Black" panose="020B0A04020102020204" pitchFamily="34" charset="0"/>
                <a:cs typeface="Arial" panose="020B0604020202020204" pitchFamily="34" charset="0"/>
              </a:rPr>
              <a:t>HACER DISCÍPULOS:</a:t>
            </a:r>
          </a:p>
          <a:p>
            <a:pPr>
              <a:defRPr/>
            </a:pPr>
            <a:r>
              <a:rPr lang="en-US" altLang="en-US" sz="1300" b="1">
                <a:solidFill>
                  <a:srgbClr val="006600"/>
                </a:solidFill>
                <a:cs typeface="Arial" panose="020B0604020202020204" pitchFamily="34" charset="0"/>
              </a:rPr>
              <a:t>- AMISTAD Y RASTREO UNO A UNO.</a:t>
            </a:r>
          </a:p>
          <a:p>
            <a:pPr>
              <a:buFontTx/>
              <a:buChar char="-"/>
              <a:defRPr/>
            </a:pPr>
            <a:r>
              <a:rPr lang="en-US" altLang="en-US" sz="1300" b="1">
                <a:solidFill>
                  <a:srgbClr val="006600"/>
                </a:solidFill>
                <a:cs typeface="Arial" panose="020B0604020202020204" pitchFamily="34" charset="0"/>
              </a:rPr>
              <a:t> CUIDADO DE HOGARES – COMIDA,</a:t>
            </a:r>
          </a:p>
          <a:p>
            <a:pPr>
              <a:defRPr/>
            </a:pPr>
            <a:r>
              <a:rPr lang="en-US" altLang="en-US" sz="1300" b="1">
                <a:solidFill>
                  <a:srgbClr val="006600"/>
                </a:solidFill>
                <a:cs typeface="Arial" panose="020B0604020202020204" pitchFamily="34" charset="0"/>
              </a:rPr>
              <a:t>   COMPAÑERISMO, ORAR POR LAS</a:t>
            </a:r>
          </a:p>
          <a:p>
            <a:pPr>
              <a:defRPr/>
            </a:pPr>
            <a:r>
              <a:rPr lang="en-US" altLang="en-US" sz="1300" b="1">
                <a:solidFill>
                  <a:srgbClr val="006600"/>
                </a:solidFill>
                <a:cs typeface="Arial" panose="020B0604020202020204" pitchFamily="34" charset="0"/>
              </a:rPr>
              <a:t>   NECESIDADES, TEMAS BÍBLICOS BREVES</a:t>
            </a:r>
          </a:p>
          <a:p>
            <a:pPr>
              <a:defRPr/>
            </a:pPr>
            <a:r>
              <a:rPr lang="en-US" altLang="en-US" sz="1300" b="1">
                <a:solidFill>
                  <a:srgbClr val="006600"/>
                </a:solidFill>
                <a:cs typeface="Arial" panose="020B0604020202020204" pitchFamily="34" charset="0"/>
              </a:rPr>
              <a:t>   SEGÚN SEA APROPIADO</a:t>
            </a:r>
          </a:p>
          <a:p>
            <a:pPr>
              <a:buFontTx/>
              <a:buChar char="-"/>
              <a:defRPr/>
            </a:pPr>
            <a:r>
              <a:rPr lang="en-US" altLang="en-US" sz="1300" b="1">
                <a:solidFill>
                  <a:srgbClr val="006600"/>
                </a:solidFill>
                <a:cs typeface="Arial" panose="020B0604020202020204" pitchFamily="34" charset="0"/>
              </a:rPr>
              <a:t> CLASES ESPECIALES:</a:t>
            </a:r>
          </a:p>
          <a:p>
            <a:pPr>
              <a:buFontTx/>
              <a:buChar char="-"/>
              <a:defRPr/>
            </a:pPr>
            <a:r>
              <a:rPr lang="en-US" altLang="en-US" sz="1300" b="1">
                <a:solidFill>
                  <a:srgbClr val="006600"/>
                </a:solidFill>
                <a:cs typeface="Arial" panose="020B0604020202020204" pitchFamily="34" charset="0"/>
              </a:rPr>
              <a:t> 12 SEMANAS DE ESTUDIOS BÍBLICOS A</a:t>
            </a:r>
          </a:p>
          <a:p>
            <a:pPr>
              <a:defRPr/>
            </a:pPr>
            <a:r>
              <a:rPr lang="en-US" altLang="en-US" sz="1300" b="1">
                <a:solidFill>
                  <a:srgbClr val="006600"/>
                </a:solidFill>
                <a:cs typeface="Arial" panose="020B0604020202020204" pitchFamily="34" charset="0"/>
              </a:rPr>
              <a:t>  TRAVÉS DE LA BIBLIA</a:t>
            </a:r>
          </a:p>
          <a:p>
            <a:pPr>
              <a:defRPr/>
            </a:pPr>
            <a:r>
              <a:rPr lang="en-US" altLang="en-US" sz="1300" b="1">
                <a:solidFill>
                  <a:srgbClr val="006600"/>
                </a:solidFill>
                <a:cs typeface="Arial" panose="020B0604020202020204" pitchFamily="34" charset="0"/>
              </a:rPr>
              <a:t>- CLASE DE NUEVOS CONVERTIDOS</a:t>
            </a:r>
          </a:p>
          <a:p>
            <a:pPr>
              <a:buFontTx/>
              <a:buChar char="-"/>
              <a:defRPr/>
            </a:pPr>
            <a:r>
              <a:rPr lang="en-US" altLang="en-US" sz="1300" b="1">
                <a:solidFill>
                  <a:srgbClr val="006600"/>
                </a:solidFill>
                <a:cs typeface="Arial" panose="020B0604020202020204" pitchFamily="34" charset="0"/>
              </a:rPr>
              <a:t> ORAR POR LAS NECESIDADES DE LOS</a:t>
            </a:r>
          </a:p>
          <a:p>
            <a:pPr>
              <a:defRPr/>
            </a:pPr>
            <a:r>
              <a:rPr lang="en-US" altLang="en-US" sz="1300" b="1">
                <a:solidFill>
                  <a:srgbClr val="006600"/>
                </a:solidFill>
                <a:cs typeface="Arial" panose="020B0604020202020204" pitchFamily="34" charset="0"/>
              </a:rPr>
              <a:t>   NUEVOS CONVERTIDOS</a:t>
            </a:r>
          </a:p>
          <a:p>
            <a:pPr>
              <a:defRPr/>
            </a:pPr>
            <a:endParaRPr lang="en-US" altLang="en-US" sz="1200" b="1">
              <a:solidFill>
                <a:srgbClr val="006600"/>
              </a:solidFill>
              <a:cs typeface="Arial" panose="020B0604020202020204" pitchFamily="34" charset="0"/>
            </a:endParaRPr>
          </a:p>
        </p:txBody>
      </p:sp>
      <p:sp>
        <p:nvSpPr>
          <p:cNvPr id="216067" name="Text Box 3"/>
          <p:cNvSpPr txBox="1">
            <a:spLocks noChangeArrowheads="1"/>
          </p:cNvSpPr>
          <p:nvPr/>
        </p:nvSpPr>
        <p:spPr bwMode="auto">
          <a:xfrm>
            <a:off x="133350" y="76200"/>
            <a:ext cx="7061200" cy="495300"/>
          </a:xfrm>
          <a:prstGeom prst="rect">
            <a:avLst/>
          </a:prstGeom>
          <a:solidFill>
            <a:srgbClr val="FFFF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cs typeface="Arial" panose="020B0604020202020204" pitchFamily="34" charset="0"/>
              </a:rPr>
              <a:t>CICLO DE VIDA DE GANAR ALMAS</a:t>
            </a:r>
            <a:endParaRPr lang="en-US" altLang="en-US" sz="2200">
              <a:cs typeface="Arial" panose="020B0604020202020204" pitchFamily="34" charset="0"/>
            </a:endParaRPr>
          </a:p>
        </p:txBody>
      </p:sp>
      <p:sp>
        <p:nvSpPr>
          <p:cNvPr id="216068" name="Text Box 4"/>
          <p:cNvSpPr txBox="1">
            <a:spLocks noChangeArrowheads="1"/>
          </p:cNvSpPr>
          <p:nvPr/>
        </p:nvSpPr>
        <p:spPr bwMode="auto">
          <a:xfrm>
            <a:off x="4022725" y="655638"/>
            <a:ext cx="184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3200">
              <a:cs typeface="Arial" panose="020B0604020202020204" pitchFamily="34" charset="0"/>
            </a:endParaRPr>
          </a:p>
          <a:p>
            <a:endParaRPr lang="en-US" altLang="en-US" sz="1400" b="1">
              <a:latin typeface="Times New Roman" panose="02020603050405020304" pitchFamily="18" charset="0"/>
              <a:cs typeface="Arial" panose="020B0604020202020204" pitchFamily="34" charset="0"/>
            </a:endParaRPr>
          </a:p>
        </p:txBody>
      </p:sp>
      <p:sp>
        <p:nvSpPr>
          <p:cNvPr id="41989" name="Text Box 5"/>
          <p:cNvSpPr txBox="1">
            <a:spLocks noChangeArrowheads="1"/>
          </p:cNvSpPr>
          <p:nvPr/>
        </p:nvSpPr>
        <p:spPr bwMode="auto">
          <a:xfrm>
            <a:off x="4095750" y="623888"/>
            <a:ext cx="3114675" cy="8575675"/>
          </a:xfrm>
          <a:prstGeom prst="rect">
            <a:avLst/>
          </a:prstGeom>
          <a:gradFill rotWithShape="1">
            <a:gsLst>
              <a:gs pos="0">
                <a:srgbClr val="FFFF66"/>
              </a:gs>
              <a:gs pos="50000">
                <a:schemeClr val="bg1"/>
              </a:gs>
              <a:gs pos="100000">
                <a:srgbClr val="FFFF66"/>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600" b="1" u="sng">
                <a:solidFill>
                  <a:srgbClr val="FF0000"/>
                </a:solidFill>
                <a:cs typeface="Arial" panose="020B0604020202020204" pitchFamily="34" charset="0"/>
              </a:rPr>
              <a:t>¿QUIÉN HARÁ LA OBRA?</a:t>
            </a:r>
          </a:p>
          <a:p>
            <a:pPr>
              <a:defRPr/>
            </a:pPr>
            <a:endParaRPr lang="en-US" altLang="en-US" sz="400" b="1">
              <a:solidFill>
                <a:srgbClr val="FF0000"/>
              </a:solidFill>
              <a:cs typeface="Arial" panose="020B0604020202020204" pitchFamily="34" charset="0"/>
            </a:endParaRPr>
          </a:p>
          <a:p>
            <a:pPr>
              <a:buFontTx/>
              <a:buChar char="-"/>
              <a:defRPr/>
            </a:pPr>
            <a:r>
              <a:rPr lang="en-US" altLang="en-US" sz="1300" b="1">
                <a:solidFill>
                  <a:srgbClr val="FF0000"/>
                </a:solidFill>
                <a:cs typeface="Arial" panose="020B0604020202020204" pitchFamily="34" charset="0"/>
              </a:rPr>
              <a:t> TODOS INDIVIDUALMENTE Y</a:t>
            </a:r>
          </a:p>
          <a:p>
            <a:pPr>
              <a:defRPr/>
            </a:pPr>
            <a:r>
              <a:rPr lang="en-US" altLang="en-US" sz="1300" b="1">
                <a:solidFill>
                  <a:srgbClr val="FF0000"/>
                </a:solidFill>
                <a:cs typeface="Arial" panose="020B0604020202020204" pitchFamily="34" charset="0"/>
              </a:rPr>
              <a:t>   LOS EQUIPOS DE GANAR ALMAS</a:t>
            </a:r>
          </a:p>
          <a:p>
            <a:pPr>
              <a:buFontTx/>
              <a:buChar char="-"/>
              <a:defRPr/>
            </a:pPr>
            <a:endParaRPr lang="en-US" altLang="en-US" sz="1300" b="1">
              <a:solidFill>
                <a:srgbClr val="FF0000"/>
              </a:solidFill>
              <a:cs typeface="Arial" panose="020B0604020202020204" pitchFamily="34" charset="0"/>
            </a:endParaRPr>
          </a:p>
          <a:p>
            <a:pPr>
              <a:buFontTx/>
              <a:buChar char="-"/>
              <a:defRPr/>
            </a:pPr>
            <a:r>
              <a:rPr lang="en-US" altLang="en-US" sz="1300" b="1">
                <a:solidFill>
                  <a:srgbClr val="FF0000"/>
                </a:solidFill>
                <a:cs typeface="Arial" panose="020B0604020202020204" pitchFamily="34" charset="0"/>
              </a:rPr>
              <a:t> EQUIPOS DE RUTAS DE BUS E.D.</a:t>
            </a:r>
          </a:p>
          <a:p>
            <a:pPr>
              <a:buFontTx/>
              <a:buChar char="-"/>
              <a:defRPr/>
            </a:pPr>
            <a:r>
              <a:rPr lang="en-US" altLang="en-US" sz="1300" b="1">
                <a:solidFill>
                  <a:srgbClr val="FF0000"/>
                </a:solidFill>
                <a:cs typeface="Arial" panose="020B0604020202020204" pitchFamily="34" charset="0"/>
              </a:rPr>
              <a:t> PASTOR, LÍDERES, EQUIPO DE   </a:t>
            </a:r>
          </a:p>
          <a:p>
            <a:pPr>
              <a:defRPr/>
            </a:pPr>
            <a:r>
              <a:rPr lang="en-US" altLang="en-US" sz="1300" b="1">
                <a:solidFill>
                  <a:srgbClr val="FF0000"/>
                </a:solidFill>
                <a:cs typeface="Arial" panose="020B0604020202020204" pitchFamily="34" charset="0"/>
              </a:rPr>
              <a:t>   EVENTOS ESPECIALES</a:t>
            </a:r>
          </a:p>
          <a:p>
            <a:pPr>
              <a:defRPr/>
            </a:pPr>
            <a:endParaRPr lang="en-US" altLang="en-US" sz="1300" b="1">
              <a:solidFill>
                <a:srgbClr val="FF0000"/>
              </a:solidFill>
              <a:cs typeface="Arial" panose="020B0604020202020204" pitchFamily="34" charset="0"/>
            </a:endParaRPr>
          </a:p>
          <a:p>
            <a:pPr>
              <a:defRPr/>
            </a:pPr>
            <a:r>
              <a:rPr lang="en-US" altLang="en-US" sz="1300" b="1">
                <a:solidFill>
                  <a:srgbClr val="FF0000"/>
                </a:solidFill>
                <a:cs typeface="Arial" panose="020B0604020202020204" pitchFamily="34" charset="0"/>
              </a:rPr>
              <a:t>- EQUIPOS DE ORACIÓN</a:t>
            </a:r>
          </a:p>
          <a:p>
            <a:pPr>
              <a:defRPr/>
            </a:pPr>
            <a:endParaRPr lang="en-US" altLang="en-US" sz="1300" b="1">
              <a:solidFill>
                <a:srgbClr val="FF0000"/>
              </a:solidFill>
              <a:cs typeface="Arial" panose="020B0604020202020204" pitchFamily="34" charset="0"/>
            </a:endParaRPr>
          </a:p>
          <a:p>
            <a:pPr>
              <a:defRPr/>
            </a:pPr>
            <a:endParaRPr lang="en-US" altLang="en-US" sz="2000" b="1">
              <a:cs typeface="Arial" panose="020B0604020202020204" pitchFamily="34" charset="0"/>
            </a:endParaRPr>
          </a:p>
          <a:p>
            <a:pPr>
              <a:buFontTx/>
              <a:buChar char="-"/>
              <a:defRPr/>
            </a:pPr>
            <a:r>
              <a:rPr lang="en-US" altLang="en-US" sz="1300" b="1">
                <a:solidFill>
                  <a:schemeClr val="accent2"/>
                </a:solidFill>
                <a:cs typeface="Arial" panose="020B0604020202020204" pitchFamily="34" charset="0"/>
              </a:rPr>
              <a:t> EQUIPOS DE CUIDADOS –</a:t>
            </a:r>
          </a:p>
          <a:p>
            <a:pPr>
              <a:defRPr/>
            </a:pPr>
            <a:r>
              <a:rPr lang="en-US" altLang="en-US" sz="1300" b="1">
                <a:solidFill>
                  <a:schemeClr val="accent2"/>
                </a:solidFill>
                <a:cs typeface="Arial" panose="020B0604020202020204" pitchFamily="34" charset="0"/>
              </a:rPr>
              <a:t>   MINISTERIO DE IMPACTO</a:t>
            </a:r>
          </a:p>
          <a:p>
            <a:pPr>
              <a:buFontTx/>
              <a:buChar char="-"/>
              <a:defRPr/>
            </a:pPr>
            <a:r>
              <a:rPr lang="en-US" altLang="en-US" sz="1300" b="1">
                <a:solidFill>
                  <a:schemeClr val="accent2"/>
                </a:solidFill>
                <a:cs typeface="Arial" panose="020B0604020202020204" pitchFamily="34" charset="0"/>
              </a:rPr>
              <a:t> EQUIPO DE HOSPITALIDAD Y</a:t>
            </a:r>
          </a:p>
          <a:p>
            <a:pPr>
              <a:defRPr/>
            </a:pPr>
            <a:r>
              <a:rPr lang="en-US" altLang="en-US" sz="1300" b="1">
                <a:solidFill>
                  <a:schemeClr val="accent2"/>
                </a:solidFill>
                <a:cs typeface="Arial" panose="020B0604020202020204" pitchFamily="34" charset="0"/>
              </a:rPr>
              <a:t>   EQUIPOS DE CUIDADOS</a:t>
            </a:r>
          </a:p>
          <a:p>
            <a:pPr>
              <a:buFontTx/>
              <a:buChar char="-"/>
              <a:defRPr/>
            </a:pPr>
            <a:endParaRPr lang="en-US" altLang="en-US" sz="1300" b="1">
              <a:solidFill>
                <a:schemeClr val="accent2"/>
              </a:solidFill>
              <a:cs typeface="Arial" panose="020B0604020202020204" pitchFamily="34" charset="0"/>
            </a:endParaRPr>
          </a:p>
          <a:p>
            <a:pPr>
              <a:buFontTx/>
              <a:buChar char="-"/>
              <a:defRPr/>
            </a:pPr>
            <a:r>
              <a:rPr lang="en-US" altLang="en-US" sz="1300" b="1">
                <a:solidFill>
                  <a:schemeClr val="accent2"/>
                </a:solidFill>
                <a:cs typeface="Arial" panose="020B0604020202020204" pitchFamily="34" charset="0"/>
              </a:rPr>
              <a:t> EQUIPOS DE CUIDADOS – </a:t>
            </a:r>
          </a:p>
          <a:p>
            <a:pPr>
              <a:defRPr/>
            </a:pPr>
            <a:r>
              <a:rPr lang="en-US" altLang="en-US" sz="1300" b="1">
                <a:solidFill>
                  <a:schemeClr val="accent2"/>
                </a:solidFill>
                <a:cs typeface="Arial" panose="020B0604020202020204" pitchFamily="34" charset="0"/>
              </a:rPr>
              <a:t>  MINISTERIO DE BÚSQUEDA</a:t>
            </a:r>
          </a:p>
          <a:p>
            <a:pPr>
              <a:defRPr/>
            </a:pPr>
            <a:endParaRPr lang="en-US" altLang="en-US" sz="1300" b="1">
              <a:solidFill>
                <a:schemeClr val="accent2"/>
              </a:solidFill>
              <a:cs typeface="Arial" panose="020B0604020202020204" pitchFamily="34" charset="0"/>
            </a:endParaRPr>
          </a:p>
          <a:p>
            <a:pPr>
              <a:defRPr/>
            </a:pPr>
            <a:endParaRPr lang="en-US" altLang="en-US" sz="1300" b="1">
              <a:solidFill>
                <a:schemeClr val="accent2"/>
              </a:solidFill>
              <a:cs typeface="Arial" panose="020B0604020202020204" pitchFamily="34" charset="0"/>
            </a:endParaRPr>
          </a:p>
          <a:p>
            <a:pPr>
              <a:defRPr/>
            </a:pPr>
            <a:endParaRPr lang="en-US" altLang="en-US" sz="1300" b="1">
              <a:solidFill>
                <a:schemeClr val="accent2"/>
              </a:solidFill>
              <a:cs typeface="Arial" panose="020B0604020202020204" pitchFamily="34" charset="0"/>
            </a:endParaRPr>
          </a:p>
          <a:p>
            <a:pPr>
              <a:buFontTx/>
              <a:buChar char="-"/>
              <a:defRPr/>
            </a:pPr>
            <a:r>
              <a:rPr lang="en-US" altLang="en-US" sz="1300" b="1">
                <a:solidFill>
                  <a:schemeClr val="accent2"/>
                </a:solidFill>
                <a:cs typeface="Arial" panose="020B0604020202020204" pitchFamily="34" charset="0"/>
              </a:rPr>
              <a:t> PASTOR Y EQUIPOD DE</a:t>
            </a:r>
          </a:p>
          <a:p>
            <a:pPr>
              <a:defRPr/>
            </a:pPr>
            <a:r>
              <a:rPr lang="en-US" altLang="en-US" sz="1300" b="1">
                <a:solidFill>
                  <a:schemeClr val="accent2"/>
                </a:solidFill>
                <a:cs typeface="Arial" panose="020B0604020202020204" pitchFamily="34" charset="0"/>
              </a:rPr>
              <a:t>   CUIDADOS</a:t>
            </a:r>
          </a:p>
          <a:p>
            <a:pPr>
              <a:defRPr/>
            </a:pPr>
            <a:endParaRPr lang="en-US" altLang="en-US" sz="1300" b="1">
              <a:solidFill>
                <a:schemeClr val="accent2"/>
              </a:solidFill>
              <a:cs typeface="Arial" panose="020B0604020202020204" pitchFamily="34" charset="0"/>
            </a:endParaRPr>
          </a:p>
          <a:p>
            <a:pPr>
              <a:defRPr/>
            </a:pPr>
            <a:r>
              <a:rPr lang="en-US" altLang="en-US" sz="1300" b="1">
                <a:solidFill>
                  <a:schemeClr val="accent2"/>
                </a:solidFill>
                <a:cs typeface="Arial" panose="020B0604020202020204" pitchFamily="34" charset="0"/>
              </a:rPr>
              <a:t>- EQUIPOS DE ORACIÓN</a:t>
            </a:r>
          </a:p>
          <a:p>
            <a:pPr>
              <a:defRPr/>
            </a:pPr>
            <a:endParaRPr lang="en-US" altLang="en-US" sz="1400" b="1">
              <a:cs typeface="Arial" panose="020B0604020202020204" pitchFamily="34" charset="0"/>
            </a:endParaRPr>
          </a:p>
          <a:p>
            <a:pPr>
              <a:defRPr/>
            </a:pPr>
            <a:endParaRPr lang="en-US" altLang="en-US" sz="1400" b="1">
              <a:cs typeface="Arial" panose="020B0604020202020204" pitchFamily="34" charset="0"/>
            </a:endParaRPr>
          </a:p>
          <a:p>
            <a:pPr>
              <a:defRPr/>
            </a:pPr>
            <a:endParaRPr lang="en-US" altLang="en-US" sz="1300" b="1">
              <a:cs typeface="Arial" panose="020B0604020202020204" pitchFamily="34" charset="0"/>
            </a:endParaRPr>
          </a:p>
          <a:p>
            <a:pPr>
              <a:defRPr/>
            </a:pPr>
            <a:endParaRPr lang="en-US" altLang="en-US" sz="1800" b="1">
              <a:cs typeface="Arial" panose="020B0604020202020204" pitchFamily="34" charset="0"/>
            </a:endParaRPr>
          </a:p>
          <a:p>
            <a:pPr>
              <a:buFontTx/>
              <a:buChar char="-"/>
              <a:defRPr/>
            </a:pPr>
            <a:r>
              <a:rPr lang="en-US" altLang="en-US" sz="1300" b="1">
                <a:solidFill>
                  <a:srgbClr val="006600"/>
                </a:solidFill>
                <a:cs typeface="Arial" panose="020B0604020202020204" pitchFamily="34" charset="0"/>
              </a:rPr>
              <a:t> MENTORES</a:t>
            </a:r>
          </a:p>
          <a:p>
            <a:pPr>
              <a:buFontTx/>
              <a:buChar char="-"/>
              <a:defRPr/>
            </a:pPr>
            <a:r>
              <a:rPr lang="en-US" altLang="en-US" sz="1300" b="1">
                <a:solidFill>
                  <a:srgbClr val="006600"/>
                </a:solidFill>
                <a:cs typeface="Arial" panose="020B0604020202020204" pitchFamily="34" charset="0"/>
              </a:rPr>
              <a:t> EQUIPOS DE CUIDADOS DE</a:t>
            </a:r>
          </a:p>
          <a:p>
            <a:pPr>
              <a:defRPr/>
            </a:pPr>
            <a:r>
              <a:rPr lang="en-US" altLang="en-US" sz="1300" b="1">
                <a:solidFill>
                  <a:srgbClr val="006600"/>
                </a:solidFill>
                <a:cs typeface="Arial" panose="020B0604020202020204" pitchFamily="34" charset="0"/>
              </a:rPr>
              <a:t>   HOGARES</a:t>
            </a:r>
          </a:p>
          <a:p>
            <a:pPr>
              <a:buFontTx/>
              <a:buChar char="-"/>
              <a:defRPr/>
            </a:pPr>
            <a:endParaRPr lang="en-US" altLang="en-US" sz="1300" b="1">
              <a:solidFill>
                <a:srgbClr val="006600"/>
              </a:solidFill>
              <a:cs typeface="Arial" panose="020B0604020202020204" pitchFamily="34" charset="0"/>
            </a:endParaRPr>
          </a:p>
          <a:p>
            <a:pPr>
              <a:defRPr/>
            </a:pPr>
            <a:endParaRPr lang="en-US" altLang="en-US" sz="1300" b="1">
              <a:solidFill>
                <a:srgbClr val="006600"/>
              </a:solidFill>
              <a:cs typeface="Arial" panose="020B0604020202020204" pitchFamily="34" charset="0"/>
            </a:endParaRPr>
          </a:p>
          <a:p>
            <a:pPr>
              <a:buFontTx/>
              <a:buChar char="-"/>
              <a:defRPr/>
            </a:pPr>
            <a:r>
              <a:rPr lang="en-US" altLang="en-US" sz="1300" b="1">
                <a:solidFill>
                  <a:srgbClr val="006600"/>
                </a:solidFill>
                <a:cs typeface="Arial" panose="020B0604020202020204" pitchFamily="34" charset="0"/>
              </a:rPr>
              <a:t> EQUIPO DE ESTUDIOS BÍBLICOS</a:t>
            </a:r>
          </a:p>
          <a:p>
            <a:pPr>
              <a:defRPr/>
            </a:pPr>
            <a:r>
              <a:rPr lang="en-US" altLang="en-US" sz="1300" b="1">
                <a:solidFill>
                  <a:srgbClr val="006600"/>
                </a:solidFill>
                <a:cs typeface="Arial" panose="020B0604020202020204" pitchFamily="34" charset="0"/>
              </a:rPr>
              <a:t>   Y NUEVOS CONVERTIDOS</a:t>
            </a:r>
          </a:p>
          <a:p>
            <a:pPr>
              <a:defRPr/>
            </a:pPr>
            <a:endParaRPr lang="en-US" altLang="en-US" sz="1300" b="1">
              <a:solidFill>
                <a:srgbClr val="006600"/>
              </a:solidFill>
              <a:cs typeface="Arial" panose="020B0604020202020204" pitchFamily="34" charset="0"/>
            </a:endParaRPr>
          </a:p>
          <a:p>
            <a:pPr>
              <a:defRPr/>
            </a:pPr>
            <a:endParaRPr lang="en-US" altLang="en-US" sz="1300" b="1">
              <a:solidFill>
                <a:srgbClr val="006600"/>
              </a:solidFill>
              <a:cs typeface="Arial" panose="020B0604020202020204" pitchFamily="34" charset="0"/>
            </a:endParaRPr>
          </a:p>
          <a:p>
            <a:pPr>
              <a:buFontTx/>
              <a:buChar char="-"/>
              <a:defRPr/>
            </a:pPr>
            <a:r>
              <a:rPr lang="en-US" altLang="en-US" sz="1300" b="1">
                <a:solidFill>
                  <a:srgbClr val="006600"/>
                </a:solidFill>
                <a:cs typeface="Arial" panose="020B0604020202020204" pitchFamily="34" charset="0"/>
              </a:rPr>
              <a:t> EQUIPOS DE ORACIÓN</a:t>
            </a:r>
          </a:p>
          <a:p>
            <a:pPr>
              <a:defRPr/>
            </a:pPr>
            <a:endParaRPr lang="en-US" altLang="en-US" sz="2000" b="1">
              <a:solidFill>
                <a:srgbClr val="006600"/>
              </a:solidFill>
              <a:cs typeface="Arial" panose="020B0604020202020204" pitchFamily="34" charset="0"/>
            </a:endParaRPr>
          </a:p>
          <a:p>
            <a:pPr>
              <a:defRPr/>
            </a:pPr>
            <a:endParaRPr lang="en-US" altLang="en-US" sz="800" b="1">
              <a:solidFill>
                <a:srgbClr val="006600"/>
              </a:solidFill>
              <a:cs typeface="Arial" panose="020B0604020202020204" pitchFamily="34" charset="0"/>
            </a:endParaRPr>
          </a:p>
        </p:txBody>
      </p:sp>
    </p:spTree>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28600" y="122238"/>
            <a:ext cx="6858000" cy="849312"/>
          </a:xfrm>
          <a:solidFill>
            <a:srgbClr val="FF0000"/>
          </a:solidFill>
          <a:ln w="57150">
            <a:solidFill>
              <a:schemeClr val="tx1"/>
            </a:solidFill>
            <a:miter lim="800000"/>
            <a:headEnd/>
            <a:tailEnd/>
          </a:ln>
        </p:spPr>
        <p:txBody>
          <a:bodyPr lIns="95088" tIns="47544" rIns="95088" bIns="47544"/>
          <a:lstStyle/>
          <a:p>
            <a:pPr eaLnBrk="1" hangingPunct="1"/>
            <a:r>
              <a:rPr lang="en-US" altLang="en-US" sz="2800" b="1">
                <a:solidFill>
                  <a:schemeClr val="bg1"/>
                </a:solidFill>
              </a:rPr>
              <a:t>TRABAJANDO EN SU REINO EN LA ÚLTIMA COSECHA</a:t>
            </a:r>
          </a:p>
        </p:txBody>
      </p:sp>
      <p:sp>
        <p:nvSpPr>
          <p:cNvPr id="15363" name="Rectangle 3"/>
          <p:cNvSpPr>
            <a:spLocks noGrp="1" noChangeArrowheads="1"/>
          </p:cNvSpPr>
          <p:nvPr>
            <p:ph type="body" idx="4294967295"/>
          </p:nvPr>
        </p:nvSpPr>
        <p:spPr>
          <a:xfrm>
            <a:off x="228600" y="1104900"/>
            <a:ext cx="6858000" cy="8077200"/>
          </a:xfrm>
          <a:gradFill rotWithShape="0">
            <a:gsLst>
              <a:gs pos="0">
                <a:srgbClr val="FFFF00"/>
              </a:gs>
              <a:gs pos="50000">
                <a:schemeClr val="bg1"/>
              </a:gs>
              <a:gs pos="100000">
                <a:srgbClr val="FFFF00"/>
              </a:gs>
            </a:gsLst>
            <a:lin ang="5400000" scaled="1"/>
          </a:gradFill>
          <a:ln w="57150">
            <a:solidFill>
              <a:schemeClr val="tx1"/>
            </a:solidFill>
          </a:ln>
        </p:spPr>
        <p:txBody>
          <a:bodyPr lIns="95088" tIns="47544" rIns="95088" bIns="47544"/>
          <a:lstStyle/>
          <a:p>
            <a:pPr marL="357188" indent="-357188" defTabSz="950913" eaLnBrk="1" hangingPunct="1">
              <a:lnSpc>
                <a:spcPct val="90000"/>
              </a:lnSpc>
              <a:buFontTx/>
              <a:buNone/>
              <a:defRPr/>
            </a:pPr>
            <a:endParaRPr lang="en-US" altLang="en-US" sz="1600">
              <a:solidFill>
                <a:srgbClr val="FF3300"/>
              </a:solidFill>
              <a:latin typeface="Arial Black" panose="020B0A04020102020204" pitchFamily="34" charset="0"/>
            </a:endParaRPr>
          </a:p>
          <a:p>
            <a:pPr marL="357188" indent="-357188" defTabSz="950913" eaLnBrk="1" hangingPunct="1">
              <a:lnSpc>
                <a:spcPct val="90000"/>
              </a:lnSpc>
              <a:buFontTx/>
              <a:buNone/>
              <a:defRPr/>
            </a:pPr>
            <a:r>
              <a:rPr lang="en-US" altLang="en-US" sz="3000">
                <a:solidFill>
                  <a:srgbClr val="FF3300"/>
                </a:solidFill>
                <a:latin typeface="Arial Black" panose="020B0A04020102020204" pitchFamily="34" charset="0"/>
              </a:rPr>
              <a:t>1. RELACIÓN CON DIOS</a:t>
            </a:r>
          </a:p>
          <a:p>
            <a:pPr marL="357188" indent="-357188" defTabSz="950913" eaLnBrk="1" hangingPunct="1">
              <a:lnSpc>
                <a:spcPct val="90000"/>
              </a:lnSpc>
              <a:buFontTx/>
              <a:buNone/>
              <a:defRPr/>
            </a:pPr>
            <a:r>
              <a:rPr lang="en-US" altLang="en-US" b="1">
                <a:solidFill>
                  <a:srgbClr val="FF3300"/>
                </a:solidFill>
              </a:rPr>
              <a:t>     </a:t>
            </a:r>
            <a:r>
              <a:rPr lang="en-US" altLang="en-US" sz="2800" b="1">
                <a:solidFill>
                  <a:srgbClr val="FF3300"/>
                </a:solidFill>
              </a:rPr>
              <a:t>BUSCARLE A ÉL:  </a:t>
            </a:r>
            <a:r>
              <a:rPr lang="en-US" altLang="en-US" sz="2000" b="1">
                <a:solidFill>
                  <a:srgbClr val="FF3300"/>
                </a:solidFill>
              </a:rPr>
              <a:t>(Heb. 11:6)</a:t>
            </a:r>
            <a:endParaRPr lang="en-US" altLang="en-US" sz="2000" b="1" u="sng">
              <a:solidFill>
                <a:srgbClr val="FF3300"/>
              </a:solidFill>
            </a:endParaRPr>
          </a:p>
          <a:p>
            <a:pPr marL="357188" indent="-357188" defTabSz="950913" eaLnBrk="1" hangingPunct="1">
              <a:lnSpc>
                <a:spcPct val="90000"/>
              </a:lnSpc>
              <a:buFontTx/>
              <a:buNone/>
              <a:defRPr/>
            </a:pPr>
            <a:r>
              <a:rPr lang="en-US" altLang="en-US" sz="2300" b="1">
                <a:solidFill>
                  <a:srgbClr val="FF3300"/>
                </a:solidFill>
              </a:rPr>
              <a:t>  - Buscar al </a:t>
            </a:r>
            <a:r>
              <a:rPr lang="en-US" altLang="en-US" sz="2300">
                <a:solidFill>
                  <a:srgbClr val="FF3300"/>
                </a:solidFill>
                <a:latin typeface="Arial Black" panose="020B0A04020102020204" pitchFamily="34" charset="0"/>
              </a:rPr>
              <a:t>Operador de milagros </a:t>
            </a:r>
            <a:r>
              <a:rPr lang="en-US" altLang="en-US" sz="2300" b="1">
                <a:solidFill>
                  <a:srgbClr val="FF3300"/>
                </a:solidFill>
              </a:rPr>
              <a:t>y una      revelación más grande de Él Vs. buscar Sus milagros y señales.</a:t>
            </a:r>
          </a:p>
          <a:p>
            <a:pPr marL="357188" indent="-357188" defTabSz="950913" eaLnBrk="1" hangingPunct="1">
              <a:lnSpc>
                <a:spcPct val="90000"/>
              </a:lnSpc>
              <a:buFontTx/>
              <a:buNone/>
              <a:defRPr/>
            </a:pPr>
            <a:r>
              <a:rPr lang="en-US" altLang="en-US" sz="2300" b="1">
                <a:solidFill>
                  <a:srgbClr val="FF3300"/>
                </a:solidFill>
              </a:rPr>
              <a:t>  - Buscar Su propósito Vs. Su poder.</a:t>
            </a:r>
            <a:r>
              <a:rPr lang="en-US" altLang="en-US" sz="2400">
                <a:solidFill>
                  <a:srgbClr val="FF3300"/>
                </a:solidFill>
              </a:rPr>
              <a:t> </a:t>
            </a:r>
            <a:r>
              <a:rPr lang="en-US" altLang="en-US" sz="2000" b="1">
                <a:solidFill>
                  <a:srgbClr val="FF3300"/>
                </a:solidFill>
              </a:rPr>
              <a:t>(Ef. 3:10-11,   </a:t>
            </a:r>
          </a:p>
          <a:p>
            <a:pPr marL="357188" indent="-357188" defTabSz="950913" eaLnBrk="1" hangingPunct="1">
              <a:lnSpc>
                <a:spcPct val="90000"/>
              </a:lnSpc>
              <a:buFontTx/>
              <a:buNone/>
              <a:defRPr/>
            </a:pPr>
            <a:r>
              <a:rPr lang="en-US" altLang="en-US" sz="2000" b="1">
                <a:solidFill>
                  <a:srgbClr val="FF3300"/>
                </a:solidFill>
              </a:rPr>
              <a:t>     Rom. 9:17)</a:t>
            </a:r>
          </a:p>
          <a:p>
            <a:pPr marL="357188" indent="-357188" defTabSz="950913" eaLnBrk="1" hangingPunct="1">
              <a:lnSpc>
                <a:spcPct val="90000"/>
              </a:lnSpc>
              <a:buFontTx/>
              <a:buNone/>
              <a:defRPr/>
            </a:pPr>
            <a:endParaRPr lang="en-US" altLang="en-US" sz="1200" b="1">
              <a:solidFill>
                <a:srgbClr val="FF3300"/>
              </a:solidFill>
            </a:endParaRPr>
          </a:p>
          <a:p>
            <a:pPr marL="357188" indent="-357188" defTabSz="950913" eaLnBrk="1" hangingPunct="1">
              <a:lnSpc>
                <a:spcPct val="90000"/>
              </a:lnSpc>
              <a:buFontTx/>
              <a:buNone/>
              <a:defRPr/>
            </a:pPr>
            <a:r>
              <a:rPr lang="en-US" altLang="en-US" sz="3000">
                <a:solidFill>
                  <a:schemeClr val="accent2"/>
                </a:solidFill>
                <a:latin typeface="Arial Black" panose="020B0A04020102020204" pitchFamily="34" charset="0"/>
              </a:rPr>
              <a:t> 2. RESTAURACIÓN </a:t>
            </a:r>
            <a:r>
              <a:rPr lang="en-US" altLang="en-US" sz="1800" b="1">
                <a:solidFill>
                  <a:schemeClr val="accent2"/>
                </a:solidFill>
              </a:rPr>
              <a:t>– La carga del Señor </a:t>
            </a:r>
          </a:p>
          <a:p>
            <a:pPr marL="357188" indent="-357188" defTabSz="950913" eaLnBrk="1" hangingPunct="1">
              <a:lnSpc>
                <a:spcPct val="90000"/>
              </a:lnSpc>
              <a:buFontTx/>
              <a:buNone/>
              <a:defRPr/>
            </a:pPr>
            <a:r>
              <a:rPr lang="en-US" altLang="en-US" sz="1800" b="1">
                <a:solidFill>
                  <a:schemeClr val="accent2"/>
                </a:solidFill>
              </a:rPr>
              <a:t>           </a:t>
            </a:r>
            <a:r>
              <a:rPr lang="en-US" altLang="en-US" sz="2000" b="1">
                <a:solidFill>
                  <a:schemeClr val="accent2"/>
                </a:solidFill>
              </a:rPr>
              <a:t>(Hag. 2:9,  Joel 2:12-29)</a:t>
            </a:r>
            <a:r>
              <a:rPr lang="en-US" altLang="en-US" sz="1000" b="1">
                <a:solidFill>
                  <a:schemeClr val="accent2"/>
                </a:solidFill>
              </a:rPr>
              <a:t>           </a:t>
            </a:r>
          </a:p>
          <a:p>
            <a:pPr marL="357188" indent="-357188" defTabSz="950913" eaLnBrk="1" hangingPunct="1">
              <a:lnSpc>
                <a:spcPct val="90000"/>
              </a:lnSpc>
              <a:buFontTx/>
              <a:buNone/>
              <a:defRPr/>
            </a:pPr>
            <a:r>
              <a:rPr lang="en-US" altLang="en-US" sz="400">
                <a:solidFill>
                  <a:schemeClr val="accent2"/>
                </a:solidFill>
              </a:rPr>
              <a:t>         </a:t>
            </a:r>
            <a:r>
              <a:rPr lang="en-US" altLang="en-US" sz="1000">
                <a:solidFill>
                  <a:schemeClr val="accent2"/>
                </a:solidFill>
              </a:rPr>
              <a:t>                                                                                                                                         </a:t>
            </a:r>
          </a:p>
          <a:p>
            <a:pPr marL="357188" indent="-357188" defTabSz="950913" eaLnBrk="1" hangingPunct="1">
              <a:lnSpc>
                <a:spcPct val="90000"/>
              </a:lnSpc>
              <a:buFontTx/>
              <a:buNone/>
              <a:defRPr/>
            </a:pPr>
            <a:r>
              <a:rPr lang="en-US" altLang="en-US" sz="3000" b="1">
                <a:solidFill>
                  <a:srgbClr val="006600"/>
                </a:solidFill>
                <a:latin typeface="Arial Black" panose="020B0A04020102020204" pitchFamily="34" charset="0"/>
              </a:rPr>
              <a:t> 3. TIEMPO</a:t>
            </a:r>
            <a:r>
              <a:rPr lang="en-US" altLang="en-US" sz="2800" b="1">
                <a:solidFill>
                  <a:srgbClr val="006600"/>
                </a:solidFill>
              </a:rPr>
              <a:t> – </a:t>
            </a:r>
            <a:r>
              <a:rPr lang="en-US" altLang="en-US" sz="2400" b="1">
                <a:solidFill>
                  <a:srgbClr val="006600"/>
                </a:solidFill>
              </a:rPr>
              <a:t>Las 3 dimensiones del tiempo:</a:t>
            </a:r>
          </a:p>
          <a:p>
            <a:pPr marL="357188" indent="-357188" defTabSz="950913" eaLnBrk="1" hangingPunct="1">
              <a:lnSpc>
                <a:spcPct val="90000"/>
              </a:lnSpc>
              <a:buFontTx/>
              <a:buNone/>
              <a:defRPr/>
            </a:pPr>
            <a:r>
              <a:rPr lang="en-US" altLang="en-US" sz="2300" b="1">
                <a:solidFill>
                  <a:srgbClr val="006600"/>
                </a:solidFill>
              </a:rPr>
              <a:t>  - ¿Dónde estamos en el tiempo?</a:t>
            </a:r>
            <a:r>
              <a:rPr lang="en-US" altLang="en-US" sz="2800" b="1">
                <a:solidFill>
                  <a:srgbClr val="006600"/>
                </a:solidFill>
              </a:rPr>
              <a:t> </a:t>
            </a:r>
            <a:r>
              <a:rPr lang="en-US" altLang="en-US" sz="1600" b="1">
                <a:solidFill>
                  <a:srgbClr val="006600"/>
                </a:solidFill>
              </a:rPr>
              <a:t>¡Señales de los tiempos!</a:t>
            </a:r>
          </a:p>
          <a:p>
            <a:pPr marL="357188" indent="-357188" defTabSz="950913" eaLnBrk="1" hangingPunct="1">
              <a:lnSpc>
                <a:spcPct val="90000"/>
              </a:lnSpc>
              <a:buFontTx/>
              <a:buNone/>
              <a:defRPr/>
            </a:pPr>
            <a:r>
              <a:rPr lang="en-US" altLang="en-US" sz="2300" b="1">
                <a:solidFill>
                  <a:srgbClr val="006600"/>
                </a:solidFill>
              </a:rPr>
              <a:t>  - ¿Cuánto tiempo nos queda?</a:t>
            </a:r>
          </a:p>
          <a:p>
            <a:pPr marL="357188" indent="-357188" defTabSz="950913" eaLnBrk="1" hangingPunct="1">
              <a:lnSpc>
                <a:spcPct val="90000"/>
              </a:lnSpc>
              <a:buFontTx/>
              <a:buNone/>
              <a:defRPr/>
            </a:pPr>
            <a:r>
              <a:rPr lang="en-US" altLang="en-US" sz="2300" b="1">
                <a:solidFill>
                  <a:srgbClr val="006600"/>
                </a:solidFill>
              </a:rPr>
              <a:t>  - ¿Qué?: “¿Señor, qué quieres que haga con mi </a:t>
            </a:r>
          </a:p>
          <a:p>
            <a:pPr marL="357188" indent="-357188" defTabSz="950913" eaLnBrk="1" hangingPunct="1">
              <a:lnSpc>
                <a:spcPct val="90000"/>
              </a:lnSpc>
              <a:buFontTx/>
              <a:buNone/>
              <a:defRPr/>
            </a:pPr>
            <a:r>
              <a:rPr lang="en-US" altLang="en-US" sz="2300" b="1">
                <a:solidFill>
                  <a:srgbClr val="006600"/>
                </a:solidFill>
              </a:rPr>
              <a:t>      tiempo?”</a:t>
            </a:r>
            <a:r>
              <a:rPr lang="en-US" altLang="en-US" sz="2800" b="1">
                <a:solidFill>
                  <a:srgbClr val="006600"/>
                </a:solidFill>
              </a:rPr>
              <a:t> </a:t>
            </a:r>
          </a:p>
          <a:p>
            <a:pPr marL="357188" indent="-357188" defTabSz="950913" eaLnBrk="1" hangingPunct="1">
              <a:lnSpc>
                <a:spcPct val="90000"/>
              </a:lnSpc>
              <a:buFontTx/>
              <a:buNone/>
              <a:defRPr/>
            </a:pPr>
            <a:endParaRPr lang="en-US" altLang="en-US" sz="400" b="1">
              <a:solidFill>
                <a:srgbClr val="006600"/>
              </a:solidFill>
            </a:endParaRPr>
          </a:p>
          <a:p>
            <a:pPr marL="357188" indent="-357188" defTabSz="950913" eaLnBrk="1" hangingPunct="1">
              <a:lnSpc>
                <a:spcPct val="90000"/>
              </a:lnSpc>
              <a:buFontTx/>
              <a:buNone/>
              <a:defRPr/>
            </a:pPr>
            <a:endParaRPr lang="en-US" altLang="en-US" sz="400" b="1">
              <a:solidFill>
                <a:srgbClr val="33CC33"/>
              </a:solidFill>
            </a:endParaRPr>
          </a:p>
          <a:p>
            <a:pPr marL="357188" indent="-357188" defTabSz="950913" eaLnBrk="1" hangingPunct="1">
              <a:lnSpc>
                <a:spcPct val="90000"/>
              </a:lnSpc>
              <a:buFontTx/>
              <a:buNone/>
              <a:defRPr/>
            </a:pPr>
            <a:r>
              <a:rPr lang="en-US" altLang="en-US" sz="2800">
                <a:solidFill>
                  <a:srgbClr val="33CC33"/>
                </a:solidFill>
              </a:rPr>
              <a:t>          </a:t>
            </a:r>
            <a:r>
              <a:rPr lang="en-US" altLang="en-US" sz="2800" b="1"/>
              <a:t>-</a:t>
            </a:r>
            <a:r>
              <a:rPr lang="en-US" altLang="en-US" sz="2800"/>
              <a:t> </a:t>
            </a:r>
            <a:r>
              <a:rPr lang="en-US" altLang="en-US" sz="2800" b="1"/>
              <a:t>MI REINO   (Hijo de hombre)</a:t>
            </a:r>
          </a:p>
          <a:p>
            <a:pPr marL="357188" indent="-357188" defTabSz="950913" eaLnBrk="1" hangingPunct="1">
              <a:lnSpc>
                <a:spcPct val="90000"/>
              </a:lnSpc>
              <a:buFontTx/>
              <a:buNone/>
              <a:defRPr/>
            </a:pPr>
            <a:r>
              <a:rPr lang="en-US" altLang="en-US" sz="2800" b="1">
                <a:solidFill>
                  <a:srgbClr val="F91807"/>
                </a:solidFill>
              </a:rPr>
              <a:t>          - SU REINO   (Hijo de Dios)</a:t>
            </a:r>
            <a:r>
              <a:rPr lang="en-US" altLang="en-US" sz="2000">
                <a:solidFill>
                  <a:srgbClr val="33CC33"/>
                </a:solidFill>
              </a:rPr>
              <a:t> </a:t>
            </a:r>
            <a:r>
              <a:rPr lang="en-US" altLang="en-US" sz="400">
                <a:solidFill>
                  <a:srgbClr val="33CC33"/>
                </a:solidFill>
              </a:rPr>
              <a:t>       </a:t>
            </a:r>
            <a:r>
              <a:rPr lang="en-US" altLang="en-US" sz="2000">
                <a:solidFill>
                  <a:srgbClr val="33CC33"/>
                </a:solidFill>
              </a:rPr>
              <a:t>   </a:t>
            </a:r>
          </a:p>
        </p:txBody>
      </p:sp>
    </p:spTree>
  </p:cSld>
  <p:clrMapOvr>
    <a:masterClrMapping/>
  </p:clrMapOvr>
  <p:transition spd="slow">
    <p:check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ext Box 2"/>
          <p:cNvSpPr txBox="1">
            <a:spLocks noChangeArrowheads="1"/>
          </p:cNvSpPr>
          <p:nvPr/>
        </p:nvSpPr>
        <p:spPr bwMode="auto">
          <a:xfrm>
            <a:off x="76200" y="66675"/>
            <a:ext cx="7162800" cy="9175750"/>
          </a:xfrm>
          <a:prstGeom prst="rect">
            <a:avLst/>
          </a:prstGeom>
          <a:gradFill rotWithShape="0">
            <a:gsLst>
              <a:gs pos="0">
                <a:schemeClr val="tx1"/>
              </a:gs>
              <a:gs pos="50000">
                <a:srgbClr val="0000CC"/>
              </a:gs>
              <a:gs pos="100000">
                <a:schemeClr val="tx1"/>
              </a:gs>
            </a:gsLst>
            <a:lin ang="0" scaled="1"/>
          </a:gradFill>
          <a:ln w="76200">
            <a:solidFill>
              <a:srgbClr val="FFFF00"/>
            </a:solidFill>
            <a:miter lim="800000"/>
            <a:headEnd/>
            <a:tailEnd/>
          </a:ln>
          <a:effec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1800" b="1" u="sng">
                <a:solidFill>
                  <a:srgbClr val="FFFF00"/>
                </a:solidFill>
                <a:cs typeface="Times New Roman" panose="02020603050405020304" pitchFamily="18" charset="0"/>
              </a:rPr>
              <a:t>PRINCIPIOS BÁSICOS FUNDAMENTALES DEL GANAR ALMAS</a:t>
            </a:r>
          </a:p>
          <a:p>
            <a:pPr algn="ctr">
              <a:defRPr/>
            </a:pPr>
            <a:endParaRPr lang="en-US" altLang="en-US" sz="1200" b="1" u="sng">
              <a:solidFill>
                <a:srgbClr val="FFFF00"/>
              </a:solidFill>
              <a:cs typeface="Times New Roman" panose="02020603050405020304" pitchFamily="18" charset="0"/>
            </a:endParaRPr>
          </a:p>
          <a:p>
            <a:pPr>
              <a:defRPr/>
            </a:pPr>
            <a:r>
              <a:rPr lang="en-US" altLang="en-US" sz="1600" b="1">
                <a:solidFill>
                  <a:schemeClr val="bg1"/>
                </a:solidFill>
                <a:cs typeface="Times New Roman" panose="02020603050405020304" pitchFamily="18" charset="0"/>
              </a:rPr>
              <a:t>1.  PRIMERO QUE TODO, ORACIÓN:</a:t>
            </a:r>
          </a:p>
          <a:p>
            <a:pPr>
              <a:defRPr/>
            </a:pPr>
            <a:r>
              <a:rPr lang="en-US" altLang="en-US" sz="1600" b="1">
                <a:solidFill>
                  <a:schemeClr val="bg1"/>
                </a:solidFill>
                <a:cs typeface="Times New Roman" panose="02020603050405020304" pitchFamily="18" charset="0"/>
              </a:rPr>
              <a:t>     </a:t>
            </a:r>
            <a:r>
              <a:rPr lang="en-US" altLang="en-US" sz="1200">
                <a:solidFill>
                  <a:schemeClr val="bg1"/>
                </a:solidFill>
                <a:latin typeface="Arial Black" panose="020B0A04020102020204" pitchFamily="34" charset="0"/>
                <a:cs typeface="Times New Roman" panose="02020603050405020304" pitchFamily="18" charset="0"/>
              </a:rPr>
              <a:t>&gt;</a:t>
            </a:r>
            <a:r>
              <a:rPr lang="en-US" altLang="en-US" sz="1400">
                <a:solidFill>
                  <a:schemeClr val="bg1"/>
                </a:solidFill>
                <a:latin typeface="Arial Black" panose="020B0A04020102020204" pitchFamily="34" charset="0"/>
                <a:cs typeface="Times New Roman" panose="02020603050405020304" pitchFamily="18" charset="0"/>
              </a:rPr>
              <a:t>  </a:t>
            </a:r>
            <a:r>
              <a:rPr lang="en-US" altLang="en-US" sz="1600" b="1">
                <a:solidFill>
                  <a:schemeClr val="bg1"/>
                </a:solidFill>
                <a:cs typeface="Times New Roman" panose="02020603050405020304" pitchFamily="18" charset="0"/>
              </a:rPr>
              <a:t>ORACIÓN DE AVIVAMIENTO: Buscar el rostro de Dios. Buscar hacer</a:t>
            </a:r>
          </a:p>
          <a:p>
            <a:pPr>
              <a:defRPr/>
            </a:pPr>
            <a:r>
              <a:rPr lang="en-US" altLang="en-US" sz="1600" b="1">
                <a:solidFill>
                  <a:schemeClr val="bg1"/>
                </a:solidFill>
                <a:cs typeface="Times New Roman" panose="02020603050405020304" pitchFamily="18" charset="0"/>
              </a:rPr>
              <a:t>         Su voluntad y hacer lo que sea necesario para tener avivamiento en</a:t>
            </a:r>
          </a:p>
          <a:p>
            <a:pPr>
              <a:defRPr/>
            </a:pPr>
            <a:r>
              <a:rPr lang="en-US" altLang="en-US" sz="1600" b="1">
                <a:solidFill>
                  <a:schemeClr val="bg1"/>
                </a:solidFill>
                <a:cs typeface="Times New Roman" panose="02020603050405020304" pitchFamily="18" charset="0"/>
              </a:rPr>
              <a:t>         nuestras vidas. El enfoque de esta oración es </a:t>
            </a:r>
            <a:r>
              <a:rPr lang="en-US" altLang="en-US" sz="1800" b="1">
                <a:solidFill>
                  <a:srgbClr val="FFFF00"/>
                </a:solidFill>
                <a:cs typeface="Times New Roman" panose="02020603050405020304" pitchFamily="18" charset="0"/>
              </a:rPr>
              <a:t>“Cámbiame Señor”.</a:t>
            </a:r>
          </a:p>
          <a:p>
            <a:pPr>
              <a:defRPr/>
            </a:pPr>
            <a:endParaRPr lang="en-US" altLang="en-US" sz="400" b="1">
              <a:solidFill>
                <a:schemeClr val="bg1"/>
              </a:solidFill>
              <a:cs typeface="Times New Roman" panose="02020603050405020304" pitchFamily="18" charset="0"/>
            </a:endParaRPr>
          </a:p>
          <a:p>
            <a:pPr>
              <a:defRPr/>
            </a:pPr>
            <a:r>
              <a:rPr lang="en-US" altLang="en-US" sz="1600" b="1">
                <a:solidFill>
                  <a:schemeClr val="bg1"/>
                </a:solidFill>
                <a:cs typeface="Times New Roman" panose="02020603050405020304" pitchFamily="18" charset="0"/>
              </a:rPr>
              <a:t>     </a:t>
            </a:r>
            <a:r>
              <a:rPr lang="en-US" altLang="en-US" sz="1200">
                <a:solidFill>
                  <a:schemeClr val="bg1"/>
                </a:solidFill>
                <a:latin typeface="Arial Black" panose="020B0A04020102020204" pitchFamily="34" charset="0"/>
                <a:cs typeface="Times New Roman" panose="02020603050405020304" pitchFamily="18" charset="0"/>
              </a:rPr>
              <a:t>&gt;</a:t>
            </a:r>
            <a:r>
              <a:rPr lang="en-US" altLang="en-US" sz="1600" b="1">
                <a:solidFill>
                  <a:schemeClr val="bg1"/>
                </a:solidFill>
                <a:cs typeface="Times New Roman" panose="02020603050405020304" pitchFamily="18" charset="0"/>
              </a:rPr>
              <a:t>  GUERRA ESPIRITUAL: Pararse entre el reino de Satanás y el hombre,</a:t>
            </a:r>
          </a:p>
          <a:p>
            <a:pPr>
              <a:defRPr/>
            </a:pPr>
            <a:r>
              <a:rPr lang="en-US" altLang="en-US" sz="1600" b="1">
                <a:solidFill>
                  <a:schemeClr val="bg1"/>
                </a:solidFill>
                <a:cs typeface="Times New Roman" panose="02020603050405020304" pitchFamily="18" charset="0"/>
              </a:rPr>
              <a:t>         atando y destruyendo los poderes de satanás que atan y ciegan para</a:t>
            </a:r>
          </a:p>
          <a:p>
            <a:pPr>
              <a:defRPr/>
            </a:pPr>
            <a:r>
              <a:rPr lang="en-US" altLang="en-US" sz="1600" b="1">
                <a:solidFill>
                  <a:schemeClr val="bg1"/>
                </a:solidFill>
                <a:cs typeface="Times New Roman" panose="02020603050405020304" pitchFamily="18" charset="0"/>
              </a:rPr>
              <a:t>         evitar que lleguen al conocimiento de la verdad.</a:t>
            </a:r>
          </a:p>
          <a:p>
            <a:pPr>
              <a:defRPr/>
            </a:pPr>
            <a:endParaRPr lang="en-US" altLang="en-US" sz="400" b="1">
              <a:solidFill>
                <a:schemeClr val="bg1"/>
              </a:solidFill>
              <a:cs typeface="Times New Roman" panose="02020603050405020304" pitchFamily="18" charset="0"/>
            </a:endParaRPr>
          </a:p>
          <a:p>
            <a:pPr>
              <a:defRPr/>
            </a:pPr>
            <a:r>
              <a:rPr lang="en-US" altLang="en-US" sz="1600" b="1">
                <a:solidFill>
                  <a:schemeClr val="bg1"/>
                </a:solidFill>
                <a:cs typeface="Times New Roman" panose="02020603050405020304" pitchFamily="18" charset="0"/>
              </a:rPr>
              <a:t>      </a:t>
            </a:r>
            <a:r>
              <a:rPr lang="en-US" altLang="en-US" sz="1200">
                <a:solidFill>
                  <a:schemeClr val="bg1"/>
                </a:solidFill>
                <a:latin typeface="Arial Black" panose="020B0A04020102020204" pitchFamily="34" charset="0"/>
                <a:cs typeface="Times New Roman" panose="02020603050405020304" pitchFamily="18" charset="0"/>
              </a:rPr>
              <a:t>&gt;</a:t>
            </a:r>
            <a:r>
              <a:rPr lang="en-US" altLang="en-US" sz="1600" b="1">
                <a:solidFill>
                  <a:schemeClr val="bg1"/>
                </a:solidFill>
                <a:cs typeface="Times New Roman" panose="02020603050405020304" pitchFamily="18" charset="0"/>
              </a:rPr>
              <a:t>  ORACIÓN DE INTERCESIÓN: Pararse en la brecha entre Dios y el</a:t>
            </a:r>
          </a:p>
          <a:p>
            <a:pPr>
              <a:defRPr/>
            </a:pPr>
            <a:r>
              <a:rPr lang="en-US" altLang="en-US" sz="1600" b="1">
                <a:solidFill>
                  <a:schemeClr val="bg1"/>
                </a:solidFill>
                <a:cs typeface="Times New Roman" panose="02020603050405020304" pitchFamily="18" charset="0"/>
              </a:rPr>
              <a:t>         hombre intercediendo ante Dios por las necesidades de otro.</a:t>
            </a:r>
          </a:p>
          <a:p>
            <a:pPr>
              <a:defRPr/>
            </a:pPr>
            <a:r>
              <a:rPr lang="en-US" altLang="en-US" sz="1000" b="1">
                <a:solidFill>
                  <a:schemeClr val="bg1"/>
                </a:solidFill>
                <a:cs typeface="Times New Roman" panose="02020603050405020304" pitchFamily="18" charset="0"/>
              </a:rPr>
              <a:t>  </a:t>
            </a:r>
            <a:r>
              <a:rPr lang="en-US" altLang="en-US" sz="800" b="1">
                <a:solidFill>
                  <a:schemeClr val="bg1"/>
                </a:solidFill>
                <a:cs typeface="Times New Roman" panose="02020603050405020304" pitchFamily="18" charset="0"/>
              </a:rPr>
              <a:t>  </a:t>
            </a:r>
          </a:p>
          <a:p>
            <a:pPr>
              <a:defRPr/>
            </a:pPr>
            <a:r>
              <a:rPr lang="en-US" altLang="en-US" sz="1600" b="1">
                <a:solidFill>
                  <a:srgbClr val="FFFF00"/>
                </a:solidFill>
                <a:cs typeface="Times New Roman" panose="02020603050405020304" pitchFamily="18" charset="0"/>
              </a:rPr>
              <a:t>2.   LA PERSONA A LA QUE ESTAMOS TRATANDO DE GANAR , DEBE</a:t>
            </a:r>
          </a:p>
          <a:p>
            <a:pPr>
              <a:defRPr/>
            </a:pPr>
            <a:r>
              <a:rPr lang="en-US" altLang="en-US" sz="1600" b="1">
                <a:solidFill>
                  <a:srgbClr val="FFFF00"/>
                </a:solidFill>
                <a:cs typeface="Times New Roman" panose="02020603050405020304" pitchFamily="18" charset="0"/>
              </a:rPr>
              <a:t>      TENER UNA NECESIDAD: </a:t>
            </a:r>
          </a:p>
          <a:p>
            <a:pPr>
              <a:defRPr/>
            </a:pPr>
            <a:r>
              <a:rPr lang="en-US" altLang="en-US" sz="1600" b="1">
                <a:solidFill>
                  <a:srgbClr val="FFFF00"/>
                </a:solidFill>
                <a:cs typeface="Times New Roman" panose="02020603050405020304" pitchFamily="18" charset="0"/>
              </a:rPr>
              <a:t>      </a:t>
            </a:r>
            <a:r>
              <a:rPr lang="en-US" altLang="en-US" sz="1200">
                <a:solidFill>
                  <a:srgbClr val="FFFF00"/>
                </a:solidFill>
                <a:latin typeface="Arial Black" panose="020B0A04020102020204" pitchFamily="34" charset="0"/>
                <a:cs typeface="Times New Roman" panose="02020603050405020304" pitchFamily="18" charset="0"/>
              </a:rPr>
              <a:t>&gt;</a:t>
            </a:r>
            <a:r>
              <a:rPr lang="en-US" altLang="en-US" sz="1600" b="1">
                <a:solidFill>
                  <a:srgbClr val="FFFF00"/>
                </a:solidFill>
                <a:cs typeface="Times New Roman" panose="02020603050405020304" pitchFamily="18" charset="0"/>
              </a:rPr>
              <a:t> UNA NECESIDAD RECONOCIDA Y CONFESADA POR SI MISMO</a:t>
            </a:r>
          </a:p>
          <a:p>
            <a:pPr>
              <a:defRPr/>
            </a:pPr>
            <a:r>
              <a:rPr lang="en-US" altLang="en-US" sz="1600" b="1">
                <a:solidFill>
                  <a:srgbClr val="FFFF00"/>
                </a:solidFill>
                <a:cs typeface="Times New Roman" panose="02020603050405020304" pitchFamily="18" charset="0"/>
              </a:rPr>
              <a:t>         (Esta necesidad es la puerta abierta para que nosotros podamos </a:t>
            </a:r>
          </a:p>
          <a:p>
            <a:pPr>
              <a:defRPr/>
            </a:pPr>
            <a:r>
              <a:rPr lang="en-US" altLang="en-US" sz="1600" b="1">
                <a:solidFill>
                  <a:srgbClr val="FFFF00"/>
                </a:solidFill>
                <a:cs typeface="Times New Roman" panose="02020603050405020304" pitchFamily="18" charset="0"/>
              </a:rPr>
              <a:t>         alcanzarles con el amor y la compasión).</a:t>
            </a:r>
          </a:p>
          <a:p>
            <a:pPr>
              <a:defRPr/>
            </a:pPr>
            <a:endParaRPr lang="en-US" altLang="en-US" sz="800" b="1">
              <a:solidFill>
                <a:srgbClr val="FFFF00"/>
              </a:solidFill>
              <a:cs typeface="Times New Roman" panose="02020603050405020304" pitchFamily="18" charset="0"/>
            </a:endParaRPr>
          </a:p>
          <a:p>
            <a:pPr>
              <a:defRPr/>
            </a:pPr>
            <a:r>
              <a:rPr lang="en-US" altLang="en-US" sz="1600" b="1">
                <a:solidFill>
                  <a:schemeClr val="bg1"/>
                </a:solidFill>
                <a:cs typeface="Times New Roman" panose="02020603050405020304" pitchFamily="18" charset="0"/>
              </a:rPr>
              <a:t>3.  TODOS TENEMOS UN CAMPO PERSONAL DE MISIONES:</a:t>
            </a:r>
          </a:p>
          <a:p>
            <a:pPr>
              <a:defRPr/>
            </a:pPr>
            <a:r>
              <a:rPr lang="en-US" altLang="en-US" sz="1600" b="1">
                <a:solidFill>
                  <a:schemeClr val="bg1"/>
                </a:solidFill>
                <a:cs typeface="Times New Roman" panose="02020603050405020304" pitchFamily="18" charset="0"/>
              </a:rPr>
              <a:t>      </a:t>
            </a:r>
            <a:r>
              <a:rPr lang="en-US" altLang="en-US" sz="1200">
                <a:solidFill>
                  <a:schemeClr val="bg1"/>
                </a:solidFill>
                <a:latin typeface="Arial Black" panose="020B0A04020102020204" pitchFamily="34" charset="0"/>
                <a:cs typeface="Times New Roman" panose="02020603050405020304" pitchFamily="18" charset="0"/>
              </a:rPr>
              <a:t>&gt;</a:t>
            </a:r>
            <a:r>
              <a:rPr lang="en-US" altLang="en-US" sz="1600" b="1">
                <a:solidFill>
                  <a:schemeClr val="bg1"/>
                </a:solidFill>
                <a:cs typeface="Times New Roman" panose="02020603050405020304" pitchFamily="18" charset="0"/>
              </a:rPr>
              <a:t>  15-20 EN NUESTRO CÍRCULO DE ACTIVIDADES DIARIAS</a:t>
            </a:r>
          </a:p>
          <a:p>
            <a:pPr>
              <a:defRPr/>
            </a:pPr>
            <a:r>
              <a:rPr lang="en-US" altLang="en-US" sz="1600" b="1">
                <a:solidFill>
                  <a:schemeClr val="bg1"/>
                </a:solidFill>
                <a:cs typeface="Times New Roman" panose="02020603050405020304" pitchFamily="18" charset="0"/>
              </a:rPr>
              <a:t>      </a:t>
            </a:r>
            <a:r>
              <a:rPr lang="en-US" altLang="en-US" sz="1200">
                <a:solidFill>
                  <a:schemeClr val="bg1"/>
                </a:solidFill>
                <a:latin typeface="Arial Black" panose="020B0A04020102020204" pitchFamily="34" charset="0"/>
                <a:cs typeface="Times New Roman" panose="02020603050405020304" pitchFamily="18" charset="0"/>
              </a:rPr>
              <a:t>&gt;</a:t>
            </a:r>
            <a:r>
              <a:rPr lang="en-US" altLang="en-US" sz="1600" b="1">
                <a:solidFill>
                  <a:schemeClr val="bg1"/>
                </a:solidFill>
                <a:cs typeface="Times New Roman" panose="02020603050405020304" pitchFamily="18" charset="0"/>
              </a:rPr>
              <a:t>  EXTRAÑOS CON LOS QUE ENTRAMOS EN CONTACTO</a:t>
            </a:r>
          </a:p>
          <a:p>
            <a:pPr>
              <a:defRPr/>
            </a:pPr>
            <a:r>
              <a:rPr lang="en-US" altLang="en-US" sz="1600" b="1">
                <a:solidFill>
                  <a:schemeClr val="bg1"/>
                </a:solidFill>
                <a:cs typeface="Times New Roman" panose="02020603050405020304" pitchFamily="18" charset="0"/>
              </a:rPr>
              <a:t>      </a:t>
            </a:r>
            <a:r>
              <a:rPr lang="en-US" altLang="en-US" sz="1200">
                <a:solidFill>
                  <a:schemeClr val="bg1"/>
                </a:solidFill>
                <a:latin typeface="Arial Black" panose="020B0A04020102020204" pitchFamily="34" charset="0"/>
                <a:cs typeface="Times New Roman" panose="02020603050405020304" pitchFamily="18" charset="0"/>
              </a:rPr>
              <a:t>&gt;</a:t>
            </a:r>
            <a:r>
              <a:rPr lang="en-US" altLang="en-US" sz="1600" b="1">
                <a:solidFill>
                  <a:schemeClr val="bg1"/>
                </a:solidFill>
                <a:cs typeface="Times New Roman" panose="02020603050405020304" pitchFamily="18" charset="0"/>
              </a:rPr>
              <a:t>  HACER AMISTAD CON LOS PECADORES</a:t>
            </a:r>
          </a:p>
          <a:p>
            <a:pPr>
              <a:defRPr/>
            </a:pPr>
            <a:endParaRPr lang="en-US" altLang="en-US" sz="800" b="1">
              <a:solidFill>
                <a:schemeClr val="bg1"/>
              </a:solidFill>
              <a:cs typeface="Times New Roman" panose="02020603050405020304" pitchFamily="18" charset="0"/>
            </a:endParaRPr>
          </a:p>
          <a:p>
            <a:pPr>
              <a:defRPr/>
            </a:pPr>
            <a:r>
              <a:rPr lang="en-US" altLang="en-US" sz="1600" b="1">
                <a:solidFill>
                  <a:srgbClr val="FFFF00"/>
                </a:solidFill>
                <a:cs typeface="Times New Roman" panose="02020603050405020304" pitchFamily="18" charset="0"/>
              </a:rPr>
              <a:t>4.  MINISTRAR EN EL ATRIO EXTERIOR PRIMERO (NECESIDADES</a:t>
            </a:r>
          </a:p>
          <a:p>
            <a:pPr>
              <a:defRPr/>
            </a:pPr>
            <a:r>
              <a:rPr lang="en-US" altLang="en-US" sz="1600" b="1">
                <a:solidFill>
                  <a:srgbClr val="FFFF00"/>
                </a:solidFill>
                <a:cs typeface="Times New Roman" panose="02020603050405020304" pitchFamily="18" charset="0"/>
              </a:rPr>
              <a:t>      FÍSICAS)</a:t>
            </a:r>
          </a:p>
          <a:p>
            <a:pPr>
              <a:defRPr/>
            </a:pPr>
            <a:r>
              <a:rPr lang="en-US" altLang="en-US" sz="1600" b="1">
                <a:solidFill>
                  <a:srgbClr val="FFFF00"/>
                </a:solidFill>
                <a:cs typeface="Times New Roman" panose="02020603050405020304" pitchFamily="18" charset="0"/>
              </a:rPr>
              <a:t>      CONSTRUIR UNA RELACIÓN  Y  UNA  AMISTAD EN TERRITORIO</a:t>
            </a:r>
          </a:p>
          <a:p>
            <a:pPr>
              <a:defRPr/>
            </a:pPr>
            <a:r>
              <a:rPr lang="en-US" altLang="en-US" sz="1600" b="1">
                <a:solidFill>
                  <a:srgbClr val="FFFF00"/>
                </a:solidFill>
                <a:cs typeface="Times New Roman" panose="02020603050405020304" pitchFamily="18" charset="0"/>
              </a:rPr>
              <a:t>      COMÚN.</a:t>
            </a:r>
          </a:p>
          <a:p>
            <a:pPr>
              <a:defRPr/>
            </a:pPr>
            <a:endParaRPr lang="en-US" altLang="en-US" sz="800" b="1">
              <a:solidFill>
                <a:srgbClr val="FFFF00"/>
              </a:solidFill>
              <a:cs typeface="Times New Roman" panose="02020603050405020304" pitchFamily="18" charset="0"/>
            </a:endParaRPr>
          </a:p>
          <a:p>
            <a:pPr>
              <a:defRPr/>
            </a:pPr>
            <a:r>
              <a:rPr lang="en-US" altLang="en-US" sz="1600" b="1">
                <a:solidFill>
                  <a:schemeClr val="bg1"/>
                </a:solidFill>
                <a:cs typeface="Times New Roman" panose="02020603050405020304" pitchFamily="18" charset="0"/>
              </a:rPr>
              <a:t>5.  LA ORACIÓN NO TIENE BARRERAS EN EL ATRIO EXTERIOR:</a:t>
            </a:r>
          </a:p>
          <a:p>
            <a:pPr>
              <a:defRPr/>
            </a:pPr>
            <a:r>
              <a:rPr lang="en-US" altLang="en-US" sz="1200">
                <a:solidFill>
                  <a:schemeClr val="bg1"/>
                </a:solidFill>
                <a:latin typeface="Arial Black" panose="020B0A04020102020204" pitchFamily="34" charset="0"/>
                <a:cs typeface="Times New Roman" panose="02020603050405020304" pitchFamily="18" charset="0"/>
              </a:rPr>
              <a:t>      &gt; </a:t>
            </a:r>
            <a:r>
              <a:rPr lang="en-US" altLang="en-US" sz="1600" b="1">
                <a:solidFill>
                  <a:schemeClr val="bg1"/>
                </a:solidFill>
                <a:cs typeface="Times New Roman" panose="02020603050405020304" pitchFamily="18" charset="0"/>
              </a:rPr>
              <a:t> </a:t>
            </a:r>
            <a:r>
              <a:rPr lang="en-US" altLang="en-US" sz="2000" b="1">
                <a:solidFill>
                  <a:schemeClr val="bg1"/>
                </a:solidFill>
                <a:cs typeface="Times New Roman" panose="02020603050405020304" pitchFamily="18" charset="0"/>
              </a:rPr>
              <a:t>“Oraré por ti.”</a:t>
            </a:r>
          </a:p>
          <a:p>
            <a:pPr>
              <a:defRPr/>
            </a:pPr>
            <a:endParaRPr lang="en-US" altLang="en-US" sz="200" b="1">
              <a:solidFill>
                <a:schemeClr val="bg1"/>
              </a:solidFill>
              <a:cs typeface="Times New Roman" panose="02020603050405020304" pitchFamily="18" charset="0"/>
            </a:endParaRPr>
          </a:p>
          <a:p>
            <a:pPr>
              <a:defRPr/>
            </a:pPr>
            <a:r>
              <a:rPr lang="en-US" altLang="en-US" sz="1200">
                <a:solidFill>
                  <a:schemeClr val="bg1"/>
                </a:solidFill>
                <a:latin typeface="Arial Black" panose="020B0A04020102020204" pitchFamily="34" charset="0"/>
                <a:cs typeface="Times New Roman" panose="02020603050405020304" pitchFamily="18" charset="0"/>
              </a:rPr>
              <a:t>      &gt;   </a:t>
            </a:r>
            <a:r>
              <a:rPr lang="en-US" altLang="en-US" sz="2000" b="1">
                <a:solidFill>
                  <a:schemeClr val="bg1"/>
                </a:solidFill>
                <a:cs typeface="Times New Roman" panose="02020603050405020304" pitchFamily="18" charset="0"/>
              </a:rPr>
              <a:t>“Nuesro grupo de oración está orando por ti.”</a:t>
            </a:r>
          </a:p>
          <a:p>
            <a:pPr>
              <a:defRPr/>
            </a:pPr>
            <a:endParaRPr lang="en-US" altLang="en-US" sz="200" b="1">
              <a:solidFill>
                <a:schemeClr val="bg1"/>
              </a:solidFill>
              <a:cs typeface="Times New Roman" panose="02020603050405020304" pitchFamily="18" charset="0"/>
            </a:endParaRPr>
          </a:p>
          <a:p>
            <a:pPr>
              <a:defRPr/>
            </a:pPr>
            <a:r>
              <a:rPr lang="en-US" altLang="en-US" sz="1200">
                <a:solidFill>
                  <a:schemeClr val="bg1"/>
                </a:solidFill>
                <a:latin typeface="Arial Black" panose="020B0A04020102020204" pitchFamily="34" charset="0"/>
                <a:cs typeface="Times New Roman" panose="02020603050405020304" pitchFamily="18" charset="0"/>
              </a:rPr>
              <a:t>      &gt;  </a:t>
            </a:r>
            <a:r>
              <a:rPr lang="en-US" altLang="en-US" sz="2000" b="1">
                <a:solidFill>
                  <a:schemeClr val="bg1"/>
                </a:solidFill>
                <a:cs typeface="Times New Roman" panose="02020603050405020304" pitchFamily="18" charset="0"/>
              </a:rPr>
              <a:t>“¿Tienes alguna necesidad en tu vida por la que pueda yo</a:t>
            </a:r>
          </a:p>
          <a:p>
            <a:pPr>
              <a:defRPr/>
            </a:pPr>
            <a:r>
              <a:rPr lang="en-US" altLang="en-US" sz="2000" b="1">
                <a:solidFill>
                  <a:schemeClr val="bg1"/>
                </a:solidFill>
                <a:cs typeface="Times New Roman" panose="02020603050405020304" pitchFamily="18" charset="0"/>
              </a:rPr>
              <a:t>         orar contigo ahora?”</a:t>
            </a:r>
          </a:p>
          <a:p>
            <a:pPr>
              <a:defRPr/>
            </a:pPr>
            <a:endParaRPr lang="en-US" altLang="en-US" sz="800" b="1">
              <a:solidFill>
                <a:schemeClr val="bg1"/>
              </a:solidFill>
              <a:cs typeface="Times New Roman" panose="02020603050405020304" pitchFamily="18" charset="0"/>
            </a:endParaRPr>
          </a:p>
          <a:p>
            <a:pPr>
              <a:defRPr/>
            </a:pPr>
            <a:r>
              <a:rPr lang="en-US" altLang="en-US" sz="1600" b="1">
                <a:solidFill>
                  <a:srgbClr val="FFFF00"/>
                </a:solidFill>
                <a:cs typeface="Times New Roman" panose="02020603050405020304" pitchFamily="18" charset="0"/>
              </a:rPr>
              <a:t>6.  SER SENSIBLE A LA CITA DIVINA – ALGUIEN NECESITADO.</a:t>
            </a:r>
          </a:p>
          <a:p>
            <a:pPr>
              <a:defRPr/>
            </a:pPr>
            <a:endParaRPr lang="en-US" altLang="en-US" sz="800" b="1">
              <a:solidFill>
                <a:srgbClr val="FFFF00"/>
              </a:solidFill>
              <a:cs typeface="Times New Roman" panose="02020603050405020304" pitchFamily="18" charset="0"/>
            </a:endParaRPr>
          </a:p>
          <a:p>
            <a:pPr>
              <a:defRPr/>
            </a:pPr>
            <a:r>
              <a:rPr lang="en-US" altLang="en-US" sz="1600" b="1">
                <a:solidFill>
                  <a:schemeClr val="bg1"/>
                </a:solidFill>
                <a:cs typeface="Times New Roman" panose="02020603050405020304" pitchFamily="18" charset="0"/>
              </a:rPr>
              <a:t>7.  A ELLOS NO LES IMPORTA CUÁNTO SABEMOS HASTA QUE SABEN</a:t>
            </a:r>
          </a:p>
          <a:p>
            <a:pPr>
              <a:defRPr/>
            </a:pPr>
            <a:r>
              <a:rPr lang="en-US" altLang="en-US" sz="1600" b="1">
                <a:solidFill>
                  <a:schemeClr val="bg1"/>
                </a:solidFill>
                <a:cs typeface="Times New Roman" panose="02020603050405020304" pitchFamily="18" charset="0"/>
              </a:rPr>
              <a:t>     CUÁNTO NOS IMPORTAN  ELLOS.</a:t>
            </a:r>
          </a:p>
        </p:txBody>
      </p:sp>
    </p:spTree>
  </p:cSld>
  <p:clrMapOvr>
    <a:masterClrMapping/>
  </p:clrMapOvr>
  <p:transition spd="slow">
    <p:checke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Text Box 2"/>
          <p:cNvSpPr txBox="1">
            <a:spLocks noChangeArrowheads="1"/>
          </p:cNvSpPr>
          <p:nvPr/>
        </p:nvSpPr>
        <p:spPr bwMode="auto">
          <a:xfrm>
            <a:off x="228600" y="95250"/>
            <a:ext cx="6934200" cy="9128125"/>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endParaRPr lang="en-US" altLang="en-US" sz="3200" b="1">
              <a:solidFill>
                <a:schemeClr val="bg1"/>
              </a:solidFill>
            </a:endParaRPr>
          </a:p>
          <a:p>
            <a:pPr algn="ctr">
              <a:defRPr/>
            </a:pPr>
            <a:endParaRPr lang="en-US" altLang="en-US" sz="3600" b="1">
              <a:solidFill>
                <a:schemeClr val="bg1"/>
              </a:solidFill>
            </a:endParaRPr>
          </a:p>
          <a:p>
            <a:pPr algn="ctr">
              <a:defRPr/>
            </a:pPr>
            <a:r>
              <a:rPr lang="en-US" altLang="en-US" sz="6000">
                <a:solidFill>
                  <a:schemeClr val="bg1"/>
                </a:solidFill>
              </a:rPr>
              <a:t>¡</a:t>
            </a:r>
            <a:r>
              <a:rPr lang="en-US" altLang="en-US">
                <a:effectLst>
                  <a:outerShdw blurRad="38100" dist="38100" dir="2700000" algn="tl">
                    <a:srgbClr val="FFFFFF"/>
                  </a:outerShdw>
                </a:effectLst>
              </a:rPr>
              <a:t> </a:t>
            </a:r>
            <a:r>
              <a:rPr lang="en-US" altLang="en-US" sz="6000" b="1">
                <a:solidFill>
                  <a:schemeClr val="bg1"/>
                </a:solidFill>
              </a:rPr>
              <a:t>Soy Un Hijo De Dios!</a:t>
            </a:r>
            <a:endParaRPr lang="en-US" altLang="en-US" sz="6000" b="1"/>
          </a:p>
          <a:p>
            <a:pPr algn="ctr">
              <a:defRPr/>
            </a:pPr>
            <a:endParaRPr lang="en-US" altLang="en-US" sz="6000" b="1">
              <a:solidFill>
                <a:schemeClr val="bg1"/>
              </a:solidFill>
            </a:endParaRPr>
          </a:p>
          <a:p>
            <a:pPr algn="ctr">
              <a:defRPr/>
            </a:pPr>
            <a:endParaRPr lang="en-US" altLang="en-US" sz="4800" b="1">
              <a:solidFill>
                <a:schemeClr val="bg1"/>
              </a:solidFill>
            </a:endParaRPr>
          </a:p>
          <a:p>
            <a:pPr algn="ctr">
              <a:defRPr/>
            </a:pPr>
            <a:r>
              <a:rPr lang="en-US" altLang="en-US" sz="6000">
                <a:solidFill>
                  <a:srgbClr val="FFFF00"/>
                </a:solidFill>
              </a:rPr>
              <a:t>¡</a:t>
            </a:r>
            <a:r>
              <a:rPr lang="en-US" altLang="en-US">
                <a:effectLst>
                  <a:outerShdw blurRad="38100" dist="38100" dir="2700000" algn="tl">
                    <a:srgbClr val="FFFFFF"/>
                  </a:outerShdw>
                </a:effectLst>
              </a:rPr>
              <a:t> </a:t>
            </a:r>
            <a:r>
              <a:rPr lang="en-US" altLang="en-US" sz="5400" b="1">
                <a:solidFill>
                  <a:srgbClr val="FFFF00"/>
                </a:solidFill>
              </a:rPr>
              <a:t>En Los Negocios De Mi Padre Me Es Necesario Estar!</a:t>
            </a:r>
          </a:p>
          <a:p>
            <a:pPr algn="ctr">
              <a:defRPr/>
            </a:pPr>
            <a:endParaRPr lang="en-US" altLang="en-US" sz="1600" b="1">
              <a:solidFill>
                <a:srgbClr val="FFFF00"/>
              </a:solidFill>
            </a:endParaRPr>
          </a:p>
          <a:p>
            <a:pPr algn="ctr">
              <a:defRPr/>
            </a:pPr>
            <a:endParaRPr lang="en-US" altLang="en-US" sz="5400" b="1"/>
          </a:p>
        </p:txBody>
      </p:sp>
    </p:spTree>
  </p:cSld>
  <p:clrMapOvr>
    <a:masterClrMapping/>
  </p:clrMapOvr>
  <p:transition spd="slow">
    <p:checke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762000" y="76200"/>
            <a:ext cx="56308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b="1">
                <a:solidFill>
                  <a:srgbClr val="FF0000"/>
                </a:solidFill>
                <a:latin typeface="Rockwell Extra Bold" panose="02060903040505020403" pitchFamily="18" charset="0"/>
                <a:cs typeface="Times New Roman" panose="02020603050405020304" pitchFamily="18" charset="0"/>
              </a:rPr>
              <a:t>D I S C I P U L A D O</a:t>
            </a:r>
            <a:endParaRPr lang="en-US" altLang="en-US" sz="4000" b="1">
              <a:latin typeface="Rockwell Extra Bold" panose="02060903040505020403" pitchFamily="18" charset="0"/>
            </a:endParaRPr>
          </a:p>
        </p:txBody>
      </p:sp>
      <p:sp>
        <p:nvSpPr>
          <p:cNvPr id="222211" name="Text Box 3"/>
          <p:cNvSpPr txBox="1">
            <a:spLocks noChangeArrowheads="1"/>
          </p:cNvSpPr>
          <p:nvPr/>
        </p:nvSpPr>
        <p:spPr bwMode="auto">
          <a:xfrm>
            <a:off x="228600" y="974725"/>
            <a:ext cx="6934200" cy="3155950"/>
          </a:xfrm>
          <a:prstGeom prst="rect">
            <a:avLst/>
          </a:prstGeom>
          <a:solidFill>
            <a:srgbClr val="FF0000"/>
          </a:solidFill>
          <a:ln w="76200">
            <a:solidFill>
              <a:schemeClr val="tx1"/>
            </a:solidFill>
            <a:miter lim="800000"/>
            <a:headEnd/>
            <a:tailEnd/>
          </a:ln>
        </p:spPr>
        <p:txBody>
          <a:bodyPr lIns="91428" tIns="45714" rIns="91428" bIns="45714">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a:solidFill>
                <a:srgbClr val="006600"/>
              </a:solidFill>
              <a:cs typeface="Times New Roman" panose="02020603050405020304" pitchFamily="18" charset="0"/>
            </a:endParaRPr>
          </a:p>
          <a:p>
            <a:endParaRPr lang="en-US" altLang="en-US" sz="800">
              <a:solidFill>
                <a:srgbClr val="006600"/>
              </a:solidFill>
              <a:cs typeface="Times New Roman" panose="02020603050405020304" pitchFamily="18" charset="0"/>
            </a:endParaRPr>
          </a:p>
          <a:p>
            <a:pPr algn="ctr"/>
            <a:r>
              <a:rPr lang="en-US" altLang="en-US" sz="2400">
                <a:solidFill>
                  <a:schemeClr val="bg1"/>
                </a:solidFill>
                <a:cs typeface="Times New Roman" panose="02020603050405020304" pitchFamily="18" charset="0"/>
              </a:rPr>
              <a:t>EL DISCIPULADO ES UNA RELACIÓN DE COMPROMISO MUTUO ENTRE DIOS Y EL HOMBRE:</a:t>
            </a:r>
          </a:p>
          <a:p>
            <a:endParaRPr lang="en-US" altLang="en-US" sz="1600">
              <a:solidFill>
                <a:schemeClr val="bg1"/>
              </a:solidFill>
              <a:cs typeface="Times New Roman" panose="02020603050405020304" pitchFamily="18" charset="0"/>
            </a:endParaRPr>
          </a:p>
          <a:p>
            <a:r>
              <a:rPr lang="en-US" altLang="en-US" sz="1800">
                <a:solidFill>
                  <a:schemeClr val="bg1"/>
                </a:solidFill>
                <a:cs typeface="Times New Roman" panose="02020603050405020304" pitchFamily="18" charset="0"/>
              </a:rPr>
              <a:t>   1. DIOS QUIERE QUE SEAMOS SUS DISCÍPULOS.</a:t>
            </a:r>
          </a:p>
          <a:p>
            <a:r>
              <a:rPr lang="en-US" altLang="en-US" sz="1800">
                <a:solidFill>
                  <a:schemeClr val="bg1"/>
                </a:solidFill>
                <a:cs typeface="Times New Roman" panose="02020603050405020304" pitchFamily="18" charset="0"/>
              </a:rPr>
              <a:t>        (Hacer lo que Él hizo - - llevar a cabo Su misión)</a:t>
            </a:r>
          </a:p>
          <a:p>
            <a:endParaRPr lang="en-US" altLang="en-US" sz="1800">
              <a:solidFill>
                <a:schemeClr val="bg1"/>
              </a:solidFill>
              <a:cs typeface="Times New Roman" panose="02020603050405020304" pitchFamily="18" charset="0"/>
            </a:endParaRPr>
          </a:p>
          <a:p>
            <a:r>
              <a:rPr lang="en-US" altLang="en-US" sz="1800">
                <a:solidFill>
                  <a:schemeClr val="bg1"/>
                </a:solidFill>
                <a:cs typeface="Times New Roman" panose="02020603050405020304" pitchFamily="18" charset="0"/>
              </a:rPr>
              <a:t>   2.  DIOS QUIERE QUE HAGAMOS DISCÍPULOS.</a:t>
            </a:r>
          </a:p>
          <a:p>
            <a:endParaRPr lang="en-US" altLang="en-US" sz="1200">
              <a:solidFill>
                <a:schemeClr val="bg1"/>
              </a:solidFill>
            </a:endParaRPr>
          </a:p>
          <a:p>
            <a:endParaRPr lang="en-US" altLang="en-US" sz="800">
              <a:solidFill>
                <a:schemeClr val="bg1"/>
              </a:solidFill>
            </a:endParaRPr>
          </a:p>
        </p:txBody>
      </p:sp>
      <p:sp>
        <p:nvSpPr>
          <p:cNvPr id="222212" name="Text Box 4"/>
          <p:cNvSpPr txBox="1">
            <a:spLocks noChangeArrowheads="1"/>
          </p:cNvSpPr>
          <p:nvPr/>
        </p:nvSpPr>
        <p:spPr bwMode="auto">
          <a:xfrm>
            <a:off x="228600" y="6161088"/>
            <a:ext cx="6934200" cy="2851150"/>
          </a:xfrm>
          <a:prstGeom prst="rect">
            <a:avLst/>
          </a:prstGeom>
          <a:gradFill rotWithShape="0">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ln w="76200">
            <a:solidFill>
              <a:schemeClr val="tx1"/>
            </a:solidFill>
            <a:miter lim="800000"/>
            <a:headEnd/>
            <a:tailEnd/>
          </a:ln>
        </p:spPr>
        <p:txBody>
          <a:bodyPr lIns="91428" tIns="45714" rIns="91428" bIns="45714">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rgbClr val="FF0000"/>
              </a:solidFill>
              <a:cs typeface="Times New Roman" panose="02020603050405020304" pitchFamily="18" charset="0"/>
            </a:endParaRPr>
          </a:p>
          <a:p>
            <a:pPr algn="ctr"/>
            <a:r>
              <a:rPr lang="en-US" altLang="en-US" sz="2000">
                <a:solidFill>
                  <a:schemeClr val="bg1"/>
                </a:solidFill>
                <a:cs typeface="Times New Roman" panose="02020603050405020304" pitchFamily="18" charset="0"/>
              </a:rPr>
              <a:t>EL PRECIO DE SER UN DISCÍPULO:</a:t>
            </a:r>
          </a:p>
          <a:p>
            <a:pPr algn="ctr"/>
            <a:endParaRPr lang="en-US" altLang="en-US" sz="1600">
              <a:solidFill>
                <a:schemeClr val="bg1"/>
              </a:solidFill>
              <a:cs typeface="Times New Roman" panose="02020603050405020304" pitchFamily="18" charset="0"/>
            </a:endParaRPr>
          </a:p>
          <a:p>
            <a:pPr algn="ctr"/>
            <a:r>
              <a:rPr lang="en-US" altLang="en-US" sz="2000">
                <a:solidFill>
                  <a:schemeClr val="bg1"/>
                </a:solidFill>
                <a:cs typeface="Times New Roman" panose="02020603050405020304" pitchFamily="18" charset="0"/>
              </a:rPr>
              <a:t>SU PRECIO NO ESTÁ EN EL SIGNO DEL DÓLAR  --  SINO EN EL SIGNO DE LA CRUZ.</a:t>
            </a:r>
          </a:p>
          <a:p>
            <a:pPr algn="ctr"/>
            <a:endParaRPr lang="en-US" altLang="en-US" sz="1600">
              <a:solidFill>
                <a:schemeClr val="bg1"/>
              </a:solidFill>
              <a:cs typeface="Times New Roman" panose="02020603050405020304" pitchFamily="18" charset="0"/>
            </a:endParaRPr>
          </a:p>
          <a:p>
            <a:pPr algn="ctr"/>
            <a:r>
              <a:rPr lang="en-US" altLang="en-US" sz="2000">
                <a:solidFill>
                  <a:schemeClr val="bg1"/>
                </a:solidFill>
                <a:cs typeface="Times New Roman" panose="02020603050405020304" pitchFamily="18" charset="0"/>
              </a:rPr>
              <a:t>LA MONEDA DE SU REINO ES EL SACRIFICIO Y COMPROMISO - - ESE ES EL PRECIO DEL DISCIPULADO.</a:t>
            </a:r>
          </a:p>
          <a:p>
            <a:pPr algn="ctr"/>
            <a:endParaRPr lang="en-US" altLang="en-US" sz="1200">
              <a:solidFill>
                <a:schemeClr val="bg1"/>
              </a:solidFill>
              <a:cs typeface="Times New Roman" panose="02020603050405020304" pitchFamily="18" charset="0"/>
            </a:endParaRPr>
          </a:p>
        </p:txBody>
      </p:sp>
      <p:sp>
        <p:nvSpPr>
          <p:cNvPr id="222213" name="Text Box 5"/>
          <p:cNvSpPr txBox="1">
            <a:spLocks noChangeArrowheads="1"/>
          </p:cNvSpPr>
          <p:nvPr/>
        </p:nvSpPr>
        <p:spPr bwMode="auto">
          <a:xfrm>
            <a:off x="228600" y="4327525"/>
            <a:ext cx="6934200" cy="1631950"/>
          </a:xfrm>
          <a:prstGeom prst="rect">
            <a:avLst/>
          </a:prstGeom>
          <a:solidFill>
            <a:srgbClr val="FFFF00"/>
          </a:solidFill>
          <a:ln w="76200">
            <a:solidFill>
              <a:schemeClr val="tx1"/>
            </a:solidFill>
            <a:miter lim="800000"/>
            <a:headEnd/>
            <a:tailEnd/>
          </a:ln>
        </p:spPr>
        <p:txBody>
          <a:bodyPr lIns="91428" tIns="45714" rIns="91428" bIns="45714">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a:solidFill>
                <a:schemeClr val="bg1"/>
              </a:solidFill>
              <a:cs typeface="Times New Roman" panose="02020603050405020304" pitchFamily="18" charset="0"/>
            </a:endParaRPr>
          </a:p>
          <a:p>
            <a:pPr algn="ctr"/>
            <a:endParaRPr lang="en-US" altLang="en-US" sz="800">
              <a:solidFill>
                <a:schemeClr val="bg1"/>
              </a:solidFill>
              <a:cs typeface="Times New Roman" panose="02020603050405020304" pitchFamily="18" charset="0"/>
            </a:endParaRPr>
          </a:p>
          <a:p>
            <a:pPr algn="ctr"/>
            <a:r>
              <a:rPr lang="en-US" altLang="en-US" sz="2000">
                <a:cs typeface="Times New Roman" panose="02020603050405020304" pitchFamily="18" charset="0"/>
              </a:rPr>
              <a:t>EL DISCIPULADO DEMANDA QUE YO ESTÉ DISPONIBLE PARA ÉL, PARA QUE ÉL PUEDA ESTAR DISPONIBLE PARA MI.</a:t>
            </a:r>
          </a:p>
          <a:p>
            <a:pPr algn="ctr"/>
            <a:endParaRPr lang="en-US" altLang="en-US" sz="1200"/>
          </a:p>
          <a:p>
            <a:pPr algn="ctr"/>
            <a:endParaRPr lang="en-US" altLang="en-US" sz="800"/>
          </a:p>
        </p:txBody>
      </p:sp>
    </p:spTree>
  </p:cSld>
  <p:clrMapOvr>
    <a:masterClrMapping/>
  </p:clrMapOvr>
  <p:transition spd="slow">
    <p:checke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3032125" y="36322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224259" name="Text Box 3"/>
          <p:cNvSpPr txBox="1">
            <a:spLocks noChangeArrowheads="1"/>
          </p:cNvSpPr>
          <p:nvPr/>
        </p:nvSpPr>
        <p:spPr bwMode="auto">
          <a:xfrm>
            <a:off x="3565525" y="15748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224260" name="Text Box 4"/>
          <p:cNvSpPr txBox="1">
            <a:spLocks noChangeArrowheads="1"/>
          </p:cNvSpPr>
          <p:nvPr/>
        </p:nvSpPr>
        <p:spPr bwMode="auto">
          <a:xfrm>
            <a:off x="3413125" y="59182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224261" name="Text Box 5"/>
          <p:cNvSpPr txBox="1">
            <a:spLocks noChangeArrowheads="1"/>
          </p:cNvSpPr>
          <p:nvPr/>
        </p:nvSpPr>
        <p:spPr bwMode="auto">
          <a:xfrm>
            <a:off x="3108325" y="37084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93190" name="Picture 6"/>
          <p:cNvSpPr>
            <a:spLocks noChangeAspect="1" noChangeArrowheads="1"/>
          </p:cNvSpPr>
          <p:nvPr/>
        </p:nvSpPr>
        <p:spPr bwMode="auto">
          <a:xfrm>
            <a:off x="1600200" y="2209800"/>
            <a:ext cx="4267200" cy="4648200"/>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24263" name="Text Box 7"/>
          <p:cNvSpPr txBox="1">
            <a:spLocks noChangeArrowheads="1"/>
          </p:cNvSpPr>
          <p:nvPr/>
        </p:nvSpPr>
        <p:spPr bwMode="auto">
          <a:xfrm>
            <a:off x="304800" y="-76200"/>
            <a:ext cx="678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4000" b="1" u="sng">
                <a:solidFill>
                  <a:srgbClr val="FF0000"/>
                </a:solidFill>
                <a:latin typeface="Elephant" panose="02020904090505020303" pitchFamily="18" charset="0"/>
              </a:rPr>
              <a:t>AMOR</a:t>
            </a:r>
            <a:endParaRPr lang="en-US" altLang="en-US" sz="4000" b="1">
              <a:solidFill>
                <a:srgbClr val="FF0000"/>
              </a:solidFill>
              <a:latin typeface="Elephant" panose="02020904090505020303" pitchFamily="18" charset="0"/>
            </a:endParaRPr>
          </a:p>
          <a:p>
            <a:pPr algn="ctr"/>
            <a:r>
              <a:rPr lang="en-US" altLang="en-US" sz="2000"/>
              <a:t>¡Es el puente sobre el cual se transporta la verdad!</a:t>
            </a:r>
          </a:p>
          <a:p>
            <a:pPr algn="ctr"/>
            <a:endParaRPr lang="en-US" altLang="en-US" sz="800"/>
          </a:p>
          <a:p>
            <a:pPr algn="ctr"/>
            <a:r>
              <a:rPr lang="en-US" altLang="en-US" sz="1200" b="1">
                <a:latin typeface="Times New Roman" panose="02020603050405020304" pitchFamily="18" charset="0"/>
              </a:rPr>
              <a:t>Juan 3:16   Porque de tal manera </a:t>
            </a:r>
            <a:r>
              <a:rPr lang="en-US" altLang="en-US" sz="1200" b="1">
                <a:solidFill>
                  <a:srgbClr val="FF0000"/>
                </a:solidFill>
                <a:latin typeface="Times New Roman" panose="02020603050405020304" pitchFamily="18" charset="0"/>
              </a:rPr>
              <a:t>amó Dios </a:t>
            </a:r>
            <a:r>
              <a:rPr lang="en-US" altLang="en-US" sz="1200" b="1">
                <a:latin typeface="Times New Roman" panose="02020603050405020304" pitchFamily="18" charset="0"/>
              </a:rPr>
              <a:t>al mundo, que ha dado a su Hijo unigénito, para que todo</a:t>
            </a:r>
          </a:p>
          <a:p>
            <a:r>
              <a:rPr lang="en-US" altLang="en-US" sz="1200" b="1">
                <a:latin typeface="Times New Roman" panose="02020603050405020304" pitchFamily="18" charset="0"/>
              </a:rPr>
              <a:t> aquel que en él cree, no se pierda, mas tenga vida eterna.</a:t>
            </a:r>
          </a:p>
          <a:p>
            <a:pPr algn="ctr"/>
            <a:endParaRPr lang="en-US" altLang="en-US" b="1">
              <a:latin typeface="Times New Roman" panose="02020603050405020304" pitchFamily="18" charset="0"/>
            </a:endParaRPr>
          </a:p>
          <a:p>
            <a:r>
              <a:rPr lang="en-US" altLang="en-US" sz="1200" b="1">
                <a:latin typeface="Times New Roman" panose="02020603050405020304" pitchFamily="18" charset="0"/>
                <a:cs typeface="Times New Roman" panose="02020603050405020304" pitchFamily="18" charset="0"/>
              </a:rPr>
              <a:t>Lucas 10:27   </a:t>
            </a:r>
            <a:r>
              <a:rPr lang="en-US" altLang="en-US" sz="1200" b="1">
                <a:solidFill>
                  <a:srgbClr val="FF0000"/>
                </a:solidFill>
                <a:latin typeface="Times New Roman" panose="02020603050405020304" pitchFamily="18" charset="0"/>
                <a:cs typeface="Times New Roman" panose="02020603050405020304" pitchFamily="18" charset="0"/>
              </a:rPr>
              <a:t>Amarás al Señor tu Dios</a:t>
            </a:r>
            <a:r>
              <a:rPr lang="en-US" altLang="en-US" sz="1200" b="1">
                <a:latin typeface="Times New Roman" panose="02020603050405020304" pitchFamily="18" charset="0"/>
                <a:cs typeface="Times New Roman" panose="02020603050405020304" pitchFamily="18" charset="0"/>
              </a:rPr>
              <a:t> con todo tu corazón, y con toda tu alma, y con todas tus fuerzas, y con toda tu mente; y </a:t>
            </a:r>
            <a:r>
              <a:rPr lang="en-US" altLang="en-US" sz="1200" b="1">
                <a:solidFill>
                  <a:srgbClr val="FF0000"/>
                </a:solidFill>
                <a:latin typeface="Times New Roman" panose="02020603050405020304" pitchFamily="18" charset="0"/>
                <a:cs typeface="Times New Roman" panose="02020603050405020304" pitchFamily="18" charset="0"/>
              </a:rPr>
              <a:t>a tu prójimo como a ti mismo.</a:t>
            </a:r>
          </a:p>
          <a:p>
            <a:pPr algn="ctr"/>
            <a:endParaRPr lang="en-US" altLang="en-US" sz="1200" b="1">
              <a:solidFill>
                <a:srgbClr val="FF0000"/>
              </a:solidFill>
              <a:latin typeface="Times New Roman" panose="02020603050405020304" pitchFamily="18" charset="0"/>
            </a:endParaRPr>
          </a:p>
        </p:txBody>
      </p:sp>
      <p:sp>
        <p:nvSpPr>
          <p:cNvPr id="224264" name="Text Box 8"/>
          <p:cNvSpPr txBox="1">
            <a:spLocks noChangeArrowheads="1"/>
          </p:cNvSpPr>
          <p:nvPr/>
        </p:nvSpPr>
        <p:spPr bwMode="auto">
          <a:xfrm>
            <a:off x="0" y="2832100"/>
            <a:ext cx="1676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00CC"/>
                </a:solidFill>
              </a:rPr>
              <a:t>PROVISIÓN </a:t>
            </a:r>
          </a:p>
          <a:p>
            <a:r>
              <a:rPr lang="en-US" altLang="en-US" sz="1400">
                <a:solidFill>
                  <a:srgbClr val="0000CC"/>
                </a:solidFill>
              </a:rPr>
              <a:t>DE DIOS: </a:t>
            </a:r>
          </a:p>
          <a:p>
            <a:endParaRPr lang="en-US" altLang="en-US" sz="800">
              <a:solidFill>
                <a:srgbClr val="0000CC"/>
              </a:solidFill>
            </a:endParaRPr>
          </a:p>
          <a:p>
            <a:pPr>
              <a:buFontTx/>
              <a:buChar char="•"/>
            </a:pPr>
            <a:r>
              <a:rPr lang="en-US" altLang="en-US" sz="1400">
                <a:solidFill>
                  <a:srgbClr val="0000CC"/>
                </a:solidFill>
              </a:rPr>
              <a:t> Verdad</a:t>
            </a:r>
            <a:endParaRPr lang="en-US" altLang="en-US" sz="800">
              <a:solidFill>
                <a:srgbClr val="0000CC"/>
              </a:solidFill>
            </a:endParaRPr>
          </a:p>
          <a:p>
            <a:r>
              <a:rPr lang="en-US" altLang="en-US" sz="1600" b="1">
                <a:solidFill>
                  <a:srgbClr val="0000CC"/>
                </a:solidFill>
                <a:latin typeface="Times New Roman" panose="02020603050405020304" pitchFamily="18" charset="0"/>
              </a:rPr>
              <a:t>  </a:t>
            </a:r>
            <a:r>
              <a:rPr lang="en-US" altLang="en-US" sz="1200" b="1">
                <a:solidFill>
                  <a:srgbClr val="0000CC"/>
                </a:solidFill>
                <a:latin typeface="Times New Roman" panose="02020603050405020304" pitchFamily="18" charset="0"/>
              </a:rPr>
              <a:t>&gt; Doctrina</a:t>
            </a:r>
          </a:p>
          <a:p>
            <a:endParaRPr lang="en-US" altLang="en-US" b="1">
              <a:solidFill>
                <a:srgbClr val="0000CC"/>
              </a:solidFill>
              <a:latin typeface="Times New Roman" panose="02020603050405020304" pitchFamily="18" charset="0"/>
            </a:endParaRPr>
          </a:p>
          <a:p>
            <a:pPr>
              <a:buFontTx/>
              <a:buChar char="•"/>
            </a:pPr>
            <a:r>
              <a:rPr lang="en-US" altLang="en-US" sz="1400">
                <a:solidFill>
                  <a:srgbClr val="0000CC"/>
                </a:solidFill>
              </a:rPr>
              <a:t> Espíritu</a:t>
            </a:r>
          </a:p>
          <a:p>
            <a:r>
              <a:rPr lang="en-US" altLang="en-US" sz="1200" b="1" i="1">
                <a:solidFill>
                  <a:srgbClr val="0000CC"/>
                </a:solidFill>
                <a:latin typeface="Times New Roman" panose="02020603050405020304" pitchFamily="18" charset="0"/>
              </a:rPr>
              <a:t>   </a:t>
            </a:r>
            <a:r>
              <a:rPr lang="en-US" altLang="en-US" sz="1200" b="1">
                <a:solidFill>
                  <a:srgbClr val="0000CC"/>
                </a:solidFill>
                <a:latin typeface="Times New Roman" panose="02020603050405020304" pitchFamily="18" charset="0"/>
              </a:rPr>
              <a:t>&gt; Don del Espíritu</a:t>
            </a:r>
          </a:p>
          <a:p>
            <a:r>
              <a:rPr lang="en-US" altLang="en-US" sz="1200" b="1">
                <a:solidFill>
                  <a:srgbClr val="0000CC"/>
                </a:solidFill>
                <a:latin typeface="Times New Roman" panose="02020603050405020304" pitchFamily="18" charset="0"/>
              </a:rPr>
              <a:t>      Santo</a:t>
            </a:r>
            <a:endParaRPr lang="en-US" altLang="en-US" sz="1400">
              <a:solidFill>
                <a:srgbClr val="0000CC"/>
              </a:solidFill>
            </a:endParaRPr>
          </a:p>
          <a:p>
            <a:endParaRPr lang="en-US" altLang="en-US" sz="400">
              <a:solidFill>
                <a:srgbClr val="0000CC"/>
              </a:solidFill>
            </a:endParaRPr>
          </a:p>
          <a:p>
            <a:r>
              <a:rPr lang="en-US" altLang="en-US" sz="1600" b="1">
                <a:solidFill>
                  <a:srgbClr val="0000CC"/>
                </a:solidFill>
                <a:latin typeface="Times New Roman" panose="02020603050405020304" pitchFamily="18" charset="0"/>
              </a:rPr>
              <a:t> </a:t>
            </a:r>
            <a:r>
              <a:rPr lang="en-US" altLang="en-US" sz="1200" b="1">
                <a:solidFill>
                  <a:srgbClr val="0000CC"/>
                </a:solidFill>
                <a:latin typeface="Times New Roman" panose="02020603050405020304" pitchFamily="18" charset="0"/>
              </a:rPr>
              <a:t>  &gt; Dones del Espíritu</a:t>
            </a:r>
          </a:p>
          <a:p>
            <a:r>
              <a:rPr lang="en-US" altLang="en-US" sz="1200" b="1" i="1">
                <a:solidFill>
                  <a:srgbClr val="0000CC"/>
                </a:solidFill>
                <a:latin typeface="Times New Roman" panose="02020603050405020304" pitchFamily="18" charset="0"/>
              </a:rPr>
              <a:t>        </a:t>
            </a:r>
            <a:r>
              <a:rPr lang="en-US" altLang="en-US" sz="1000">
                <a:solidFill>
                  <a:srgbClr val="0000CC"/>
                </a:solidFill>
                <a:latin typeface="Times New Roman" panose="02020603050405020304" pitchFamily="18" charset="0"/>
              </a:rPr>
              <a:t>- </a:t>
            </a:r>
            <a:r>
              <a:rPr lang="en-US" altLang="en-US" sz="1000" b="1">
                <a:solidFill>
                  <a:srgbClr val="0000CC"/>
                </a:solidFill>
                <a:latin typeface="Times New Roman" panose="02020603050405020304" pitchFamily="18" charset="0"/>
              </a:rPr>
              <a:t>Sabiduría </a:t>
            </a:r>
          </a:p>
          <a:p>
            <a:r>
              <a:rPr lang="en-US" altLang="en-US" sz="1000" b="1">
                <a:solidFill>
                  <a:srgbClr val="0000CC"/>
                </a:solidFill>
                <a:latin typeface="Times New Roman" panose="02020603050405020304" pitchFamily="18" charset="0"/>
              </a:rPr>
              <a:t>          - Conocimiento</a:t>
            </a:r>
          </a:p>
          <a:p>
            <a:r>
              <a:rPr lang="en-US" altLang="en-US" sz="1000" b="1">
                <a:solidFill>
                  <a:srgbClr val="0000CC"/>
                </a:solidFill>
                <a:latin typeface="Times New Roman" panose="02020603050405020304" pitchFamily="18" charset="0"/>
              </a:rPr>
              <a:t>          - Fe </a:t>
            </a:r>
          </a:p>
          <a:p>
            <a:r>
              <a:rPr lang="en-US" altLang="en-US" sz="1000" b="1">
                <a:solidFill>
                  <a:srgbClr val="0000CC"/>
                </a:solidFill>
                <a:latin typeface="Times New Roman" panose="02020603050405020304" pitchFamily="18" charset="0"/>
              </a:rPr>
              <a:t>          - Sanidad</a:t>
            </a:r>
          </a:p>
          <a:p>
            <a:r>
              <a:rPr lang="en-US" altLang="en-US" sz="1000" b="1">
                <a:solidFill>
                  <a:srgbClr val="0000CC"/>
                </a:solidFill>
                <a:latin typeface="Times New Roman" panose="02020603050405020304" pitchFamily="18" charset="0"/>
              </a:rPr>
              <a:t>          - Milagros </a:t>
            </a:r>
          </a:p>
          <a:p>
            <a:r>
              <a:rPr lang="en-US" altLang="en-US" sz="1000" b="1">
                <a:solidFill>
                  <a:srgbClr val="0000CC"/>
                </a:solidFill>
                <a:latin typeface="Times New Roman" panose="02020603050405020304" pitchFamily="18" charset="0"/>
              </a:rPr>
              <a:t>          - Profecía </a:t>
            </a:r>
          </a:p>
          <a:p>
            <a:r>
              <a:rPr lang="en-US" altLang="en-US" sz="1000" b="1">
                <a:solidFill>
                  <a:srgbClr val="0000CC"/>
                </a:solidFill>
                <a:latin typeface="Times New Roman" panose="02020603050405020304" pitchFamily="18" charset="0"/>
              </a:rPr>
              <a:t>          - Discernimiento de </a:t>
            </a:r>
          </a:p>
          <a:p>
            <a:r>
              <a:rPr lang="en-US" altLang="en-US" sz="1000" b="1">
                <a:solidFill>
                  <a:srgbClr val="0000CC"/>
                </a:solidFill>
                <a:latin typeface="Times New Roman" panose="02020603050405020304" pitchFamily="18" charset="0"/>
              </a:rPr>
              <a:t>             espíritus </a:t>
            </a:r>
          </a:p>
          <a:p>
            <a:r>
              <a:rPr lang="en-US" altLang="en-US" sz="1000" b="1">
                <a:solidFill>
                  <a:srgbClr val="0000CC"/>
                </a:solidFill>
                <a:latin typeface="Times New Roman" panose="02020603050405020304" pitchFamily="18" charset="0"/>
              </a:rPr>
              <a:t>          - Lenguas </a:t>
            </a:r>
          </a:p>
          <a:p>
            <a:r>
              <a:rPr lang="en-US" altLang="en-US" sz="1000" b="1">
                <a:solidFill>
                  <a:srgbClr val="0000CC"/>
                </a:solidFill>
                <a:latin typeface="Times New Roman" panose="02020603050405020304" pitchFamily="18" charset="0"/>
              </a:rPr>
              <a:t>          - Interpretación de </a:t>
            </a:r>
          </a:p>
          <a:p>
            <a:r>
              <a:rPr lang="en-US" altLang="en-US" sz="1000" b="1">
                <a:solidFill>
                  <a:srgbClr val="0000CC"/>
                </a:solidFill>
                <a:latin typeface="Times New Roman" panose="02020603050405020304" pitchFamily="18" charset="0"/>
              </a:rPr>
              <a:t>             lenguas</a:t>
            </a:r>
          </a:p>
          <a:p>
            <a:endParaRPr lang="en-US" altLang="en-US" sz="200" b="1">
              <a:solidFill>
                <a:srgbClr val="0000CC"/>
              </a:solidFill>
              <a:latin typeface="Times New Roman" panose="02020603050405020304" pitchFamily="18" charset="0"/>
            </a:endParaRPr>
          </a:p>
          <a:p>
            <a:r>
              <a:rPr lang="en-US" altLang="en-US" sz="1000" b="1" i="1">
                <a:solidFill>
                  <a:srgbClr val="0000CC"/>
                </a:solidFill>
                <a:latin typeface="Times New Roman" panose="02020603050405020304" pitchFamily="18" charset="0"/>
              </a:rPr>
              <a:t>            </a:t>
            </a:r>
            <a:r>
              <a:rPr lang="en-US" altLang="en-US" sz="1000" b="1">
                <a:solidFill>
                  <a:srgbClr val="0000CC"/>
                </a:solidFill>
                <a:latin typeface="Times New Roman" panose="02020603050405020304" pitchFamily="18" charset="0"/>
              </a:rPr>
              <a:t>(1 Cor.  12:7-11)</a:t>
            </a:r>
          </a:p>
          <a:p>
            <a:pPr>
              <a:buFontTx/>
              <a:buChar char="-"/>
            </a:pPr>
            <a:endParaRPr lang="en-US" altLang="en-US" sz="1000" b="1">
              <a:solidFill>
                <a:srgbClr val="0000CC"/>
              </a:solidFill>
              <a:latin typeface="Times New Roman" panose="02020603050405020304" pitchFamily="18" charset="0"/>
            </a:endParaRPr>
          </a:p>
          <a:p>
            <a:endParaRPr lang="en-US" altLang="en-US" sz="1600" b="1">
              <a:solidFill>
                <a:srgbClr val="006600"/>
              </a:solidFill>
              <a:latin typeface="Times New Roman" panose="02020603050405020304" pitchFamily="18" charset="0"/>
            </a:endParaRPr>
          </a:p>
        </p:txBody>
      </p:sp>
      <p:sp>
        <p:nvSpPr>
          <p:cNvPr id="224265" name="Text Box 9"/>
          <p:cNvSpPr txBox="1">
            <a:spLocks noChangeArrowheads="1"/>
          </p:cNvSpPr>
          <p:nvPr/>
        </p:nvSpPr>
        <p:spPr bwMode="auto">
          <a:xfrm>
            <a:off x="6308725" y="37084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224266" name="Text Box 10"/>
          <p:cNvSpPr txBox="1">
            <a:spLocks noChangeArrowheads="1"/>
          </p:cNvSpPr>
          <p:nvPr/>
        </p:nvSpPr>
        <p:spPr bwMode="auto">
          <a:xfrm>
            <a:off x="5867400" y="2819400"/>
            <a:ext cx="1447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006600"/>
                </a:solidFill>
              </a:rPr>
              <a:t>NECESIDAD DEL HOMBRE</a:t>
            </a:r>
            <a:r>
              <a:rPr lang="en-US" altLang="en-US" sz="1400">
                <a:solidFill>
                  <a:srgbClr val="006600"/>
                </a:solidFill>
              </a:rPr>
              <a:t>:</a:t>
            </a:r>
          </a:p>
          <a:p>
            <a:endParaRPr lang="en-US" altLang="en-US" sz="800">
              <a:solidFill>
                <a:srgbClr val="006600"/>
              </a:solidFill>
            </a:endParaRPr>
          </a:p>
          <a:p>
            <a:pPr>
              <a:buFontTx/>
              <a:buChar char="•"/>
            </a:pPr>
            <a:r>
              <a:rPr lang="en-US" altLang="en-US" sz="1400">
                <a:solidFill>
                  <a:srgbClr val="006600"/>
                </a:solidFill>
              </a:rPr>
              <a:t> Salvación</a:t>
            </a:r>
          </a:p>
          <a:p>
            <a:endParaRPr lang="en-US" altLang="en-US" sz="1000">
              <a:solidFill>
                <a:srgbClr val="006600"/>
              </a:solidFill>
            </a:endParaRPr>
          </a:p>
          <a:p>
            <a:pPr>
              <a:buFontTx/>
              <a:buChar char="•"/>
            </a:pPr>
            <a:r>
              <a:rPr lang="en-US" altLang="en-US" sz="1400">
                <a:solidFill>
                  <a:srgbClr val="006600"/>
                </a:solidFill>
              </a:rPr>
              <a:t> Sanidad</a:t>
            </a:r>
          </a:p>
          <a:p>
            <a:pPr>
              <a:buFontTx/>
              <a:buChar char="•"/>
            </a:pPr>
            <a:endParaRPr lang="en-US" altLang="en-US" sz="1000">
              <a:solidFill>
                <a:srgbClr val="006600"/>
              </a:solidFill>
            </a:endParaRPr>
          </a:p>
          <a:p>
            <a:pPr>
              <a:buFontTx/>
              <a:buChar char="•"/>
            </a:pPr>
            <a:r>
              <a:rPr lang="en-US" altLang="en-US" sz="1400" i="1">
                <a:solidFill>
                  <a:srgbClr val="006600"/>
                </a:solidFill>
              </a:rPr>
              <a:t> </a:t>
            </a:r>
            <a:r>
              <a:rPr lang="en-US" altLang="en-US" sz="1400">
                <a:solidFill>
                  <a:srgbClr val="006600"/>
                </a:solidFill>
              </a:rPr>
              <a:t>Liberación</a:t>
            </a:r>
          </a:p>
        </p:txBody>
      </p:sp>
      <p:sp>
        <p:nvSpPr>
          <p:cNvPr id="224267" name="Text Box 12"/>
          <p:cNvSpPr txBox="1">
            <a:spLocks noChangeArrowheads="1"/>
          </p:cNvSpPr>
          <p:nvPr/>
        </p:nvSpPr>
        <p:spPr bwMode="auto">
          <a:xfrm>
            <a:off x="152400" y="7634288"/>
            <a:ext cx="7010400" cy="1438275"/>
          </a:xfrm>
          <a:prstGeom prst="rect">
            <a:avLst/>
          </a:prstGeom>
          <a:solidFill>
            <a:srgbClr val="FFFF00"/>
          </a:solidFill>
          <a:ln w="3810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t>¡El poder está a salvo solo en las manos del amor!</a:t>
            </a:r>
          </a:p>
          <a:p>
            <a:pPr algn="ctr"/>
            <a:endParaRPr lang="en-US" altLang="en-US"/>
          </a:p>
          <a:p>
            <a:pPr algn="ctr"/>
            <a:r>
              <a:rPr lang="en-US" altLang="en-US" sz="1400"/>
              <a:t>Los dones del Espíritu fluyen através del canal del </a:t>
            </a:r>
            <a:r>
              <a:rPr lang="en-US" altLang="en-US" sz="1400">
                <a:solidFill>
                  <a:srgbClr val="FF0000"/>
                </a:solidFill>
              </a:rPr>
              <a:t>amor</a:t>
            </a:r>
            <a:r>
              <a:rPr lang="en-US" altLang="en-US" sz="1400"/>
              <a:t>:</a:t>
            </a:r>
          </a:p>
          <a:p>
            <a:pPr algn="ctr"/>
            <a:endParaRPr lang="en-US" altLang="en-US" sz="400"/>
          </a:p>
          <a:p>
            <a:r>
              <a:rPr lang="en-US" altLang="en-US" sz="1200" b="1">
                <a:latin typeface="Times New Roman" panose="02020603050405020304" pitchFamily="18" charset="0"/>
              </a:rPr>
              <a:t>1 Cor. 13:2-3 </a:t>
            </a:r>
            <a:r>
              <a:rPr lang="es-ES" altLang="en-US" sz="1200" b="1">
                <a:latin typeface="Times New Roman" panose="02020603050405020304" pitchFamily="18" charset="0"/>
              </a:rPr>
              <a:t>Y si tuviese profecía, y entendiese todos los misterios y toda ciencia, y si tuviese toda la fe, de tal manera que trasladase los montes, </a:t>
            </a:r>
            <a:r>
              <a:rPr lang="es-ES" altLang="en-US" sz="1200" b="1">
                <a:solidFill>
                  <a:srgbClr val="FF0000"/>
                </a:solidFill>
                <a:latin typeface="Times New Roman" panose="02020603050405020304" pitchFamily="18" charset="0"/>
              </a:rPr>
              <a:t>y no tengo </a:t>
            </a:r>
            <a:r>
              <a:rPr lang="es-ES" altLang="en-US" sz="1200">
                <a:solidFill>
                  <a:srgbClr val="FF0000"/>
                </a:solidFill>
              </a:rPr>
              <a:t>amor</a:t>
            </a:r>
            <a:r>
              <a:rPr lang="es-ES" altLang="en-US" sz="1200" b="1">
                <a:solidFill>
                  <a:srgbClr val="FF0000"/>
                </a:solidFill>
                <a:latin typeface="Times New Roman" panose="02020603050405020304" pitchFamily="18" charset="0"/>
              </a:rPr>
              <a:t>, nada soy</a:t>
            </a:r>
            <a:r>
              <a:rPr lang="es-ES" altLang="en-US" sz="1200" b="1">
                <a:latin typeface="Times New Roman" panose="02020603050405020304" pitchFamily="18" charset="0"/>
              </a:rPr>
              <a:t>.</a:t>
            </a:r>
            <a:endParaRPr lang="en-US" altLang="en-US" sz="1200" b="1">
              <a:latin typeface="Times New Roman" panose="02020603050405020304" pitchFamily="18" charset="0"/>
            </a:endParaRPr>
          </a:p>
          <a:p>
            <a:r>
              <a:rPr lang="en-US" altLang="en-US" sz="1200" b="1">
                <a:latin typeface="Times New Roman" panose="02020603050405020304" pitchFamily="18" charset="0"/>
              </a:rPr>
              <a:t>3 </a:t>
            </a:r>
            <a:r>
              <a:rPr lang="es-ES" altLang="en-US" sz="1200" b="1">
                <a:latin typeface="Times New Roman" panose="02020603050405020304" pitchFamily="18" charset="0"/>
              </a:rPr>
              <a:t>Y si repartiese todos mis bienes para dar de comer a los pobres, y si entregase mi cuerpo para ser quemado, </a:t>
            </a:r>
            <a:r>
              <a:rPr lang="es-ES" altLang="en-US" sz="1200" b="1">
                <a:solidFill>
                  <a:srgbClr val="FF0000"/>
                </a:solidFill>
                <a:latin typeface="Times New Roman" panose="02020603050405020304" pitchFamily="18" charset="0"/>
              </a:rPr>
              <a:t>y no tengo </a:t>
            </a:r>
            <a:r>
              <a:rPr lang="es-ES" altLang="en-US" sz="1200">
                <a:solidFill>
                  <a:srgbClr val="FF0000"/>
                </a:solidFill>
              </a:rPr>
              <a:t>amor</a:t>
            </a:r>
            <a:r>
              <a:rPr lang="es-ES" altLang="en-US" sz="1200" b="1">
                <a:solidFill>
                  <a:srgbClr val="FF0000"/>
                </a:solidFill>
                <a:latin typeface="Times New Roman" panose="02020603050405020304" pitchFamily="18" charset="0"/>
              </a:rPr>
              <a:t>, de nada me sirve</a:t>
            </a:r>
            <a:r>
              <a:rPr lang="es-ES" altLang="en-US" sz="1200" b="1">
                <a:latin typeface="Times New Roman" panose="02020603050405020304" pitchFamily="18" charset="0"/>
              </a:rPr>
              <a:t>. </a:t>
            </a:r>
            <a:endParaRPr lang="en-US" altLang="en-US" sz="1200" b="1">
              <a:latin typeface="Times New Roman" panose="02020603050405020304" pitchFamily="18" charset="0"/>
            </a:endParaRPr>
          </a:p>
        </p:txBody>
      </p:sp>
      <p:sp>
        <p:nvSpPr>
          <p:cNvPr id="224268" name="Text Box 13"/>
          <p:cNvSpPr txBox="1">
            <a:spLocks noChangeArrowheads="1"/>
          </p:cNvSpPr>
          <p:nvPr/>
        </p:nvSpPr>
        <p:spPr bwMode="auto">
          <a:xfrm>
            <a:off x="1066800" y="6858000"/>
            <a:ext cx="5105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b="1">
                <a:solidFill>
                  <a:srgbClr val="FF0000"/>
                </a:solidFill>
                <a:latin typeface="Times New Roman" panose="02020603050405020304" pitchFamily="18" charset="0"/>
              </a:rPr>
              <a:t>&gt;&gt; Dios usa al hombre para hacer fluir Su amor y compasión a los necesitados &gt;&gt;</a:t>
            </a:r>
          </a:p>
        </p:txBody>
      </p:sp>
      <p:sp>
        <p:nvSpPr>
          <p:cNvPr id="224269" name="Text Box 14"/>
          <p:cNvSpPr txBox="1">
            <a:spLocks noChangeArrowheads="1"/>
          </p:cNvSpPr>
          <p:nvPr/>
        </p:nvSpPr>
        <p:spPr bwMode="auto">
          <a:xfrm>
            <a:off x="304800" y="7239000"/>
            <a:ext cx="646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b="1">
                <a:solidFill>
                  <a:srgbClr val="FF0000"/>
                </a:solidFill>
                <a:latin typeface="Times New Roman" panose="02020603050405020304" pitchFamily="18" charset="0"/>
              </a:rPr>
              <a:t>2 Cor.  5:18  Dios nos reconcilió consigo mismo por Cristo, y nos dio el ministerio de la reconciliación.</a:t>
            </a:r>
          </a:p>
        </p:txBody>
      </p:sp>
      <p:sp>
        <p:nvSpPr>
          <p:cNvPr id="224270" name="Text Box 15"/>
          <p:cNvSpPr txBox="1">
            <a:spLocks noChangeArrowheads="1"/>
          </p:cNvSpPr>
          <p:nvPr/>
        </p:nvSpPr>
        <p:spPr bwMode="auto">
          <a:xfrm>
            <a:off x="381000" y="6858000"/>
            <a:ext cx="673100" cy="307975"/>
          </a:xfrm>
          <a:prstGeom prst="rect">
            <a:avLst/>
          </a:prstGeom>
          <a:solidFill>
            <a:srgbClr val="FF0000"/>
          </a:solidFill>
          <a:ln w="38100">
            <a:solidFill>
              <a:srgbClr val="FF0000"/>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DIOS</a:t>
            </a:r>
          </a:p>
        </p:txBody>
      </p:sp>
      <p:sp>
        <p:nvSpPr>
          <p:cNvPr id="224271" name="Text Box 16"/>
          <p:cNvSpPr txBox="1">
            <a:spLocks noChangeArrowheads="1"/>
          </p:cNvSpPr>
          <p:nvPr/>
        </p:nvSpPr>
        <p:spPr bwMode="auto">
          <a:xfrm>
            <a:off x="6176963" y="6858000"/>
            <a:ext cx="1062037" cy="307975"/>
          </a:xfrm>
          <a:prstGeom prst="rect">
            <a:avLst/>
          </a:prstGeom>
          <a:solidFill>
            <a:schemeClr val="tx1"/>
          </a:solidFill>
          <a:ln w="3810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HOMBRE</a:t>
            </a:r>
          </a:p>
        </p:txBody>
      </p:sp>
      <p:sp>
        <p:nvSpPr>
          <p:cNvPr id="564241" name="Line 17"/>
          <p:cNvSpPr>
            <a:spLocks noChangeShapeType="1"/>
          </p:cNvSpPr>
          <p:nvPr/>
        </p:nvSpPr>
        <p:spPr bwMode="auto">
          <a:xfrm>
            <a:off x="1219200" y="7124700"/>
            <a:ext cx="4800600" cy="0"/>
          </a:xfrm>
          <a:prstGeom prst="line">
            <a:avLst/>
          </a:prstGeom>
          <a:noFill/>
          <a:ln w="28575">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pic>
        <p:nvPicPr>
          <p:cNvPr id="2242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2273300"/>
            <a:ext cx="42672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0546" name="Text Box 18"/>
          <p:cNvSpPr txBox="1">
            <a:spLocks noChangeArrowheads="1"/>
          </p:cNvSpPr>
          <p:nvPr/>
        </p:nvSpPr>
        <p:spPr bwMode="auto">
          <a:xfrm>
            <a:off x="3276600" y="4341813"/>
            <a:ext cx="1878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000">
                <a:solidFill>
                  <a:srgbClr val="CC0000"/>
                </a:solidFill>
                <a:effectLst>
                  <a:outerShdw blurRad="38100" dist="38100" dir="2700000" algn="tl">
                    <a:srgbClr val="C0C0C0"/>
                  </a:outerShdw>
                </a:effectLst>
              </a:rPr>
              <a:t>AMOR</a:t>
            </a:r>
          </a:p>
        </p:txBody>
      </p:sp>
    </p:spTree>
  </p:cSld>
  <p:clrMapOvr>
    <a:masterClrMapping/>
  </p:clrMapOvr>
  <p:transition spd="slow">
    <p:checke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1143000" y="3581400"/>
            <a:ext cx="2286000" cy="1447800"/>
          </a:xfrm>
          <a:prstGeom prst="rect">
            <a:avLst/>
          </a:prstGeom>
          <a:solidFill>
            <a:srgbClr val="0000FF"/>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chemeClr val="bg1"/>
              </a:solidFill>
              <a:latin typeface="Times New Roman" panose="02020603050405020304" pitchFamily="18" charset="0"/>
            </a:endParaRPr>
          </a:p>
        </p:txBody>
      </p:sp>
      <p:sp>
        <p:nvSpPr>
          <p:cNvPr id="226307" name="Rectangle 3"/>
          <p:cNvSpPr>
            <a:spLocks noChangeArrowheads="1"/>
          </p:cNvSpPr>
          <p:nvPr/>
        </p:nvSpPr>
        <p:spPr bwMode="auto">
          <a:xfrm>
            <a:off x="3581400" y="3581400"/>
            <a:ext cx="2286000" cy="1447800"/>
          </a:xfrm>
          <a:prstGeom prst="rect">
            <a:avLst/>
          </a:prstGeom>
          <a:solidFill>
            <a:srgbClr val="FF00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chemeClr val="bg1"/>
              </a:solidFill>
              <a:latin typeface="Times New Roman" panose="02020603050405020304" pitchFamily="18" charset="0"/>
            </a:endParaRPr>
          </a:p>
        </p:txBody>
      </p:sp>
      <p:sp>
        <p:nvSpPr>
          <p:cNvPr id="226308" name="AutoShape 4"/>
          <p:cNvSpPr>
            <a:spLocks noChangeArrowheads="1"/>
          </p:cNvSpPr>
          <p:nvPr/>
        </p:nvSpPr>
        <p:spPr bwMode="auto">
          <a:xfrm>
            <a:off x="5105400" y="0"/>
            <a:ext cx="2209800" cy="1766888"/>
          </a:xfrm>
          <a:prstGeom prst="irregularSeal1">
            <a:avLst/>
          </a:prstGeom>
          <a:solidFill>
            <a:srgbClr val="FF0000"/>
          </a:soli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chemeClr val="bg1"/>
              </a:solidFill>
            </a:endParaRPr>
          </a:p>
          <a:p>
            <a:pPr algn="ctr"/>
            <a:r>
              <a:rPr lang="en-US" altLang="en-US" sz="1600">
                <a:solidFill>
                  <a:schemeClr val="bg1"/>
                </a:solidFill>
              </a:rPr>
              <a:t>El poder </a:t>
            </a:r>
          </a:p>
          <a:p>
            <a:pPr algn="ctr"/>
            <a:r>
              <a:rPr lang="en-US" altLang="en-US" sz="1600">
                <a:solidFill>
                  <a:schemeClr val="bg1"/>
                </a:solidFill>
              </a:rPr>
              <a:t>Sobrenatural</a:t>
            </a:r>
          </a:p>
          <a:p>
            <a:pPr algn="ctr"/>
            <a:r>
              <a:rPr lang="en-US" altLang="en-US" sz="1600">
                <a:solidFill>
                  <a:schemeClr val="bg1"/>
                </a:solidFill>
              </a:rPr>
              <a:t>De Dios</a:t>
            </a:r>
          </a:p>
          <a:p>
            <a:pPr algn="ctr"/>
            <a:endParaRPr lang="en-US" altLang="en-US" sz="1000">
              <a:solidFill>
                <a:schemeClr val="bg1"/>
              </a:solidFill>
            </a:endParaRPr>
          </a:p>
        </p:txBody>
      </p:sp>
      <p:sp>
        <p:nvSpPr>
          <p:cNvPr id="551941" name="Line 5"/>
          <p:cNvSpPr>
            <a:spLocks noChangeShapeType="1"/>
          </p:cNvSpPr>
          <p:nvPr/>
        </p:nvSpPr>
        <p:spPr bwMode="auto">
          <a:xfrm>
            <a:off x="1143000" y="3467100"/>
            <a:ext cx="4648200" cy="0"/>
          </a:xfrm>
          <a:prstGeom prst="line">
            <a:avLst/>
          </a:prstGeom>
          <a:noFill/>
          <a:ln w="38100">
            <a:solidFill>
              <a:schemeClr val="tx1"/>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26310" name="Text Box 6"/>
          <p:cNvSpPr txBox="1">
            <a:spLocks noChangeArrowheads="1"/>
          </p:cNvSpPr>
          <p:nvPr/>
        </p:nvSpPr>
        <p:spPr bwMode="auto">
          <a:xfrm>
            <a:off x="762000" y="3160713"/>
            <a:ext cx="518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Doble naturaleza del cristiano nacido de nuevo</a:t>
            </a:r>
          </a:p>
        </p:txBody>
      </p:sp>
      <p:sp>
        <p:nvSpPr>
          <p:cNvPr id="226311" name="Text Box 7"/>
          <p:cNvSpPr txBox="1">
            <a:spLocks noChangeArrowheads="1"/>
          </p:cNvSpPr>
          <p:nvPr/>
        </p:nvSpPr>
        <p:spPr bwMode="auto">
          <a:xfrm>
            <a:off x="1581150" y="3549650"/>
            <a:ext cx="173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Hijo del hombre</a:t>
            </a:r>
            <a:endParaRPr lang="en-US" altLang="en-US" sz="1600">
              <a:solidFill>
                <a:schemeClr val="bg1"/>
              </a:solidFill>
              <a:latin typeface="Times New Roman" panose="02020603050405020304" pitchFamily="18" charset="0"/>
            </a:endParaRPr>
          </a:p>
        </p:txBody>
      </p:sp>
      <p:sp>
        <p:nvSpPr>
          <p:cNvPr id="551944" name="Line 8"/>
          <p:cNvSpPr>
            <a:spLocks noChangeShapeType="1"/>
          </p:cNvSpPr>
          <p:nvPr/>
        </p:nvSpPr>
        <p:spPr bwMode="auto">
          <a:xfrm>
            <a:off x="1143000" y="3886200"/>
            <a:ext cx="2286000" cy="0"/>
          </a:xfrm>
          <a:prstGeom prst="line">
            <a:avLst/>
          </a:prstGeom>
          <a:noFill/>
          <a:ln w="28575">
            <a:solidFill>
              <a:schemeClr val="bg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45" name="Line 9"/>
          <p:cNvSpPr>
            <a:spLocks noChangeShapeType="1"/>
          </p:cNvSpPr>
          <p:nvPr/>
        </p:nvSpPr>
        <p:spPr bwMode="auto">
          <a:xfrm>
            <a:off x="3581400" y="3886200"/>
            <a:ext cx="2286000" cy="0"/>
          </a:xfrm>
          <a:prstGeom prst="line">
            <a:avLst/>
          </a:prstGeom>
          <a:noFill/>
          <a:ln w="28575">
            <a:solidFill>
              <a:schemeClr val="bg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26314" name="Text Box 10"/>
          <p:cNvSpPr txBox="1">
            <a:spLocks noChangeArrowheads="1"/>
          </p:cNvSpPr>
          <p:nvPr/>
        </p:nvSpPr>
        <p:spPr bwMode="auto">
          <a:xfrm>
            <a:off x="4040188" y="3549650"/>
            <a:ext cx="135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Hijo de Dios</a:t>
            </a:r>
            <a:endParaRPr lang="en-US" altLang="en-US" sz="1600">
              <a:solidFill>
                <a:schemeClr val="bg1"/>
              </a:solidFill>
              <a:latin typeface="Times New Roman" panose="02020603050405020304" pitchFamily="18" charset="0"/>
            </a:endParaRPr>
          </a:p>
        </p:txBody>
      </p:sp>
      <p:sp>
        <p:nvSpPr>
          <p:cNvPr id="226315" name="Text Box 11"/>
          <p:cNvSpPr txBox="1">
            <a:spLocks noChangeArrowheads="1"/>
          </p:cNvSpPr>
          <p:nvPr/>
        </p:nvSpPr>
        <p:spPr bwMode="auto">
          <a:xfrm>
            <a:off x="1219200" y="3962400"/>
            <a:ext cx="2133600" cy="9540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chemeClr val="bg1"/>
                </a:solidFill>
              </a:rPr>
              <a:t>  </a:t>
            </a:r>
            <a:r>
              <a:rPr lang="en-US" altLang="en-US" sz="1600">
                <a:solidFill>
                  <a:schemeClr val="bg1"/>
                </a:solidFill>
              </a:rPr>
              <a:t>Cuerpo y alma</a:t>
            </a:r>
          </a:p>
          <a:p>
            <a:endParaRPr lang="en-US" altLang="en-US" sz="200">
              <a:solidFill>
                <a:schemeClr val="bg1"/>
              </a:solidFill>
            </a:endParaRPr>
          </a:p>
          <a:p>
            <a:r>
              <a:rPr lang="en-US" altLang="en-US" sz="1200" b="1">
                <a:solidFill>
                  <a:schemeClr val="bg1"/>
                </a:solidFill>
              </a:rPr>
              <a:t>- </a:t>
            </a:r>
            <a:r>
              <a:rPr lang="en-US" altLang="en-US" sz="1200">
                <a:solidFill>
                  <a:schemeClr val="bg1"/>
                </a:solidFill>
              </a:rPr>
              <a:t>Habilidad del hombre</a:t>
            </a:r>
          </a:p>
          <a:p>
            <a:endParaRPr lang="en-US" altLang="en-US" sz="200">
              <a:solidFill>
                <a:schemeClr val="bg1"/>
              </a:solidFill>
            </a:endParaRPr>
          </a:p>
          <a:p>
            <a:r>
              <a:rPr lang="en-US" altLang="en-US" sz="1200" b="1">
                <a:solidFill>
                  <a:schemeClr val="bg1"/>
                </a:solidFill>
              </a:rPr>
              <a:t>   </a:t>
            </a:r>
            <a:r>
              <a:rPr lang="en-US" altLang="en-US" sz="1200" b="1">
                <a:solidFill>
                  <a:schemeClr val="bg1"/>
                </a:solidFill>
                <a:latin typeface="Times New Roman" panose="02020603050405020304" pitchFamily="18" charset="0"/>
              </a:rPr>
              <a:t>(Lo que el hombre puede </a:t>
            </a:r>
          </a:p>
          <a:p>
            <a:r>
              <a:rPr lang="en-US" altLang="en-US" sz="1200" b="1">
                <a:solidFill>
                  <a:schemeClr val="bg1"/>
                </a:solidFill>
                <a:latin typeface="Times New Roman" panose="02020603050405020304" pitchFamily="18" charset="0"/>
              </a:rPr>
              <a:t>      hacer – buenas obras)</a:t>
            </a:r>
            <a:endParaRPr lang="en-US" altLang="en-US" sz="1200" b="1">
              <a:solidFill>
                <a:schemeClr val="bg1"/>
              </a:solidFill>
            </a:endParaRPr>
          </a:p>
        </p:txBody>
      </p:sp>
      <p:sp>
        <p:nvSpPr>
          <p:cNvPr id="226316" name="Text Box 12"/>
          <p:cNvSpPr txBox="1">
            <a:spLocks noChangeArrowheads="1"/>
          </p:cNvSpPr>
          <p:nvPr/>
        </p:nvSpPr>
        <p:spPr bwMode="auto">
          <a:xfrm>
            <a:off x="3581400" y="3976688"/>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FF0000"/>
                </a:solidFill>
              </a:rPr>
              <a:t>        </a:t>
            </a:r>
            <a:r>
              <a:rPr lang="en-US" altLang="en-US" sz="1600">
                <a:solidFill>
                  <a:schemeClr val="bg1"/>
                </a:solidFill>
              </a:rPr>
              <a:t>Espíritu</a:t>
            </a:r>
          </a:p>
          <a:p>
            <a:endParaRPr lang="en-US" altLang="en-US" sz="200">
              <a:solidFill>
                <a:schemeClr val="bg1"/>
              </a:solidFill>
            </a:endParaRPr>
          </a:p>
          <a:p>
            <a:r>
              <a:rPr lang="en-US" altLang="en-US" sz="1600">
                <a:solidFill>
                  <a:schemeClr val="bg1"/>
                </a:solidFill>
              </a:rPr>
              <a:t> </a:t>
            </a:r>
            <a:r>
              <a:rPr lang="en-US" altLang="en-US" sz="1200">
                <a:solidFill>
                  <a:schemeClr val="bg1"/>
                </a:solidFill>
              </a:rPr>
              <a:t>- Habilidad de Dios</a:t>
            </a:r>
          </a:p>
          <a:p>
            <a:r>
              <a:rPr lang="en-US" altLang="en-US" sz="1400">
                <a:solidFill>
                  <a:schemeClr val="bg1"/>
                </a:solidFill>
              </a:rPr>
              <a:t>   </a:t>
            </a:r>
            <a:r>
              <a:rPr lang="en-US" altLang="en-US" sz="1200" b="1">
                <a:solidFill>
                  <a:schemeClr val="bg1"/>
                </a:solidFill>
                <a:latin typeface="Times New Roman" panose="02020603050405020304" pitchFamily="18" charset="0"/>
              </a:rPr>
              <a:t>(Unción – lo que Dios puede </a:t>
            </a:r>
          </a:p>
          <a:p>
            <a:r>
              <a:rPr lang="en-US" altLang="en-US" sz="1200" b="1">
                <a:solidFill>
                  <a:schemeClr val="bg1"/>
                </a:solidFill>
                <a:latin typeface="Times New Roman" panose="02020603050405020304" pitchFamily="18" charset="0"/>
              </a:rPr>
              <a:t>      hacer a través del hombre)</a:t>
            </a:r>
          </a:p>
        </p:txBody>
      </p:sp>
      <p:sp>
        <p:nvSpPr>
          <p:cNvPr id="226317" name="Rectangle 13"/>
          <p:cNvSpPr>
            <a:spLocks noChangeArrowheads="1"/>
          </p:cNvSpPr>
          <p:nvPr/>
        </p:nvSpPr>
        <p:spPr bwMode="auto">
          <a:xfrm>
            <a:off x="1143000" y="6186488"/>
            <a:ext cx="2286000" cy="1676400"/>
          </a:xfrm>
          <a:prstGeom prst="rect">
            <a:avLst/>
          </a:prstGeom>
          <a:solidFill>
            <a:srgbClr val="0000FF"/>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chemeClr val="bg1"/>
              </a:solidFill>
              <a:latin typeface="Times New Roman" panose="02020603050405020304" pitchFamily="18" charset="0"/>
            </a:endParaRPr>
          </a:p>
        </p:txBody>
      </p:sp>
      <p:sp>
        <p:nvSpPr>
          <p:cNvPr id="551950" name="Rectangle 14"/>
          <p:cNvSpPr>
            <a:spLocks noChangeArrowheads="1"/>
          </p:cNvSpPr>
          <p:nvPr/>
        </p:nvSpPr>
        <p:spPr bwMode="auto">
          <a:xfrm>
            <a:off x="3581400" y="6186488"/>
            <a:ext cx="2286000" cy="1676400"/>
          </a:xfrm>
          <a:prstGeom prst="rect">
            <a:avLst/>
          </a:prstGeom>
          <a:solidFill>
            <a:srgbClr val="FF0000"/>
          </a:solidFill>
          <a:ln w="57150">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51951" name="Line 15"/>
          <p:cNvSpPr>
            <a:spLocks noChangeShapeType="1"/>
          </p:cNvSpPr>
          <p:nvPr/>
        </p:nvSpPr>
        <p:spPr bwMode="auto">
          <a:xfrm>
            <a:off x="1143000" y="6110288"/>
            <a:ext cx="4648200" cy="0"/>
          </a:xfrm>
          <a:prstGeom prst="line">
            <a:avLst/>
          </a:prstGeom>
          <a:noFill/>
          <a:ln w="38100">
            <a:solidFill>
              <a:schemeClr val="tx1"/>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26320" name="Text Box 16"/>
          <p:cNvSpPr txBox="1">
            <a:spLocks noChangeArrowheads="1"/>
          </p:cNvSpPr>
          <p:nvPr/>
        </p:nvSpPr>
        <p:spPr bwMode="auto">
          <a:xfrm>
            <a:off x="1219200" y="6186488"/>
            <a:ext cx="2133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Necesidades del hombre:</a:t>
            </a:r>
          </a:p>
          <a:p>
            <a:r>
              <a:rPr lang="en-US" altLang="en-US" sz="1600" b="1">
                <a:solidFill>
                  <a:schemeClr val="bg1"/>
                </a:solidFill>
              </a:rPr>
              <a:t>  </a:t>
            </a:r>
            <a:r>
              <a:rPr lang="en-US" altLang="en-US" sz="1400" b="1">
                <a:solidFill>
                  <a:schemeClr val="bg1"/>
                </a:solidFill>
                <a:latin typeface="Times New Roman" panose="02020603050405020304" pitchFamily="18" charset="0"/>
              </a:rPr>
              <a:t>- Hambriento</a:t>
            </a:r>
          </a:p>
          <a:p>
            <a:r>
              <a:rPr lang="en-US" altLang="en-US" sz="1400" b="1">
                <a:solidFill>
                  <a:schemeClr val="bg1"/>
                </a:solidFill>
                <a:latin typeface="Times New Roman" panose="02020603050405020304" pitchFamily="18" charset="0"/>
              </a:rPr>
              <a:t>   - Sediento</a:t>
            </a:r>
          </a:p>
          <a:p>
            <a:r>
              <a:rPr lang="en-US" altLang="en-US" sz="1400" b="1">
                <a:solidFill>
                  <a:schemeClr val="bg1"/>
                </a:solidFill>
                <a:latin typeface="Times New Roman" panose="02020603050405020304" pitchFamily="18" charset="0"/>
              </a:rPr>
              <a:t>   - Enfermo</a:t>
            </a:r>
          </a:p>
          <a:p>
            <a:r>
              <a:rPr lang="en-US" altLang="en-US" sz="1400" b="1">
                <a:solidFill>
                  <a:schemeClr val="bg1"/>
                </a:solidFill>
                <a:latin typeface="Times New Roman" panose="02020603050405020304" pitchFamily="18" charset="0"/>
              </a:rPr>
              <a:t>   - Forastero (solitario)</a:t>
            </a:r>
          </a:p>
          <a:p>
            <a:r>
              <a:rPr lang="en-US" altLang="en-US" sz="1400" b="1">
                <a:solidFill>
                  <a:schemeClr val="bg1"/>
                </a:solidFill>
                <a:latin typeface="Times New Roman" panose="02020603050405020304" pitchFamily="18" charset="0"/>
              </a:rPr>
              <a:t>   - Cárcel</a:t>
            </a:r>
          </a:p>
        </p:txBody>
      </p:sp>
      <p:sp>
        <p:nvSpPr>
          <p:cNvPr id="226321" name="Text Box 17"/>
          <p:cNvSpPr txBox="1">
            <a:spLocks noChangeArrowheads="1"/>
          </p:cNvSpPr>
          <p:nvPr/>
        </p:nvSpPr>
        <p:spPr bwMode="auto">
          <a:xfrm>
            <a:off x="3657600" y="6186488"/>
            <a:ext cx="2133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Necesidades de Dios:</a:t>
            </a:r>
          </a:p>
          <a:p>
            <a:r>
              <a:rPr lang="en-US" altLang="en-US" sz="1600" b="1">
                <a:solidFill>
                  <a:schemeClr val="bg1"/>
                </a:solidFill>
              </a:rPr>
              <a:t>  </a:t>
            </a:r>
            <a:r>
              <a:rPr lang="en-US" altLang="en-US" sz="1400" b="1">
                <a:solidFill>
                  <a:schemeClr val="bg1"/>
                </a:solidFill>
                <a:latin typeface="Times New Roman" panose="02020603050405020304" pitchFamily="18" charset="0"/>
              </a:rPr>
              <a:t>- Hambriento</a:t>
            </a:r>
          </a:p>
          <a:p>
            <a:r>
              <a:rPr lang="en-US" altLang="en-US" sz="1400" b="1">
                <a:solidFill>
                  <a:schemeClr val="bg1"/>
                </a:solidFill>
                <a:latin typeface="Times New Roman" panose="02020603050405020304" pitchFamily="18" charset="0"/>
              </a:rPr>
              <a:t>   - Sediento</a:t>
            </a:r>
          </a:p>
          <a:p>
            <a:r>
              <a:rPr lang="en-US" altLang="en-US" sz="1400" b="1">
                <a:solidFill>
                  <a:schemeClr val="bg1"/>
                </a:solidFill>
                <a:latin typeface="Times New Roman" panose="02020603050405020304" pitchFamily="18" charset="0"/>
              </a:rPr>
              <a:t>   - Enfermo</a:t>
            </a:r>
          </a:p>
          <a:p>
            <a:r>
              <a:rPr lang="en-US" altLang="en-US" sz="1400" b="1">
                <a:solidFill>
                  <a:schemeClr val="bg1"/>
                </a:solidFill>
                <a:latin typeface="Times New Roman" panose="02020603050405020304" pitchFamily="18" charset="0"/>
              </a:rPr>
              <a:t>   - Forastero (solitario)</a:t>
            </a:r>
          </a:p>
          <a:p>
            <a:r>
              <a:rPr lang="en-US" altLang="en-US" sz="1400" b="1">
                <a:solidFill>
                  <a:schemeClr val="bg1"/>
                </a:solidFill>
                <a:latin typeface="Times New Roman" panose="02020603050405020304" pitchFamily="18" charset="0"/>
              </a:rPr>
              <a:t>   - Cárcel</a:t>
            </a:r>
            <a:endParaRPr lang="en-US" altLang="en-US" sz="1600" b="1">
              <a:solidFill>
                <a:schemeClr val="bg1"/>
              </a:solidFill>
            </a:endParaRPr>
          </a:p>
        </p:txBody>
      </p:sp>
      <p:sp>
        <p:nvSpPr>
          <p:cNvPr id="226322" name="Text Box 18"/>
          <p:cNvSpPr txBox="1">
            <a:spLocks noChangeArrowheads="1"/>
          </p:cNvSpPr>
          <p:nvPr/>
        </p:nvSpPr>
        <p:spPr bwMode="auto">
          <a:xfrm>
            <a:off x="1143000" y="5181600"/>
            <a:ext cx="1738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accent2"/>
                </a:solidFill>
              </a:rPr>
              <a:t>1. </a:t>
            </a:r>
            <a:r>
              <a:rPr lang="en-US" altLang="en-US" sz="1800">
                <a:solidFill>
                  <a:schemeClr val="accent2"/>
                </a:solidFill>
              </a:rPr>
              <a:t>N atural </a:t>
            </a:r>
            <a:endParaRPr lang="en-US" altLang="en-US" sz="2800">
              <a:solidFill>
                <a:schemeClr val="accent2"/>
              </a:solidFill>
            </a:endParaRPr>
          </a:p>
        </p:txBody>
      </p:sp>
      <p:sp>
        <p:nvSpPr>
          <p:cNvPr id="226323" name="Text Box 19"/>
          <p:cNvSpPr txBox="1">
            <a:spLocks noChangeArrowheads="1"/>
          </p:cNvSpPr>
          <p:nvPr/>
        </p:nvSpPr>
        <p:spPr bwMode="auto">
          <a:xfrm>
            <a:off x="3581400" y="5181600"/>
            <a:ext cx="269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FF0000"/>
                </a:solidFill>
              </a:rPr>
              <a:t>2.</a:t>
            </a:r>
            <a:r>
              <a:rPr lang="en-US" altLang="en-US" sz="1600">
                <a:solidFill>
                  <a:srgbClr val="FF0000"/>
                </a:solidFill>
              </a:rPr>
              <a:t> </a:t>
            </a:r>
            <a:r>
              <a:rPr lang="en-US" altLang="en-US" sz="1800">
                <a:solidFill>
                  <a:srgbClr val="FF0000"/>
                </a:solidFill>
              </a:rPr>
              <a:t>Sob renatural   </a:t>
            </a:r>
          </a:p>
        </p:txBody>
      </p:sp>
      <p:sp>
        <p:nvSpPr>
          <p:cNvPr id="226324" name="Text Box 20"/>
          <p:cNvSpPr txBox="1">
            <a:spLocks noChangeArrowheads="1"/>
          </p:cNvSpPr>
          <p:nvPr/>
        </p:nvSpPr>
        <p:spPr bwMode="auto">
          <a:xfrm>
            <a:off x="152400" y="7958138"/>
            <a:ext cx="7086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buFontTx/>
              <a:buAutoNum type="arabicParenBoth"/>
            </a:pPr>
            <a:r>
              <a:rPr lang="en-US" altLang="en-US" sz="1400" b="1">
                <a:solidFill>
                  <a:schemeClr val="accent2"/>
                </a:solidFill>
                <a:latin typeface="Times New Roman" panose="02020603050405020304" pitchFamily="18" charset="0"/>
              </a:rPr>
              <a:t>Edificar una  relación con alguien necesitado haciendo buenas obras, como </a:t>
            </a:r>
            <a:r>
              <a:rPr lang="en-US" altLang="en-US" sz="1200">
                <a:solidFill>
                  <a:schemeClr val="accent2"/>
                </a:solidFill>
              </a:rPr>
              <a:t>hijo de hombre</a:t>
            </a:r>
            <a:r>
              <a:rPr lang="en-US" altLang="en-US" sz="1400" b="1">
                <a:solidFill>
                  <a:schemeClr val="accent2"/>
                </a:solidFill>
                <a:latin typeface="Times New Roman" panose="02020603050405020304" pitchFamily="18" charset="0"/>
              </a:rPr>
              <a:t>. Estas buenas obras (lo que podemos hacer) comienzan a abrir el canal del amor y la compasión de Dios  en nuestras vidas para el siguiente paso.</a:t>
            </a:r>
          </a:p>
          <a:p>
            <a:pPr>
              <a:spcBef>
                <a:spcPct val="50000"/>
              </a:spcBef>
              <a:buFontTx/>
              <a:buAutoNum type="arabicParenBoth"/>
            </a:pPr>
            <a:r>
              <a:rPr lang="en-US" altLang="en-US" sz="1400" b="1">
                <a:solidFill>
                  <a:srgbClr val="FF0000"/>
                </a:solidFill>
                <a:latin typeface="Times New Roman" panose="02020603050405020304" pitchFamily="18" charset="0"/>
              </a:rPr>
              <a:t>El poder sobrenatural de Dios – lo que Dios puede hacer a través de nosotros, como </a:t>
            </a:r>
            <a:r>
              <a:rPr lang="en-US" altLang="en-US" sz="1400">
                <a:solidFill>
                  <a:srgbClr val="FF0000"/>
                </a:solidFill>
              </a:rPr>
              <a:t>hijos de Dios</a:t>
            </a:r>
            <a:r>
              <a:rPr lang="en-US" altLang="en-US" sz="1400" b="1">
                <a:solidFill>
                  <a:srgbClr val="FF0000"/>
                </a:solidFill>
                <a:latin typeface="Times New Roman" panose="02020603050405020304" pitchFamily="18" charset="0"/>
              </a:rPr>
              <a:t>, para ministrar sus necesidades.</a:t>
            </a:r>
          </a:p>
        </p:txBody>
      </p:sp>
      <p:sp>
        <p:nvSpPr>
          <p:cNvPr id="226325" name="Text Box 21"/>
          <p:cNvSpPr txBox="1">
            <a:spLocks noChangeArrowheads="1"/>
          </p:cNvSpPr>
          <p:nvPr/>
        </p:nvSpPr>
        <p:spPr bwMode="auto">
          <a:xfrm>
            <a:off x="533400" y="2108200"/>
            <a:ext cx="4495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300" b="1">
                <a:solidFill>
                  <a:srgbClr val="FF0000"/>
                </a:solidFill>
                <a:latin typeface="Times New Roman" panose="02020603050405020304" pitchFamily="18" charset="0"/>
                <a:cs typeface="Times New Roman" panose="02020603050405020304" pitchFamily="18" charset="0"/>
              </a:rPr>
              <a:t>Mateo 25:34-40   </a:t>
            </a:r>
            <a:r>
              <a:rPr lang="en-US" altLang="en-US" sz="1400" b="1">
                <a:latin typeface="Times New Roman" panose="02020603050405020304" pitchFamily="18" charset="0"/>
                <a:cs typeface="Times New Roman" panose="02020603050405020304" pitchFamily="18" charset="0"/>
              </a:rPr>
              <a:t>Prueba final en el juicio</a:t>
            </a:r>
          </a:p>
          <a:p>
            <a:r>
              <a:rPr lang="en-US" altLang="en-US" sz="1300" b="1">
                <a:solidFill>
                  <a:srgbClr val="FF0000"/>
                </a:solidFill>
                <a:latin typeface="Times New Roman" panose="02020603050405020304" pitchFamily="18" charset="0"/>
                <a:cs typeface="Times New Roman" panose="02020603050405020304" pitchFamily="18" charset="0"/>
              </a:rPr>
              <a:t>Porque tuve hambre, y me disteis de comer; tuve sed, y me disteis de beber; … forastero, … desnudo, … enfermo, … en la cárcel, y vinísteis a mi. … en cuanto lo hicisteis a uno de estos mis hermanos más pequeños, a mí lo hicisteis.</a:t>
            </a:r>
          </a:p>
        </p:txBody>
      </p:sp>
      <p:sp>
        <p:nvSpPr>
          <p:cNvPr id="551958" name="Freeform 22"/>
          <p:cNvSpPr>
            <a:spLocks/>
          </p:cNvSpPr>
          <p:nvPr/>
        </p:nvSpPr>
        <p:spPr bwMode="auto">
          <a:xfrm>
            <a:off x="4775200" y="1447800"/>
            <a:ext cx="787400" cy="1614488"/>
          </a:xfrm>
          <a:custGeom>
            <a:avLst/>
            <a:gdLst/>
            <a:ahLst/>
            <a:cxnLst>
              <a:cxn ang="0">
                <a:pos x="432" y="0"/>
              </a:cxn>
              <a:cxn ang="0">
                <a:pos x="0" y="960"/>
              </a:cxn>
              <a:cxn ang="0">
                <a:pos x="432" y="720"/>
              </a:cxn>
              <a:cxn ang="0">
                <a:pos x="384" y="1104"/>
              </a:cxn>
            </a:cxnLst>
            <a:rect l="0" t="0" r="r" b="b"/>
            <a:pathLst>
              <a:path w="496" h="1104">
                <a:moveTo>
                  <a:pt x="432" y="0"/>
                </a:moveTo>
                <a:cubicBezTo>
                  <a:pt x="216" y="420"/>
                  <a:pt x="0" y="840"/>
                  <a:pt x="0" y="960"/>
                </a:cubicBezTo>
                <a:cubicBezTo>
                  <a:pt x="0" y="1080"/>
                  <a:pt x="368" y="696"/>
                  <a:pt x="432" y="720"/>
                </a:cubicBezTo>
                <a:cubicBezTo>
                  <a:pt x="496" y="744"/>
                  <a:pt x="392" y="1040"/>
                  <a:pt x="384" y="1104"/>
                </a:cubicBezTo>
              </a:path>
            </a:pathLst>
          </a:custGeom>
          <a:noFill/>
          <a:ln w="76200" cap="flat" cmpd="sng">
            <a:solidFill>
              <a:srgbClr val="FF0000"/>
            </a:solidFill>
            <a:prstDash val="solid"/>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59" name="Line 23"/>
          <p:cNvSpPr>
            <a:spLocks noChangeShapeType="1"/>
          </p:cNvSpPr>
          <p:nvPr/>
        </p:nvSpPr>
        <p:spPr bwMode="auto">
          <a:xfrm flipH="1">
            <a:off x="5334000" y="3062288"/>
            <a:ext cx="76200" cy="219075"/>
          </a:xfrm>
          <a:prstGeom prst="line">
            <a:avLst/>
          </a:prstGeom>
          <a:noFill/>
          <a:ln w="76200">
            <a:solidFill>
              <a:srgbClr val="FF0000"/>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51960" name="Freeform 24"/>
          <p:cNvSpPr>
            <a:spLocks/>
          </p:cNvSpPr>
          <p:nvPr/>
        </p:nvSpPr>
        <p:spPr bwMode="auto">
          <a:xfrm>
            <a:off x="4419600" y="5029200"/>
            <a:ext cx="533400" cy="914400"/>
          </a:xfrm>
          <a:custGeom>
            <a:avLst/>
            <a:gdLst/>
            <a:ahLst/>
            <a:cxnLst>
              <a:cxn ang="0">
                <a:pos x="432" y="0"/>
              </a:cxn>
              <a:cxn ang="0">
                <a:pos x="0" y="960"/>
              </a:cxn>
              <a:cxn ang="0">
                <a:pos x="432" y="720"/>
              </a:cxn>
              <a:cxn ang="0">
                <a:pos x="384" y="1104"/>
              </a:cxn>
            </a:cxnLst>
            <a:rect l="0" t="0" r="r" b="b"/>
            <a:pathLst>
              <a:path w="496" h="1104">
                <a:moveTo>
                  <a:pt x="432" y="0"/>
                </a:moveTo>
                <a:cubicBezTo>
                  <a:pt x="216" y="420"/>
                  <a:pt x="0" y="840"/>
                  <a:pt x="0" y="960"/>
                </a:cubicBezTo>
                <a:cubicBezTo>
                  <a:pt x="0" y="1080"/>
                  <a:pt x="368" y="696"/>
                  <a:pt x="432" y="720"/>
                </a:cubicBezTo>
                <a:cubicBezTo>
                  <a:pt x="496" y="744"/>
                  <a:pt x="392" y="1040"/>
                  <a:pt x="384" y="1104"/>
                </a:cubicBezTo>
              </a:path>
            </a:pathLst>
          </a:custGeom>
          <a:noFill/>
          <a:ln w="76200" cap="flat" cmpd="sng">
            <a:solidFill>
              <a:srgbClr val="FF0000"/>
            </a:solidFill>
            <a:prstDash val="solid"/>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1" name="Line 25"/>
          <p:cNvSpPr>
            <a:spLocks noChangeShapeType="1"/>
          </p:cNvSpPr>
          <p:nvPr/>
        </p:nvSpPr>
        <p:spPr bwMode="auto">
          <a:xfrm flipH="1">
            <a:off x="4800600" y="5791200"/>
            <a:ext cx="76200" cy="304800"/>
          </a:xfrm>
          <a:prstGeom prst="line">
            <a:avLst/>
          </a:prstGeom>
          <a:noFill/>
          <a:ln w="76200">
            <a:solidFill>
              <a:srgbClr val="FF0000"/>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51962" name="Freeform 26"/>
          <p:cNvSpPr>
            <a:spLocks/>
          </p:cNvSpPr>
          <p:nvPr/>
        </p:nvSpPr>
        <p:spPr bwMode="auto">
          <a:xfrm>
            <a:off x="1752600" y="5029200"/>
            <a:ext cx="533400" cy="914400"/>
          </a:xfrm>
          <a:custGeom>
            <a:avLst/>
            <a:gdLst/>
            <a:ahLst/>
            <a:cxnLst>
              <a:cxn ang="0">
                <a:pos x="432" y="0"/>
              </a:cxn>
              <a:cxn ang="0">
                <a:pos x="0" y="960"/>
              </a:cxn>
              <a:cxn ang="0">
                <a:pos x="432" y="720"/>
              </a:cxn>
              <a:cxn ang="0">
                <a:pos x="384" y="1104"/>
              </a:cxn>
            </a:cxnLst>
            <a:rect l="0" t="0" r="r" b="b"/>
            <a:pathLst>
              <a:path w="496" h="1104">
                <a:moveTo>
                  <a:pt x="432" y="0"/>
                </a:moveTo>
                <a:cubicBezTo>
                  <a:pt x="216" y="420"/>
                  <a:pt x="0" y="840"/>
                  <a:pt x="0" y="960"/>
                </a:cubicBezTo>
                <a:cubicBezTo>
                  <a:pt x="0" y="1080"/>
                  <a:pt x="368" y="696"/>
                  <a:pt x="432" y="720"/>
                </a:cubicBezTo>
                <a:cubicBezTo>
                  <a:pt x="496" y="744"/>
                  <a:pt x="392" y="1040"/>
                  <a:pt x="384" y="1104"/>
                </a:cubicBezTo>
              </a:path>
            </a:pathLst>
          </a:custGeom>
          <a:noFill/>
          <a:ln w="76200" cmpd="sng">
            <a:solidFill>
              <a:schemeClr val="accent2"/>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3" name="Line 27"/>
          <p:cNvSpPr>
            <a:spLocks noChangeShapeType="1"/>
          </p:cNvSpPr>
          <p:nvPr/>
        </p:nvSpPr>
        <p:spPr bwMode="auto">
          <a:xfrm flipH="1">
            <a:off x="2133600" y="5791200"/>
            <a:ext cx="76200" cy="304800"/>
          </a:xfrm>
          <a:prstGeom prst="line">
            <a:avLst/>
          </a:prstGeom>
          <a:noFill/>
          <a:ln w="76200">
            <a:solidFill>
              <a:schemeClr val="accent2"/>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51964" name="Line 28"/>
          <p:cNvSpPr>
            <a:spLocks noChangeShapeType="1"/>
          </p:cNvSpPr>
          <p:nvPr/>
        </p:nvSpPr>
        <p:spPr bwMode="auto">
          <a:xfrm flipH="1">
            <a:off x="228600" y="2209800"/>
            <a:ext cx="304800" cy="0"/>
          </a:xfrm>
          <a:prstGeom prst="line">
            <a:avLst/>
          </a:prstGeom>
          <a:noFill/>
          <a:ln w="38100">
            <a:solidFill>
              <a:schemeClr val="tx1"/>
            </a:solidFill>
            <a:prstDash val="dashDot"/>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5" name="Line 29"/>
          <p:cNvSpPr>
            <a:spLocks noChangeShapeType="1"/>
          </p:cNvSpPr>
          <p:nvPr/>
        </p:nvSpPr>
        <p:spPr bwMode="auto">
          <a:xfrm>
            <a:off x="228600" y="2286000"/>
            <a:ext cx="0" cy="4648200"/>
          </a:xfrm>
          <a:prstGeom prst="line">
            <a:avLst/>
          </a:prstGeom>
          <a:noFill/>
          <a:ln w="38100">
            <a:solidFill>
              <a:schemeClr val="tx1"/>
            </a:solidFill>
            <a:prstDash val="dashDot"/>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6" name="Line 30"/>
          <p:cNvSpPr>
            <a:spLocks noChangeShapeType="1"/>
          </p:cNvSpPr>
          <p:nvPr/>
        </p:nvSpPr>
        <p:spPr bwMode="auto">
          <a:xfrm>
            <a:off x="228600" y="6934200"/>
            <a:ext cx="838200" cy="0"/>
          </a:xfrm>
          <a:prstGeom prst="line">
            <a:avLst/>
          </a:prstGeom>
          <a:noFill/>
          <a:ln w="38100">
            <a:solidFill>
              <a:schemeClr val="tx1"/>
            </a:solidFill>
            <a:prstDash val="dashDot"/>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7" name="Line 31"/>
          <p:cNvSpPr>
            <a:spLocks noChangeShapeType="1"/>
          </p:cNvSpPr>
          <p:nvPr/>
        </p:nvSpPr>
        <p:spPr bwMode="auto">
          <a:xfrm>
            <a:off x="6553200" y="2286000"/>
            <a:ext cx="0" cy="4572000"/>
          </a:xfrm>
          <a:prstGeom prst="line">
            <a:avLst/>
          </a:prstGeom>
          <a:noFill/>
          <a:ln w="38100">
            <a:solidFill>
              <a:schemeClr val="tx1"/>
            </a:solidFill>
            <a:prstDash val="dashDot"/>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8" name="Line 32"/>
          <p:cNvSpPr>
            <a:spLocks noChangeShapeType="1"/>
          </p:cNvSpPr>
          <p:nvPr/>
        </p:nvSpPr>
        <p:spPr bwMode="auto">
          <a:xfrm>
            <a:off x="4800600" y="2209800"/>
            <a:ext cx="1752600" cy="0"/>
          </a:xfrm>
          <a:prstGeom prst="line">
            <a:avLst/>
          </a:prstGeom>
          <a:noFill/>
          <a:ln w="38100">
            <a:solidFill>
              <a:schemeClr val="tx1"/>
            </a:solidFill>
            <a:prstDash val="dashDot"/>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51969" name="Line 33"/>
          <p:cNvSpPr>
            <a:spLocks noChangeShapeType="1"/>
          </p:cNvSpPr>
          <p:nvPr/>
        </p:nvSpPr>
        <p:spPr bwMode="auto">
          <a:xfrm flipH="1">
            <a:off x="5943600" y="6934200"/>
            <a:ext cx="609600" cy="0"/>
          </a:xfrm>
          <a:prstGeom prst="line">
            <a:avLst/>
          </a:prstGeom>
          <a:noFill/>
          <a:ln w="38100">
            <a:solidFill>
              <a:schemeClr val="tx1"/>
            </a:solidFill>
            <a:prstDash val="dashDot"/>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26338" name="Text Box 34"/>
          <p:cNvSpPr txBox="1">
            <a:spLocks noChangeArrowheads="1"/>
          </p:cNvSpPr>
          <p:nvPr/>
        </p:nvSpPr>
        <p:spPr bwMode="auto">
          <a:xfrm>
            <a:off x="152400" y="76200"/>
            <a:ext cx="4876800" cy="2000250"/>
          </a:xfrm>
          <a:prstGeom prst="rect">
            <a:avLst/>
          </a:prstGeom>
          <a:solidFill>
            <a:srgbClr val="FFFF66"/>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0000"/>
                </a:solidFill>
                <a:cs typeface="Times New Roman" panose="02020603050405020304" pitchFamily="18" charset="0"/>
              </a:rPr>
              <a:t>LA ÚNICA MANERA EN QUE PODEMOS AMAR A DIOS  </a:t>
            </a:r>
            <a:r>
              <a:rPr lang="en-US" altLang="en-US" sz="1200" b="1">
                <a:solidFill>
                  <a:srgbClr val="FF0000"/>
                </a:solidFill>
                <a:cs typeface="Times New Roman" panose="02020603050405020304" pitchFamily="18" charset="0"/>
              </a:rPr>
              <a:t> </a:t>
            </a:r>
          </a:p>
          <a:p>
            <a:r>
              <a:rPr lang="en-US" altLang="en-US" sz="1400" b="1">
                <a:solidFill>
                  <a:srgbClr val="FF0000"/>
                </a:solidFill>
                <a:latin typeface="Times New Roman" panose="02020603050405020304" pitchFamily="18" charset="0"/>
                <a:cs typeface="Times New Roman" panose="02020603050405020304" pitchFamily="18" charset="0"/>
              </a:rPr>
              <a:t>     </a:t>
            </a:r>
            <a:r>
              <a:rPr lang="en-US" altLang="en-US" sz="1400" b="1">
                <a:solidFill>
                  <a:schemeClr val="accent2"/>
                </a:solidFill>
                <a:latin typeface="Times New Roman" panose="02020603050405020304" pitchFamily="18" charset="0"/>
                <a:cs typeface="Times New Roman" panose="02020603050405020304" pitchFamily="18" charset="0"/>
              </a:rPr>
              <a:t> -- </a:t>
            </a:r>
            <a:r>
              <a:rPr lang="en-US" altLang="en-US" sz="1600" b="1">
                <a:solidFill>
                  <a:schemeClr val="accent2"/>
                </a:solidFill>
                <a:latin typeface="Times New Roman" panose="02020603050405020304" pitchFamily="18" charset="0"/>
                <a:cs typeface="Times New Roman" panose="02020603050405020304" pitchFamily="18" charset="0"/>
              </a:rPr>
              <a:t>es amar a Sus hijos (salvos o perdidos).</a:t>
            </a:r>
          </a:p>
          <a:p>
            <a:endParaRPr lang="en-US" altLang="en-US" sz="800" b="1">
              <a:solidFill>
                <a:schemeClr val="accent2"/>
              </a:solidFill>
              <a:latin typeface="Times New Roman" panose="02020603050405020304" pitchFamily="18" charset="0"/>
              <a:cs typeface="Times New Roman" panose="02020603050405020304" pitchFamily="18" charset="0"/>
            </a:endParaRPr>
          </a:p>
          <a:p>
            <a:r>
              <a:rPr lang="en-US" altLang="en-US" sz="1200">
                <a:solidFill>
                  <a:srgbClr val="FF0000"/>
                </a:solidFill>
                <a:cs typeface="Times New Roman" panose="02020603050405020304" pitchFamily="18" charset="0"/>
              </a:rPr>
              <a:t>LA ÚNICA MANERA EN QUE PODEMOS HACER ALGO POR DIOS </a:t>
            </a:r>
          </a:p>
          <a:p>
            <a:r>
              <a:rPr lang="en-US" altLang="en-US" sz="1400" b="1">
                <a:solidFill>
                  <a:srgbClr val="FF0000"/>
                </a:solidFill>
                <a:latin typeface="Times New Roman" panose="02020603050405020304" pitchFamily="18" charset="0"/>
                <a:cs typeface="Times New Roman" panose="02020603050405020304" pitchFamily="18" charset="0"/>
              </a:rPr>
              <a:t>   </a:t>
            </a:r>
            <a:r>
              <a:rPr lang="en-US" altLang="en-US" sz="1400" b="1">
                <a:solidFill>
                  <a:schemeClr val="accent2"/>
                </a:solidFill>
                <a:latin typeface="Times New Roman" panose="02020603050405020304" pitchFamily="18" charset="0"/>
                <a:cs typeface="Times New Roman" panose="02020603050405020304" pitchFamily="18" charset="0"/>
              </a:rPr>
              <a:t>   -- </a:t>
            </a:r>
            <a:r>
              <a:rPr lang="en-US" altLang="en-US" sz="1600" b="1">
                <a:solidFill>
                  <a:schemeClr val="accent2"/>
                </a:solidFill>
                <a:latin typeface="Times New Roman" panose="02020603050405020304" pitchFamily="18" charset="0"/>
                <a:cs typeface="Times New Roman" panose="02020603050405020304" pitchFamily="18" charset="0"/>
              </a:rPr>
              <a:t>es hacer algo por alguien con necesidad.</a:t>
            </a:r>
          </a:p>
          <a:p>
            <a:endParaRPr lang="en-US" altLang="en-US" sz="800" b="1">
              <a:solidFill>
                <a:srgbClr val="FF0000"/>
              </a:solidFill>
              <a:latin typeface="Times New Roman" panose="02020603050405020304" pitchFamily="18" charset="0"/>
              <a:cs typeface="Times New Roman" panose="02020603050405020304" pitchFamily="18" charset="0"/>
            </a:endParaRPr>
          </a:p>
          <a:p>
            <a:r>
              <a:rPr lang="en-US" altLang="en-US" sz="1200">
                <a:solidFill>
                  <a:srgbClr val="FF0000"/>
                </a:solidFill>
                <a:cs typeface="Times New Roman" panose="02020603050405020304" pitchFamily="18" charset="0"/>
              </a:rPr>
              <a:t>LA ÚNICA MANERA EN QUE PODEMOS SUPLIR LAS NECESIDADES DE DIOS </a:t>
            </a:r>
          </a:p>
          <a:p>
            <a:r>
              <a:rPr lang="en-US" altLang="en-US" sz="1400" b="1">
                <a:solidFill>
                  <a:srgbClr val="FF0000"/>
                </a:solidFill>
                <a:latin typeface="Times New Roman" panose="02020603050405020304" pitchFamily="18" charset="0"/>
                <a:cs typeface="Times New Roman" panose="02020603050405020304" pitchFamily="18" charset="0"/>
              </a:rPr>
              <a:t>   </a:t>
            </a:r>
            <a:r>
              <a:rPr lang="en-US" altLang="en-US" sz="1400" b="1">
                <a:solidFill>
                  <a:schemeClr val="accent2"/>
                </a:solidFill>
                <a:latin typeface="Times New Roman" panose="02020603050405020304" pitchFamily="18" charset="0"/>
                <a:cs typeface="Times New Roman" panose="02020603050405020304" pitchFamily="18" charset="0"/>
              </a:rPr>
              <a:t>   -- </a:t>
            </a:r>
            <a:r>
              <a:rPr lang="en-US" altLang="en-US" sz="1600" b="1">
                <a:solidFill>
                  <a:schemeClr val="accent2"/>
                </a:solidFill>
                <a:latin typeface="Times New Roman" panose="02020603050405020304" pitchFamily="18" charset="0"/>
                <a:cs typeface="Times New Roman" panose="02020603050405020304" pitchFamily="18" charset="0"/>
              </a:rPr>
              <a:t>es suplir las necesidades de Sus hijos.</a:t>
            </a:r>
            <a:endParaRPr lang="en-US" altLang="en-US" sz="1800" b="1">
              <a:latin typeface="Rockwell Extra Bold" panose="02060903040505020403" pitchFamily="18" charset="0"/>
            </a:endParaRPr>
          </a:p>
        </p:txBody>
      </p:sp>
    </p:spTree>
  </p:cSld>
  <p:clrMapOvr>
    <a:masterClrMapping/>
  </p:clrMapOvr>
  <p:transition spd="slow">
    <p:checke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114300" y="12065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p>
        </p:txBody>
      </p:sp>
      <p:sp>
        <p:nvSpPr>
          <p:cNvPr id="228355" name="Text Box 3"/>
          <p:cNvSpPr txBox="1">
            <a:spLocks noChangeArrowheads="1"/>
          </p:cNvSpPr>
          <p:nvPr/>
        </p:nvSpPr>
        <p:spPr bwMode="auto">
          <a:xfrm>
            <a:off x="104775" y="1397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p>
        </p:txBody>
      </p:sp>
      <p:sp>
        <p:nvSpPr>
          <p:cNvPr id="228356" name="Text Box 4"/>
          <p:cNvSpPr txBox="1">
            <a:spLocks noChangeArrowheads="1"/>
          </p:cNvSpPr>
          <p:nvPr/>
        </p:nvSpPr>
        <p:spPr bwMode="auto">
          <a:xfrm>
            <a:off x="85725" y="130175"/>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228357" name="Text Box 5"/>
          <p:cNvSpPr txBox="1">
            <a:spLocks noChangeArrowheads="1"/>
          </p:cNvSpPr>
          <p:nvPr/>
        </p:nvSpPr>
        <p:spPr bwMode="auto">
          <a:xfrm>
            <a:off x="0" y="0"/>
            <a:ext cx="7067550" cy="9231313"/>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a:p>
            <a:endParaRPr lang="en-US" altLang="en-US" sz="1800" b="1" dirty="0"/>
          </a:p>
        </p:txBody>
      </p:sp>
      <p:sp>
        <p:nvSpPr>
          <p:cNvPr id="228358" name="Text Box 6"/>
          <p:cNvSpPr txBox="1">
            <a:spLocks noChangeArrowheads="1"/>
          </p:cNvSpPr>
          <p:nvPr/>
        </p:nvSpPr>
        <p:spPr bwMode="auto">
          <a:xfrm>
            <a:off x="1206500" y="244475"/>
            <a:ext cx="4876800" cy="3128963"/>
          </a:xfrm>
          <a:prstGeom prst="rect">
            <a:avLst/>
          </a:prstGeom>
          <a:solidFill>
            <a:srgbClr val="0000CC"/>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a:solidFill>
                <a:srgbClr val="FFFF00"/>
              </a:solidFill>
            </a:endParaRPr>
          </a:p>
          <a:p>
            <a:pPr algn="ctr"/>
            <a:r>
              <a:rPr lang="en-US" altLang="en-US" sz="1800" b="1">
                <a:solidFill>
                  <a:schemeClr val="bg1"/>
                </a:solidFill>
              </a:rPr>
              <a:t>Prueba final en el juicio</a:t>
            </a:r>
          </a:p>
          <a:p>
            <a:pPr algn="ctr"/>
            <a:endParaRPr lang="en-US" altLang="en-US" sz="800" b="1">
              <a:solidFill>
                <a:srgbClr val="FFFF00"/>
              </a:solidFill>
            </a:endParaRPr>
          </a:p>
          <a:p>
            <a:pPr algn="ctr"/>
            <a:endParaRPr lang="en-US" altLang="en-US" sz="1000" b="1">
              <a:solidFill>
                <a:srgbClr val="FFFF00"/>
              </a:solidFill>
            </a:endParaRPr>
          </a:p>
          <a:p>
            <a:pPr algn="ctr"/>
            <a:r>
              <a:rPr lang="en-US" altLang="en-US" sz="1800" b="1">
                <a:solidFill>
                  <a:schemeClr val="bg1"/>
                </a:solidFill>
              </a:rPr>
              <a:t>¿Ministraste a los necesitados?</a:t>
            </a:r>
          </a:p>
          <a:p>
            <a:pPr algn="ctr"/>
            <a:r>
              <a:rPr lang="en-US" altLang="en-US" sz="1400" b="1">
                <a:solidFill>
                  <a:schemeClr val="bg1"/>
                </a:solidFill>
              </a:rPr>
              <a:t>(necesidades físicas, emocionales y espirituales)</a:t>
            </a:r>
          </a:p>
          <a:p>
            <a:pPr algn="ctr"/>
            <a:endParaRPr lang="en-US" altLang="en-US" sz="400" b="1">
              <a:solidFill>
                <a:schemeClr val="bg1"/>
              </a:solidFill>
            </a:endParaRPr>
          </a:p>
          <a:p>
            <a:r>
              <a:rPr lang="en-US" altLang="en-US" sz="1400" b="1">
                <a:solidFill>
                  <a:schemeClr val="bg1"/>
                </a:solidFill>
              </a:rPr>
              <a:t>	- Los hambrientos</a:t>
            </a:r>
          </a:p>
          <a:p>
            <a:endParaRPr lang="en-US" altLang="en-US" sz="400" b="1">
              <a:solidFill>
                <a:schemeClr val="bg1"/>
              </a:solidFill>
            </a:endParaRPr>
          </a:p>
          <a:p>
            <a:r>
              <a:rPr lang="en-US" altLang="en-US" sz="1400" b="1">
                <a:solidFill>
                  <a:schemeClr val="bg1"/>
                </a:solidFill>
              </a:rPr>
              <a:t>	- Los sedientos</a:t>
            </a:r>
          </a:p>
          <a:p>
            <a:endParaRPr lang="en-US" altLang="en-US" sz="400" b="1">
              <a:solidFill>
                <a:schemeClr val="bg1"/>
              </a:solidFill>
            </a:endParaRPr>
          </a:p>
          <a:p>
            <a:r>
              <a:rPr lang="en-US" altLang="en-US" sz="1400" b="1">
                <a:solidFill>
                  <a:schemeClr val="bg1"/>
                </a:solidFill>
              </a:rPr>
              <a:t>	- Los extranjeros</a:t>
            </a:r>
          </a:p>
          <a:p>
            <a:endParaRPr lang="en-US" altLang="en-US" sz="400" b="1">
              <a:solidFill>
                <a:schemeClr val="bg1"/>
              </a:solidFill>
            </a:endParaRPr>
          </a:p>
          <a:p>
            <a:r>
              <a:rPr lang="en-US" altLang="en-US" sz="1400" b="1">
                <a:solidFill>
                  <a:schemeClr val="bg1"/>
                </a:solidFill>
              </a:rPr>
              <a:t>	- Los desnudos</a:t>
            </a:r>
          </a:p>
          <a:p>
            <a:endParaRPr lang="en-US" altLang="en-US" sz="400" b="1">
              <a:solidFill>
                <a:schemeClr val="bg1"/>
              </a:solidFill>
            </a:endParaRPr>
          </a:p>
          <a:p>
            <a:r>
              <a:rPr lang="en-US" altLang="en-US" sz="1400" b="1">
                <a:solidFill>
                  <a:schemeClr val="bg1"/>
                </a:solidFill>
              </a:rPr>
              <a:t>	- Los prisioneros</a:t>
            </a:r>
          </a:p>
          <a:p>
            <a:endParaRPr lang="en-US" altLang="en-US" b="1">
              <a:solidFill>
                <a:schemeClr val="bg1"/>
              </a:solidFill>
            </a:endParaRPr>
          </a:p>
          <a:p>
            <a:pPr algn="ctr"/>
            <a:r>
              <a:rPr lang="en-US" altLang="en-US" sz="1400" b="1">
                <a:solidFill>
                  <a:schemeClr val="bg1"/>
                </a:solidFill>
                <a:latin typeface="Times New Roman" panose="02020603050405020304" pitchFamily="18" charset="0"/>
              </a:rPr>
              <a:t>Mateo 25:31-46  </a:t>
            </a:r>
            <a:r>
              <a:rPr lang="en-US" altLang="en-US" sz="1200" b="1">
                <a:solidFill>
                  <a:schemeClr val="bg1"/>
                </a:solidFill>
                <a:latin typeface="Times New Roman" panose="02020603050405020304" pitchFamily="18" charset="0"/>
              </a:rPr>
              <a:t>(Ministrar las necesidades de Jesús)</a:t>
            </a:r>
          </a:p>
        </p:txBody>
      </p:sp>
      <p:sp>
        <p:nvSpPr>
          <p:cNvPr id="599047" name="Line 7"/>
          <p:cNvSpPr>
            <a:spLocks noChangeShapeType="1"/>
          </p:cNvSpPr>
          <p:nvPr/>
        </p:nvSpPr>
        <p:spPr bwMode="auto">
          <a:xfrm>
            <a:off x="1143000" y="854075"/>
            <a:ext cx="4876800" cy="0"/>
          </a:xfrm>
          <a:prstGeom prst="line">
            <a:avLst/>
          </a:prstGeom>
          <a:noFill/>
          <a:ln w="3810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28360" name="AutoShape 8"/>
          <p:cNvSpPr>
            <a:spLocks noChangeArrowheads="1"/>
          </p:cNvSpPr>
          <p:nvPr/>
        </p:nvSpPr>
        <p:spPr bwMode="auto">
          <a:xfrm>
            <a:off x="2286000" y="3749675"/>
            <a:ext cx="2514600" cy="1600200"/>
          </a:xfrm>
          <a:prstGeom prst="flowChartDecision">
            <a:avLst/>
          </a:prstGeom>
          <a:solidFill>
            <a:srgbClr val="0000CC"/>
          </a:solidFill>
          <a:ln w="76200">
            <a:solidFill>
              <a:srgbClr val="FF0000"/>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6000" b="1">
                <a:solidFill>
                  <a:schemeClr val="bg1"/>
                </a:solidFill>
              </a:rPr>
              <a:t>?</a:t>
            </a:r>
          </a:p>
        </p:txBody>
      </p:sp>
      <p:sp>
        <p:nvSpPr>
          <p:cNvPr id="228361" name="Text Box 9"/>
          <p:cNvSpPr txBox="1">
            <a:spLocks noChangeArrowheads="1"/>
          </p:cNvSpPr>
          <p:nvPr/>
        </p:nvSpPr>
        <p:spPr bwMode="auto">
          <a:xfrm>
            <a:off x="457200" y="8061325"/>
            <a:ext cx="640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800" b="1"/>
          </a:p>
          <a:p>
            <a:endParaRPr lang="en-US" altLang="en-US" sz="1800" b="1"/>
          </a:p>
          <a:p>
            <a:endParaRPr lang="en-US" altLang="en-US" sz="1800" b="1"/>
          </a:p>
        </p:txBody>
      </p:sp>
      <p:sp>
        <p:nvSpPr>
          <p:cNvPr id="228362" name="AutoShape 10"/>
          <p:cNvSpPr>
            <a:spLocks noChangeArrowheads="1"/>
          </p:cNvSpPr>
          <p:nvPr/>
        </p:nvSpPr>
        <p:spPr bwMode="auto">
          <a:xfrm>
            <a:off x="152400" y="4967288"/>
            <a:ext cx="3505200" cy="2744787"/>
          </a:xfrm>
          <a:prstGeom prst="irregularSeal2">
            <a:avLst/>
          </a:prstGeom>
          <a:gradFill rotWithShape="1">
            <a:gsLst>
              <a:gs pos="0">
                <a:srgbClr val="FFFF00"/>
              </a:gs>
              <a:gs pos="100000">
                <a:srgbClr val="FF0000"/>
              </a:gs>
            </a:gsLst>
            <a:path path="shape">
              <a:fillToRect l="50000" t="50000" r="50000" b="50000"/>
            </a:path>
          </a:gradFill>
          <a:ln w="38100">
            <a:solidFill>
              <a:schemeClr val="tx1"/>
            </a:solidFill>
            <a:prstDash val="dash"/>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p>
        </p:txBody>
      </p:sp>
      <p:sp>
        <p:nvSpPr>
          <p:cNvPr id="228363" name="Rectangle 11"/>
          <p:cNvSpPr>
            <a:spLocks noChangeArrowheads="1"/>
          </p:cNvSpPr>
          <p:nvPr/>
        </p:nvSpPr>
        <p:spPr bwMode="auto">
          <a:xfrm>
            <a:off x="4648200" y="5578475"/>
            <a:ext cx="2133600" cy="1981200"/>
          </a:xfrm>
          <a:prstGeom prst="rect">
            <a:avLst/>
          </a:prstGeom>
          <a:gradFill rotWithShape="1">
            <a:gsLst>
              <a:gs pos="0">
                <a:srgbClr val="990099"/>
              </a:gs>
              <a:gs pos="100000">
                <a:srgbClr val="660066"/>
              </a:gs>
            </a:gsLst>
            <a:path path="shape">
              <a:fillToRect l="50000" t="50000" r="50000" b="50000"/>
            </a:path>
          </a:gradFill>
          <a:ln w="57150">
            <a:solidFill>
              <a:srgbClr val="9900CC"/>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228364" name="Text Box 12"/>
          <p:cNvSpPr txBox="1">
            <a:spLocks noChangeArrowheads="1"/>
          </p:cNvSpPr>
          <p:nvPr/>
        </p:nvSpPr>
        <p:spPr bwMode="auto">
          <a:xfrm>
            <a:off x="685800" y="5653088"/>
            <a:ext cx="21336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dirty="0" err="1"/>
              <a:t>Infierno</a:t>
            </a:r>
            <a:endParaRPr lang="en-US" altLang="en-US" sz="2400" b="1" dirty="0"/>
          </a:p>
          <a:p>
            <a:pPr algn="just"/>
            <a:endParaRPr lang="en-US" altLang="en-US" sz="200" b="1" dirty="0"/>
          </a:p>
          <a:p>
            <a:pPr algn="just"/>
            <a:r>
              <a:rPr lang="en-US" altLang="en-US" sz="1200" b="1" dirty="0" err="1">
                <a:latin typeface="Times New Roman" panose="02020603050405020304" pitchFamily="18" charset="0"/>
              </a:rPr>
              <a:t>En</a:t>
            </a:r>
            <a:r>
              <a:rPr lang="en-US" altLang="en-US" sz="1200" b="1" dirty="0">
                <a:latin typeface="Times New Roman" panose="02020603050405020304" pitchFamily="18" charset="0"/>
              </a:rPr>
              <a:t> </a:t>
            </a:r>
            <a:r>
              <a:rPr lang="en-US" altLang="en-US" sz="1200" b="1" dirty="0" err="1">
                <a:latin typeface="Times New Roman" panose="02020603050405020304" pitchFamily="18" charset="0"/>
              </a:rPr>
              <a:t>cuanto</a:t>
            </a:r>
            <a:r>
              <a:rPr lang="en-US" altLang="en-US" sz="1200" b="1" dirty="0">
                <a:latin typeface="Times New Roman" panose="02020603050405020304" pitchFamily="18" charset="0"/>
              </a:rPr>
              <a:t> no lo </a:t>
            </a:r>
            <a:r>
              <a:rPr lang="en-US" altLang="en-US" sz="1200" b="1" dirty="0" err="1">
                <a:latin typeface="Times New Roman" panose="02020603050405020304" pitchFamily="18" charset="0"/>
              </a:rPr>
              <a:t>hicisteis</a:t>
            </a:r>
            <a:r>
              <a:rPr lang="en-US" altLang="en-US" sz="1200" b="1" dirty="0">
                <a:latin typeface="Times New Roman" panose="02020603050405020304" pitchFamily="18" charset="0"/>
              </a:rPr>
              <a:t> a </a:t>
            </a:r>
            <a:r>
              <a:rPr lang="en-US" altLang="en-US" sz="1200" b="1" dirty="0" err="1">
                <a:latin typeface="Times New Roman" panose="02020603050405020304" pitchFamily="18" charset="0"/>
              </a:rPr>
              <a:t>uno</a:t>
            </a:r>
            <a:r>
              <a:rPr lang="en-US" altLang="en-US" sz="1200" b="1" dirty="0">
                <a:latin typeface="Times New Roman" panose="02020603050405020304" pitchFamily="18" charset="0"/>
              </a:rPr>
              <a:t> de </a:t>
            </a:r>
            <a:r>
              <a:rPr lang="en-US" altLang="en-US" sz="1200" b="1" dirty="0" err="1">
                <a:latin typeface="Times New Roman" panose="02020603050405020304" pitchFamily="18" charset="0"/>
              </a:rPr>
              <a:t>estos</a:t>
            </a:r>
            <a:r>
              <a:rPr lang="en-US" altLang="en-US" sz="1200" b="1" dirty="0">
                <a:latin typeface="Times New Roman" panose="02020603050405020304" pitchFamily="18" charset="0"/>
              </a:rPr>
              <a:t> </a:t>
            </a:r>
            <a:r>
              <a:rPr lang="en-US" altLang="en-US" sz="1200" b="1" dirty="0" err="1">
                <a:latin typeface="Times New Roman" panose="02020603050405020304" pitchFamily="18" charset="0"/>
              </a:rPr>
              <a:t>más</a:t>
            </a:r>
            <a:r>
              <a:rPr lang="en-US" altLang="en-US" sz="1200" b="1" dirty="0">
                <a:latin typeface="Times New Roman" panose="02020603050405020304" pitchFamily="18" charset="0"/>
              </a:rPr>
              <a:t> </a:t>
            </a:r>
            <a:r>
              <a:rPr lang="en-US" altLang="en-US" sz="1200" b="1" dirty="0" err="1">
                <a:latin typeface="Times New Roman" panose="02020603050405020304" pitchFamily="18" charset="0"/>
              </a:rPr>
              <a:t>pequeños</a:t>
            </a:r>
            <a:r>
              <a:rPr lang="en-US" altLang="en-US" sz="1200" b="1" dirty="0">
                <a:latin typeface="Times New Roman" panose="02020603050405020304" pitchFamily="18" charset="0"/>
              </a:rPr>
              <a:t>, </a:t>
            </a:r>
            <a:r>
              <a:rPr lang="en-US" altLang="en-US" sz="1200" b="1" dirty="0" err="1">
                <a:latin typeface="Times New Roman" panose="02020603050405020304" pitchFamily="18" charset="0"/>
              </a:rPr>
              <a:t>tampoco</a:t>
            </a:r>
            <a:r>
              <a:rPr lang="en-US" altLang="en-US" sz="1200" b="1" dirty="0">
                <a:latin typeface="Times New Roman" panose="02020603050405020304" pitchFamily="18" charset="0"/>
              </a:rPr>
              <a:t> a </a:t>
            </a:r>
            <a:r>
              <a:rPr lang="en-US" altLang="en-US" sz="1200" b="1" dirty="0" err="1">
                <a:latin typeface="Times New Roman" panose="02020603050405020304" pitchFamily="18" charset="0"/>
              </a:rPr>
              <a:t>mí</a:t>
            </a:r>
            <a:r>
              <a:rPr lang="en-US" altLang="en-US" sz="1200" b="1" dirty="0">
                <a:latin typeface="Times New Roman" panose="02020603050405020304" pitchFamily="18" charset="0"/>
              </a:rPr>
              <a:t> me lo </a:t>
            </a:r>
            <a:r>
              <a:rPr lang="en-US" altLang="en-US" sz="1200" b="1" dirty="0" err="1">
                <a:latin typeface="Times New Roman" panose="02020603050405020304" pitchFamily="18" charset="0"/>
              </a:rPr>
              <a:t>hicísteis</a:t>
            </a:r>
            <a:r>
              <a:rPr lang="en-US" altLang="en-US" sz="1200" b="1" dirty="0">
                <a:latin typeface="Times New Roman" panose="02020603050405020304" pitchFamily="18" charset="0"/>
              </a:rPr>
              <a:t>. </a:t>
            </a:r>
            <a:r>
              <a:rPr lang="en-US" altLang="en-US" sz="1200" b="1" dirty="0" err="1">
                <a:latin typeface="Times New Roman" panose="02020603050405020304" pitchFamily="18" charset="0"/>
              </a:rPr>
              <a:t>Apartaos</a:t>
            </a:r>
            <a:r>
              <a:rPr lang="en-US" altLang="en-US" sz="1200" b="1" dirty="0">
                <a:latin typeface="Times New Roman" panose="02020603050405020304" pitchFamily="18" charset="0"/>
              </a:rPr>
              <a:t> de mi, </a:t>
            </a:r>
            <a:r>
              <a:rPr lang="en-US" altLang="en-US" sz="1200" b="1" dirty="0" err="1">
                <a:latin typeface="Times New Roman" panose="02020603050405020304" pitchFamily="18" charset="0"/>
              </a:rPr>
              <a:t>malditos</a:t>
            </a:r>
            <a:r>
              <a:rPr lang="en-US" altLang="en-US" sz="1200" b="1" dirty="0">
                <a:latin typeface="Times New Roman" panose="02020603050405020304" pitchFamily="18" charset="0"/>
              </a:rPr>
              <a:t>, al </a:t>
            </a:r>
            <a:r>
              <a:rPr lang="en-US" altLang="en-US" sz="1200" b="1" dirty="0" err="1">
                <a:latin typeface="Times New Roman" panose="02020603050405020304" pitchFamily="18" charset="0"/>
              </a:rPr>
              <a:t>fuego</a:t>
            </a:r>
            <a:r>
              <a:rPr lang="en-US" altLang="en-US" sz="1200" b="1" dirty="0">
                <a:latin typeface="Times New Roman" panose="02020603050405020304" pitchFamily="18" charset="0"/>
              </a:rPr>
              <a:t> </a:t>
            </a:r>
            <a:r>
              <a:rPr lang="en-US" altLang="en-US" sz="1200" b="1" dirty="0" err="1">
                <a:latin typeface="Times New Roman" panose="02020603050405020304" pitchFamily="18" charset="0"/>
              </a:rPr>
              <a:t>eterno</a:t>
            </a:r>
            <a:r>
              <a:rPr lang="en-US" altLang="en-US" sz="1200" b="1" dirty="0">
                <a:latin typeface="Times New Roman" panose="02020603050405020304" pitchFamily="18" charset="0"/>
              </a:rPr>
              <a:t>.</a:t>
            </a:r>
          </a:p>
        </p:txBody>
      </p:sp>
      <p:sp>
        <p:nvSpPr>
          <p:cNvPr id="228365" name="Text Box 13"/>
          <p:cNvSpPr txBox="1">
            <a:spLocks noChangeArrowheads="1"/>
          </p:cNvSpPr>
          <p:nvPr/>
        </p:nvSpPr>
        <p:spPr bwMode="auto">
          <a:xfrm>
            <a:off x="4686300" y="5656263"/>
            <a:ext cx="20193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dirty="0">
                <a:solidFill>
                  <a:schemeClr val="bg1"/>
                </a:solidFill>
              </a:rPr>
              <a:t>Cielo</a:t>
            </a:r>
          </a:p>
          <a:p>
            <a:pPr algn="ctr"/>
            <a:endParaRPr lang="en-US" altLang="en-US" sz="800" b="1" dirty="0">
              <a:solidFill>
                <a:schemeClr val="bg1"/>
              </a:solidFill>
            </a:endParaRPr>
          </a:p>
          <a:p>
            <a:pPr algn="just"/>
            <a:r>
              <a:rPr lang="en-US" altLang="en-US" sz="1200" b="1" dirty="0" err="1">
                <a:solidFill>
                  <a:schemeClr val="bg1"/>
                </a:solidFill>
                <a:latin typeface="Times New Roman" panose="02020603050405020304" pitchFamily="18" charset="0"/>
              </a:rPr>
              <a:t>En</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cuanto</a:t>
            </a:r>
            <a:r>
              <a:rPr lang="en-US" altLang="en-US" sz="1200" b="1" dirty="0">
                <a:solidFill>
                  <a:schemeClr val="bg1"/>
                </a:solidFill>
                <a:latin typeface="Times New Roman" panose="02020603050405020304" pitchFamily="18" charset="0"/>
              </a:rPr>
              <a:t> lo </a:t>
            </a:r>
            <a:r>
              <a:rPr lang="en-US" altLang="en-US" sz="1200" b="1" dirty="0" err="1">
                <a:solidFill>
                  <a:schemeClr val="bg1"/>
                </a:solidFill>
                <a:latin typeface="Times New Roman" panose="02020603050405020304" pitchFamily="18" charset="0"/>
              </a:rPr>
              <a:t>hicísteis</a:t>
            </a:r>
            <a:r>
              <a:rPr lang="en-US" altLang="en-US" sz="1200" b="1" dirty="0">
                <a:solidFill>
                  <a:schemeClr val="bg1"/>
                </a:solidFill>
                <a:latin typeface="Times New Roman" panose="02020603050405020304" pitchFamily="18" charset="0"/>
              </a:rPr>
              <a:t> a </a:t>
            </a:r>
            <a:r>
              <a:rPr lang="en-US" altLang="en-US" sz="1200" b="1" dirty="0" err="1">
                <a:solidFill>
                  <a:schemeClr val="bg1"/>
                </a:solidFill>
                <a:latin typeface="Times New Roman" panose="02020603050405020304" pitchFamily="18" charset="0"/>
              </a:rPr>
              <a:t>uno</a:t>
            </a:r>
            <a:r>
              <a:rPr lang="en-US" altLang="en-US" sz="1200" b="1" dirty="0">
                <a:solidFill>
                  <a:schemeClr val="bg1"/>
                </a:solidFill>
                <a:latin typeface="Times New Roman" panose="02020603050405020304" pitchFamily="18" charset="0"/>
              </a:rPr>
              <a:t> de </a:t>
            </a:r>
            <a:r>
              <a:rPr lang="en-US" altLang="en-US" sz="1200" b="1" dirty="0" err="1">
                <a:solidFill>
                  <a:schemeClr val="bg1"/>
                </a:solidFill>
                <a:latin typeface="Times New Roman" panose="02020603050405020304" pitchFamily="18" charset="0"/>
              </a:rPr>
              <a:t>estos</a:t>
            </a:r>
            <a:r>
              <a:rPr lang="en-US" altLang="en-US" sz="1200" b="1" dirty="0">
                <a:solidFill>
                  <a:schemeClr val="bg1"/>
                </a:solidFill>
                <a:latin typeface="Times New Roman" panose="02020603050405020304" pitchFamily="18" charset="0"/>
              </a:rPr>
              <a:t> mis </a:t>
            </a:r>
            <a:r>
              <a:rPr lang="en-US" altLang="en-US" sz="1200" b="1" dirty="0" err="1">
                <a:solidFill>
                  <a:schemeClr val="bg1"/>
                </a:solidFill>
                <a:latin typeface="Times New Roman" panose="02020603050405020304" pitchFamily="18" charset="0"/>
              </a:rPr>
              <a:t>hermanos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más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pequeños</a:t>
            </a:r>
            <a:r>
              <a:rPr lang="en-US" altLang="en-US" sz="1200" b="1" dirty="0">
                <a:solidFill>
                  <a:schemeClr val="bg1"/>
                </a:solidFill>
                <a:latin typeface="Times New Roman" panose="02020603050405020304" pitchFamily="18" charset="0"/>
              </a:rPr>
              <a:t>, a </a:t>
            </a:r>
            <a:r>
              <a:rPr lang="en-US" altLang="en-US" sz="1200" b="1" dirty="0" err="1">
                <a:solidFill>
                  <a:schemeClr val="bg1"/>
                </a:solidFill>
                <a:latin typeface="Times New Roman" panose="02020603050405020304" pitchFamily="18" charset="0"/>
              </a:rPr>
              <a:t>mí</a:t>
            </a:r>
            <a:r>
              <a:rPr lang="en-US" altLang="en-US" sz="1200" b="1" dirty="0">
                <a:solidFill>
                  <a:schemeClr val="bg1"/>
                </a:solidFill>
                <a:latin typeface="Times New Roman" panose="02020603050405020304" pitchFamily="18" charset="0"/>
              </a:rPr>
              <a:t> lo </a:t>
            </a:r>
            <a:r>
              <a:rPr lang="en-US" altLang="en-US" sz="1200" b="1" dirty="0" err="1">
                <a:solidFill>
                  <a:schemeClr val="bg1"/>
                </a:solidFill>
                <a:latin typeface="Times New Roman" panose="02020603050405020304" pitchFamily="18" charset="0"/>
              </a:rPr>
              <a:t>hicisteis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Venid</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benditos</a:t>
            </a:r>
            <a:r>
              <a:rPr lang="en-US" altLang="en-US" sz="1200" b="1" dirty="0">
                <a:solidFill>
                  <a:schemeClr val="bg1"/>
                </a:solidFill>
                <a:latin typeface="Times New Roman" panose="02020603050405020304" pitchFamily="18" charset="0"/>
              </a:rPr>
              <a:t> de mi Padre, </a:t>
            </a:r>
            <a:r>
              <a:rPr lang="en-US" altLang="en-US" sz="1200" b="1" dirty="0" err="1">
                <a:solidFill>
                  <a:schemeClr val="bg1"/>
                </a:solidFill>
                <a:latin typeface="Times New Roman" panose="02020603050405020304" pitchFamily="18" charset="0"/>
              </a:rPr>
              <a:t>heredad</a:t>
            </a:r>
            <a:r>
              <a:rPr lang="en-US" altLang="en-US" sz="1200" b="1" dirty="0">
                <a:solidFill>
                  <a:schemeClr val="bg1"/>
                </a:solidFill>
                <a:latin typeface="Times New Roman" panose="02020603050405020304" pitchFamily="18" charset="0"/>
              </a:rPr>
              <a:t> el </a:t>
            </a:r>
            <a:r>
              <a:rPr lang="en-US" altLang="en-US" sz="1200" b="1" dirty="0" err="1">
                <a:solidFill>
                  <a:schemeClr val="bg1"/>
                </a:solidFill>
                <a:latin typeface="Times New Roman" panose="02020603050405020304" pitchFamily="18" charset="0"/>
              </a:rPr>
              <a:t>reino</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preparado</a:t>
            </a:r>
            <a:r>
              <a:rPr lang="en-US" altLang="en-US" sz="1200" b="1" dirty="0">
                <a:solidFill>
                  <a:schemeClr val="bg1"/>
                </a:solidFill>
                <a:latin typeface="Times New Roman" panose="02020603050405020304" pitchFamily="18" charset="0"/>
              </a:rPr>
              <a:t> para </a:t>
            </a:r>
            <a:r>
              <a:rPr lang="en-US" altLang="en-US" sz="1200" b="1" dirty="0" err="1">
                <a:solidFill>
                  <a:schemeClr val="bg1"/>
                </a:solidFill>
                <a:latin typeface="Times New Roman" panose="02020603050405020304" pitchFamily="18" charset="0"/>
              </a:rPr>
              <a:t>vosotros</a:t>
            </a:r>
            <a:r>
              <a:rPr lang="en-US" altLang="en-US" sz="1200" b="1" dirty="0">
                <a:solidFill>
                  <a:schemeClr val="bg1"/>
                </a:solidFill>
                <a:latin typeface="Times New Roman" panose="02020603050405020304" pitchFamily="18" charset="0"/>
              </a:rPr>
              <a:t>.</a:t>
            </a:r>
          </a:p>
        </p:txBody>
      </p:sp>
      <p:sp>
        <p:nvSpPr>
          <p:cNvPr id="228366" name="Text Box 14"/>
          <p:cNvSpPr txBox="1">
            <a:spLocks noChangeArrowheads="1"/>
          </p:cNvSpPr>
          <p:nvPr/>
        </p:nvSpPr>
        <p:spPr bwMode="auto">
          <a:xfrm>
            <a:off x="152400" y="7750175"/>
            <a:ext cx="6781800" cy="1395413"/>
          </a:xfrm>
          <a:prstGeom prst="rect">
            <a:avLst/>
          </a:prstGeom>
          <a:solidFill>
            <a:schemeClr val="accent2"/>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dirty="0">
              <a:latin typeface="Times New Roman" panose="02020603050405020304" pitchFamily="18" charset="0"/>
            </a:endParaRPr>
          </a:p>
          <a:p>
            <a:pPr algn="just"/>
            <a:r>
              <a:rPr lang="en-US" altLang="en-US" sz="1200" b="1" dirty="0">
                <a:solidFill>
                  <a:schemeClr val="bg1"/>
                </a:solidFill>
                <a:latin typeface="Times New Roman" panose="02020603050405020304" pitchFamily="18" charset="0"/>
              </a:rPr>
              <a:t>La </a:t>
            </a:r>
            <a:r>
              <a:rPr lang="en-US" altLang="en-US" sz="1200" b="1" dirty="0" err="1">
                <a:solidFill>
                  <a:schemeClr val="bg1"/>
                </a:solidFill>
                <a:latin typeface="Times New Roman" panose="02020603050405020304" pitchFamily="18" charset="0"/>
              </a:rPr>
              <a:t>más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grande</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responsabilidad</a:t>
            </a:r>
            <a:r>
              <a:rPr lang="en-US" altLang="en-US" sz="1200" b="1" dirty="0">
                <a:solidFill>
                  <a:schemeClr val="bg1"/>
                </a:solidFill>
                <a:latin typeface="Times New Roman" panose="02020603050405020304" pitchFamily="18" charset="0"/>
              </a:rPr>
              <a:t> y </a:t>
            </a:r>
            <a:r>
              <a:rPr lang="en-US" altLang="en-US" sz="1200" b="1" dirty="0" err="1">
                <a:solidFill>
                  <a:schemeClr val="bg1"/>
                </a:solidFill>
                <a:latin typeface="Times New Roman" panose="02020603050405020304" pitchFamily="18" charset="0"/>
              </a:rPr>
              <a:t>reto</a:t>
            </a:r>
            <a:r>
              <a:rPr lang="en-US" altLang="en-US" sz="1200" b="1" dirty="0">
                <a:solidFill>
                  <a:schemeClr val="bg1"/>
                </a:solidFill>
                <a:latin typeface="Times New Roman" panose="02020603050405020304" pitchFamily="18" charset="0"/>
              </a:rPr>
              <a:t> del </a:t>
            </a:r>
            <a:r>
              <a:rPr lang="en-US" altLang="en-US" sz="1200" b="1" dirty="0" err="1">
                <a:solidFill>
                  <a:schemeClr val="bg1"/>
                </a:solidFill>
                <a:latin typeface="Times New Roman" panose="02020603050405020304" pitchFamily="18" charset="0"/>
              </a:rPr>
              <a:t>ministerio</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quíntuple</a:t>
            </a:r>
            <a:r>
              <a:rPr lang="en-US" altLang="en-US" sz="1200" b="1" dirty="0">
                <a:solidFill>
                  <a:schemeClr val="bg1"/>
                </a:solidFill>
                <a:latin typeface="Times New Roman" panose="02020603050405020304" pitchFamily="18" charset="0"/>
              </a:rPr>
              <a:t> es </a:t>
            </a:r>
            <a:r>
              <a:rPr lang="en-US" altLang="en-US" sz="1200" b="1" dirty="0" err="1">
                <a:solidFill>
                  <a:schemeClr val="bg1"/>
                </a:solidFill>
                <a:latin typeface="Times New Roman" panose="02020603050405020304" pitchFamily="18" charset="0"/>
              </a:rPr>
              <a:t>predicar</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enseñar</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preparar</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definir</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procesos</a:t>
            </a:r>
            <a:r>
              <a:rPr lang="en-US" altLang="en-US" sz="1200" b="1" dirty="0">
                <a:solidFill>
                  <a:schemeClr val="bg1"/>
                </a:solidFill>
                <a:latin typeface="Times New Roman" panose="02020603050405020304" pitchFamily="18" charset="0"/>
              </a:rPr>
              <a:t> y </a:t>
            </a:r>
            <a:r>
              <a:rPr lang="en-US" altLang="en-US" sz="1200" b="1" dirty="0" err="1">
                <a:solidFill>
                  <a:schemeClr val="bg1"/>
                </a:solidFill>
                <a:latin typeface="Times New Roman" panose="02020603050405020304" pitchFamily="18" charset="0"/>
              </a:rPr>
              <a:t>asignar</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responsabilidades</a:t>
            </a:r>
            <a:r>
              <a:rPr lang="en-US" altLang="en-US" sz="1200" b="1" dirty="0">
                <a:solidFill>
                  <a:schemeClr val="bg1"/>
                </a:solidFill>
                <a:latin typeface="Times New Roman" panose="02020603050405020304" pitchFamily="18" charset="0"/>
              </a:rPr>
              <a:t> para </a:t>
            </a:r>
            <a:r>
              <a:rPr lang="en-US" altLang="en-US" sz="1200" b="1" dirty="0" err="1">
                <a:solidFill>
                  <a:schemeClr val="bg1"/>
                </a:solidFill>
                <a:latin typeface="Times New Roman" panose="02020603050405020304" pitchFamily="18" charset="0"/>
              </a:rPr>
              <a:t>conectar</a:t>
            </a:r>
            <a:r>
              <a:rPr lang="en-US" altLang="en-US" sz="1200" b="1" dirty="0">
                <a:solidFill>
                  <a:schemeClr val="bg1"/>
                </a:solidFill>
                <a:latin typeface="Times New Roman" panose="02020603050405020304" pitchFamily="18" charset="0"/>
              </a:rPr>
              <a:t> a la </a:t>
            </a:r>
            <a:r>
              <a:rPr lang="en-US" altLang="en-US" sz="1200" b="1" dirty="0" err="1">
                <a:solidFill>
                  <a:schemeClr val="bg1"/>
                </a:solidFill>
                <a:latin typeface="Times New Roman" panose="02020603050405020304" pitchFamily="18" charset="0"/>
              </a:rPr>
              <a:t>gente</a:t>
            </a:r>
            <a:r>
              <a:rPr lang="en-US" altLang="en-US" sz="1200" b="1" dirty="0">
                <a:solidFill>
                  <a:schemeClr val="bg1"/>
                </a:solidFill>
                <a:latin typeface="Times New Roman" panose="02020603050405020304" pitchFamily="18" charset="0"/>
              </a:rPr>
              <a:t> con la </a:t>
            </a:r>
            <a:r>
              <a:rPr lang="en-US" altLang="en-US" sz="1200" b="1" dirty="0" err="1">
                <a:solidFill>
                  <a:schemeClr val="bg1"/>
                </a:solidFill>
                <a:latin typeface="Times New Roman" panose="02020603050405020304" pitchFamily="18" charset="0"/>
              </a:rPr>
              <a:t>gente</a:t>
            </a:r>
            <a:r>
              <a:rPr lang="en-US" altLang="en-US" sz="1200" b="1" dirty="0">
                <a:solidFill>
                  <a:schemeClr val="bg1"/>
                </a:solidFill>
                <a:latin typeface="Times New Roman" panose="02020603050405020304" pitchFamily="18" charset="0"/>
              </a:rPr>
              <a:t> y las </a:t>
            </a:r>
            <a:r>
              <a:rPr lang="en-US" altLang="en-US" sz="1200" b="1" dirty="0" err="1">
                <a:solidFill>
                  <a:schemeClr val="bg1"/>
                </a:solidFill>
                <a:latin typeface="Times New Roman" panose="02020603050405020304" pitchFamily="18" charset="0"/>
              </a:rPr>
              <a:t>soluciones</a:t>
            </a:r>
            <a:r>
              <a:rPr lang="en-US" altLang="en-US" sz="1200" b="1" dirty="0">
                <a:solidFill>
                  <a:schemeClr val="bg1"/>
                </a:solidFill>
                <a:latin typeface="Times New Roman" panose="02020603050405020304" pitchFamily="18" charset="0"/>
              </a:rPr>
              <a:t> a la </a:t>
            </a:r>
            <a:r>
              <a:rPr lang="en-US" altLang="en-US" sz="1200" b="1" dirty="0" err="1">
                <a:solidFill>
                  <a:schemeClr val="bg1"/>
                </a:solidFill>
                <a:latin typeface="Times New Roman" panose="02020603050405020304" pitchFamily="18" charset="0"/>
              </a:rPr>
              <a:t>necesidades</a:t>
            </a:r>
            <a:r>
              <a:rPr lang="en-US" altLang="en-US" sz="1200" b="1" dirty="0">
                <a:solidFill>
                  <a:schemeClr val="bg1"/>
                </a:solidFill>
                <a:latin typeface="Times New Roman" panose="02020603050405020304" pitchFamily="18" charset="0"/>
              </a:rPr>
              <a:t>.</a:t>
            </a:r>
          </a:p>
          <a:p>
            <a:endParaRPr lang="en-US" altLang="en-US" sz="400" b="1" dirty="0">
              <a:solidFill>
                <a:schemeClr val="bg1"/>
              </a:solidFill>
              <a:latin typeface="Times New Roman" panose="02020603050405020304" pitchFamily="18" charset="0"/>
            </a:endParaRPr>
          </a:p>
          <a:p>
            <a:r>
              <a:rPr lang="en-US" altLang="en-US" sz="1200" b="1" dirty="0" err="1">
                <a:solidFill>
                  <a:schemeClr val="bg1"/>
                </a:solidFill>
                <a:latin typeface="Times New Roman" panose="02020603050405020304" pitchFamily="18" charset="0"/>
              </a:rPr>
              <a:t>Efe</a:t>
            </a:r>
            <a:r>
              <a:rPr lang="en-US" altLang="en-US" sz="1200" b="1" dirty="0">
                <a:solidFill>
                  <a:schemeClr val="bg1"/>
                </a:solidFill>
                <a:latin typeface="Times New Roman" panose="02020603050405020304" pitchFamily="18" charset="0"/>
              </a:rPr>
              <a:t>. 4:11-12  Cristo le </a:t>
            </a:r>
            <a:r>
              <a:rPr lang="en-US" altLang="en-US" sz="1200" b="1" dirty="0" err="1">
                <a:solidFill>
                  <a:schemeClr val="bg1"/>
                </a:solidFill>
                <a:latin typeface="Times New Roman" panose="02020603050405020304" pitchFamily="18" charset="0"/>
              </a:rPr>
              <a:t>dio</a:t>
            </a:r>
            <a:r>
              <a:rPr lang="en-US" altLang="en-US" sz="1200" b="1" dirty="0">
                <a:solidFill>
                  <a:schemeClr val="bg1"/>
                </a:solidFill>
                <a:latin typeface="Times New Roman" panose="02020603050405020304" pitchFamily="18" charset="0"/>
              </a:rPr>
              <a:t> a la </a:t>
            </a:r>
            <a:r>
              <a:rPr lang="en-US" altLang="en-US" sz="1200" b="1" dirty="0" err="1">
                <a:solidFill>
                  <a:schemeClr val="bg1"/>
                </a:solidFill>
                <a:latin typeface="Times New Roman" panose="02020603050405020304" pitchFamily="18" charset="0"/>
              </a:rPr>
              <a:t>iglesia</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apóstoles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profetas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evangelistas</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pastores</a:t>
            </a:r>
            <a:r>
              <a:rPr lang="en-US" altLang="en-US" sz="1200" b="1" dirty="0">
                <a:solidFill>
                  <a:schemeClr val="bg1"/>
                </a:solidFill>
                <a:latin typeface="Times New Roman" panose="02020603050405020304" pitchFamily="18" charset="0"/>
              </a:rPr>
              <a:t> y maestros. </a:t>
            </a:r>
          </a:p>
          <a:p>
            <a:r>
              <a:rPr lang="en-US" altLang="en-US" sz="1200" b="1" dirty="0">
                <a:solidFill>
                  <a:schemeClr val="bg1"/>
                </a:solidFill>
                <a:latin typeface="Times New Roman" panose="02020603050405020304" pitchFamily="18" charset="0"/>
              </a:rPr>
              <a:t>12 </a:t>
            </a:r>
            <a:r>
              <a:rPr lang="en-US" altLang="en-US" sz="1200" b="1" dirty="0" err="1">
                <a:solidFill>
                  <a:schemeClr val="bg1"/>
                </a:solidFill>
                <a:latin typeface="Times New Roman" panose="02020603050405020304" pitchFamily="18" charset="0"/>
              </a:rPr>
              <a:t>Su</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responsabilidad</a:t>
            </a:r>
            <a:r>
              <a:rPr lang="en-US" altLang="en-US" sz="1200" b="1" dirty="0">
                <a:solidFill>
                  <a:schemeClr val="bg1"/>
                </a:solidFill>
                <a:latin typeface="Times New Roman" panose="02020603050405020304" pitchFamily="18" charset="0"/>
              </a:rPr>
              <a:t> es </a:t>
            </a:r>
            <a:r>
              <a:rPr lang="en-US" altLang="en-US" sz="1200" b="1" dirty="0" err="1">
                <a:solidFill>
                  <a:schemeClr val="bg1"/>
                </a:solidFill>
                <a:latin typeface="Times New Roman" panose="02020603050405020304" pitchFamily="18" charset="0"/>
              </a:rPr>
              <a:t>preparar</a:t>
            </a:r>
            <a:r>
              <a:rPr lang="en-US" altLang="en-US" sz="1200" b="1" dirty="0">
                <a:solidFill>
                  <a:schemeClr val="bg1"/>
                </a:solidFill>
                <a:latin typeface="Times New Roman" panose="02020603050405020304" pitchFamily="18" charset="0"/>
              </a:rPr>
              <a:t> al pueblo de Dios para </a:t>
            </a:r>
            <a:r>
              <a:rPr lang="en-US" altLang="en-US" sz="1200" b="1" dirty="0" err="1">
                <a:solidFill>
                  <a:schemeClr val="bg1"/>
                </a:solidFill>
                <a:latin typeface="Times New Roman" panose="02020603050405020304" pitchFamily="18" charset="0"/>
              </a:rPr>
              <a:t>hacer</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su</a:t>
            </a:r>
            <a:r>
              <a:rPr lang="en-US" altLang="en-US" sz="1200" b="1" dirty="0">
                <a:solidFill>
                  <a:schemeClr val="bg1"/>
                </a:solidFill>
                <a:latin typeface="Times New Roman" panose="02020603050405020304" pitchFamily="18" charset="0"/>
              </a:rPr>
              <a:t> </a:t>
            </a:r>
            <a:r>
              <a:rPr lang="en-US" altLang="en-US" sz="1200" b="1" dirty="0" err="1">
                <a:solidFill>
                  <a:schemeClr val="bg1"/>
                </a:solidFill>
                <a:latin typeface="Times New Roman" panose="02020603050405020304" pitchFamily="18" charset="0"/>
              </a:rPr>
              <a:t>obra</a:t>
            </a:r>
            <a:r>
              <a:rPr lang="en-US" altLang="en-US" sz="1200" b="1" dirty="0">
                <a:solidFill>
                  <a:schemeClr val="bg1"/>
                </a:solidFill>
                <a:latin typeface="Times New Roman" panose="02020603050405020304" pitchFamily="18" charset="0"/>
              </a:rPr>
              <a:t> y </a:t>
            </a:r>
            <a:r>
              <a:rPr lang="en-US" altLang="en-US" sz="1200" b="1" dirty="0" err="1">
                <a:solidFill>
                  <a:schemeClr val="bg1"/>
                </a:solidFill>
                <a:latin typeface="Times New Roman" panose="02020603050405020304" pitchFamily="18" charset="0"/>
              </a:rPr>
              <a:t>edificar</a:t>
            </a:r>
            <a:r>
              <a:rPr lang="en-US" altLang="en-US" sz="1200" b="1" dirty="0">
                <a:solidFill>
                  <a:schemeClr val="bg1"/>
                </a:solidFill>
                <a:latin typeface="Times New Roman" panose="02020603050405020304" pitchFamily="18" charset="0"/>
              </a:rPr>
              <a:t> la </a:t>
            </a:r>
            <a:r>
              <a:rPr lang="en-US" altLang="en-US" sz="1200" b="1" dirty="0" err="1">
                <a:solidFill>
                  <a:schemeClr val="bg1"/>
                </a:solidFill>
                <a:latin typeface="Times New Roman" panose="02020603050405020304" pitchFamily="18" charset="0"/>
              </a:rPr>
              <a:t>iglesia</a:t>
            </a:r>
            <a:r>
              <a:rPr lang="en-US" altLang="en-US" sz="1200" b="1" dirty="0">
                <a:solidFill>
                  <a:schemeClr val="bg1"/>
                </a:solidFill>
                <a:latin typeface="Times New Roman" panose="02020603050405020304" pitchFamily="18" charset="0"/>
              </a:rPr>
              <a:t>, el </a:t>
            </a:r>
            <a:r>
              <a:rPr lang="en-US" altLang="en-US" sz="1200" b="1" dirty="0" err="1">
                <a:solidFill>
                  <a:schemeClr val="bg1"/>
                </a:solidFill>
                <a:latin typeface="Times New Roman" panose="02020603050405020304" pitchFamily="18" charset="0"/>
              </a:rPr>
              <a:t>cuerpo</a:t>
            </a:r>
            <a:r>
              <a:rPr lang="en-US" altLang="en-US" sz="1200" b="1" dirty="0">
                <a:solidFill>
                  <a:schemeClr val="bg1"/>
                </a:solidFill>
                <a:latin typeface="Times New Roman" panose="02020603050405020304" pitchFamily="18" charset="0"/>
              </a:rPr>
              <a:t> de Cristo.  NLT</a:t>
            </a:r>
          </a:p>
          <a:p>
            <a:endParaRPr lang="en-US" altLang="en-US" sz="200" b="1" dirty="0">
              <a:solidFill>
                <a:schemeClr val="bg1"/>
              </a:solidFill>
              <a:latin typeface="Times New Roman" panose="02020603050405020304" pitchFamily="18" charset="0"/>
            </a:endParaRPr>
          </a:p>
        </p:txBody>
      </p:sp>
      <p:sp>
        <p:nvSpPr>
          <p:cNvPr id="599055" name="Line 15"/>
          <p:cNvSpPr>
            <a:spLocks noChangeShapeType="1"/>
          </p:cNvSpPr>
          <p:nvPr/>
        </p:nvSpPr>
        <p:spPr bwMode="auto">
          <a:xfrm>
            <a:off x="3524250" y="3244850"/>
            <a:ext cx="0" cy="457200"/>
          </a:xfrm>
          <a:prstGeom prst="line">
            <a:avLst/>
          </a:prstGeom>
          <a:noFill/>
          <a:ln w="381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99056" name="Line 16"/>
          <p:cNvSpPr>
            <a:spLocks noChangeShapeType="1"/>
          </p:cNvSpPr>
          <p:nvPr/>
        </p:nvSpPr>
        <p:spPr bwMode="auto">
          <a:xfrm flipH="1">
            <a:off x="1371600" y="4578350"/>
            <a:ext cx="857250" cy="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99057" name="Line 17"/>
          <p:cNvSpPr>
            <a:spLocks noChangeShapeType="1"/>
          </p:cNvSpPr>
          <p:nvPr/>
        </p:nvSpPr>
        <p:spPr bwMode="auto">
          <a:xfrm>
            <a:off x="1362075" y="4664075"/>
            <a:ext cx="0" cy="76200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28370" name="Text Box 18"/>
          <p:cNvSpPr txBox="1">
            <a:spLocks noChangeArrowheads="1"/>
          </p:cNvSpPr>
          <p:nvPr/>
        </p:nvSpPr>
        <p:spPr bwMode="auto">
          <a:xfrm>
            <a:off x="1498600" y="40497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No</a:t>
            </a:r>
          </a:p>
        </p:txBody>
      </p:sp>
      <p:sp>
        <p:nvSpPr>
          <p:cNvPr id="228371" name="Text Box 19"/>
          <p:cNvSpPr txBox="1">
            <a:spLocks noChangeArrowheads="1"/>
          </p:cNvSpPr>
          <p:nvPr/>
        </p:nvSpPr>
        <p:spPr bwMode="auto">
          <a:xfrm>
            <a:off x="4930775" y="4059238"/>
            <a:ext cx="50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chemeClr val="bg1"/>
                </a:solidFill>
              </a:rPr>
              <a:t>Sí</a:t>
            </a:r>
          </a:p>
        </p:txBody>
      </p:sp>
      <p:sp>
        <p:nvSpPr>
          <p:cNvPr id="599060" name="Line 20"/>
          <p:cNvSpPr>
            <a:spLocks noChangeShapeType="1"/>
          </p:cNvSpPr>
          <p:nvPr/>
        </p:nvSpPr>
        <p:spPr bwMode="auto">
          <a:xfrm>
            <a:off x="5734050" y="4664075"/>
            <a:ext cx="0" cy="762000"/>
          </a:xfrm>
          <a:prstGeom prst="line">
            <a:avLst/>
          </a:prstGeom>
          <a:noFill/>
          <a:ln w="381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99061" name="Line 21"/>
          <p:cNvSpPr>
            <a:spLocks noChangeShapeType="1"/>
          </p:cNvSpPr>
          <p:nvPr/>
        </p:nvSpPr>
        <p:spPr bwMode="auto">
          <a:xfrm>
            <a:off x="4857750" y="4568825"/>
            <a:ext cx="857250" cy="0"/>
          </a:xfrm>
          <a:prstGeom prst="line">
            <a:avLst/>
          </a:prstGeom>
          <a:noFill/>
          <a:ln w="381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28374" name="Text Box 22"/>
          <p:cNvSpPr txBox="1">
            <a:spLocks noChangeArrowheads="1"/>
          </p:cNvSpPr>
          <p:nvPr/>
        </p:nvSpPr>
        <p:spPr bwMode="auto">
          <a:xfrm rot="-2278753">
            <a:off x="1588" y="514350"/>
            <a:ext cx="1311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Times New Roman" panose="02020603050405020304" pitchFamily="18" charset="0"/>
              </a:rPr>
              <a:t>¡Encuentra </a:t>
            </a:r>
          </a:p>
          <a:p>
            <a:pPr algn="ctr"/>
            <a:r>
              <a:rPr lang="en-US" altLang="en-US" sz="1400" b="1">
                <a:solidFill>
                  <a:schemeClr val="bg1"/>
                </a:solidFill>
                <a:latin typeface="Times New Roman" panose="02020603050405020304" pitchFamily="18" charset="0"/>
              </a:rPr>
              <a:t>una necesidad </a:t>
            </a:r>
          </a:p>
          <a:p>
            <a:pPr algn="ctr"/>
            <a:r>
              <a:rPr lang="en-US" altLang="en-US" sz="1400" b="1">
                <a:solidFill>
                  <a:schemeClr val="bg1"/>
                </a:solidFill>
                <a:latin typeface="Times New Roman" panose="02020603050405020304" pitchFamily="18" charset="0"/>
              </a:rPr>
              <a:t>y súplela!</a:t>
            </a:r>
          </a:p>
        </p:txBody>
      </p:sp>
      <p:sp>
        <p:nvSpPr>
          <p:cNvPr id="228375" name="Text Box 23"/>
          <p:cNvSpPr txBox="1">
            <a:spLocks noChangeArrowheads="1"/>
          </p:cNvSpPr>
          <p:nvPr/>
        </p:nvSpPr>
        <p:spPr bwMode="auto">
          <a:xfrm rot="2517230">
            <a:off x="5964238" y="349250"/>
            <a:ext cx="1174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Times New Roman" panose="02020603050405020304" pitchFamily="18" charset="0"/>
              </a:rPr>
              <a:t>¡Encuentra una herida y sánala!</a:t>
            </a:r>
          </a:p>
        </p:txBody>
      </p:sp>
      <p:sp>
        <p:nvSpPr>
          <p:cNvPr id="228376" name="AutoShape 24"/>
          <p:cNvSpPr>
            <a:spLocks noChangeArrowheads="1"/>
          </p:cNvSpPr>
          <p:nvPr/>
        </p:nvSpPr>
        <p:spPr bwMode="auto">
          <a:xfrm>
            <a:off x="104775" y="3397250"/>
            <a:ext cx="1495425" cy="838200"/>
          </a:xfrm>
          <a:prstGeom prst="wedgeEllipseCallout">
            <a:avLst>
              <a:gd name="adj1" fmla="val 35986"/>
              <a:gd name="adj2" fmla="val 48676"/>
            </a:avLst>
          </a:prstGeom>
          <a:gradFill rotWithShape="1">
            <a:gsLst>
              <a:gs pos="0">
                <a:srgbClr val="FF3300"/>
              </a:gs>
              <a:gs pos="50000">
                <a:srgbClr val="FF8200"/>
              </a:gs>
              <a:gs pos="100000">
                <a:srgbClr val="FF3300"/>
              </a:gs>
            </a:gsLst>
            <a:lin ang="5400000" scaled="1"/>
          </a:gradFill>
          <a:ln w="19050">
            <a:solidFill>
              <a:schemeClr val="tx1"/>
            </a:solidFill>
            <a:miter lim="800000"/>
            <a:headEnd/>
            <a:tailEnd/>
          </a:ln>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228377" name="Text Box 25"/>
          <p:cNvSpPr txBox="1">
            <a:spLocks noChangeArrowheads="1"/>
          </p:cNvSpPr>
          <p:nvPr/>
        </p:nvSpPr>
        <p:spPr bwMode="auto">
          <a:xfrm>
            <a:off x="84138" y="3449638"/>
            <a:ext cx="1516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00" b="1">
              <a:latin typeface="Times New Roman" panose="02020603050405020304" pitchFamily="18" charset="0"/>
            </a:endParaRPr>
          </a:p>
          <a:p>
            <a:pPr algn="ctr"/>
            <a:r>
              <a:rPr lang="en-US" altLang="en-US" sz="1100" b="1">
                <a:latin typeface="Times New Roman" panose="02020603050405020304" pitchFamily="18" charset="0"/>
              </a:rPr>
              <a:t>La salvación del pecador depende de la participación del santo.</a:t>
            </a:r>
          </a:p>
        </p:txBody>
      </p:sp>
      <p:sp>
        <p:nvSpPr>
          <p:cNvPr id="228378" name="AutoShape 26"/>
          <p:cNvSpPr>
            <a:spLocks noChangeArrowheads="1"/>
          </p:cNvSpPr>
          <p:nvPr/>
        </p:nvSpPr>
        <p:spPr bwMode="auto">
          <a:xfrm>
            <a:off x="5410200" y="3444875"/>
            <a:ext cx="1495425" cy="838200"/>
          </a:xfrm>
          <a:prstGeom prst="wedgeEllipseCallout">
            <a:avLst>
              <a:gd name="adj1" fmla="val -45542"/>
              <a:gd name="adj2" fmla="val 41856"/>
            </a:avLst>
          </a:prstGeom>
          <a:gradFill rotWithShape="1">
            <a:gsLst>
              <a:gs pos="0">
                <a:srgbClr val="FF3300"/>
              </a:gs>
              <a:gs pos="50000">
                <a:srgbClr val="FF8200"/>
              </a:gs>
              <a:gs pos="100000">
                <a:srgbClr val="FF3300"/>
              </a:gs>
            </a:gsLst>
            <a:lin ang="5400000" scaled="1"/>
          </a:gradFill>
          <a:ln w="19050">
            <a:solidFill>
              <a:schemeClr val="tx1"/>
            </a:solidFill>
            <a:miter lim="800000"/>
            <a:headEnd/>
            <a:tailEnd/>
          </a:ln>
        </p:spPr>
        <p:txBody>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228379" name="Text Box 27"/>
          <p:cNvSpPr txBox="1">
            <a:spLocks noChangeArrowheads="1"/>
          </p:cNvSpPr>
          <p:nvPr/>
        </p:nvSpPr>
        <p:spPr bwMode="auto">
          <a:xfrm>
            <a:off x="5410200" y="3494088"/>
            <a:ext cx="1447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b="1">
                <a:latin typeface="Times New Roman" panose="02020603050405020304" pitchFamily="18" charset="0"/>
              </a:rPr>
              <a:t>La salvación del santo depende de su particípación con los necesitados</a:t>
            </a:r>
          </a:p>
        </p:txBody>
      </p:sp>
    </p:spTree>
  </p:cSld>
  <p:clrMapOvr>
    <a:masterClrMapping/>
  </p:clrMapOvr>
  <p:transition spd="slow">
    <p:checke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152400" y="152400"/>
            <a:ext cx="7010400" cy="900113"/>
          </a:xfrm>
          <a:prstGeom prst="rect">
            <a:avLst/>
          </a:prstGeom>
          <a:solidFill>
            <a:srgbClr val="FFFF00"/>
          </a:solidFill>
          <a:ln w="76200">
            <a:solidFill>
              <a:srgbClr val="00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0000"/>
                </a:solidFill>
              </a:rPr>
              <a:t>Dominion - </a:t>
            </a:r>
            <a:r>
              <a:rPr lang="en-US" altLang="en-US" sz="2400">
                <a:solidFill>
                  <a:srgbClr val="FF0000"/>
                </a:solidFill>
              </a:rPr>
              <a:t>Ganar Almas Ciclo</a:t>
            </a:r>
          </a:p>
          <a:p>
            <a:pPr algn="ctr"/>
            <a:endParaRPr lang="en-US" altLang="en-US" sz="800">
              <a:solidFill>
                <a:srgbClr val="FF0000"/>
              </a:solidFill>
            </a:endParaRPr>
          </a:p>
          <a:p>
            <a:pPr algn="ctr"/>
            <a:r>
              <a:rPr lang="en-US" altLang="en-US" sz="1600">
                <a:solidFill>
                  <a:srgbClr val="FF0000"/>
                </a:solidFill>
              </a:rPr>
              <a:t>(Cumplir la Voluntad y Propósito de Dios)</a:t>
            </a:r>
          </a:p>
        </p:txBody>
      </p:sp>
      <p:sp>
        <p:nvSpPr>
          <p:cNvPr id="230403" name="Text Box 3"/>
          <p:cNvSpPr txBox="1">
            <a:spLocks noChangeArrowheads="1"/>
          </p:cNvSpPr>
          <p:nvPr/>
        </p:nvSpPr>
        <p:spPr bwMode="auto">
          <a:xfrm>
            <a:off x="508000" y="1525588"/>
            <a:ext cx="6111875" cy="1979612"/>
          </a:xfrm>
          <a:prstGeom prst="rect">
            <a:avLst/>
          </a:prstGeom>
          <a:solidFill>
            <a:srgbClr val="660066"/>
          </a:solidFill>
          <a:ln w="57150">
            <a:solidFill>
              <a:schemeClr val="tx1"/>
            </a:solidFill>
            <a:miter lim="800000"/>
            <a:headEnd/>
            <a:tailEnd/>
          </a:ln>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800">
                <a:solidFill>
                  <a:schemeClr val="bg1"/>
                </a:solidFill>
              </a:rPr>
              <a:t>1.</a:t>
            </a:r>
            <a:r>
              <a:rPr lang="es-ES" altLang="en-US" sz="1800">
                <a:solidFill>
                  <a:schemeClr val="bg1"/>
                </a:solidFill>
              </a:rPr>
              <a:t> </a:t>
            </a:r>
            <a:r>
              <a:rPr lang="es-ES" altLang="en-US" sz="2000">
                <a:solidFill>
                  <a:schemeClr val="bg1"/>
                </a:solidFill>
              </a:rPr>
              <a:t>Edificar una Relación con Dios</a:t>
            </a:r>
          </a:p>
          <a:p>
            <a:r>
              <a:rPr lang="es-ES" altLang="en-US" sz="1800">
                <a:solidFill>
                  <a:schemeClr val="bg1"/>
                </a:solidFill>
              </a:rPr>
              <a:t>    </a:t>
            </a:r>
            <a:r>
              <a:rPr lang="es-ES" altLang="en-US" sz="1800" b="1">
                <a:solidFill>
                  <a:schemeClr val="bg1"/>
                </a:solidFill>
                <a:latin typeface="Times New Roman" panose="02020603050405020304" pitchFamily="18" charset="0"/>
              </a:rPr>
              <a:t>   (Fidelidad en oración, la palabra, la casa de Dios,</a:t>
            </a:r>
          </a:p>
          <a:p>
            <a:r>
              <a:rPr lang="es-ES" altLang="en-US" sz="1800" b="1">
                <a:solidFill>
                  <a:schemeClr val="bg1"/>
                </a:solidFill>
                <a:latin typeface="Times New Roman" panose="02020603050405020304" pitchFamily="18" charset="0"/>
              </a:rPr>
              <a:t>          ayuno, diezmos y ofrendas, etc.).</a:t>
            </a:r>
          </a:p>
          <a:p>
            <a:endParaRPr lang="es-ES" altLang="en-US" sz="200" b="1">
              <a:solidFill>
                <a:schemeClr val="bg1"/>
              </a:solidFill>
              <a:latin typeface="Times New Roman" panose="02020603050405020304" pitchFamily="18" charset="0"/>
            </a:endParaRPr>
          </a:p>
          <a:p>
            <a:r>
              <a:rPr lang="es-ES" altLang="en-US" sz="1800" b="1">
                <a:solidFill>
                  <a:schemeClr val="bg1"/>
                </a:solidFill>
                <a:latin typeface="Times New Roman" panose="02020603050405020304" pitchFamily="18" charset="0"/>
              </a:rPr>
              <a:t>Si se detiene aquí, nos convertimos en religiosos (auto</a:t>
            </a:r>
          </a:p>
          <a:p>
            <a:r>
              <a:rPr lang="es-ES" altLang="en-US" sz="1800" b="1">
                <a:solidFill>
                  <a:schemeClr val="bg1"/>
                </a:solidFill>
                <a:latin typeface="Times New Roman" panose="02020603050405020304" pitchFamily="18" charset="0"/>
              </a:rPr>
              <a:t> justificados) vs. llegar a ser espirituales – y el crecimiento</a:t>
            </a:r>
          </a:p>
          <a:p>
            <a:r>
              <a:rPr lang="es-ES" altLang="en-US" sz="1800" b="1">
                <a:solidFill>
                  <a:schemeClr val="bg1"/>
                </a:solidFill>
                <a:latin typeface="Times New Roman" panose="02020603050405020304" pitchFamily="18" charset="0"/>
              </a:rPr>
              <a:t> espiritual se estanca.</a:t>
            </a:r>
            <a:endParaRPr lang="es-ES" altLang="en-US" sz="1800">
              <a:solidFill>
                <a:schemeClr val="bg1"/>
              </a:solidFill>
            </a:endParaRPr>
          </a:p>
        </p:txBody>
      </p:sp>
      <p:sp>
        <p:nvSpPr>
          <p:cNvPr id="230404" name="Text Box 4"/>
          <p:cNvSpPr txBox="1">
            <a:spLocks noChangeArrowheads="1"/>
          </p:cNvSpPr>
          <p:nvPr/>
        </p:nvSpPr>
        <p:spPr bwMode="auto">
          <a:xfrm>
            <a:off x="514350" y="3608388"/>
            <a:ext cx="6111875" cy="2009775"/>
          </a:xfrm>
          <a:prstGeom prst="rect">
            <a:avLst/>
          </a:prstGeom>
          <a:solidFill>
            <a:srgbClr val="FFFF00"/>
          </a:solidFill>
          <a:ln w="57150">
            <a:solidFill>
              <a:schemeClr val="tx1"/>
            </a:solidFill>
            <a:miter lim="800000"/>
            <a:headEnd/>
            <a:tailEnd/>
          </a:ln>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t>2.</a:t>
            </a:r>
            <a:r>
              <a:rPr lang="en-US" altLang="en-US" sz="1800"/>
              <a:t> </a:t>
            </a:r>
            <a:r>
              <a:rPr lang="en-US" altLang="en-US" sz="2000"/>
              <a:t>Operar como Hijos de Hombre </a:t>
            </a:r>
            <a:r>
              <a:rPr lang="en-US" altLang="en-US" sz="1300"/>
              <a:t>(Ver y sentir)</a:t>
            </a:r>
          </a:p>
          <a:p>
            <a:r>
              <a:rPr lang="en-US" altLang="en-US" sz="1800" b="1">
                <a:latin typeface="Times New Roman" panose="02020603050405020304" pitchFamily="18" charset="0"/>
              </a:rPr>
              <a:t>Edificar una relación y un puente en tierra común haciendo</a:t>
            </a:r>
          </a:p>
          <a:p>
            <a:r>
              <a:rPr lang="en-US" altLang="en-US" sz="1800" b="1">
                <a:latin typeface="Times New Roman" panose="02020603050405020304" pitchFamily="18" charset="0"/>
              </a:rPr>
              <a:t>buenas obras con compasión por alguien.</a:t>
            </a:r>
          </a:p>
          <a:p>
            <a:endParaRPr lang="en-US" altLang="en-US" sz="400" b="1">
              <a:latin typeface="Times New Roman" panose="02020603050405020304" pitchFamily="18" charset="0"/>
            </a:endParaRPr>
          </a:p>
          <a:p>
            <a:r>
              <a:rPr lang="en-US" altLang="en-US" sz="1800" b="1">
                <a:latin typeface="Times New Roman" panose="02020603050405020304" pitchFamily="18" charset="0"/>
              </a:rPr>
              <a:t>Si se detiene aquí, hemos hecho unas buenas obras, pero las</a:t>
            </a:r>
          </a:p>
          <a:p>
            <a:r>
              <a:rPr lang="en-US" altLang="en-US" sz="1800" b="1">
                <a:latin typeface="Times New Roman" panose="02020603050405020304" pitchFamily="18" charset="0"/>
              </a:rPr>
              <a:t>necesidades más profundas de la persona no serán suplidas</a:t>
            </a:r>
          </a:p>
          <a:p>
            <a:r>
              <a:rPr lang="en-US" altLang="en-US" sz="1800" b="1">
                <a:latin typeface="Times New Roman" panose="02020603050405020304" pitchFamily="18" charset="0"/>
              </a:rPr>
              <a:t>y el cambio permanente seguramente no ocurrirá.</a:t>
            </a:r>
            <a:endParaRPr lang="en-US" altLang="en-US" sz="1800"/>
          </a:p>
        </p:txBody>
      </p:sp>
      <p:sp>
        <p:nvSpPr>
          <p:cNvPr id="230405" name="Text Box 5"/>
          <p:cNvSpPr txBox="1">
            <a:spLocks noChangeArrowheads="1"/>
          </p:cNvSpPr>
          <p:nvPr/>
        </p:nvSpPr>
        <p:spPr bwMode="auto">
          <a:xfrm>
            <a:off x="517525" y="5746750"/>
            <a:ext cx="6111875" cy="2284413"/>
          </a:xfrm>
          <a:prstGeom prst="rect">
            <a:avLst/>
          </a:prstGeom>
          <a:solidFill>
            <a:srgbClr val="FF0000"/>
          </a:solidFill>
          <a:ln w="57150">
            <a:solidFill>
              <a:schemeClr val="tx1"/>
            </a:solidFill>
            <a:miter lim="800000"/>
            <a:headEnd/>
            <a:tailEnd/>
          </a:ln>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bg1"/>
                </a:solidFill>
              </a:rPr>
              <a:t> 3.</a:t>
            </a:r>
            <a:r>
              <a:rPr lang="en-US" altLang="en-US" sz="1800">
                <a:solidFill>
                  <a:schemeClr val="bg1"/>
                </a:solidFill>
              </a:rPr>
              <a:t> </a:t>
            </a:r>
            <a:r>
              <a:rPr lang="en-US" altLang="en-US" sz="2000">
                <a:solidFill>
                  <a:schemeClr val="bg1"/>
                </a:solidFill>
              </a:rPr>
              <a:t>Operar como Hijos de Dios </a:t>
            </a:r>
            <a:r>
              <a:rPr lang="en-US" altLang="en-US" sz="1400">
                <a:solidFill>
                  <a:schemeClr val="bg1"/>
                </a:solidFill>
              </a:rPr>
              <a:t>(Tocar y sanar)</a:t>
            </a:r>
          </a:p>
          <a:p>
            <a:endParaRPr lang="en-US" altLang="en-US" sz="400">
              <a:solidFill>
                <a:schemeClr val="bg1"/>
              </a:solidFill>
            </a:endParaRPr>
          </a:p>
          <a:p>
            <a:r>
              <a:rPr lang="en-US" altLang="en-US" sz="1600">
                <a:solidFill>
                  <a:schemeClr val="bg1"/>
                </a:solidFill>
              </a:rPr>
              <a:t>Domino en lo sobrenatural</a:t>
            </a:r>
            <a:r>
              <a:rPr lang="en-US" altLang="en-US" sz="1800">
                <a:solidFill>
                  <a:schemeClr val="bg1"/>
                </a:solidFill>
              </a:rPr>
              <a:t> – </a:t>
            </a:r>
            <a:r>
              <a:rPr lang="en-US" altLang="en-US" sz="1800" b="1">
                <a:solidFill>
                  <a:schemeClr val="bg1"/>
                </a:solidFill>
                <a:latin typeface="Times New Roman" panose="02020603050405020304" pitchFamily="18" charset="0"/>
              </a:rPr>
              <a:t>Usando nuestra naturaleza</a:t>
            </a:r>
          </a:p>
          <a:p>
            <a:r>
              <a:rPr lang="en-US" altLang="en-US" sz="1800" b="1">
                <a:solidFill>
                  <a:schemeClr val="bg1"/>
                </a:solidFill>
                <a:latin typeface="Times New Roman" panose="02020603050405020304" pitchFamily="18" charset="0"/>
              </a:rPr>
              <a:t>dual como Jesús con el ministerio de la reconciliación (tocar</a:t>
            </a:r>
          </a:p>
          <a:p>
            <a:r>
              <a:rPr lang="en-US" altLang="en-US" sz="1800" b="1">
                <a:solidFill>
                  <a:schemeClr val="bg1"/>
                </a:solidFill>
                <a:latin typeface="Times New Roman" panose="02020603050405020304" pitchFamily="18" charset="0"/>
              </a:rPr>
              <a:t> a Dios y tocar al hombre). El poder milagroso de Dios a</a:t>
            </a:r>
          </a:p>
          <a:p>
            <a:r>
              <a:rPr lang="en-US" altLang="en-US" sz="1800" b="1">
                <a:solidFill>
                  <a:schemeClr val="bg1"/>
                </a:solidFill>
                <a:latin typeface="Times New Roman" panose="02020603050405020304" pitchFamily="18" charset="0"/>
              </a:rPr>
              <a:t> través de nuestras vidas con los dones del Espíritu</a:t>
            </a:r>
          </a:p>
          <a:p>
            <a:r>
              <a:rPr lang="en-US" altLang="en-US" sz="1800" b="1">
                <a:solidFill>
                  <a:schemeClr val="bg1"/>
                </a:solidFill>
                <a:latin typeface="Times New Roman" panose="02020603050405020304" pitchFamily="18" charset="0"/>
              </a:rPr>
              <a:t> operando para suplir nuestras necesidades físicas,</a:t>
            </a:r>
          </a:p>
          <a:p>
            <a:r>
              <a:rPr lang="en-US" altLang="en-US" sz="1800" b="1">
                <a:solidFill>
                  <a:schemeClr val="bg1"/>
                </a:solidFill>
                <a:latin typeface="Times New Roman" panose="02020603050405020304" pitchFamily="18" charset="0"/>
              </a:rPr>
              <a:t> emocionales y espirituales del hombre.</a:t>
            </a:r>
          </a:p>
        </p:txBody>
      </p:sp>
      <p:sp>
        <p:nvSpPr>
          <p:cNvPr id="230406" name="Oval 6"/>
          <p:cNvSpPr>
            <a:spLocks noChangeArrowheads="1"/>
          </p:cNvSpPr>
          <p:nvPr/>
        </p:nvSpPr>
        <p:spPr bwMode="auto">
          <a:xfrm>
            <a:off x="381000" y="1295400"/>
            <a:ext cx="6400800" cy="6705600"/>
          </a:xfrm>
          <a:prstGeom prst="ellipse">
            <a:avLst/>
          </a:prstGeom>
          <a:noFill/>
          <a:ln w="571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022983" name="Line 7"/>
          <p:cNvSpPr>
            <a:spLocks noChangeShapeType="1"/>
          </p:cNvSpPr>
          <p:nvPr/>
        </p:nvSpPr>
        <p:spPr bwMode="auto">
          <a:xfrm flipH="1" flipV="1">
            <a:off x="381000" y="4800600"/>
            <a:ext cx="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22984" name="Line 8"/>
          <p:cNvSpPr>
            <a:spLocks noChangeShapeType="1"/>
          </p:cNvSpPr>
          <p:nvPr/>
        </p:nvSpPr>
        <p:spPr bwMode="auto">
          <a:xfrm flipV="1">
            <a:off x="3276600" y="1295400"/>
            <a:ext cx="304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22985" name="Line 9"/>
          <p:cNvSpPr>
            <a:spLocks noChangeShapeType="1"/>
          </p:cNvSpPr>
          <p:nvPr/>
        </p:nvSpPr>
        <p:spPr bwMode="auto">
          <a:xfrm>
            <a:off x="6781800" y="4419600"/>
            <a:ext cx="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22986" name="Line 10"/>
          <p:cNvSpPr>
            <a:spLocks noChangeShapeType="1"/>
          </p:cNvSpPr>
          <p:nvPr/>
        </p:nvSpPr>
        <p:spPr bwMode="auto">
          <a:xfrm flipH="1">
            <a:off x="3962400" y="7924800"/>
            <a:ext cx="228600" cy="76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0411" name="Text Box 11"/>
          <p:cNvSpPr txBox="1">
            <a:spLocks noChangeArrowheads="1"/>
          </p:cNvSpPr>
          <p:nvPr/>
        </p:nvSpPr>
        <p:spPr bwMode="auto">
          <a:xfrm>
            <a:off x="228600" y="8077200"/>
            <a:ext cx="6934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r>
              <a:rPr lang="en-US" altLang="en-US" sz="1400" b="1" dirty="0">
                <a:solidFill>
                  <a:srgbClr val="FF0000"/>
                </a:solidFill>
                <a:latin typeface="Times New Roman" panose="02020603050405020304" pitchFamily="18" charset="0"/>
              </a:rPr>
              <a:t>El </a:t>
            </a:r>
            <a:r>
              <a:rPr lang="en-US" altLang="en-US" sz="1400" b="1" dirty="0" err="1">
                <a:solidFill>
                  <a:srgbClr val="FF0000"/>
                </a:solidFill>
                <a:latin typeface="Times New Roman" panose="02020603050405020304" pitchFamily="18" charset="0"/>
              </a:rPr>
              <a:t>ganar</a:t>
            </a:r>
            <a:r>
              <a:rPr lang="en-US" altLang="en-US" sz="1400" b="1" dirty="0">
                <a:solidFill>
                  <a:srgbClr val="FF0000"/>
                </a:solidFill>
                <a:latin typeface="Times New Roman" panose="02020603050405020304" pitchFamily="18" charset="0"/>
              </a:rPr>
              <a:t> almas</a:t>
            </a:r>
            <a:r>
              <a:rPr lang="en-US" altLang="en-US" sz="1400" b="1" dirty="0">
                <a:latin typeface="Times New Roman" panose="02020603050405020304" pitchFamily="18" charset="0"/>
              </a:rPr>
              <a:t>  es un </a:t>
            </a:r>
            <a:r>
              <a:rPr lang="en-US" altLang="en-US" sz="1400" b="1" dirty="0" err="1">
                <a:latin typeface="Times New Roman" panose="02020603050405020304" pitchFamily="18" charset="0"/>
              </a:rPr>
              <a:t>proceso</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espiritual</a:t>
            </a:r>
            <a:r>
              <a:rPr lang="en-US" altLang="en-US" sz="1400" b="1" dirty="0">
                <a:latin typeface="Times New Roman" panose="02020603050405020304" pitchFamily="18" charset="0"/>
              </a:rPr>
              <a:t> y solo </a:t>
            </a:r>
            <a:r>
              <a:rPr lang="en-US" altLang="en-US" sz="1400" b="1" dirty="0" err="1">
                <a:latin typeface="Times New Roman" panose="02020603050405020304" pitchFamily="18" charset="0"/>
              </a:rPr>
              <a:t>será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exitoso</a:t>
            </a:r>
            <a:r>
              <a:rPr lang="en-US" altLang="en-US" sz="1400" b="1" dirty="0">
                <a:latin typeface="Times New Roman" panose="02020603050405020304" pitchFamily="18" charset="0"/>
              </a:rPr>
              <a:t> y </a:t>
            </a:r>
            <a:r>
              <a:rPr lang="en-US" altLang="en-US" sz="1400" b="1" dirty="0" err="1">
                <a:latin typeface="Times New Roman" panose="02020603050405020304" pitchFamily="18" charset="0"/>
              </a:rPr>
              <a:t>tendrá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resultados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duraderos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mientras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operamos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en</a:t>
            </a:r>
            <a:r>
              <a:rPr lang="en-US" altLang="en-US" sz="1400" b="1" dirty="0">
                <a:latin typeface="Times New Roman" panose="02020603050405020304" pitchFamily="18" charset="0"/>
              </a:rPr>
              <a:t> el </a:t>
            </a:r>
            <a:r>
              <a:rPr lang="en-US" altLang="en-US" sz="1400" b="1" dirty="0" err="1">
                <a:solidFill>
                  <a:srgbClr val="FF0000"/>
                </a:solidFill>
                <a:latin typeface="Times New Roman" panose="02020603050405020304" pitchFamily="18" charset="0"/>
              </a:rPr>
              <a:t>Espíritu</a:t>
            </a:r>
            <a:r>
              <a:rPr lang="en-US" altLang="en-US" sz="1400" b="1" dirty="0">
                <a:latin typeface="Times New Roman" panose="02020603050405020304" pitchFamily="18" charset="0"/>
              </a:rPr>
              <a:t>. Para </a:t>
            </a:r>
            <a:r>
              <a:rPr lang="en-US" altLang="en-US" sz="1400" b="1" dirty="0" err="1">
                <a:latin typeface="Times New Roman" panose="02020603050405020304" pitchFamily="18" charset="0"/>
              </a:rPr>
              <a:t>operar</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en</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este</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nivel</a:t>
            </a:r>
            <a:r>
              <a:rPr lang="en-US" altLang="en-US" sz="1400" b="1" dirty="0">
                <a:latin typeface="Times New Roman" panose="02020603050405020304" pitchFamily="18" charset="0"/>
              </a:rPr>
              <a:t> los </a:t>
            </a:r>
            <a:r>
              <a:rPr lang="en-US" altLang="en-US" sz="1400" b="1" dirty="0" err="1">
                <a:latin typeface="Times New Roman" panose="02020603050405020304" pitchFamily="18" charset="0"/>
              </a:rPr>
              <a:t>primeros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procesos</a:t>
            </a:r>
            <a:r>
              <a:rPr lang="en-US" altLang="en-US" sz="1400" b="1" dirty="0">
                <a:latin typeface="Times New Roman" panose="02020603050405020304" pitchFamily="18" charset="0"/>
              </a:rPr>
              <a:t> son </a:t>
            </a:r>
            <a:r>
              <a:rPr lang="en-US" altLang="en-US" sz="1400" b="1" dirty="0" err="1">
                <a:latin typeface="Times New Roman" panose="02020603050405020304" pitchFamily="18" charset="0"/>
              </a:rPr>
              <a:t>fundamentales</a:t>
            </a:r>
            <a:r>
              <a:rPr lang="en-US" altLang="en-US" sz="1400" b="1" dirty="0">
                <a:latin typeface="Times New Roman" panose="02020603050405020304" pitchFamily="18" charset="0"/>
              </a:rPr>
              <a:t> y no </a:t>
            </a:r>
            <a:r>
              <a:rPr lang="en-US" altLang="en-US" sz="1400" b="1" dirty="0" err="1">
                <a:latin typeface="Times New Roman" panose="02020603050405020304" pitchFamily="18" charset="0"/>
              </a:rPr>
              <a:t>pueden</a:t>
            </a:r>
            <a:r>
              <a:rPr lang="en-US" altLang="en-US" sz="1400" b="1" dirty="0">
                <a:latin typeface="Times New Roman" panose="02020603050405020304" pitchFamily="18" charset="0"/>
              </a:rPr>
              <a:t> ser </a:t>
            </a:r>
            <a:r>
              <a:rPr lang="en-US" altLang="en-US" sz="1400" b="1" dirty="0" err="1">
                <a:latin typeface="Times New Roman" panose="02020603050405020304" pitchFamily="18" charset="0"/>
              </a:rPr>
              <a:t>eludidos</a:t>
            </a:r>
            <a:r>
              <a:rPr lang="en-US" altLang="en-US" sz="1400" b="1" dirty="0">
                <a:latin typeface="Times New Roman" panose="02020603050405020304" pitchFamily="18" charset="0"/>
              </a:rPr>
              <a:t>. No </a:t>
            </a:r>
            <a:r>
              <a:rPr lang="en-US" altLang="en-US" sz="1400" b="1" dirty="0" err="1">
                <a:latin typeface="Times New Roman" panose="02020603050405020304" pitchFamily="18" charset="0"/>
              </a:rPr>
              <a:t>puedes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tener</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compasión</a:t>
            </a:r>
            <a:r>
              <a:rPr lang="en-US" altLang="en-US" sz="1400" b="1" dirty="0">
                <a:latin typeface="Times New Roman" panose="02020603050405020304" pitchFamily="18" charset="0"/>
              </a:rPr>
              <a:t> de </a:t>
            </a:r>
            <a:r>
              <a:rPr lang="en-US" altLang="en-US" sz="1400" b="1" dirty="0" err="1">
                <a:latin typeface="Times New Roman" panose="02020603050405020304" pitchFamily="18" charset="0"/>
              </a:rPr>
              <a:t>alguien</a:t>
            </a:r>
            <a:r>
              <a:rPr lang="en-US" altLang="en-US" sz="1400" b="1" dirty="0">
                <a:latin typeface="Times New Roman" panose="02020603050405020304" pitchFamily="18" charset="0"/>
              </a:rPr>
              <a:t> a </a:t>
            </a:r>
            <a:r>
              <a:rPr lang="en-US" altLang="en-US" sz="1400" b="1" dirty="0" err="1">
                <a:latin typeface="Times New Roman" panose="02020603050405020304" pitchFamily="18" charset="0"/>
              </a:rPr>
              <a:t>quien</a:t>
            </a:r>
            <a:r>
              <a:rPr lang="en-US" altLang="en-US" sz="1400" b="1" dirty="0">
                <a:latin typeface="Times New Roman" panose="02020603050405020304" pitchFamily="18" charset="0"/>
              </a:rPr>
              <a:t> no </a:t>
            </a:r>
            <a:r>
              <a:rPr lang="en-US" altLang="en-US" sz="1400" b="1" dirty="0" err="1">
                <a:latin typeface="Times New Roman" panose="02020603050405020304" pitchFamily="18" charset="0"/>
              </a:rPr>
              <a:t>puedes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ver</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tocar</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Mientras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completamos</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este</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ciclo</a:t>
            </a:r>
            <a:r>
              <a:rPr lang="en-US" altLang="en-US" sz="1400" b="1" dirty="0">
                <a:latin typeface="Times New Roman" panose="02020603050405020304" pitchFamily="18" charset="0"/>
              </a:rPr>
              <a:t> una y </a:t>
            </a:r>
            <a:r>
              <a:rPr lang="en-US" altLang="en-US" sz="1400" b="1" dirty="0" err="1">
                <a:latin typeface="Times New Roman" panose="02020603050405020304" pitchFamily="18" charset="0"/>
              </a:rPr>
              <a:t>otra</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vez</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ocurre</a:t>
            </a:r>
            <a:r>
              <a:rPr lang="en-US" altLang="en-US" sz="1400" b="1" dirty="0">
                <a:latin typeface="Times New Roman" panose="02020603050405020304" pitchFamily="18" charset="0"/>
              </a:rPr>
              <a:t> un </a:t>
            </a:r>
            <a:r>
              <a:rPr lang="en-US" altLang="en-US" sz="1400" b="1" dirty="0" err="1">
                <a:solidFill>
                  <a:srgbClr val="FF0000"/>
                </a:solidFill>
                <a:latin typeface="Times New Roman" panose="02020603050405020304" pitchFamily="18" charset="0"/>
              </a:rPr>
              <a:t>crecimiento</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espiritual</a:t>
            </a:r>
            <a:r>
              <a:rPr lang="en-US" altLang="en-US" sz="1400" b="1" dirty="0">
                <a:solidFill>
                  <a:srgbClr val="FF0000"/>
                </a:solidFill>
                <a:latin typeface="Times New Roman" panose="02020603050405020304" pitchFamily="18" charset="0"/>
              </a:rPr>
              <a:t> </a:t>
            </a:r>
            <a:r>
              <a:rPr lang="en-US" altLang="en-US" sz="1400" b="1" dirty="0" err="1">
                <a:latin typeface="Times New Roman" panose="02020603050405020304" pitchFamily="18" charset="0"/>
              </a:rPr>
              <a:t>verdadero</a:t>
            </a:r>
            <a:r>
              <a:rPr lang="en-US" altLang="en-US" sz="1400" b="1" dirty="0">
                <a:latin typeface="Times New Roman" panose="02020603050405020304" pitchFamily="18" charset="0"/>
              </a:rPr>
              <a:t> y </a:t>
            </a:r>
            <a:r>
              <a:rPr lang="en-US" altLang="en-US" sz="1400" b="1" dirty="0" err="1">
                <a:latin typeface="Times New Roman" panose="02020603050405020304" pitchFamily="18" charset="0"/>
              </a:rPr>
              <a:t>duradero</a:t>
            </a:r>
            <a:r>
              <a:rPr lang="en-US" altLang="en-US" sz="1400" b="1" dirty="0">
                <a:latin typeface="Times New Roman" panose="02020603050405020304" pitchFamily="18" charset="0"/>
              </a:rPr>
              <a:t> del </a:t>
            </a:r>
            <a:r>
              <a:rPr lang="en-US" altLang="en-US" sz="1400" b="1" dirty="0" err="1">
                <a:latin typeface="Times New Roman" panose="02020603050405020304" pitchFamily="18" charset="0"/>
              </a:rPr>
              <a:t>cristiano</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nacido</a:t>
            </a:r>
            <a:r>
              <a:rPr lang="en-US" altLang="en-US" sz="1400" b="1" dirty="0">
                <a:latin typeface="Times New Roman" panose="02020603050405020304" pitchFamily="18" charset="0"/>
              </a:rPr>
              <a:t> de nuevo.</a:t>
            </a:r>
          </a:p>
        </p:txBody>
      </p:sp>
    </p:spTree>
  </p:cSld>
  <p:clrMapOvr>
    <a:masterClrMapping/>
  </p:clrMapOvr>
  <p:transition spd="slow">
    <p:checke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228600" y="0"/>
            <a:ext cx="6934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FF0000"/>
                </a:solidFill>
              </a:rPr>
              <a:t>AMOR </a:t>
            </a:r>
            <a:r>
              <a:rPr lang="en-US" altLang="en-US" sz="1800" b="1">
                <a:solidFill>
                  <a:srgbClr val="FF0000"/>
                </a:solidFill>
              </a:rPr>
              <a:t>– ¡SOLO UN MANDAMIENTO Y UNA PREGUNTA DE LA PRUEBA FINAL EN EL JUICIO!</a:t>
            </a:r>
          </a:p>
        </p:txBody>
      </p:sp>
      <p:sp>
        <p:nvSpPr>
          <p:cNvPr id="232451" name="Text Box 3"/>
          <p:cNvSpPr txBox="1">
            <a:spLocks noChangeArrowheads="1"/>
          </p:cNvSpPr>
          <p:nvPr/>
        </p:nvSpPr>
        <p:spPr bwMode="auto">
          <a:xfrm>
            <a:off x="609600" y="6872288"/>
            <a:ext cx="6553200" cy="1444625"/>
          </a:xfrm>
          <a:prstGeom prst="rect">
            <a:avLst/>
          </a:prstGeom>
          <a:gradFill rotWithShape="0">
            <a:gsLst>
              <a:gs pos="0">
                <a:srgbClr val="760000"/>
              </a:gs>
              <a:gs pos="50000">
                <a:srgbClr val="FF0000"/>
              </a:gs>
              <a:gs pos="100000">
                <a:srgbClr val="760000"/>
              </a:gs>
            </a:gsLst>
            <a:lin ang="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bg1"/>
                </a:solidFill>
                <a:latin typeface="Times New Roman" panose="02020603050405020304" pitchFamily="18" charset="0"/>
              </a:rPr>
              <a:t>Mat. 22:36-40</a:t>
            </a:r>
          </a:p>
          <a:p>
            <a:r>
              <a:rPr lang="en-US" altLang="en-US" sz="1400" b="1">
                <a:solidFill>
                  <a:schemeClr val="bg1"/>
                </a:solidFill>
                <a:latin typeface="Times New Roman" panose="02020603050405020304" pitchFamily="18" charset="0"/>
              </a:rPr>
              <a:t>36 “Señor, cuál es el mandamiento más importante en las leyes de Moisés?</a:t>
            </a:r>
          </a:p>
          <a:p>
            <a:r>
              <a:rPr lang="en-US" altLang="en-US" sz="1400" b="1">
                <a:solidFill>
                  <a:schemeClr val="bg1"/>
                </a:solidFill>
                <a:latin typeface="Times New Roman" panose="02020603050405020304" pitchFamily="18" charset="0"/>
              </a:rPr>
              <a:t>37 Jesús respondió: </a:t>
            </a:r>
            <a:r>
              <a:rPr lang="en-US" altLang="en-US" sz="1400" b="1" u="sng">
                <a:solidFill>
                  <a:schemeClr val="bg1"/>
                </a:solidFill>
                <a:latin typeface="Times New Roman" panose="02020603050405020304" pitchFamily="18" charset="0"/>
              </a:rPr>
              <a:t>‘Ama al Señor tu Dios</a:t>
            </a:r>
            <a:r>
              <a:rPr lang="en-US" altLang="en-US" sz="1400" b="1">
                <a:solidFill>
                  <a:schemeClr val="bg1"/>
                </a:solidFill>
                <a:latin typeface="Times New Roman" panose="02020603050405020304" pitchFamily="18" charset="0"/>
              </a:rPr>
              <a:t> con todo tu corazón, alma, y mente.’ </a:t>
            </a:r>
          </a:p>
          <a:p>
            <a:r>
              <a:rPr lang="en-US" altLang="en-US" sz="1400" b="1">
                <a:solidFill>
                  <a:schemeClr val="bg1"/>
                </a:solidFill>
                <a:latin typeface="Times New Roman" panose="02020603050405020304" pitchFamily="18" charset="0"/>
              </a:rPr>
              <a:t>38-39 Este es el primer y más grande mandamiento. El segundo más importante es similar: </a:t>
            </a:r>
            <a:r>
              <a:rPr lang="en-US" altLang="en-US" sz="1400" b="1" u="sng">
                <a:solidFill>
                  <a:schemeClr val="bg1"/>
                </a:solidFill>
                <a:latin typeface="Times New Roman" panose="02020603050405020304" pitchFamily="18" charset="0"/>
              </a:rPr>
              <a:t>‘Ama a tu prójimo tanto como a ti mismo</a:t>
            </a:r>
            <a:r>
              <a:rPr lang="en-US" altLang="en-US" sz="1400" b="1">
                <a:solidFill>
                  <a:schemeClr val="bg1"/>
                </a:solidFill>
                <a:latin typeface="Times New Roman" panose="02020603050405020304" pitchFamily="18" charset="0"/>
              </a:rPr>
              <a:t>.’</a:t>
            </a:r>
          </a:p>
          <a:p>
            <a:r>
              <a:rPr lang="en-US" altLang="en-US" sz="1400" b="1">
                <a:solidFill>
                  <a:schemeClr val="bg1"/>
                </a:solidFill>
                <a:latin typeface="Times New Roman" panose="02020603050405020304" pitchFamily="18" charset="0"/>
              </a:rPr>
              <a:t>40  </a:t>
            </a:r>
            <a:r>
              <a:rPr lang="en-US" altLang="en-US" sz="1400" b="1" u="sng">
                <a:solidFill>
                  <a:schemeClr val="bg1"/>
                </a:solidFill>
                <a:latin typeface="Times New Roman" panose="02020603050405020304" pitchFamily="18" charset="0"/>
              </a:rPr>
              <a:t>Guarda solo estos</a:t>
            </a:r>
            <a:r>
              <a:rPr lang="en-US" altLang="en-US" sz="1400" b="1">
                <a:solidFill>
                  <a:schemeClr val="bg1"/>
                </a:solidFill>
                <a:latin typeface="Times New Roman" panose="02020603050405020304" pitchFamily="18" charset="0"/>
              </a:rPr>
              <a:t> y encontrarás que estás obedeciendo todos los demás.”  TLB</a:t>
            </a:r>
          </a:p>
        </p:txBody>
      </p:sp>
      <p:sp>
        <p:nvSpPr>
          <p:cNvPr id="232452" name="Text Box 4"/>
          <p:cNvSpPr txBox="1">
            <a:spLocks noChangeArrowheads="1"/>
          </p:cNvSpPr>
          <p:nvPr/>
        </p:nvSpPr>
        <p:spPr bwMode="auto">
          <a:xfrm>
            <a:off x="914400" y="4129088"/>
            <a:ext cx="5943600" cy="1990725"/>
          </a:xfrm>
          <a:prstGeom prst="rect">
            <a:avLst/>
          </a:prstGeom>
          <a:gradFill rotWithShape="0">
            <a:gsLst>
              <a:gs pos="0">
                <a:srgbClr val="000076"/>
              </a:gs>
              <a:gs pos="50000">
                <a:srgbClr val="0000FF"/>
              </a:gs>
              <a:gs pos="100000">
                <a:srgbClr val="000076"/>
              </a:gs>
            </a:gsLst>
            <a:lin ang="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bg1"/>
                </a:solidFill>
                <a:latin typeface="Times New Roman" panose="02020603050405020304" pitchFamily="18" charset="0"/>
              </a:rPr>
              <a:t>Gal. 5:14</a:t>
            </a:r>
          </a:p>
          <a:p>
            <a:r>
              <a:rPr lang="en-US" altLang="en-US" sz="1400" b="1">
                <a:solidFill>
                  <a:schemeClr val="bg1"/>
                </a:solidFill>
                <a:latin typeface="Times New Roman" panose="02020603050405020304" pitchFamily="18" charset="0"/>
              </a:rPr>
              <a:t>14 Porque la Ley puede ser resumido en este mandamiento:</a:t>
            </a:r>
          </a:p>
          <a:p>
            <a:r>
              <a:rPr lang="en-US" altLang="en-US" sz="1400" b="1">
                <a:solidFill>
                  <a:schemeClr val="bg1"/>
                </a:solidFill>
                <a:latin typeface="Times New Roman" panose="02020603050405020304" pitchFamily="18" charset="0"/>
              </a:rPr>
              <a:t>“</a:t>
            </a:r>
            <a:r>
              <a:rPr lang="en-US" altLang="en-US" sz="1400" b="1" u="sng">
                <a:solidFill>
                  <a:schemeClr val="bg1"/>
                </a:solidFill>
                <a:latin typeface="Times New Roman" panose="02020603050405020304" pitchFamily="18" charset="0"/>
              </a:rPr>
              <a:t>ama a los demás como te amas a ti mismo</a:t>
            </a:r>
            <a:r>
              <a:rPr lang="en-US" altLang="en-US" sz="1400" b="1">
                <a:solidFill>
                  <a:schemeClr val="bg1"/>
                </a:solidFill>
                <a:latin typeface="Times New Roman" panose="02020603050405020304" pitchFamily="18" charset="0"/>
              </a:rPr>
              <a:t>.”  TLB</a:t>
            </a:r>
          </a:p>
          <a:p>
            <a:endParaRPr lang="en-US" altLang="en-US" sz="400" b="1">
              <a:solidFill>
                <a:schemeClr val="bg1"/>
              </a:solidFill>
              <a:latin typeface="Times New Roman" panose="02020603050405020304" pitchFamily="18" charset="0"/>
            </a:endParaRPr>
          </a:p>
          <a:p>
            <a:r>
              <a:rPr lang="en-US" altLang="en-US" sz="1400" b="1">
                <a:solidFill>
                  <a:schemeClr val="bg1"/>
                </a:solidFill>
                <a:latin typeface="Times New Roman" panose="02020603050405020304" pitchFamily="18" charset="0"/>
              </a:rPr>
              <a:t>Santiago 2:8</a:t>
            </a:r>
          </a:p>
          <a:p>
            <a:r>
              <a:rPr lang="en-US" altLang="en-US" sz="1400" b="1">
                <a:solidFill>
                  <a:schemeClr val="bg1"/>
                </a:solidFill>
                <a:latin typeface="Times New Roman" panose="02020603050405020304" pitchFamily="18" charset="0"/>
              </a:rPr>
              <a:t>8 </a:t>
            </a:r>
            <a:r>
              <a:rPr lang="es-ES" altLang="en-US" sz="1400" b="1">
                <a:solidFill>
                  <a:schemeClr val="bg1"/>
                </a:solidFill>
                <a:latin typeface="Times New Roman" panose="02020603050405020304" pitchFamily="18" charset="0"/>
              </a:rPr>
              <a:t>Si en verdad cumplís la ley real,  conforme a la Escritura:  </a:t>
            </a:r>
            <a:r>
              <a:rPr lang="es-ES" altLang="en-US" sz="1400" b="1" u="sng">
                <a:solidFill>
                  <a:schemeClr val="bg1"/>
                </a:solidFill>
                <a:latin typeface="Times New Roman" panose="02020603050405020304" pitchFamily="18" charset="0"/>
              </a:rPr>
              <a:t>Amarás a tu prójimo</a:t>
            </a:r>
            <a:r>
              <a:rPr lang="es-ES" altLang="en-US" sz="1400" b="1">
                <a:solidFill>
                  <a:schemeClr val="bg1"/>
                </a:solidFill>
                <a:latin typeface="Times New Roman" panose="02020603050405020304" pitchFamily="18" charset="0"/>
              </a:rPr>
              <a:t> como a ti mismo,  bien hacéis.</a:t>
            </a:r>
            <a:endParaRPr lang="en-US" altLang="en-US" sz="1400" b="1">
              <a:solidFill>
                <a:schemeClr val="bg1"/>
              </a:solidFill>
              <a:latin typeface="Times New Roman" panose="02020603050405020304" pitchFamily="18" charset="0"/>
            </a:endParaRPr>
          </a:p>
          <a:p>
            <a:endParaRPr lang="en-US" altLang="en-US" sz="400" b="1">
              <a:solidFill>
                <a:schemeClr val="bg1"/>
              </a:solidFill>
              <a:latin typeface="Times New Roman" panose="02020603050405020304" pitchFamily="18" charset="0"/>
            </a:endParaRPr>
          </a:p>
          <a:p>
            <a:r>
              <a:rPr lang="en-US" altLang="en-US" sz="1400" b="1">
                <a:solidFill>
                  <a:schemeClr val="bg1"/>
                </a:solidFill>
                <a:latin typeface="Times New Roman" panose="02020603050405020304" pitchFamily="18" charset="0"/>
              </a:rPr>
              <a:t>8 . . . “debes </a:t>
            </a:r>
            <a:r>
              <a:rPr lang="en-US" altLang="en-US" sz="1400" b="1" u="sng">
                <a:solidFill>
                  <a:schemeClr val="bg1"/>
                </a:solidFill>
                <a:latin typeface="Times New Roman" panose="02020603050405020304" pitchFamily="18" charset="0"/>
              </a:rPr>
              <a:t>amar y ayudar a tu prójimo </a:t>
            </a:r>
            <a:r>
              <a:rPr lang="en-US" altLang="en-US" sz="1400" b="1">
                <a:solidFill>
                  <a:schemeClr val="bg1"/>
                </a:solidFill>
                <a:latin typeface="Times New Roman" panose="02020603050405020304" pitchFamily="18" charset="0"/>
              </a:rPr>
              <a:t>tanto como te amas y te ocupas de ti mismo.” TLB</a:t>
            </a:r>
          </a:p>
        </p:txBody>
      </p:sp>
      <p:sp>
        <p:nvSpPr>
          <p:cNvPr id="232453" name="Text Box 5"/>
          <p:cNvSpPr txBox="1">
            <a:spLocks noChangeArrowheads="1"/>
          </p:cNvSpPr>
          <p:nvPr/>
        </p:nvSpPr>
        <p:spPr bwMode="auto">
          <a:xfrm>
            <a:off x="1295400" y="838200"/>
            <a:ext cx="5105400" cy="2508250"/>
          </a:xfrm>
          <a:prstGeom prst="rect">
            <a:avLst/>
          </a:prstGeom>
          <a:gradFill rotWithShape="0">
            <a:gsLst>
              <a:gs pos="0">
                <a:srgbClr val="3B003B"/>
              </a:gs>
              <a:gs pos="50000">
                <a:srgbClr val="800080"/>
              </a:gs>
              <a:gs pos="100000">
                <a:srgbClr val="3B003B"/>
              </a:gs>
            </a:gsLst>
            <a:lin ang="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bg1"/>
                </a:solidFill>
                <a:latin typeface="Times New Roman" panose="02020603050405020304" pitchFamily="18" charset="0"/>
                <a:cs typeface="Times New Roman" panose="02020603050405020304" pitchFamily="18" charset="0"/>
              </a:rPr>
              <a:t>Mat. 25:34-36, 40</a:t>
            </a:r>
          </a:p>
          <a:p>
            <a:r>
              <a:rPr lang="en-US" altLang="en-US" sz="1400" b="1">
                <a:solidFill>
                  <a:schemeClr val="bg1"/>
                </a:solidFill>
                <a:latin typeface="Times New Roman" panose="02020603050405020304" pitchFamily="18" charset="0"/>
                <a:cs typeface="Times New Roman" panose="02020603050405020304" pitchFamily="18" charset="0"/>
              </a:rPr>
              <a:t>34 </a:t>
            </a:r>
            <a:r>
              <a:rPr lang="es-ES" altLang="en-US" sz="1400" b="1">
                <a:solidFill>
                  <a:schemeClr val="bg1"/>
                </a:solidFill>
                <a:latin typeface="Times New Roman" panose="02020603050405020304" pitchFamily="18" charset="0"/>
                <a:cs typeface="Times New Roman" panose="02020603050405020304" pitchFamily="18" charset="0"/>
              </a:rPr>
              <a:t>Entonces el Rey dirá a los de su derecha:  Venid,  benditos de mi Padre,  heredad el reino preparado para vosotros desde la fundación del mundo.</a:t>
            </a:r>
          </a:p>
          <a:p>
            <a:r>
              <a:rPr lang="es-ES" altLang="en-US" sz="1400" b="1">
                <a:solidFill>
                  <a:schemeClr val="bg1"/>
                </a:solidFill>
                <a:latin typeface="Times New Roman" panose="02020603050405020304" pitchFamily="18" charset="0"/>
                <a:cs typeface="Times New Roman" panose="02020603050405020304" pitchFamily="18" charset="0"/>
              </a:rPr>
              <a:t>35  Porque tuve </a:t>
            </a:r>
            <a:r>
              <a:rPr lang="es-ES" altLang="en-US" sz="1400" b="1" u="sng">
                <a:solidFill>
                  <a:schemeClr val="bg1"/>
                </a:solidFill>
                <a:latin typeface="Times New Roman" panose="02020603050405020304" pitchFamily="18" charset="0"/>
                <a:cs typeface="Times New Roman" panose="02020603050405020304" pitchFamily="18" charset="0"/>
              </a:rPr>
              <a:t>hambre</a:t>
            </a:r>
            <a:r>
              <a:rPr lang="es-ES" altLang="en-US" sz="1400" b="1">
                <a:solidFill>
                  <a:schemeClr val="bg1"/>
                </a:solidFill>
                <a:latin typeface="Times New Roman" panose="02020603050405020304" pitchFamily="18" charset="0"/>
                <a:cs typeface="Times New Roman" panose="02020603050405020304" pitchFamily="18" charset="0"/>
              </a:rPr>
              <a:t>,  y me disteis de comer;  tuve </a:t>
            </a:r>
            <a:r>
              <a:rPr lang="es-ES" altLang="en-US" sz="1400" b="1" u="sng">
                <a:solidFill>
                  <a:schemeClr val="bg1"/>
                </a:solidFill>
                <a:latin typeface="Times New Roman" panose="02020603050405020304" pitchFamily="18" charset="0"/>
                <a:cs typeface="Times New Roman" panose="02020603050405020304" pitchFamily="18" charset="0"/>
              </a:rPr>
              <a:t>sed</a:t>
            </a:r>
            <a:r>
              <a:rPr lang="es-ES" altLang="en-US" sz="1400" b="1">
                <a:solidFill>
                  <a:schemeClr val="bg1"/>
                </a:solidFill>
                <a:latin typeface="Times New Roman" panose="02020603050405020304" pitchFamily="18" charset="0"/>
                <a:cs typeface="Times New Roman" panose="02020603050405020304" pitchFamily="18" charset="0"/>
              </a:rPr>
              <a:t>,  y me disteis de beber;  fui </a:t>
            </a:r>
            <a:r>
              <a:rPr lang="es-ES" altLang="en-US" sz="1400" b="1" u="sng">
                <a:solidFill>
                  <a:schemeClr val="bg1"/>
                </a:solidFill>
                <a:latin typeface="Times New Roman" panose="02020603050405020304" pitchFamily="18" charset="0"/>
                <a:cs typeface="Times New Roman" panose="02020603050405020304" pitchFamily="18" charset="0"/>
              </a:rPr>
              <a:t>forastero</a:t>
            </a:r>
            <a:r>
              <a:rPr lang="es-ES" altLang="en-US" sz="1400" b="1">
                <a:solidFill>
                  <a:schemeClr val="bg1"/>
                </a:solidFill>
                <a:latin typeface="Times New Roman" panose="02020603050405020304" pitchFamily="18" charset="0"/>
                <a:cs typeface="Times New Roman" panose="02020603050405020304" pitchFamily="18" charset="0"/>
              </a:rPr>
              <a:t>,  y me recogisteis;</a:t>
            </a:r>
          </a:p>
          <a:p>
            <a:r>
              <a:rPr lang="es-ES" altLang="en-US" sz="1400" b="1">
                <a:solidFill>
                  <a:schemeClr val="bg1"/>
                </a:solidFill>
                <a:latin typeface="Times New Roman" panose="02020603050405020304" pitchFamily="18" charset="0"/>
                <a:cs typeface="Times New Roman" panose="02020603050405020304" pitchFamily="18" charset="0"/>
              </a:rPr>
              <a:t>36  estuve </a:t>
            </a:r>
            <a:r>
              <a:rPr lang="es-ES" altLang="en-US" sz="1400" b="1" u="sng">
                <a:solidFill>
                  <a:schemeClr val="bg1"/>
                </a:solidFill>
                <a:latin typeface="Times New Roman" panose="02020603050405020304" pitchFamily="18" charset="0"/>
                <a:cs typeface="Times New Roman" panose="02020603050405020304" pitchFamily="18" charset="0"/>
              </a:rPr>
              <a:t>desnudo</a:t>
            </a:r>
            <a:r>
              <a:rPr lang="es-ES" altLang="en-US" sz="1400" b="1">
                <a:solidFill>
                  <a:schemeClr val="bg1"/>
                </a:solidFill>
                <a:latin typeface="Times New Roman" panose="02020603050405020304" pitchFamily="18" charset="0"/>
                <a:cs typeface="Times New Roman" panose="02020603050405020304" pitchFamily="18" charset="0"/>
              </a:rPr>
              <a:t>,  y me cubristeis;  </a:t>
            </a:r>
            <a:r>
              <a:rPr lang="es-ES" altLang="en-US" sz="1400" b="1" u="sng">
                <a:solidFill>
                  <a:schemeClr val="bg1"/>
                </a:solidFill>
                <a:latin typeface="Times New Roman" panose="02020603050405020304" pitchFamily="18" charset="0"/>
                <a:cs typeface="Times New Roman" panose="02020603050405020304" pitchFamily="18" charset="0"/>
              </a:rPr>
              <a:t>enfermo</a:t>
            </a:r>
            <a:r>
              <a:rPr lang="es-ES" altLang="en-US" sz="1400" b="1">
                <a:solidFill>
                  <a:schemeClr val="bg1"/>
                </a:solidFill>
                <a:latin typeface="Times New Roman" panose="02020603050405020304" pitchFamily="18" charset="0"/>
                <a:cs typeface="Times New Roman" panose="02020603050405020304" pitchFamily="18" charset="0"/>
              </a:rPr>
              <a:t>,  y me visitasteis;  en la </a:t>
            </a:r>
            <a:r>
              <a:rPr lang="es-ES" altLang="en-US" sz="1400" b="1" u="sng">
                <a:solidFill>
                  <a:schemeClr val="bg1"/>
                </a:solidFill>
                <a:latin typeface="Times New Roman" panose="02020603050405020304" pitchFamily="18" charset="0"/>
                <a:cs typeface="Times New Roman" panose="02020603050405020304" pitchFamily="18" charset="0"/>
              </a:rPr>
              <a:t>cárcel</a:t>
            </a:r>
            <a:r>
              <a:rPr lang="es-ES" altLang="en-US" sz="1400" b="1">
                <a:solidFill>
                  <a:schemeClr val="bg1"/>
                </a:solidFill>
                <a:latin typeface="Times New Roman" panose="02020603050405020304" pitchFamily="18" charset="0"/>
                <a:cs typeface="Times New Roman" panose="02020603050405020304" pitchFamily="18" charset="0"/>
              </a:rPr>
              <a:t>,  y vinisteis a mí.</a:t>
            </a:r>
          </a:p>
          <a:p>
            <a:r>
              <a:rPr lang="es-ES" altLang="en-US" sz="1400" b="1">
                <a:solidFill>
                  <a:schemeClr val="bg1"/>
                </a:solidFill>
                <a:latin typeface="Times New Roman" panose="02020603050405020304" pitchFamily="18" charset="0"/>
                <a:cs typeface="Times New Roman" panose="02020603050405020304" pitchFamily="18" charset="0"/>
              </a:rPr>
              <a:t>40  Y respondiendo el Rey,  les dirá:  De cierto os digo que </a:t>
            </a:r>
            <a:r>
              <a:rPr lang="es-ES" altLang="en-US" sz="1400" b="1" u="sng">
                <a:solidFill>
                  <a:schemeClr val="bg1"/>
                </a:solidFill>
                <a:latin typeface="Times New Roman" panose="02020603050405020304" pitchFamily="18" charset="0"/>
                <a:cs typeface="Times New Roman" panose="02020603050405020304" pitchFamily="18" charset="0"/>
              </a:rPr>
              <a:t>en cuanto lo hicisteis a uno de estos mis hermanos más pequeños,  a mí lo hicisteis.</a:t>
            </a:r>
            <a:endParaRPr lang="en-US" altLang="en-US" sz="1400" b="1" u="sng">
              <a:solidFill>
                <a:schemeClr val="bg1"/>
              </a:solidFill>
              <a:latin typeface="Times New Roman" panose="02020603050405020304" pitchFamily="18" charset="0"/>
              <a:cs typeface="Times New Roman" panose="02020603050405020304" pitchFamily="18" charset="0"/>
            </a:endParaRPr>
          </a:p>
        </p:txBody>
      </p:sp>
      <p:sp>
        <p:nvSpPr>
          <p:cNvPr id="232454" name="Text Box 6"/>
          <p:cNvSpPr txBox="1">
            <a:spLocks noChangeArrowheads="1"/>
          </p:cNvSpPr>
          <p:nvPr/>
        </p:nvSpPr>
        <p:spPr bwMode="auto">
          <a:xfrm>
            <a:off x="228600" y="8472488"/>
            <a:ext cx="52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b="1">
                <a:solidFill>
                  <a:srgbClr val="FF0000"/>
                </a:solidFill>
              </a:rPr>
              <a:t>1</a:t>
            </a:r>
          </a:p>
        </p:txBody>
      </p:sp>
      <p:sp>
        <p:nvSpPr>
          <p:cNvPr id="232455" name="Rectangle 7"/>
          <p:cNvSpPr>
            <a:spLocks noChangeArrowheads="1"/>
          </p:cNvSpPr>
          <p:nvPr/>
        </p:nvSpPr>
        <p:spPr bwMode="auto">
          <a:xfrm>
            <a:off x="457200" y="6186488"/>
            <a:ext cx="52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b="1">
                <a:solidFill>
                  <a:srgbClr val="0000FF"/>
                </a:solidFill>
              </a:rPr>
              <a:t>2</a:t>
            </a:r>
          </a:p>
        </p:txBody>
      </p:sp>
      <p:sp>
        <p:nvSpPr>
          <p:cNvPr id="232456" name="Rectangle 8"/>
          <p:cNvSpPr>
            <a:spLocks noChangeArrowheads="1"/>
          </p:cNvSpPr>
          <p:nvPr/>
        </p:nvSpPr>
        <p:spPr bwMode="auto">
          <a:xfrm>
            <a:off x="873125" y="3402013"/>
            <a:ext cx="52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b="1">
                <a:solidFill>
                  <a:srgbClr val="800080"/>
                </a:solidFill>
              </a:rPr>
              <a:t>3</a:t>
            </a:r>
          </a:p>
        </p:txBody>
      </p:sp>
      <p:sp>
        <p:nvSpPr>
          <p:cNvPr id="232457" name="Text Box 9"/>
          <p:cNvSpPr txBox="1">
            <a:spLocks noChangeArrowheads="1"/>
          </p:cNvSpPr>
          <p:nvPr/>
        </p:nvSpPr>
        <p:spPr bwMode="auto">
          <a:xfrm>
            <a:off x="609600" y="8396288"/>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FF0000"/>
                </a:solidFill>
                <a:latin typeface="Times New Roman" panose="02020603050405020304" pitchFamily="18" charset="0"/>
              </a:rPr>
              <a:t>Esta es la respuesta de Jesús a las preguntas de dos maestros de la ley: “Cuál es el más grande mandamiento?” y “¿Qué debo hacer para heredar la vida eterna?”  (Lucas 10:25). La respuesta de Jesús resumió los Diez Mandamientos en dos mandamientos – “Ama a Dios y ama a tu prójimo como a ti mismo”.</a:t>
            </a:r>
            <a:endParaRPr lang="en-US" altLang="en-US" sz="1400" b="1">
              <a:latin typeface="Times New Roman" panose="02020603050405020304" pitchFamily="18" charset="0"/>
            </a:endParaRPr>
          </a:p>
        </p:txBody>
      </p:sp>
      <p:sp>
        <p:nvSpPr>
          <p:cNvPr id="232458" name="Text Box 10"/>
          <p:cNvSpPr txBox="1">
            <a:spLocks noChangeArrowheads="1"/>
          </p:cNvSpPr>
          <p:nvPr/>
        </p:nvSpPr>
        <p:spPr bwMode="auto">
          <a:xfrm>
            <a:off x="947738" y="6186488"/>
            <a:ext cx="6215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0000FF"/>
                </a:solidFill>
                <a:latin typeface="Times New Roman" panose="02020603050405020304" pitchFamily="18" charset="0"/>
              </a:rPr>
              <a:t>Después del calvario, Pablo y Santiago declaran el requisito de cumplir estos dos mandamientos es cumplir solo un mandamiento –</a:t>
            </a:r>
            <a:r>
              <a:rPr lang="en-US" altLang="en-US" sz="1200" b="1">
                <a:solidFill>
                  <a:srgbClr val="FF0000"/>
                </a:solidFill>
                <a:latin typeface="Times New Roman" panose="02020603050405020304" pitchFamily="18" charset="0"/>
              </a:rPr>
              <a:t> “Ama a tu prójimo tanto como te amas y te ocupas de ti mismo”.</a:t>
            </a:r>
            <a:endParaRPr lang="en-US" altLang="en-US" sz="4800" b="1">
              <a:solidFill>
                <a:srgbClr val="FF0000"/>
              </a:solidFill>
              <a:latin typeface="Times New Roman" panose="02020603050405020304" pitchFamily="18" charset="0"/>
            </a:endParaRPr>
          </a:p>
        </p:txBody>
      </p:sp>
      <p:sp>
        <p:nvSpPr>
          <p:cNvPr id="232459" name="Text Box 11"/>
          <p:cNvSpPr txBox="1">
            <a:spLocks noChangeArrowheads="1"/>
          </p:cNvSpPr>
          <p:nvPr/>
        </p:nvSpPr>
        <p:spPr bwMode="auto">
          <a:xfrm>
            <a:off x="1285875" y="3403600"/>
            <a:ext cx="5724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006600"/>
                </a:solidFill>
                <a:latin typeface="Times New Roman" panose="02020603050405020304" pitchFamily="18" charset="0"/>
              </a:rPr>
              <a:t> </a:t>
            </a:r>
            <a:r>
              <a:rPr lang="en-US" altLang="en-US" sz="1200" b="1">
                <a:solidFill>
                  <a:srgbClr val="800080"/>
                </a:solidFill>
                <a:latin typeface="Times New Roman" panose="02020603050405020304" pitchFamily="18" charset="0"/>
              </a:rPr>
              <a:t>Jesús dice que en el fin del tiempo cuando todas las naciones estén reunidas en el juicio, habrá solo una pregunta que será hecha</a:t>
            </a:r>
            <a:r>
              <a:rPr lang="en-US" altLang="en-US" sz="1200" b="1">
                <a:solidFill>
                  <a:srgbClr val="006600"/>
                </a:solidFill>
                <a:latin typeface="Times New Roman" panose="02020603050405020304" pitchFamily="18" charset="0"/>
              </a:rPr>
              <a:t> </a:t>
            </a:r>
            <a:r>
              <a:rPr lang="en-US" altLang="en-US" sz="1200" b="1">
                <a:solidFill>
                  <a:srgbClr val="FF0000"/>
                </a:solidFill>
                <a:latin typeface="Times New Roman" panose="02020603050405020304" pitchFamily="18" charset="0"/>
              </a:rPr>
              <a:t>“¿Ministraste a los necesitados – el hambriento... Sediento… forastero… desnudo… enfermo… y los encarcelados?”</a:t>
            </a:r>
            <a:endParaRPr lang="en-US" altLang="en-US" sz="4800" b="1">
              <a:solidFill>
                <a:srgbClr val="FF0000"/>
              </a:solidFill>
              <a:latin typeface="Times New Roman" panose="02020603050405020304" pitchFamily="18" charset="0"/>
            </a:endParaRPr>
          </a:p>
        </p:txBody>
      </p:sp>
    </p:spTree>
  </p:cSld>
  <p:clrMapOvr>
    <a:masterClrMapping/>
  </p:clrMapOvr>
  <p:transition spd="slow">
    <p:checke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279400" y="1457325"/>
            <a:ext cx="6781800" cy="5634038"/>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600" b="1">
                <a:latin typeface="Rockwell Extra Bold" panose="02060903040505020403" pitchFamily="18" charset="0"/>
              </a:rPr>
              <a:t>AMAR A DIOS</a:t>
            </a:r>
          </a:p>
          <a:p>
            <a:pPr algn="ctr"/>
            <a:r>
              <a:rPr lang="en-US" altLang="en-US" sz="3600" b="1">
                <a:latin typeface="Rockwell Extra Bold" panose="02060903040505020403" pitchFamily="18" charset="0"/>
              </a:rPr>
              <a:t>ES</a:t>
            </a:r>
          </a:p>
          <a:p>
            <a:pPr algn="ctr"/>
            <a:r>
              <a:rPr lang="en-US" altLang="en-US" sz="3600" b="1">
                <a:latin typeface="Rockwell Extra Bold" panose="02060903040505020403" pitchFamily="18" charset="0"/>
              </a:rPr>
              <a:t>AMAR A LA GENTE</a:t>
            </a:r>
          </a:p>
          <a:p>
            <a:pPr algn="ctr"/>
            <a:endParaRPr lang="en-US" altLang="en-US" sz="800" b="1">
              <a:latin typeface="Rockwell Extra Bold" panose="02060903040505020403" pitchFamily="18" charset="0"/>
            </a:endParaRPr>
          </a:p>
          <a:p>
            <a:pPr algn="ctr"/>
            <a:r>
              <a:rPr lang="en-US" altLang="en-US" sz="1600" b="1">
                <a:cs typeface="Times New Roman" panose="02020603050405020304" pitchFamily="18" charset="0"/>
              </a:rPr>
              <a:t>1 Juan 4:20</a:t>
            </a:r>
          </a:p>
          <a:p>
            <a:pPr algn="ctr"/>
            <a:endParaRPr lang="en-US" altLang="en-US" sz="200" b="1">
              <a:cs typeface="Times New Roman" panose="02020603050405020304" pitchFamily="18" charset="0"/>
            </a:endParaRPr>
          </a:p>
          <a:p>
            <a:pPr algn="ctr"/>
            <a:r>
              <a:rPr lang="en-US" altLang="en-US" sz="1600" b="1">
                <a:cs typeface="Times New Roman" panose="02020603050405020304" pitchFamily="18" charset="0"/>
              </a:rPr>
              <a:t>El que no ama a su hermano a quien ha visto, ¿cómo puede amar a Dios a quien no ha visto</a:t>
            </a:r>
            <a:r>
              <a:rPr lang="en-US" altLang="en-US" sz="1600" b="1"/>
              <a:t>?</a:t>
            </a:r>
            <a:endParaRPr lang="en-US" altLang="en-US" sz="1600" b="1">
              <a:cs typeface="Times New Roman" panose="02020603050405020304" pitchFamily="18" charset="0"/>
            </a:endParaRPr>
          </a:p>
          <a:p>
            <a:pPr algn="ctr"/>
            <a:endParaRPr lang="en-US" altLang="en-US" sz="1300" b="1">
              <a:cs typeface="Times New Roman" panose="02020603050405020304" pitchFamily="18" charset="0"/>
            </a:endParaRPr>
          </a:p>
          <a:p>
            <a:pPr algn="ctr"/>
            <a:r>
              <a:rPr lang="en-US" altLang="en-US" sz="1600" b="1">
                <a:cs typeface="Times New Roman" panose="02020603050405020304" pitchFamily="18" charset="0"/>
              </a:rPr>
              <a:t>G</a:t>
            </a:r>
            <a:r>
              <a:rPr lang="en-US" altLang="en-US" sz="1600" b="1"/>
              <a:t>á</a:t>
            </a:r>
            <a:r>
              <a:rPr lang="en-US" altLang="en-US" sz="1600" b="1">
                <a:cs typeface="Times New Roman" panose="02020603050405020304" pitchFamily="18" charset="0"/>
              </a:rPr>
              <a:t>latas 5:14</a:t>
            </a:r>
          </a:p>
          <a:p>
            <a:pPr algn="ctr"/>
            <a:endParaRPr lang="en-US" altLang="en-US" sz="200" b="1">
              <a:cs typeface="Times New Roman" panose="02020603050405020304" pitchFamily="18" charset="0"/>
            </a:endParaRPr>
          </a:p>
          <a:p>
            <a:pPr algn="ctr"/>
            <a:r>
              <a:rPr lang="en-US" altLang="en-US" sz="1600" b="1">
                <a:cs typeface="Times New Roman" panose="02020603050405020304" pitchFamily="18" charset="0"/>
              </a:rPr>
              <a:t>Porque toda la ley en esta sola palabra se cumple: Amarás a tu prójimo como a ti mismo.</a:t>
            </a:r>
          </a:p>
          <a:p>
            <a:pPr algn="ctr"/>
            <a:endParaRPr lang="en-US" altLang="en-US" sz="1300" b="1">
              <a:cs typeface="Times New Roman" panose="02020603050405020304" pitchFamily="18" charset="0"/>
            </a:endParaRPr>
          </a:p>
          <a:p>
            <a:r>
              <a:rPr lang="en-US" altLang="en-US" sz="1600" b="1">
                <a:cs typeface="Times New Roman" panose="02020603050405020304" pitchFamily="18" charset="0"/>
              </a:rPr>
              <a:t>Mateo 25:37-40 La prueba final es en el juicio. </a:t>
            </a:r>
          </a:p>
          <a:p>
            <a:r>
              <a:rPr lang="en-US" altLang="en-US" sz="1600" b="1">
                <a:cs typeface="Times New Roman" panose="02020603050405020304" pitchFamily="18" charset="0"/>
              </a:rPr>
              <a:t>37 Entonces los justos le responderán diciendo: Señor, ¿cuándo te vimos hambriento, … sediento, … forastero, .. desnudo, … enfermo, … en la cárcel?</a:t>
            </a:r>
          </a:p>
          <a:p>
            <a:endParaRPr lang="en-US" altLang="en-US" sz="200" b="1">
              <a:cs typeface="Times New Roman" panose="02020603050405020304" pitchFamily="18" charset="0"/>
            </a:endParaRPr>
          </a:p>
          <a:p>
            <a:endParaRPr lang="en-US" altLang="en-US" sz="200" b="1">
              <a:cs typeface="Times New Roman" panose="02020603050405020304" pitchFamily="18" charset="0"/>
            </a:endParaRPr>
          </a:p>
          <a:p>
            <a:r>
              <a:rPr lang="en-US" altLang="en-US" sz="1600" b="1">
                <a:cs typeface="Times New Roman" panose="02020603050405020304" pitchFamily="18" charset="0"/>
              </a:rPr>
              <a:t>40 Y respondiendo el Rey, les dirá: De cierto os digo que en cuanto lo hicisteis a uno de estos mis hermanos más pequeños, a mí lo hicisteis.</a:t>
            </a:r>
          </a:p>
        </p:txBody>
      </p:sp>
      <p:sp>
        <p:nvSpPr>
          <p:cNvPr id="236547" name="Text Box 3"/>
          <p:cNvSpPr txBox="1">
            <a:spLocks noChangeArrowheads="1"/>
          </p:cNvSpPr>
          <p:nvPr/>
        </p:nvSpPr>
        <p:spPr bwMode="auto">
          <a:xfrm>
            <a:off x="293688" y="7237413"/>
            <a:ext cx="6716712" cy="1998662"/>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chemeClr val="bg1"/>
                </a:solidFill>
              </a:rPr>
              <a:t>LA LEY REAL</a:t>
            </a:r>
          </a:p>
          <a:p>
            <a:r>
              <a:rPr lang="en-US" altLang="en-US" sz="1600" b="1">
                <a:solidFill>
                  <a:schemeClr val="bg1"/>
                </a:solidFill>
              </a:rPr>
              <a:t>Santiago 2:8-9</a:t>
            </a:r>
          </a:p>
          <a:p>
            <a:r>
              <a:rPr lang="en-US" altLang="en-US" sz="1600" b="1">
                <a:solidFill>
                  <a:schemeClr val="bg1"/>
                </a:solidFill>
              </a:rPr>
              <a:t>Si en verdad cumplís la </a:t>
            </a:r>
            <a:r>
              <a:rPr lang="en-US" altLang="en-US" sz="2000">
                <a:solidFill>
                  <a:schemeClr val="bg1"/>
                </a:solidFill>
              </a:rPr>
              <a:t>ley real</a:t>
            </a:r>
            <a:r>
              <a:rPr lang="en-US" altLang="en-US" sz="1600" b="1">
                <a:solidFill>
                  <a:schemeClr val="bg1"/>
                </a:solidFill>
              </a:rPr>
              <a:t>, conforme a la Escritura: </a:t>
            </a:r>
            <a:r>
              <a:rPr lang="en-US" altLang="en-US" sz="2000">
                <a:solidFill>
                  <a:schemeClr val="bg1"/>
                </a:solidFill>
              </a:rPr>
              <a:t>Amarás a tu prójimo como a ti mismo</a:t>
            </a:r>
            <a:r>
              <a:rPr lang="en-US" altLang="en-US" sz="1600" b="1">
                <a:solidFill>
                  <a:schemeClr val="bg1"/>
                </a:solidFill>
              </a:rPr>
              <a:t>, bien hacéis; pero si hacéis acepción de personas, cometéis pecado.</a:t>
            </a:r>
          </a:p>
          <a:p>
            <a:endParaRPr lang="en-US" altLang="en-US" sz="400" b="1">
              <a:solidFill>
                <a:schemeClr val="bg1"/>
              </a:solidFill>
            </a:endParaRPr>
          </a:p>
        </p:txBody>
      </p:sp>
      <p:sp>
        <p:nvSpPr>
          <p:cNvPr id="236548" name="Text Box 4"/>
          <p:cNvSpPr txBox="1">
            <a:spLocks noChangeArrowheads="1"/>
          </p:cNvSpPr>
          <p:nvPr/>
        </p:nvSpPr>
        <p:spPr bwMode="auto">
          <a:xfrm>
            <a:off x="249238" y="80963"/>
            <a:ext cx="6837362" cy="1204912"/>
          </a:xfrm>
          <a:prstGeom prst="rect">
            <a:avLst/>
          </a:prstGeom>
          <a:solidFill>
            <a:srgbClr val="0000CC"/>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600" b="1">
                <a:solidFill>
                  <a:schemeClr val="bg1"/>
                </a:solidFill>
              </a:rPr>
              <a:t>COMO AMAR MÁS A DIOS</a:t>
            </a:r>
          </a:p>
          <a:p>
            <a:pPr algn="ctr"/>
            <a:endParaRPr lang="en-US" altLang="en-US" sz="800" b="1">
              <a:solidFill>
                <a:schemeClr val="bg1"/>
              </a:solidFill>
            </a:endParaRPr>
          </a:p>
          <a:p>
            <a:pPr algn="ctr"/>
            <a:r>
              <a:rPr lang="en-US" altLang="en-US" sz="2000" b="1">
                <a:solidFill>
                  <a:schemeClr val="bg1"/>
                </a:solidFill>
              </a:rPr>
              <a:t>Crecer En Nuestro Amor Por Dios</a:t>
            </a:r>
          </a:p>
          <a:p>
            <a:pPr algn="ctr"/>
            <a:endParaRPr lang="en-US" altLang="en-US" sz="400" b="1">
              <a:solidFill>
                <a:schemeClr val="bg1"/>
              </a:solidFill>
            </a:endParaRPr>
          </a:p>
        </p:txBody>
      </p:sp>
    </p:spTree>
  </p:cSld>
  <p:clrMapOvr>
    <a:masterClrMapping/>
  </p:clrMapOvr>
  <p:transition spd="slow">
    <p:checke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066800" y="3063081"/>
            <a:ext cx="5075940" cy="2677656"/>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H</a:t>
            </a:r>
          </a:p>
          <a:p>
            <a:pPr algn="ctr"/>
            <a:r>
              <a:rPr lang="en-US" sz="7200" b="1" dirty="0">
                <a:latin typeface="LittleLordFontleroy" pitchFamily="2" charset="0"/>
              </a:rPr>
              <a:t>Mission, Vision, Goals</a:t>
            </a:r>
            <a:endParaRPr lang="en-US" sz="7200" b="1" dirty="0">
              <a:solidFill>
                <a:schemeClr val="tx1"/>
              </a:solidFill>
              <a:latin typeface="LittleLordFontleroy" pitchFamily="2" charset="0"/>
            </a:endParaRPr>
          </a:p>
        </p:txBody>
      </p:sp>
    </p:spTree>
    <p:extLst>
      <p:ext uri="{BB962C8B-B14F-4D97-AF65-F5344CB8AC3E}">
        <p14:creationId xmlns:p14="http://schemas.microsoft.com/office/powerpoint/2010/main" val="2417679965"/>
      </p:ext>
    </p:extLst>
  </p:cSld>
  <p:clrMapOvr>
    <a:masterClrMapping/>
  </p:clrMapOvr>
  <p:transition spd="slow">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400" y="79375"/>
            <a:ext cx="7010400" cy="1306513"/>
          </a:xfrm>
          <a:prstGeom prst="rect">
            <a:avLst/>
          </a:prstGeom>
          <a:solidFill>
            <a:srgbClr val="FFFF00"/>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a:t>F L U J O</a:t>
            </a:r>
            <a:endParaRPr lang="en-US" altLang="en-US" sz="400"/>
          </a:p>
          <a:p>
            <a:pPr algn="ctr"/>
            <a:endParaRPr lang="en-US" altLang="en-US" sz="200"/>
          </a:p>
          <a:p>
            <a:pPr algn="ctr"/>
            <a:r>
              <a:rPr lang="en-US" altLang="en-US" sz="2000"/>
              <a:t>EL AMOR DE DIOS POR NOSOTROS </a:t>
            </a:r>
          </a:p>
          <a:p>
            <a:pPr algn="ctr"/>
            <a:r>
              <a:rPr lang="en-US" altLang="en-US" sz="200"/>
              <a:t> </a:t>
            </a:r>
          </a:p>
          <a:p>
            <a:pPr algn="ctr"/>
            <a:r>
              <a:rPr lang="en-US" altLang="en-US" sz="2000"/>
              <a:t> NUESTRO AMOR POR LOS HOMBRES</a:t>
            </a:r>
          </a:p>
        </p:txBody>
      </p:sp>
      <p:sp>
        <p:nvSpPr>
          <p:cNvPr id="601091" name="Line 3"/>
          <p:cNvSpPr>
            <a:spLocks noChangeShapeType="1"/>
          </p:cNvSpPr>
          <p:nvPr/>
        </p:nvSpPr>
        <p:spPr bwMode="auto">
          <a:xfrm>
            <a:off x="76200" y="2209800"/>
            <a:ext cx="7162800" cy="0"/>
          </a:xfrm>
          <a:prstGeom prst="line">
            <a:avLst/>
          </a:prstGeom>
          <a:noFill/>
          <a:ln w="5715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35844" name="Text Box 4"/>
          <p:cNvSpPr txBox="1">
            <a:spLocks noChangeArrowheads="1"/>
          </p:cNvSpPr>
          <p:nvPr/>
        </p:nvSpPr>
        <p:spPr bwMode="auto">
          <a:xfrm>
            <a:off x="76200" y="2755900"/>
            <a:ext cx="3505200" cy="6454775"/>
          </a:xfrm>
          <a:prstGeom prst="rect">
            <a:avLst/>
          </a:prstGeom>
          <a:gradFill rotWithShape="0">
            <a:gsLst>
              <a:gs pos="0">
                <a:srgbClr val="660066"/>
              </a:gs>
              <a:gs pos="50000">
                <a:srgbClr val="2F002F"/>
              </a:gs>
              <a:gs pos="100000">
                <a:srgbClr val="660066"/>
              </a:gs>
            </a:gsLst>
            <a:lin ang="0" scaled="1"/>
          </a:gradFill>
          <a:ln w="3810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endParaRPr lang="en-US" altLang="en-US" sz="800">
              <a:solidFill>
                <a:schemeClr val="bg1"/>
              </a:solidFill>
            </a:endParaRPr>
          </a:p>
          <a:p>
            <a:pPr>
              <a:buFontTx/>
              <a:buChar char="-"/>
            </a:pPr>
            <a:r>
              <a:rPr lang="en-US" altLang="en-US" sz="1500">
                <a:solidFill>
                  <a:schemeClr val="bg1"/>
                </a:solidFill>
              </a:rPr>
              <a:t> AMOR – DONDE DIOS PARA </a:t>
            </a:r>
          </a:p>
          <a:p>
            <a:r>
              <a:rPr lang="en-US" altLang="en-US" sz="1500">
                <a:solidFill>
                  <a:schemeClr val="bg1"/>
                </a:solidFill>
              </a:rPr>
              <a:t>  NOSOTROS</a:t>
            </a:r>
          </a:p>
          <a:p>
            <a:endParaRPr lang="en-US" altLang="en-US" sz="1800">
              <a:solidFill>
                <a:schemeClr val="bg1"/>
              </a:solidFill>
            </a:endParaRPr>
          </a:p>
          <a:p>
            <a:r>
              <a:rPr lang="en-US" altLang="en-US" sz="1500">
                <a:solidFill>
                  <a:srgbClr val="FFFF00"/>
                </a:solidFill>
              </a:rPr>
              <a:t>- RELACIÓN CON DIOS</a:t>
            </a:r>
          </a:p>
          <a:p>
            <a:pPr>
              <a:buFontTx/>
              <a:buChar char="-"/>
            </a:pPr>
            <a:endParaRPr lang="en-US" altLang="en-US" sz="1800">
              <a:solidFill>
                <a:srgbClr val="FFFF00"/>
              </a:solidFill>
            </a:endParaRPr>
          </a:p>
          <a:p>
            <a:pPr>
              <a:buFontTx/>
              <a:buChar char="-"/>
            </a:pPr>
            <a:r>
              <a:rPr lang="en-US" altLang="en-US" sz="1500">
                <a:solidFill>
                  <a:schemeClr val="bg1"/>
                </a:solidFill>
              </a:rPr>
              <a:t> EL MENSAJE DE SALVACIÓN</a:t>
            </a:r>
          </a:p>
          <a:p>
            <a:pPr>
              <a:buFontTx/>
              <a:buChar char="-"/>
            </a:pPr>
            <a:endParaRPr lang="en-US" altLang="en-US" sz="1500">
              <a:solidFill>
                <a:schemeClr val="bg1"/>
              </a:solidFill>
            </a:endParaRPr>
          </a:p>
          <a:p>
            <a:r>
              <a:rPr lang="en-US" altLang="en-US" sz="1500">
                <a:solidFill>
                  <a:srgbClr val="FFFF00"/>
                </a:solidFill>
              </a:rPr>
              <a:t>- LIBERACIÓN Y SALVACIÓN  </a:t>
            </a:r>
          </a:p>
          <a:p>
            <a:r>
              <a:rPr lang="en-US" altLang="en-US" sz="1500">
                <a:solidFill>
                  <a:srgbClr val="FFFF00"/>
                </a:solidFill>
              </a:rPr>
              <a:t>  PARA NOSOTROS MISMO</a:t>
            </a:r>
          </a:p>
          <a:p>
            <a:endParaRPr lang="en-US" altLang="en-US" sz="1800">
              <a:solidFill>
                <a:srgbClr val="FFFF00"/>
              </a:solidFill>
            </a:endParaRPr>
          </a:p>
          <a:p>
            <a:pPr>
              <a:buFontTx/>
              <a:buChar char="-"/>
            </a:pPr>
            <a:r>
              <a:rPr lang="en-US" altLang="en-US" sz="1500">
                <a:solidFill>
                  <a:schemeClr val="bg1"/>
                </a:solidFill>
              </a:rPr>
              <a:t> LO QUE DIOS HACE POR </a:t>
            </a:r>
          </a:p>
          <a:p>
            <a:r>
              <a:rPr lang="en-US" altLang="en-US" sz="1500">
                <a:solidFill>
                  <a:schemeClr val="bg1"/>
                </a:solidFill>
              </a:rPr>
              <a:t>  NOSOTROS Y A NOSOTROS</a:t>
            </a:r>
          </a:p>
          <a:p>
            <a:endParaRPr lang="en-US" altLang="en-US" sz="1800">
              <a:solidFill>
                <a:schemeClr val="bg1"/>
              </a:solidFill>
            </a:endParaRPr>
          </a:p>
          <a:p>
            <a:pPr>
              <a:buFontTx/>
              <a:buChar char="-"/>
            </a:pPr>
            <a:r>
              <a:rPr lang="en-US" altLang="en-US" sz="1500">
                <a:solidFill>
                  <a:srgbClr val="FFFF00"/>
                </a:solidFill>
              </a:rPr>
              <a:t> SALIR DE EGIPTO Y SACAR </a:t>
            </a:r>
          </a:p>
          <a:p>
            <a:r>
              <a:rPr lang="en-US" altLang="en-US" sz="1500">
                <a:solidFill>
                  <a:srgbClr val="FFFF00"/>
                </a:solidFill>
              </a:rPr>
              <a:t>  EGIPTO DE NOSOTROS</a:t>
            </a:r>
          </a:p>
          <a:p>
            <a:endParaRPr lang="en-US" altLang="en-US" sz="1500">
              <a:solidFill>
                <a:schemeClr val="bg1"/>
              </a:solidFill>
            </a:endParaRPr>
          </a:p>
          <a:p>
            <a:endParaRPr lang="en-US" altLang="en-US" sz="1500">
              <a:solidFill>
                <a:schemeClr val="bg1"/>
              </a:solidFill>
            </a:endParaRPr>
          </a:p>
          <a:p>
            <a:endParaRPr lang="en-US" altLang="en-US" sz="3200">
              <a:solidFill>
                <a:schemeClr val="bg1"/>
              </a:solidFill>
            </a:endParaRPr>
          </a:p>
          <a:p>
            <a:r>
              <a:rPr lang="en-US" altLang="en-US" sz="1500">
                <a:solidFill>
                  <a:schemeClr val="bg1"/>
                </a:solidFill>
              </a:rPr>
              <a:t>- YO NECESITO A DIOS</a:t>
            </a:r>
          </a:p>
          <a:p>
            <a:endParaRPr lang="en-US" altLang="en-US" sz="1800">
              <a:solidFill>
                <a:schemeClr val="bg1"/>
              </a:solidFill>
            </a:endParaRPr>
          </a:p>
          <a:p>
            <a:pPr>
              <a:buFontTx/>
              <a:buChar char="-"/>
            </a:pPr>
            <a:r>
              <a:rPr lang="en-US" altLang="en-US" sz="1700">
                <a:solidFill>
                  <a:srgbClr val="FFFF00"/>
                </a:solidFill>
              </a:rPr>
              <a:t> AMAR A DIOS CON </a:t>
            </a:r>
            <a:r>
              <a:rPr lang="en-US" altLang="en-US" sz="1700" u="sng">
                <a:solidFill>
                  <a:srgbClr val="FFFF00"/>
                </a:solidFill>
              </a:rPr>
              <a:t>TODO</a:t>
            </a:r>
            <a:r>
              <a:rPr lang="en-US" altLang="en-US" sz="1700">
                <a:solidFill>
                  <a:srgbClr val="FFFF00"/>
                </a:solidFill>
              </a:rPr>
              <a:t> </a:t>
            </a:r>
          </a:p>
          <a:p>
            <a:r>
              <a:rPr lang="en-US" altLang="en-US" sz="1700">
                <a:solidFill>
                  <a:srgbClr val="FFFF00"/>
                </a:solidFill>
              </a:rPr>
              <a:t>  NUESTRO CORAZÓN, </a:t>
            </a:r>
          </a:p>
          <a:p>
            <a:r>
              <a:rPr lang="en-US" altLang="en-US" sz="1700">
                <a:solidFill>
                  <a:srgbClr val="FFFF00"/>
                </a:solidFill>
              </a:rPr>
              <a:t>  ALMA, MENTE Y FUERZA</a:t>
            </a:r>
          </a:p>
          <a:p>
            <a:endParaRPr lang="en-US" altLang="en-US" sz="2400">
              <a:solidFill>
                <a:srgbClr val="FFFF00"/>
              </a:solidFill>
            </a:endParaRPr>
          </a:p>
        </p:txBody>
      </p:sp>
      <p:sp>
        <p:nvSpPr>
          <p:cNvPr id="35845" name="Text Box 5"/>
          <p:cNvSpPr txBox="1">
            <a:spLocks noChangeArrowheads="1"/>
          </p:cNvSpPr>
          <p:nvPr/>
        </p:nvSpPr>
        <p:spPr bwMode="auto">
          <a:xfrm>
            <a:off x="3733800" y="2755900"/>
            <a:ext cx="3429000" cy="6440488"/>
          </a:xfrm>
          <a:prstGeom prst="rect">
            <a:avLst/>
          </a:prstGeom>
          <a:gradFill rotWithShape="0">
            <a:gsLst>
              <a:gs pos="0">
                <a:srgbClr val="006600"/>
              </a:gs>
              <a:gs pos="50000">
                <a:srgbClr val="002F00"/>
              </a:gs>
              <a:gs pos="100000">
                <a:srgbClr val="006600"/>
              </a:gs>
            </a:gsLst>
            <a:lin ang="0" scaled="1"/>
          </a:gradFill>
          <a:ln w="3810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endParaRPr lang="en-US" altLang="en-US" sz="800">
              <a:solidFill>
                <a:schemeClr val="bg1"/>
              </a:solidFill>
            </a:endParaRPr>
          </a:p>
          <a:p>
            <a:pPr>
              <a:buFontTx/>
              <a:buChar char="-"/>
            </a:pPr>
            <a:r>
              <a:rPr lang="en-US" altLang="en-US" sz="1500">
                <a:solidFill>
                  <a:schemeClr val="bg1"/>
                </a:solidFill>
              </a:rPr>
              <a:t> AMOR – NUESTRO DON PARA </a:t>
            </a:r>
          </a:p>
          <a:p>
            <a:r>
              <a:rPr lang="en-US" altLang="en-US" sz="1500">
                <a:solidFill>
                  <a:schemeClr val="bg1"/>
                </a:solidFill>
              </a:rPr>
              <a:t>  LOS HOMBRES</a:t>
            </a:r>
            <a:endParaRPr lang="en-US" altLang="en-US" sz="700">
              <a:solidFill>
                <a:schemeClr val="bg1"/>
              </a:solidFill>
            </a:endParaRPr>
          </a:p>
          <a:p>
            <a:endParaRPr lang="en-US" altLang="en-US" sz="1500">
              <a:solidFill>
                <a:srgbClr val="FFFF00"/>
              </a:solidFill>
            </a:endParaRPr>
          </a:p>
          <a:p>
            <a:pPr>
              <a:buFontTx/>
              <a:buChar char="-"/>
            </a:pPr>
            <a:r>
              <a:rPr lang="en-US" altLang="en-US" sz="1500">
                <a:solidFill>
                  <a:srgbClr val="FFFF00"/>
                </a:solidFill>
              </a:rPr>
              <a:t> RELACIÓN CON EL HOMBRE</a:t>
            </a:r>
          </a:p>
          <a:p>
            <a:pPr>
              <a:buFontTx/>
              <a:buChar char="-"/>
            </a:pPr>
            <a:endParaRPr lang="en-US" altLang="en-US" sz="1500">
              <a:solidFill>
                <a:schemeClr val="bg1"/>
              </a:solidFill>
            </a:endParaRPr>
          </a:p>
          <a:p>
            <a:pPr>
              <a:buFontTx/>
              <a:buChar char="-"/>
            </a:pPr>
            <a:r>
              <a:rPr lang="en-US" altLang="en-US" sz="1500">
                <a:solidFill>
                  <a:schemeClr val="bg1"/>
                </a:solidFill>
              </a:rPr>
              <a:t> EL MENSAJE DE GANAR </a:t>
            </a:r>
          </a:p>
          <a:p>
            <a:r>
              <a:rPr lang="en-US" altLang="en-US" sz="1500">
                <a:solidFill>
                  <a:schemeClr val="bg1"/>
                </a:solidFill>
              </a:rPr>
              <a:t>  ALMAS</a:t>
            </a:r>
          </a:p>
          <a:p>
            <a:endParaRPr lang="en-US" altLang="en-US" sz="400">
              <a:solidFill>
                <a:schemeClr val="bg1"/>
              </a:solidFill>
            </a:endParaRPr>
          </a:p>
          <a:p>
            <a:pPr>
              <a:buFontTx/>
              <a:buChar char="-"/>
            </a:pPr>
            <a:r>
              <a:rPr lang="en-US" altLang="en-US" sz="1500">
                <a:solidFill>
                  <a:srgbClr val="FFFF00"/>
                </a:solidFill>
              </a:rPr>
              <a:t> LIBERACIÓN Y SALVACIÓN </a:t>
            </a:r>
          </a:p>
          <a:p>
            <a:r>
              <a:rPr lang="en-US" altLang="en-US" sz="1500">
                <a:solidFill>
                  <a:srgbClr val="FFFF00"/>
                </a:solidFill>
              </a:rPr>
              <a:t>  PARA LOS DEMÁS</a:t>
            </a:r>
          </a:p>
          <a:p>
            <a:endParaRPr lang="en-US" altLang="en-US">
              <a:solidFill>
                <a:schemeClr val="bg1"/>
              </a:solidFill>
            </a:endParaRPr>
          </a:p>
          <a:p>
            <a:endParaRPr lang="en-US" altLang="en-US">
              <a:solidFill>
                <a:schemeClr val="bg1"/>
              </a:solidFill>
            </a:endParaRPr>
          </a:p>
          <a:p>
            <a:pPr>
              <a:buFontTx/>
              <a:buChar char="-"/>
            </a:pPr>
            <a:r>
              <a:rPr lang="en-US" altLang="en-US" sz="1500">
                <a:solidFill>
                  <a:schemeClr val="bg1"/>
                </a:solidFill>
              </a:rPr>
              <a:t> LO QUE LE PERMITIMOS A </a:t>
            </a:r>
          </a:p>
          <a:p>
            <a:r>
              <a:rPr lang="en-US" altLang="en-US" sz="1500">
                <a:solidFill>
                  <a:schemeClr val="bg1"/>
                </a:solidFill>
              </a:rPr>
              <a:t>  DIOS HACER A TRAVÉS DE </a:t>
            </a:r>
          </a:p>
          <a:p>
            <a:r>
              <a:rPr lang="en-US" altLang="en-US" sz="1500">
                <a:solidFill>
                  <a:schemeClr val="bg1"/>
                </a:solidFill>
              </a:rPr>
              <a:t>  NOSOTROS</a:t>
            </a:r>
          </a:p>
          <a:p>
            <a:endParaRPr lang="en-US" altLang="en-US" sz="1500">
              <a:solidFill>
                <a:schemeClr val="bg1"/>
              </a:solidFill>
            </a:endParaRPr>
          </a:p>
          <a:p>
            <a:pPr>
              <a:buFontTx/>
              <a:buChar char="-"/>
            </a:pPr>
            <a:r>
              <a:rPr lang="en-US" altLang="en-US" sz="1500">
                <a:solidFill>
                  <a:srgbClr val="FFFF00"/>
                </a:solidFill>
              </a:rPr>
              <a:t> CRUZAR EL JORDÁN HACIA </a:t>
            </a:r>
          </a:p>
          <a:p>
            <a:r>
              <a:rPr lang="en-US" altLang="en-US" sz="1500">
                <a:solidFill>
                  <a:srgbClr val="FFFF00"/>
                </a:solidFill>
              </a:rPr>
              <a:t>  CANAÁN Y HACIA LA    </a:t>
            </a:r>
          </a:p>
          <a:p>
            <a:r>
              <a:rPr lang="en-US" altLang="en-US" sz="1500">
                <a:solidFill>
                  <a:srgbClr val="FFFF00"/>
                </a:solidFill>
              </a:rPr>
              <a:t>  VOLUNTAD Y EL PROPÓSITO  </a:t>
            </a:r>
          </a:p>
          <a:p>
            <a:r>
              <a:rPr lang="en-US" altLang="en-US" sz="1500">
                <a:solidFill>
                  <a:srgbClr val="FFFF00"/>
                </a:solidFill>
              </a:rPr>
              <a:t>  DE DIOS PARA NUESTRAS  </a:t>
            </a:r>
          </a:p>
          <a:p>
            <a:r>
              <a:rPr lang="en-US" altLang="en-US" sz="1500">
                <a:solidFill>
                  <a:srgbClr val="FFFF00"/>
                </a:solidFill>
              </a:rPr>
              <a:t>  VIDAS</a:t>
            </a:r>
          </a:p>
          <a:p>
            <a:endParaRPr lang="en-US" altLang="en-US" sz="800">
              <a:solidFill>
                <a:srgbClr val="FFFF00"/>
              </a:solidFill>
            </a:endParaRPr>
          </a:p>
          <a:p>
            <a:r>
              <a:rPr lang="en-US" altLang="en-US" sz="1500">
                <a:solidFill>
                  <a:schemeClr val="bg1"/>
                </a:solidFill>
              </a:rPr>
              <a:t>- DIOS ME NECESITA</a:t>
            </a:r>
          </a:p>
          <a:p>
            <a:endParaRPr lang="en-US" altLang="en-US">
              <a:solidFill>
                <a:schemeClr val="bg1"/>
              </a:solidFill>
            </a:endParaRPr>
          </a:p>
          <a:p>
            <a:endParaRPr lang="en-US" altLang="en-US">
              <a:solidFill>
                <a:schemeClr val="bg1"/>
              </a:solidFill>
            </a:endParaRPr>
          </a:p>
          <a:p>
            <a:endParaRPr lang="en-US" altLang="en-US">
              <a:solidFill>
                <a:schemeClr val="bg1"/>
              </a:solidFill>
            </a:endParaRPr>
          </a:p>
          <a:p>
            <a:pPr>
              <a:buFontTx/>
              <a:buChar char="-"/>
            </a:pPr>
            <a:r>
              <a:rPr lang="en-US" altLang="en-US" sz="1700">
                <a:solidFill>
                  <a:srgbClr val="FFFF00"/>
                </a:solidFill>
              </a:rPr>
              <a:t> AMAR A NUESTRO </a:t>
            </a:r>
          </a:p>
          <a:p>
            <a:r>
              <a:rPr lang="en-US" altLang="en-US" sz="1700">
                <a:solidFill>
                  <a:srgbClr val="FFFF00"/>
                </a:solidFill>
              </a:rPr>
              <a:t>  PRÓJIMO COMO A</a:t>
            </a:r>
          </a:p>
          <a:p>
            <a:r>
              <a:rPr lang="en-US" altLang="en-US" sz="1700">
                <a:solidFill>
                  <a:srgbClr val="FFFF00"/>
                </a:solidFill>
              </a:rPr>
              <a:t>  NOSOTROS MISMOS</a:t>
            </a:r>
          </a:p>
          <a:p>
            <a:pPr>
              <a:buFontTx/>
              <a:buChar char="-"/>
            </a:pPr>
            <a:endParaRPr lang="en-US" altLang="en-US" sz="1400">
              <a:solidFill>
                <a:srgbClr val="FFFF00"/>
              </a:solidFill>
            </a:endParaRPr>
          </a:p>
          <a:p>
            <a:pPr>
              <a:buFontTx/>
              <a:buChar char="-"/>
            </a:pPr>
            <a:endParaRPr lang="en-US" altLang="en-US" sz="1400">
              <a:solidFill>
                <a:srgbClr val="FFFF00"/>
              </a:solidFill>
            </a:endParaRPr>
          </a:p>
        </p:txBody>
      </p:sp>
      <p:sp>
        <p:nvSpPr>
          <p:cNvPr id="35846" name="Text Box 6"/>
          <p:cNvSpPr txBox="1">
            <a:spLocks noChangeArrowheads="1"/>
          </p:cNvSpPr>
          <p:nvPr/>
        </p:nvSpPr>
        <p:spPr bwMode="auto">
          <a:xfrm>
            <a:off x="1466850" y="225742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660066"/>
                </a:solidFill>
              </a:rPr>
              <a:t>1.</a:t>
            </a:r>
          </a:p>
        </p:txBody>
      </p:sp>
      <p:sp>
        <p:nvSpPr>
          <p:cNvPr id="35847" name="Text Box 7"/>
          <p:cNvSpPr txBox="1">
            <a:spLocks noChangeArrowheads="1"/>
          </p:cNvSpPr>
          <p:nvPr/>
        </p:nvSpPr>
        <p:spPr bwMode="auto">
          <a:xfrm>
            <a:off x="5099050" y="227012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006600"/>
                </a:solidFill>
              </a:rPr>
              <a:t>2.</a:t>
            </a:r>
          </a:p>
        </p:txBody>
      </p:sp>
      <p:sp>
        <p:nvSpPr>
          <p:cNvPr id="35848" name="Text Box 8"/>
          <p:cNvSpPr txBox="1">
            <a:spLocks noChangeArrowheads="1"/>
          </p:cNvSpPr>
          <p:nvPr/>
        </p:nvSpPr>
        <p:spPr bwMode="auto">
          <a:xfrm>
            <a:off x="533400" y="1466850"/>
            <a:ext cx="2895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800080"/>
                </a:solidFill>
              </a:rPr>
              <a:t>RELACIÓN </a:t>
            </a:r>
          </a:p>
          <a:p>
            <a:pPr algn="ctr"/>
            <a:r>
              <a:rPr lang="en-US" altLang="en-US" sz="1800">
                <a:solidFill>
                  <a:srgbClr val="800080"/>
                </a:solidFill>
              </a:rPr>
              <a:t>Pasión por Dios</a:t>
            </a:r>
          </a:p>
        </p:txBody>
      </p:sp>
      <p:sp>
        <p:nvSpPr>
          <p:cNvPr id="35849" name="Text Box 9"/>
          <p:cNvSpPr txBox="1">
            <a:spLocks noChangeArrowheads="1"/>
          </p:cNvSpPr>
          <p:nvPr/>
        </p:nvSpPr>
        <p:spPr bwMode="auto">
          <a:xfrm>
            <a:off x="3922713" y="1466850"/>
            <a:ext cx="34067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006600"/>
                </a:solidFill>
              </a:rPr>
              <a:t>DOMINIO</a:t>
            </a:r>
          </a:p>
          <a:p>
            <a:pPr algn="ctr"/>
            <a:r>
              <a:rPr lang="en-US" altLang="en-US" sz="1800">
                <a:solidFill>
                  <a:srgbClr val="006600"/>
                </a:solidFill>
              </a:rPr>
              <a:t>Compasión por el hombre</a:t>
            </a:r>
          </a:p>
        </p:txBody>
      </p:sp>
      <p:sp>
        <p:nvSpPr>
          <p:cNvPr id="601098" name="Line 10"/>
          <p:cNvSpPr>
            <a:spLocks noChangeShapeType="1"/>
          </p:cNvSpPr>
          <p:nvPr/>
        </p:nvSpPr>
        <p:spPr bwMode="auto">
          <a:xfrm>
            <a:off x="3657600" y="1495425"/>
            <a:ext cx="0" cy="7419975"/>
          </a:xfrm>
          <a:prstGeom prst="line">
            <a:avLst/>
          </a:prstGeom>
          <a:noFill/>
          <a:ln w="57150">
            <a:solidFill>
              <a:srgbClr val="FF0000"/>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body" idx="1"/>
          </p:nvPr>
        </p:nvSpPr>
        <p:spPr/>
        <p:txBody>
          <a:bodyPr/>
          <a:lstStyle/>
          <a:p>
            <a:pPr>
              <a:buFontTx/>
              <a:buNone/>
            </a:pPr>
            <a:r>
              <a:rPr lang="en-US" altLang="en-US"/>
              <a:t>           H-1 LANDSCAPE</a:t>
            </a:r>
          </a:p>
        </p:txBody>
      </p:sp>
    </p:spTree>
  </p:cSld>
  <p:clrMapOvr>
    <a:masterClrMapping/>
  </p:clrMapOvr>
  <p:transition spd="slow">
    <p:checke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2667000" y="1692275"/>
            <a:ext cx="1905000" cy="1295400"/>
          </a:xfrm>
          <a:prstGeom prst="rect">
            <a:avLst/>
          </a:prstGeom>
          <a:solidFill>
            <a:srgbClr val="008000"/>
          </a:solidFill>
          <a:ln w="381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NUESTRO</a:t>
            </a:r>
          </a:p>
          <a:p>
            <a:pPr algn="ctr"/>
            <a:r>
              <a:rPr lang="en-US" altLang="en-US" sz="1800">
                <a:solidFill>
                  <a:schemeClr val="bg1"/>
                </a:solidFill>
              </a:rPr>
              <a:t>PENSAMIENTO</a:t>
            </a:r>
          </a:p>
        </p:txBody>
      </p:sp>
      <p:sp>
        <p:nvSpPr>
          <p:cNvPr id="240643" name="Rectangle 3"/>
          <p:cNvSpPr>
            <a:spLocks noChangeArrowheads="1"/>
          </p:cNvSpPr>
          <p:nvPr/>
        </p:nvSpPr>
        <p:spPr bwMode="auto">
          <a:xfrm>
            <a:off x="2667000" y="3978275"/>
            <a:ext cx="1905000" cy="1295400"/>
          </a:xfrm>
          <a:prstGeom prst="rect">
            <a:avLst/>
          </a:prstGeom>
          <a:solidFill>
            <a:schemeClr val="accent2"/>
          </a:solidFill>
          <a:ln w="381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NUESTRA </a:t>
            </a:r>
          </a:p>
          <a:p>
            <a:pPr algn="ctr"/>
            <a:r>
              <a:rPr lang="en-US" altLang="en-US" sz="1800">
                <a:solidFill>
                  <a:schemeClr val="bg1"/>
                </a:solidFill>
              </a:rPr>
              <a:t>MOTIVACIÓN</a:t>
            </a:r>
          </a:p>
        </p:txBody>
      </p:sp>
      <p:sp>
        <p:nvSpPr>
          <p:cNvPr id="240644" name="Rectangle 4"/>
          <p:cNvSpPr>
            <a:spLocks noChangeArrowheads="1"/>
          </p:cNvSpPr>
          <p:nvPr/>
        </p:nvSpPr>
        <p:spPr bwMode="auto">
          <a:xfrm>
            <a:off x="2667000" y="6188075"/>
            <a:ext cx="1905000" cy="1295400"/>
          </a:xfrm>
          <a:prstGeom prst="rect">
            <a:avLst/>
          </a:prstGeom>
          <a:solidFill>
            <a:srgbClr val="660066"/>
          </a:solidFill>
          <a:ln w="381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NUESTRAS </a:t>
            </a:r>
          </a:p>
          <a:p>
            <a:pPr algn="ctr"/>
            <a:r>
              <a:rPr lang="en-US" altLang="en-US" sz="1800">
                <a:solidFill>
                  <a:schemeClr val="bg1"/>
                </a:solidFill>
              </a:rPr>
              <a:t>ACCIONES</a:t>
            </a:r>
          </a:p>
        </p:txBody>
      </p:sp>
      <p:sp>
        <p:nvSpPr>
          <p:cNvPr id="240645" name="Text Box 5"/>
          <p:cNvSpPr txBox="1">
            <a:spLocks noChangeArrowheads="1"/>
          </p:cNvSpPr>
          <p:nvPr/>
        </p:nvSpPr>
        <p:spPr bwMode="auto">
          <a:xfrm>
            <a:off x="73025" y="1616075"/>
            <a:ext cx="23653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rgbClr val="006600"/>
                </a:solidFill>
                <a:latin typeface="Times New Roman" panose="02020603050405020304" pitchFamily="18" charset="0"/>
              </a:rPr>
              <a:t>1.  OYE</a:t>
            </a:r>
          </a:p>
          <a:p>
            <a:endParaRPr lang="en-US" altLang="en-US" sz="800" b="1">
              <a:solidFill>
                <a:srgbClr val="006600"/>
              </a:solidFill>
              <a:latin typeface="Times New Roman" panose="02020603050405020304" pitchFamily="18" charset="0"/>
              <a:cs typeface="Times New Roman" panose="02020603050405020304" pitchFamily="18" charset="0"/>
            </a:endParaRPr>
          </a:p>
          <a:p>
            <a:r>
              <a:rPr lang="en-US" altLang="en-US" sz="1400" b="1">
                <a:solidFill>
                  <a:srgbClr val="006600"/>
                </a:solidFill>
                <a:latin typeface="Times New Roman" panose="02020603050405020304" pitchFamily="18" charset="0"/>
                <a:cs typeface="Times New Roman" panose="02020603050405020304" pitchFamily="18" charset="0"/>
              </a:rPr>
              <a:t> “Él puede hacer más</a:t>
            </a:r>
          </a:p>
          <a:p>
            <a:r>
              <a:rPr lang="en-US" altLang="en-US" sz="1400" b="1">
                <a:solidFill>
                  <a:srgbClr val="006600"/>
                </a:solidFill>
                <a:latin typeface="Times New Roman" panose="02020603050405020304" pitchFamily="18" charset="0"/>
                <a:cs typeface="Times New Roman" panose="02020603050405020304" pitchFamily="18" charset="0"/>
              </a:rPr>
              <a:t>  abundantemente de lo que</a:t>
            </a:r>
          </a:p>
          <a:p>
            <a:r>
              <a:rPr lang="en-US" altLang="en-US" sz="1400" b="1">
                <a:solidFill>
                  <a:srgbClr val="006600"/>
                </a:solidFill>
                <a:latin typeface="Times New Roman" panose="02020603050405020304" pitchFamily="18" charset="0"/>
                <a:cs typeface="Times New Roman" panose="02020603050405020304" pitchFamily="18" charset="0"/>
              </a:rPr>
              <a:t>  pedimos y </a:t>
            </a:r>
            <a:r>
              <a:rPr lang="en-US" altLang="en-US" sz="1200">
                <a:solidFill>
                  <a:srgbClr val="006600"/>
                </a:solidFill>
                <a:cs typeface="Times New Roman" panose="02020603050405020304" pitchFamily="18" charset="0"/>
              </a:rPr>
              <a:t>PENSAMOS</a:t>
            </a:r>
            <a:r>
              <a:rPr lang="en-US" altLang="en-US" sz="1400">
                <a:solidFill>
                  <a:srgbClr val="006600"/>
                </a:solidFill>
                <a:latin typeface="Times New Roman" panose="02020603050405020304" pitchFamily="18" charset="0"/>
                <a:cs typeface="Times New Roman" panose="02020603050405020304" pitchFamily="18" charset="0"/>
              </a:rPr>
              <a:t>”</a:t>
            </a:r>
            <a:endParaRPr lang="en-US" altLang="en-US" sz="1400" b="1">
              <a:solidFill>
                <a:srgbClr val="006600"/>
              </a:solidFill>
              <a:latin typeface="Times New Roman" panose="02020603050405020304" pitchFamily="18" charset="0"/>
            </a:endParaRPr>
          </a:p>
        </p:txBody>
      </p:sp>
      <p:sp>
        <p:nvSpPr>
          <p:cNvPr id="240646" name="Text Box 6"/>
          <p:cNvSpPr txBox="1">
            <a:spLocks noChangeArrowheads="1"/>
          </p:cNvSpPr>
          <p:nvPr/>
        </p:nvSpPr>
        <p:spPr bwMode="auto">
          <a:xfrm>
            <a:off x="-22225" y="4297363"/>
            <a:ext cx="2247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latin typeface="Times New Roman" panose="02020603050405020304" pitchFamily="18" charset="0"/>
              </a:rPr>
              <a:t> </a:t>
            </a:r>
            <a:r>
              <a:rPr lang="en-US" altLang="en-US" sz="2400" b="1">
                <a:solidFill>
                  <a:schemeClr val="accent2"/>
                </a:solidFill>
                <a:latin typeface="Times New Roman" panose="02020603050405020304" pitchFamily="18" charset="0"/>
              </a:rPr>
              <a:t>2.  ENTIENDE</a:t>
            </a:r>
          </a:p>
        </p:txBody>
      </p:sp>
      <p:sp>
        <p:nvSpPr>
          <p:cNvPr id="240647" name="Text Box 7"/>
          <p:cNvSpPr txBox="1">
            <a:spLocks noChangeArrowheads="1"/>
          </p:cNvSpPr>
          <p:nvPr/>
        </p:nvSpPr>
        <p:spPr bwMode="auto">
          <a:xfrm>
            <a:off x="125413" y="6492875"/>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660066"/>
                </a:solidFill>
                <a:latin typeface="Times New Roman" panose="02020603050405020304" pitchFamily="18" charset="0"/>
              </a:rPr>
              <a:t>3.  HAZ</a:t>
            </a:r>
          </a:p>
        </p:txBody>
      </p:sp>
      <p:sp>
        <p:nvSpPr>
          <p:cNvPr id="240648" name="Text Box 8"/>
          <p:cNvSpPr txBox="1">
            <a:spLocks noChangeArrowheads="1"/>
          </p:cNvSpPr>
          <p:nvPr/>
        </p:nvSpPr>
        <p:spPr bwMode="auto">
          <a:xfrm>
            <a:off x="4711700" y="1539875"/>
            <a:ext cx="2590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1400" b="1">
                <a:solidFill>
                  <a:srgbClr val="008000"/>
                </a:solidFill>
                <a:latin typeface="Times New Roman" panose="02020603050405020304" pitchFamily="18" charset="0"/>
              </a:rPr>
              <a:t> ¡Las m</a:t>
            </a:r>
            <a:r>
              <a:rPr lang="en-US" altLang="en-US" sz="1400" b="1">
                <a:solidFill>
                  <a:srgbClr val="006600"/>
                </a:solidFill>
                <a:latin typeface="Times New Roman" panose="02020603050405020304" pitchFamily="18" charset="0"/>
              </a:rPr>
              <a:t>ejoras significativas   </a:t>
            </a:r>
          </a:p>
          <a:p>
            <a:r>
              <a:rPr lang="en-US" altLang="en-US" sz="1400" b="1">
                <a:solidFill>
                  <a:srgbClr val="006600"/>
                </a:solidFill>
                <a:latin typeface="Times New Roman" panose="02020603050405020304" pitchFamily="18" charset="0"/>
              </a:rPr>
              <a:t>  requieren cambios</a:t>
            </a:r>
          </a:p>
          <a:p>
            <a:r>
              <a:rPr lang="en-US" altLang="en-US" sz="1400" b="1">
                <a:solidFill>
                  <a:srgbClr val="006600"/>
                </a:solidFill>
                <a:latin typeface="Times New Roman" panose="02020603050405020304" pitchFamily="18" charset="0"/>
              </a:rPr>
              <a:t>  significativos!</a:t>
            </a:r>
          </a:p>
          <a:p>
            <a:endParaRPr lang="en-US" altLang="en-US" sz="200" b="1">
              <a:solidFill>
                <a:srgbClr val="006600"/>
              </a:solidFill>
              <a:latin typeface="Times New Roman" panose="02020603050405020304" pitchFamily="18" charset="0"/>
            </a:endParaRPr>
          </a:p>
          <a:p>
            <a:pPr>
              <a:buFontTx/>
              <a:buChar char="-"/>
            </a:pPr>
            <a:r>
              <a:rPr lang="en-US" altLang="en-US" sz="1400" b="1">
                <a:solidFill>
                  <a:srgbClr val="006600"/>
                </a:solidFill>
                <a:latin typeface="Times New Roman" panose="02020603050405020304" pitchFamily="18" charset="0"/>
              </a:rPr>
              <a:t> ¡Los cambios significativos  </a:t>
            </a:r>
          </a:p>
          <a:p>
            <a:r>
              <a:rPr lang="en-US" altLang="en-US" sz="1400" b="1">
                <a:solidFill>
                  <a:srgbClr val="006600"/>
                </a:solidFill>
                <a:latin typeface="Times New Roman" panose="02020603050405020304" pitchFamily="18" charset="0"/>
              </a:rPr>
              <a:t>  requieren un cambio   </a:t>
            </a:r>
          </a:p>
          <a:p>
            <a:r>
              <a:rPr lang="en-US" altLang="en-US" sz="1400" b="1">
                <a:solidFill>
                  <a:srgbClr val="006600"/>
                </a:solidFill>
                <a:latin typeface="Times New Roman" panose="02020603050405020304" pitchFamily="18" charset="0"/>
              </a:rPr>
              <a:t>  significativo de nuestro </a:t>
            </a:r>
          </a:p>
          <a:p>
            <a:r>
              <a:rPr lang="en-US" altLang="en-US" sz="1400" b="1">
                <a:solidFill>
                  <a:srgbClr val="006600"/>
                </a:solidFill>
                <a:latin typeface="Times New Roman" panose="02020603050405020304" pitchFamily="18" charset="0"/>
              </a:rPr>
              <a:t>  </a:t>
            </a:r>
            <a:r>
              <a:rPr lang="en-US" altLang="en-US" sz="1100">
                <a:solidFill>
                  <a:srgbClr val="006600"/>
                </a:solidFill>
              </a:rPr>
              <a:t>PENSAMIENTO</a:t>
            </a:r>
            <a:r>
              <a:rPr lang="en-US" altLang="en-US" sz="1100" b="1">
                <a:solidFill>
                  <a:srgbClr val="006600"/>
                </a:solidFill>
                <a:latin typeface="Times New Roman" panose="02020603050405020304" pitchFamily="18" charset="0"/>
              </a:rPr>
              <a:t>!</a:t>
            </a:r>
            <a:r>
              <a:rPr lang="en-US" altLang="en-US" sz="1400" b="1">
                <a:solidFill>
                  <a:srgbClr val="006600"/>
                </a:solidFill>
                <a:latin typeface="Times New Roman" panose="02020603050405020304" pitchFamily="18" charset="0"/>
              </a:rPr>
              <a:t> Nuestro   </a:t>
            </a:r>
          </a:p>
          <a:p>
            <a:r>
              <a:rPr lang="en-US" altLang="en-US" sz="1400" b="1">
                <a:solidFill>
                  <a:srgbClr val="006600"/>
                </a:solidFill>
                <a:latin typeface="Times New Roman" panose="02020603050405020304" pitchFamily="18" charset="0"/>
              </a:rPr>
              <a:t>  pensamiento es controlado   </a:t>
            </a:r>
          </a:p>
          <a:p>
            <a:r>
              <a:rPr lang="en-US" altLang="en-US" sz="1400" b="1">
                <a:solidFill>
                  <a:srgbClr val="006600"/>
                </a:solidFill>
                <a:latin typeface="Times New Roman" panose="02020603050405020304" pitchFamily="18" charset="0"/>
              </a:rPr>
              <a:t>  por: </a:t>
            </a:r>
          </a:p>
          <a:p>
            <a:endParaRPr lang="en-US" altLang="en-US" sz="200" b="1">
              <a:solidFill>
                <a:srgbClr val="006600"/>
              </a:solidFill>
              <a:latin typeface="Times New Roman" panose="02020603050405020304" pitchFamily="18" charset="0"/>
            </a:endParaRPr>
          </a:p>
          <a:p>
            <a:r>
              <a:rPr lang="en-US" altLang="en-US" sz="1200" b="1">
                <a:solidFill>
                  <a:srgbClr val="006600"/>
                </a:solidFill>
                <a:latin typeface="Times New Roman" panose="02020603050405020304" pitchFamily="18" charset="0"/>
              </a:rPr>
              <a:t> </a:t>
            </a:r>
            <a:r>
              <a:rPr lang="en-US" altLang="en-US" sz="1600" b="1">
                <a:solidFill>
                  <a:srgbClr val="006600"/>
                </a:solidFill>
                <a:latin typeface="Times New Roman" panose="02020603050405020304" pitchFamily="18" charset="0"/>
              </a:rPr>
              <a:t>- NUESTROS VALORES</a:t>
            </a:r>
          </a:p>
          <a:p>
            <a:r>
              <a:rPr lang="en-US" altLang="en-US" sz="1800" b="1">
                <a:solidFill>
                  <a:srgbClr val="006600"/>
                </a:solidFill>
                <a:latin typeface="Times New Roman" panose="02020603050405020304" pitchFamily="18" charset="0"/>
              </a:rPr>
              <a:t>   Lo que creemos</a:t>
            </a:r>
            <a:endParaRPr lang="en-US" altLang="en-US" sz="1600" b="1">
              <a:solidFill>
                <a:srgbClr val="006600"/>
              </a:solidFill>
              <a:latin typeface="Times New Roman" panose="02020603050405020304" pitchFamily="18" charset="0"/>
            </a:endParaRPr>
          </a:p>
          <a:p>
            <a:r>
              <a:rPr lang="en-US" altLang="en-US" sz="1400" b="1">
                <a:solidFill>
                  <a:srgbClr val="FF5050"/>
                </a:solidFill>
                <a:latin typeface="Times New Roman" panose="02020603050405020304" pitchFamily="18" charset="0"/>
              </a:rPr>
              <a:t> </a:t>
            </a:r>
          </a:p>
        </p:txBody>
      </p:sp>
      <p:sp>
        <p:nvSpPr>
          <p:cNvPr id="240649" name="Text Box 9"/>
          <p:cNvSpPr txBox="1">
            <a:spLocks noChangeArrowheads="1"/>
          </p:cNvSpPr>
          <p:nvPr/>
        </p:nvSpPr>
        <p:spPr bwMode="auto">
          <a:xfrm>
            <a:off x="4902200" y="4114800"/>
            <a:ext cx="241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latin typeface="Times New Roman" panose="02020603050405020304" pitchFamily="18" charset="0"/>
              </a:rPr>
              <a:t>  </a:t>
            </a:r>
            <a:r>
              <a:rPr lang="en-US" altLang="en-US" sz="1800" b="1">
                <a:solidFill>
                  <a:schemeClr val="accent2"/>
                </a:solidFill>
                <a:latin typeface="Times New Roman" panose="02020603050405020304" pitchFamily="18" charset="0"/>
              </a:rPr>
              <a:t>- </a:t>
            </a:r>
            <a:r>
              <a:rPr lang="en-US" altLang="en-US" sz="1800" b="1">
                <a:solidFill>
                  <a:srgbClr val="0000FF"/>
                </a:solidFill>
                <a:latin typeface="Times New Roman" panose="02020603050405020304" pitchFamily="18" charset="0"/>
              </a:rPr>
              <a:t>MISIÓN</a:t>
            </a:r>
          </a:p>
          <a:p>
            <a:endParaRPr lang="en-US" altLang="en-US" sz="400" b="1">
              <a:solidFill>
                <a:srgbClr val="0000FF"/>
              </a:solidFill>
              <a:latin typeface="Times New Roman" panose="02020603050405020304" pitchFamily="18" charset="0"/>
            </a:endParaRPr>
          </a:p>
          <a:p>
            <a:r>
              <a:rPr lang="en-US" altLang="en-US" sz="1800" b="1">
                <a:solidFill>
                  <a:srgbClr val="0000FF"/>
                </a:solidFill>
                <a:latin typeface="Times New Roman" panose="02020603050405020304" pitchFamily="18" charset="0"/>
              </a:rPr>
              <a:t>  - VISIÓN</a:t>
            </a:r>
          </a:p>
          <a:p>
            <a:endParaRPr lang="en-US" altLang="en-US" sz="400" b="1">
              <a:solidFill>
                <a:srgbClr val="0000FF"/>
              </a:solidFill>
              <a:latin typeface="Times New Roman" panose="02020603050405020304" pitchFamily="18" charset="0"/>
            </a:endParaRPr>
          </a:p>
          <a:p>
            <a:r>
              <a:rPr lang="en-US" altLang="en-US" sz="1800" b="1">
                <a:solidFill>
                  <a:srgbClr val="0000FF"/>
                </a:solidFill>
                <a:latin typeface="Times New Roman" panose="02020603050405020304" pitchFamily="18" charset="0"/>
              </a:rPr>
              <a:t>  - METAS</a:t>
            </a:r>
          </a:p>
          <a:p>
            <a:r>
              <a:rPr lang="en-US" altLang="en-US" sz="1800" b="1">
                <a:solidFill>
                  <a:schemeClr val="accent2"/>
                </a:solidFill>
                <a:latin typeface="Times New Roman" panose="02020603050405020304" pitchFamily="18" charset="0"/>
              </a:rPr>
              <a:t>  </a:t>
            </a:r>
          </a:p>
        </p:txBody>
      </p:sp>
      <p:sp>
        <p:nvSpPr>
          <p:cNvPr id="240650" name="Text Box 10"/>
          <p:cNvSpPr txBox="1">
            <a:spLocks noChangeArrowheads="1"/>
          </p:cNvSpPr>
          <p:nvPr/>
        </p:nvSpPr>
        <p:spPr bwMode="auto">
          <a:xfrm>
            <a:off x="5013325" y="5807075"/>
            <a:ext cx="2171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660066"/>
                </a:solidFill>
                <a:latin typeface="Times New Roman" panose="02020603050405020304" pitchFamily="18" charset="0"/>
              </a:rPr>
              <a:t>- ESTRATEGIA</a:t>
            </a:r>
          </a:p>
          <a:p>
            <a:r>
              <a:rPr lang="en-US" altLang="en-US" sz="1600" b="1">
                <a:solidFill>
                  <a:srgbClr val="660066"/>
                </a:solidFill>
                <a:latin typeface="Times New Roman" panose="02020603050405020304" pitchFamily="18" charset="0"/>
              </a:rPr>
              <a:t>   Lo que hacemos con</a:t>
            </a:r>
          </a:p>
          <a:p>
            <a:r>
              <a:rPr lang="en-US" altLang="en-US" sz="1600" b="1">
                <a:solidFill>
                  <a:srgbClr val="660066"/>
                </a:solidFill>
                <a:latin typeface="Times New Roman" panose="02020603050405020304" pitchFamily="18" charset="0"/>
              </a:rPr>
              <a:t>   aquello en lo que</a:t>
            </a:r>
          </a:p>
          <a:p>
            <a:r>
              <a:rPr lang="en-US" altLang="en-US" sz="1600" b="1">
                <a:solidFill>
                  <a:srgbClr val="660066"/>
                </a:solidFill>
                <a:latin typeface="Times New Roman" panose="02020603050405020304" pitchFamily="18" charset="0"/>
              </a:rPr>
              <a:t>   creemos.</a:t>
            </a:r>
          </a:p>
          <a:p>
            <a:endParaRPr lang="en-US" altLang="en-US" b="1">
              <a:solidFill>
                <a:srgbClr val="660066"/>
              </a:solidFill>
              <a:latin typeface="Times New Roman" panose="02020603050405020304" pitchFamily="18" charset="0"/>
            </a:endParaRPr>
          </a:p>
          <a:p>
            <a:pPr>
              <a:buFontTx/>
              <a:buChar char="-"/>
            </a:pPr>
            <a:r>
              <a:rPr lang="en-US" altLang="en-US" sz="1600" b="1">
                <a:solidFill>
                  <a:srgbClr val="660066"/>
                </a:solidFill>
                <a:latin typeface="Times New Roman" panose="02020603050405020304" pitchFamily="18" charset="0"/>
              </a:rPr>
              <a:t> PLANEA el trabajo</a:t>
            </a:r>
          </a:p>
          <a:p>
            <a:pPr>
              <a:buFontTx/>
              <a:buChar char="-"/>
            </a:pPr>
            <a:endParaRPr lang="en-US" altLang="en-US" b="1" u="sng">
              <a:solidFill>
                <a:srgbClr val="660066"/>
              </a:solidFill>
              <a:latin typeface="Times New Roman" panose="02020603050405020304" pitchFamily="18" charset="0"/>
            </a:endParaRPr>
          </a:p>
          <a:p>
            <a:pPr>
              <a:buFontTx/>
              <a:buChar char="-"/>
            </a:pPr>
            <a:r>
              <a:rPr lang="en-US" altLang="en-US" sz="1600" b="1">
                <a:solidFill>
                  <a:srgbClr val="660066"/>
                </a:solidFill>
                <a:latin typeface="Times New Roman" panose="02020603050405020304" pitchFamily="18" charset="0"/>
              </a:rPr>
              <a:t> TRABAJA el plan de</a:t>
            </a:r>
          </a:p>
          <a:p>
            <a:r>
              <a:rPr lang="en-US" altLang="en-US" sz="1600" b="1">
                <a:solidFill>
                  <a:srgbClr val="660066"/>
                </a:solidFill>
                <a:latin typeface="Times New Roman" panose="02020603050405020304" pitchFamily="18" charset="0"/>
              </a:rPr>
              <a:t>   los procesos ganar</a:t>
            </a:r>
          </a:p>
          <a:p>
            <a:r>
              <a:rPr lang="en-US" altLang="en-US" sz="1600" b="1">
                <a:solidFill>
                  <a:srgbClr val="660066"/>
                </a:solidFill>
                <a:latin typeface="Times New Roman" panose="02020603050405020304" pitchFamily="18" charset="0"/>
              </a:rPr>
              <a:t>   almas.  </a:t>
            </a:r>
            <a:endParaRPr lang="en-US" altLang="en-US" sz="1800" b="1">
              <a:solidFill>
                <a:srgbClr val="FF5050"/>
              </a:solidFill>
              <a:latin typeface="Times New Roman" panose="02020603050405020304" pitchFamily="18" charset="0"/>
            </a:endParaRPr>
          </a:p>
        </p:txBody>
      </p:sp>
      <p:sp>
        <p:nvSpPr>
          <p:cNvPr id="240651" name="Text Box 11"/>
          <p:cNvSpPr txBox="1">
            <a:spLocks noChangeArrowheads="1"/>
          </p:cNvSpPr>
          <p:nvPr/>
        </p:nvSpPr>
        <p:spPr bwMode="auto">
          <a:xfrm>
            <a:off x="77788" y="320675"/>
            <a:ext cx="7085012" cy="696913"/>
          </a:xfrm>
          <a:prstGeom prst="rect">
            <a:avLst/>
          </a:prstGeom>
          <a:solidFill>
            <a:srgbClr val="FFFF66"/>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a:latin typeface="Times New Roman" panose="02020603050405020304" pitchFamily="18" charset="0"/>
            </a:endParaRPr>
          </a:p>
          <a:p>
            <a:pPr algn="ctr"/>
            <a:r>
              <a:rPr lang="en-US" altLang="en-US" sz="2800" b="1">
                <a:latin typeface="Times New Roman" panose="02020603050405020304" pitchFamily="18" charset="0"/>
              </a:rPr>
              <a:t>¡DEL </a:t>
            </a:r>
            <a:r>
              <a:rPr lang="en-US" altLang="en-US" sz="2800" b="1">
                <a:solidFill>
                  <a:srgbClr val="003300"/>
                </a:solidFill>
                <a:latin typeface="Times New Roman" panose="02020603050405020304" pitchFamily="18" charset="0"/>
              </a:rPr>
              <a:t>PENSAMIENTO</a:t>
            </a:r>
            <a:r>
              <a:rPr lang="en-US" altLang="en-US" sz="2800" b="1">
                <a:latin typeface="Times New Roman" panose="02020603050405020304" pitchFamily="18" charset="0"/>
              </a:rPr>
              <a:t> AL </a:t>
            </a:r>
            <a:r>
              <a:rPr lang="en-US" altLang="en-US" sz="2800" b="1">
                <a:solidFill>
                  <a:srgbClr val="FF0000"/>
                </a:solidFill>
                <a:latin typeface="Times New Roman" panose="02020603050405020304" pitchFamily="18" charset="0"/>
              </a:rPr>
              <a:t>RESULTADO</a:t>
            </a:r>
            <a:r>
              <a:rPr lang="en-US" altLang="en-US" sz="2800" b="1">
                <a:latin typeface="Times New Roman" panose="02020603050405020304" pitchFamily="18" charset="0"/>
              </a:rPr>
              <a:t>!</a:t>
            </a:r>
          </a:p>
          <a:p>
            <a:pPr algn="ctr"/>
            <a:endParaRPr lang="en-US" altLang="en-US" sz="400" b="1">
              <a:latin typeface="Times New Roman" panose="02020603050405020304" pitchFamily="18" charset="0"/>
            </a:endParaRPr>
          </a:p>
        </p:txBody>
      </p:sp>
      <p:sp>
        <p:nvSpPr>
          <p:cNvPr id="1199116" name="Line 12"/>
          <p:cNvSpPr>
            <a:spLocks noChangeShapeType="1"/>
          </p:cNvSpPr>
          <p:nvPr/>
        </p:nvSpPr>
        <p:spPr bwMode="auto">
          <a:xfrm>
            <a:off x="3657600" y="3216275"/>
            <a:ext cx="0" cy="609600"/>
          </a:xfrm>
          <a:prstGeom prst="line">
            <a:avLst/>
          </a:prstGeom>
          <a:noFill/>
          <a:ln w="28575">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199117" name="Line 13"/>
          <p:cNvSpPr>
            <a:spLocks noChangeShapeType="1"/>
          </p:cNvSpPr>
          <p:nvPr/>
        </p:nvSpPr>
        <p:spPr bwMode="auto">
          <a:xfrm>
            <a:off x="3657600" y="5426075"/>
            <a:ext cx="0" cy="609600"/>
          </a:xfrm>
          <a:prstGeom prst="line">
            <a:avLst/>
          </a:prstGeom>
          <a:noFill/>
          <a:ln w="28575">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199118" name="Line 14"/>
          <p:cNvSpPr>
            <a:spLocks noChangeShapeType="1"/>
          </p:cNvSpPr>
          <p:nvPr/>
        </p:nvSpPr>
        <p:spPr bwMode="auto">
          <a:xfrm>
            <a:off x="3657600" y="7559675"/>
            <a:ext cx="0" cy="609600"/>
          </a:xfrm>
          <a:prstGeom prst="line">
            <a:avLst/>
          </a:prstGeom>
          <a:noFill/>
          <a:ln w="28575">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240655" name="Text Box 15"/>
          <p:cNvSpPr txBox="1">
            <a:spLocks noChangeArrowheads="1"/>
          </p:cNvSpPr>
          <p:nvPr/>
        </p:nvSpPr>
        <p:spPr bwMode="auto">
          <a:xfrm>
            <a:off x="611188" y="8321675"/>
            <a:ext cx="6149975" cy="881063"/>
          </a:xfrm>
          <a:prstGeom prst="rect">
            <a:avLst/>
          </a:prstGeom>
          <a:solidFill>
            <a:srgbClr val="FF0000"/>
          </a:solidFill>
          <a:ln w="5715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000" b="1">
                <a:latin typeface="Times New Roman" panose="02020603050405020304" pitchFamily="18" charset="0"/>
              </a:rPr>
              <a:t>  </a:t>
            </a:r>
          </a:p>
          <a:p>
            <a:pPr algn="ctr"/>
            <a:r>
              <a:rPr lang="en-US" altLang="en-US" sz="2800" b="1">
                <a:solidFill>
                  <a:schemeClr val="bg1"/>
                </a:solidFill>
                <a:latin typeface="Times New Roman" panose="02020603050405020304" pitchFamily="18" charset="0"/>
              </a:rPr>
              <a:t>   RESULTADOS  –  LA  COSECHA   </a:t>
            </a:r>
          </a:p>
          <a:p>
            <a:pPr algn="ctr"/>
            <a:endParaRPr lang="en-US" altLang="en-US" sz="1000" b="1">
              <a:solidFill>
                <a:schemeClr val="bg1"/>
              </a:solidFill>
              <a:latin typeface="Times New Roman" panose="02020603050405020304" pitchFamily="18" charset="0"/>
            </a:endParaRPr>
          </a:p>
        </p:txBody>
      </p:sp>
      <p:sp>
        <p:nvSpPr>
          <p:cNvPr id="240656" name="Text Box 16"/>
          <p:cNvSpPr txBox="1">
            <a:spLocks noChangeArrowheads="1"/>
          </p:cNvSpPr>
          <p:nvPr/>
        </p:nvSpPr>
        <p:spPr bwMode="auto">
          <a:xfrm>
            <a:off x="114300" y="3140075"/>
            <a:ext cx="2743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1800" b="1">
                <a:solidFill>
                  <a:srgbClr val="006600"/>
                </a:solidFill>
                <a:latin typeface="Times New Roman" panose="02020603050405020304" pitchFamily="18" charset="0"/>
              </a:rPr>
              <a:t>LA PALABRA DE DIOS</a:t>
            </a:r>
          </a:p>
          <a:p>
            <a:r>
              <a:rPr lang="en-US" altLang="en-US" sz="1400" b="1">
                <a:solidFill>
                  <a:srgbClr val="006600"/>
                </a:solidFill>
                <a:latin typeface="Times New Roman" panose="02020603050405020304" pitchFamily="18" charset="0"/>
              </a:rPr>
              <a:t>  Los principios y leyes   </a:t>
            </a:r>
          </a:p>
          <a:p>
            <a:r>
              <a:rPr lang="en-US" altLang="en-US" sz="1400" b="1">
                <a:solidFill>
                  <a:srgbClr val="006600"/>
                </a:solidFill>
                <a:latin typeface="Times New Roman" panose="02020603050405020304" pitchFamily="18" charset="0"/>
              </a:rPr>
              <a:t>  fundamentales </a:t>
            </a:r>
            <a:endParaRPr lang="en-US" altLang="en-US" sz="1600" b="1">
              <a:solidFill>
                <a:srgbClr val="008000"/>
              </a:solidFill>
              <a:latin typeface="Times New Roman" panose="02020603050405020304" pitchFamily="18" charset="0"/>
            </a:endParaRPr>
          </a:p>
        </p:txBody>
      </p:sp>
    </p:spTree>
  </p:cSld>
  <p:clrMapOvr>
    <a:masterClrMapping/>
  </p:clrMapOvr>
  <p:transition spd="slow">
    <p:checke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3"/>
          <p:cNvSpPr>
            <a:spLocks noGrp="1" noChangeArrowheads="1"/>
          </p:cNvSpPr>
          <p:nvPr>
            <p:ph type="body" idx="1"/>
          </p:nvPr>
        </p:nvSpPr>
        <p:spPr>
          <a:xfrm>
            <a:off x="88900" y="151606"/>
            <a:ext cx="7162800" cy="8931275"/>
          </a:xfrm>
          <a:solidFill>
            <a:srgbClr val="000000"/>
          </a:solidFill>
          <a:ln w="76200">
            <a:solidFill>
              <a:schemeClr val="tx1"/>
            </a:solidFill>
            <a:miter lim="800000"/>
            <a:headEnd/>
            <a:tailEnd/>
          </a:ln>
        </p:spPr>
        <p:txBody>
          <a:bodyPr/>
          <a:lstStyle/>
          <a:p>
            <a:pPr>
              <a:buFontTx/>
              <a:buNone/>
            </a:pPr>
            <a:endParaRPr lang="en-US" altLang="en-US"/>
          </a:p>
          <a:p>
            <a:pPr>
              <a:buFontTx/>
              <a:buNone/>
            </a:pPr>
            <a:endParaRPr lang="en-US" altLang="en-US"/>
          </a:p>
        </p:txBody>
      </p:sp>
      <p:sp>
        <p:nvSpPr>
          <p:cNvPr id="498691" name="Rectangle 5"/>
          <p:cNvSpPr>
            <a:spLocks noChangeArrowheads="1"/>
          </p:cNvSpPr>
          <p:nvPr/>
        </p:nvSpPr>
        <p:spPr bwMode="auto">
          <a:xfrm>
            <a:off x="178904" y="1843881"/>
            <a:ext cx="6970712" cy="2259173"/>
          </a:xfrm>
          <a:prstGeom prst="rect">
            <a:avLst/>
          </a:prstGeom>
          <a:solidFill>
            <a:schemeClr val="accent2"/>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defTabSz="920750">
              <a:spcBef>
                <a:spcPct val="20000"/>
              </a:spcBef>
              <a:buChar char="•"/>
              <a:defRPr sz="3200">
                <a:solidFill>
                  <a:schemeClr val="tx1"/>
                </a:solidFill>
                <a:latin typeface="Times New Roman" panose="02020603050405020304" pitchFamily="18" charset="0"/>
              </a:defRPr>
            </a:lvl1pPr>
            <a:lvl2pPr marL="808038" indent="-287338" defTabSz="920750">
              <a:spcBef>
                <a:spcPct val="20000"/>
              </a:spcBef>
              <a:buChar char="–"/>
              <a:defRPr sz="2800">
                <a:solidFill>
                  <a:schemeClr val="tx1"/>
                </a:solidFill>
                <a:latin typeface="Times New Roman" panose="02020603050405020304" pitchFamily="18" charset="0"/>
              </a:defRPr>
            </a:lvl2pPr>
            <a:lvl3pPr marL="1152525"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buFontTx/>
              <a:buNone/>
            </a:pPr>
            <a:endParaRPr lang="en-US" altLang="en-US" sz="600" b="0" dirty="0">
              <a:solidFill>
                <a:schemeClr val="bg1"/>
              </a:solidFill>
              <a:latin typeface="Arial Black" panose="020B0A04020102020204" pitchFamily="34" charset="0"/>
            </a:endParaRPr>
          </a:p>
          <a:p>
            <a:pPr algn="just">
              <a:lnSpc>
                <a:spcPct val="90000"/>
              </a:lnSpc>
              <a:buFontTx/>
              <a:buNone/>
            </a:pPr>
            <a:r>
              <a:rPr lang="en-US" altLang="en-US" sz="1800" b="0" dirty="0">
                <a:solidFill>
                  <a:schemeClr val="bg1"/>
                </a:solidFill>
                <a:latin typeface="Arial Black" panose="020B0A04020102020204" pitchFamily="34" charset="0"/>
              </a:rPr>
              <a:t>The  following   statement  is to  insure  against   misunderstanding    the   discussion     regarding harvest driven:  mission, vision,  goals,  strategy, measurement ( tracking    of  results ), organization structures and processes (continuous   improvement).</a:t>
            </a:r>
          </a:p>
          <a:p>
            <a:pPr algn="just">
              <a:lnSpc>
                <a:spcPct val="90000"/>
              </a:lnSpc>
              <a:buFontTx/>
              <a:buNone/>
            </a:pPr>
            <a:endParaRPr lang="en-US" altLang="en-US" sz="600" b="0" dirty="0">
              <a:solidFill>
                <a:schemeClr val="bg1"/>
              </a:solidFill>
              <a:latin typeface="Arial Black" panose="020B0A04020102020204" pitchFamily="34" charset="0"/>
            </a:endParaRPr>
          </a:p>
          <a:p>
            <a:pPr algn="ctr">
              <a:lnSpc>
                <a:spcPct val="90000"/>
              </a:lnSpc>
              <a:buFontTx/>
              <a:buNone/>
            </a:pPr>
            <a:r>
              <a:rPr lang="en-US" altLang="en-US" sz="1800" b="0" dirty="0">
                <a:solidFill>
                  <a:schemeClr val="bg1"/>
                </a:solidFill>
                <a:latin typeface="Arial Black" panose="020B0A04020102020204" pitchFamily="34" charset="0"/>
              </a:rPr>
              <a:t> “Not   slothful  in business;  </a:t>
            </a:r>
          </a:p>
          <a:p>
            <a:pPr algn="ctr">
              <a:lnSpc>
                <a:spcPct val="90000"/>
              </a:lnSpc>
              <a:buFontTx/>
              <a:buNone/>
            </a:pPr>
            <a:r>
              <a:rPr lang="en-US" altLang="en-US" sz="1800" b="0" dirty="0">
                <a:solidFill>
                  <a:schemeClr val="bg1"/>
                </a:solidFill>
                <a:latin typeface="Arial Black" panose="020B0A04020102020204" pitchFamily="34" charset="0"/>
              </a:rPr>
              <a:t>fervent  in  spirit;  serving  the Lord.”</a:t>
            </a:r>
          </a:p>
          <a:p>
            <a:pPr algn="ctr">
              <a:lnSpc>
                <a:spcPct val="90000"/>
              </a:lnSpc>
              <a:buFontTx/>
              <a:buNone/>
            </a:pPr>
            <a:endParaRPr lang="en-US" altLang="en-US" sz="1800" b="0" dirty="0">
              <a:solidFill>
                <a:schemeClr val="bg1"/>
              </a:solidFill>
              <a:latin typeface="Arial Black" panose="020B0A04020102020204" pitchFamily="34" charset="0"/>
            </a:endParaRPr>
          </a:p>
          <a:p>
            <a:pPr algn="ctr">
              <a:lnSpc>
                <a:spcPct val="90000"/>
              </a:lnSpc>
              <a:buFontTx/>
              <a:buNone/>
            </a:pPr>
            <a:endParaRPr lang="en-US" altLang="en-US" sz="1800" b="0" dirty="0">
              <a:solidFill>
                <a:schemeClr val="bg1"/>
              </a:solidFill>
              <a:latin typeface="Arial Black" panose="020B0A04020102020204" pitchFamily="34" charset="0"/>
            </a:endParaRPr>
          </a:p>
        </p:txBody>
      </p:sp>
      <p:sp>
        <p:nvSpPr>
          <p:cNvPr id="498692" name="Text Box 6"/>
          <p:cNvSpPr txBox="1">
            <a:spLocks noChangeArrowheads="1"/>
          </p:cNvSpPr>
          <p:nvPr/>
        </p:nvSpPr>
        <p:spPr bwMode="auto">
          <a:xfrm>
            <a:off x="514045" y="406400"/>
            <a:ext cx="630140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solidFill>
                  <a:srgbClr val="FFFF00"/>
                </a:solidFill>
                <a:latin typeface="Elephant" panose="02020904090505020303" pitchFamily="18" charset="0"/>
              </a:rPr>
              <a:t>The Purpose for: Mission, Vision, Goals,</a:t>
            </a:r>
          </a:p>
          <a:p>
            <a:pPr algn="ctr"/>
            <a:r>
              <a:rPr lang="en-US" altLang="en-US" sz="2400" b="0" dirty="0">
                <a:solidFill>
                  <a:srgbClr val="FFFF00"/>
                </a:solidFill>
                <a:latin typeface="Elephant" panose="02020904090505020303" pitchFamily="18" charset="0"/>
              </a:rPr>
              <a:t> Measurement, Organization Structures</a:t>
            </a:r>
          </a:p>
          <a:p>
            <a:pPr algn="ctr"/>
            <a:r>
              <a:rPr lang="en-US" altLang="en-US" sz="2400" b="0" dirty="0">
                <a:solidFill>
                  <a:srgbClr val="FFFF00"/>
                </a:solidFill>
                <a:latin typeface="Elephant" panose="02020904090505020303" pitchFamily="18" charset="0"/>
              </a:rPr>
              <a:t>and Processes</a:t>
            </a:r>
            <a:r>
              <a:rPr lang="en-US" altLang="en-US" sz="2800" b="0" dirty="0">
                <a:solidFill>
                  <a:srgbClr val="FFFF00"/>
                </a:solidFill>
                <a:latin typeface="Elephant" panose="02020904090505020303" pitchFamily="18" charset="0"/>
              </a:rPr>
              <a:t> </a:t>
            </a:r>
          </a:p>
          <a:p>
            <a:pPr algn="ctr"/>
            <a:endParaRPr lang="en-US" altLang="en-US" sz="2800" dirty="0">
              <a:solidFill>
                <a:srgbClr val="FFFF00"/>
              </a:solidFill>
              <a:latin typeface="Elephant" panose="02020904090505020303" pitchFamily="18" charset="0"/>
            </a:endParaRPr>
          </a:p>
        </p:txBody>
      </p:sp>
      <p:sp>
        <p:nvSpPr>
          <p:cNvPr id="498694" name="Text Box 8"/>
          <p:cNvSpPr txBox="1">
            <a:spLocks noChangeArrowheads="1"/>
          </p:cNvSpPr>
          <p:nvPr/>
        </p:nvSpPr>
        <p:spPr bwMode="auto">
          <a:xfrm>
            <a:off x="215899" y="4296569"/>
            <a:ext cx="6907213" cy="2957512"/>
          </a:xfrm>
          <a:prstGeom prst="rect">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3500">
              <a:spcBef>
                <a:spcPct val="20000"/>
              </a:spcBef>
              <a:buChar char="•"/>
              <a:defRPr sz="3200">
                <a:solidFill>
                  <a:schemeClr val="tx1"/>
                </a:solidFill>
                <a:latin typeface="Times New Roman" panose="02020603050405020304" pitchFamily="18" charset="0"/>
              </a:defRPr>
            </a:lvl1pPr>
            <a:lvl2pPr marL="747713" indent="-287338">
              <a:spcBef>
                <a:spcPct val="20000"/>
              </a:spcBef>
              <a:buChar char="–"/>
              <a:defRPr sz="2800">
                <a:solidFill>
                  <a:schemeClr val="tx1"/>
                </a:solidFill>
                <a:latin typeface="Times New Roman" panose="02020603050405020304" pitchFamily="18" charset="0"/>
              </a:defRPr>
            </a:lvl2pPr>
            <a:lvl3pPr marL="1150938" indent="-230188">
              <a:spcBef>
                <a:spcPct val="20000"/>
              </a:spcBef>
              <a:buChar char="•"/>
              <a:defRPr sz="2400">
                <a:solidFill>
                  <a:schemeClr val="tx1"/>
                </a:solidFill>
                <a:latin typeface="Times New Roman" panose="02020603050405020304" pitchFamily="18" charset="0"/>
              </a:defRPr>
            </a:lvl3pPr>
            <a:lvl4pPr marL="1609725" indent="-228600">
              <a:spcBef>
                <a:spcPct val="20000"/>
              </a:spcBef>
              <a:buChar char="–"/>
              <a:defRPr sz="2000">
                <a:solidFill>
                  <a:schemeClr val="tx1"/>
                </a:solidFill>
                <a:latin typeface="Times New Roman" panose="02020603050405020304" pitchFamily="18" charset="0"/>
              </a:defRPr>
            </a:lvl4pPr>
            <a:lvl5pPr marL="2071688" indent="-234950">
              <a:spcBef>
                <a:spcPct val="20000"/>
              </a:spcBef>
              <a:buChar char="»"/>
              <a:defRPr sz="2000">
                <a:solidFill>
                  <a:schemeClr val="tx1"/>
                </a:solidFill>
                <a:latin typeface="Times New Roman" panose="02020603050405020304" pitchFamily="18" charset="0"/>
              </a:defRPr>
            </a:lvl5pPr>
            <a:lvl6pPr marL="2528888" indent="-2349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500" dirty="0">
                <a:solidFill>
                  <a:schemeClr val="bg1"/>
                </a:solidFill>
                <a:latin typeface="Arial Black" panose="020B0A04020102020204" pitchFamily="34" charset="0"/>
              </a:rPr>
              <a:t>Revival  is  the  result of  the moving        of  the  Spirit  of  God.  Organization, planning and measurement of results  are not substitutes. </a:t>
            </a:r>
          </a:p>
          <a:p>
            <a:pPr algn="just">
              <a:spcBef>
                <a:spcPct val="0"/>
              </a:spcBef>
              <a:buFontTx/>
              <a:buNone/>
            </a:pPr>
            <a:endParaRPr lang="en-US" altLang="en-US" sz="800" dirty="0">
              <a:solidFill>
                <a:schemeClr val="bg1"/>
              </a:solidFill>
              <a:latin typeface="Arial Black" panose="020B0A04020102020204" pitchFamily="34" charset="0"/>
            </a:endParaRPr>
          </a:p>
          <a:p>
            <a:pPr algn="just">
              <a:spcBef>
                <a:spcPct val="0"/>
              </a:spcBef>
              <a:buFontTx/>
              <a:buNone/>
            </a:pPr>
            <a:r>
              <a:rPr lang="en-US" altLang="en-US" sz="2500" dirty="0">
                <a:solidFill>
                  <a:schemeClr val="bg1"/>
                </a:solidFill>
                <a:latin typeface="Arial Black" panose="020B0A04020102020204" pitchFamily="34" charset="0"/>
              </a:rPr>
              <a:t>They  are  only   meant  to   facilitate the saint’s involvement, enhance the effectiveness  and  retain the results.</a:t>
            </a:r>
          </a:p>
        </p:txBody>
      </p:sp>
      <p:sp>
        <p:nvSpPr>
          <p:cNvPr id="498695" name="Text Box 9"/>
          <p:cNvSpPr txBox="1">
            <a:spLocks noChangeArrowheads="1"/>
          </p:cNvSpPr>
          <p:nvPr/>
        </p:nvSpPr>
        <p:spPr bwMode="auto">
          <a:xfrm>
            <a:off x="152401" y="7453153"/>
            <a:ext cx="6997215" cy="1477328"/>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r>
              <a:rPr lang="en-US" altLang="en-US" sz="1800" dirty="0">
                <a:latin typeface="Arial Black" panose="020B0A04020102020204" pitchFamily="34" charset="0"/>
              </a:rPr>
              <a:t>Jesus  exampled  both  a  ministry as  the  Son of God </a:t>
            </a:r>
          </a:p>
          <a:p>
            <a:pPr algn="just"/>
            <a:r>
              <a:rPr lang="en-US" altLang="en-US" sz="1800" dirty="0">
                <a:latin typeface="Arial Black" panose="020B0A04020102020204" pitchFamily="34" charset="0"/>
              </a:rPr>
              <a:t>and  Son  o f man,  as  He  talked and ate with sinners   </a:t>
            </a:r>
          </a:p>
          <a:p>
            <a:pPr algn="just"/>
            <a:r>
              <a:rPr lang="en-US" altLang="en-US" sz="1800" dirty="0">
                <a:latin typeface="Arial Black" panose="020B0A04020102020204" pitchFamily="34" charset="0"/>
              </a:rPr>
              <a:t>and ministered to their physical needs.  May we as disciples of  Jesus  Christ   follow  His   example in using  our dual nature as a son of God and son of man</a:t>
            </a:r>
          </a:p>
        </p:txBody>
      </p:sp>
    </p:spTree>
    <p:extLst>
      <p:ext uri="{BB962C8B-B14F-4D97-AF65-F5344CB8AC3E}">
        <p14:creationId xmlns:p14="http://schemas.microsoft.com/office/powerpoint/2010/main" val="230560238"/>
      </p:ext>
    </p:extLst>
  </p:cSld>
  <p:clrMapOvr>
    <a:masterClrMapping/>
  </p:clrMapOvr>
  <p:transition spd="slow">
    <p:checke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0600"/>
            <a:ext cx="6934200" cy="2727325"/>
          </a:xfrm>
          <a:prstGeom prst="rect">
            <a:avLst/>
          </a:prstGeom>
          <a:solidFill>
            <a:srgbClr val="CC0000"/>
          </a:solidFill>
          <a:ln w="9525">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1" name="Text Box 3"/>
          <p:cNvSpPr txBox="1">
            <a:spLocks noChangeArrowheads="1"/>
          </p:cNvSpPr>
          <p:nvPr/>
        </p:nvSpPr>
        <p:spPr bwMode="auto">
          <a:xfrm>
            <a:off x="-14288" y="-22225"/>
            <a:ext cx="7296151"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3200" b="1">
                <a:solidFill>
                  <a:srgbClr val="FF5050"/>
                </a:solidFill>
                <a:latin typeface="Times New Roman" panose="02020603050405020304" pitchFamily="18" charset="0"/>
              </a:rPr>
              <a:t>PRINCIPIOS  FUNDAMENTALES</a:t>
            </a:r>
            <a:endParaRPr lang="en-US" altLang="en-US" sz="3200" b="1">
              <a:solidFill>
                <a:srgbClr val="FF5050"/>
              </a:solidFill>
              <a:latin typeface="Times New Roman" panose="02020603050405020304" pitchFamily="18" charset="0"/>
            </a:endParaRPr>
          </a:p>
          <a:p>
            <a:pPr algn="ctr"/>
            <a:r>
              <a:rPr lang="en-US" altLang="en-US" sz="2400" b="1">
                <a:solidFill>
                  <a:srgbClr val="FF5050"/>
                </a:solidFill>
                <a:latin typeface="Times New Roman" panose="02020603050405020304" pitchFamily="18" charset="0"/>
              </a:rPr>
              <a:t> </a:t>
            </a:r>
            <a:r>
              <a:rPr lang="es-ES" altLang="en-US" sz="2000" b="1">
                <a:solidFill>
                  <a:srgbClr val="FF5050"/>
                </a:solidFill>
                <a:latin typeface="Times New Roman" panose="02020603050405020304" pitchFamily="18" charset="0"/>
              </a:rPr>
              <a:t>¡NUNCA CAMBIAN</a:t>
            </a:r>
            <a:r>
              <a:rPr lang="en-US" altLang="en-US" sz="2000" b="1">
                <a:solidFill>
                  <a:srgbClr val="FF5050"/>
                </a:solidFill>
                <a:latin typeface="Times New Roman" panose="02020603050405020304" pitchFamily="18" charset="0"/>
              </a:rPr>
              <a:t>! </a:t>
            </a:r>
            <a:r>
              <a:rPr lang="es-ES" altLang="en-US" sz="2000" b="1">
                <a:solidFill>
                  <a:srgbClr val="FF5050"/>
                </a:solidFill>
                <a:latin typeface="Times New Roman" panose="02020603050405020304" pitchFamily="18" charset="0"/>
              </a:rPr>
              <a:t>¡Están Grabados en Piedra Para Siempre</a:t>
            </a:r>
            <a:r>
              <a:rPr lang="en-US" altLang="en-US" sz="2000" b="1">
                <a:solidFill>
                  <a:srgbClr val="FF5050"/>
                </a:solidFill>
                <a:latin typeface="Times New Roman" panose="02020603050405020304" pitchFamily="18" charset="0"/>
              </a:rPr>
              <a:t>!</a:t>
            </a:r>
          </a:p>
        </p:txBody>
      </p:sp>
      <p:pic>
        <p:nvPicPr>
          <p:cNvPr id="2426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543800"/>
            <a:ext cx="2362200" cy="1600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3" name="Cloud"/>
          <p:cNvSpPr>
            <a:spLocks noChangeAspect="1" noEditPoints="1" noChangeArrowheads="1"/>
          </p:cNvSpPr>
          <p:nvPr/>
        </p:nvSpPr>
        <p:spPr bwMode="auto">
          <a:xfrm>
            <a:off x="76200" y="3810000"/>
            <a:ext cx="2286000" cy="1457325"/>
          </a:xfrm>
          <a:custGeom>
            <a:avLst/>
            <a:gdLst>
              <a:gd name="T0" fmla="*/ 750464 w 21600"/>
              <a:gd name="T1" fmla="*/ 49161982 h 21600"/>
              <a:gd name="T2" fmla="*/ 120967500 w 21600"/>
              <a:gd name="T3" fmla="*/ 98219185 h 21600"/>
              <a:gd name="T4" fmla="*/ 241733388 w 21600"/>
              <a:gd name="T5" fmla="*/ 49161982 h 21600"/>
              <a:gd name="T6" fmla="*/ 120967500 w 21600"/>
              <a:gd name="T7" fmla="*/ 562176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99FF"/>
          </a:solidFill>
          <a:ln w="9525">
            <a:solidFill>
              <a:srgbClr val="000000"/>
            </a:solidFill>
            <a:miter lim="800000"/>
            <a:headEnd/>
            <a:tailEnd/>
          </a:ln>
          <a:effectLst>
            <a:outerShdw dist="107763" dir="2700000" algn="ctr" rotWithShape="0">
              <a:srgbClr val="808080"/>
            </a:outerShdw>
          </a:effectLst>
        </p:spPr>
        <p:txBody>
          <a:bodyPr lIns="91416" tIns="45708" rIns="91416" bIns="45708"/>
          <a:lstStyle/>
          <a:p>
            <a:endParaRPr lang="en-US"/>
          </a:p>
        </p:txBody>
      </p:sp>
      <p:pic>
        <p:nvPicPr>
          <p:cNvPr id="2426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34000"/>
            <a:ext cx="2133600" cy="2568575"/>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0695" name="Text Box 7"/>
          <p:cNvSpPr txBox="1">
            <a:spLocks noChangeArrowheads="1"/>
          </p:cNvSpPr>
          <p:nvPr/>
        </p:nvSpPr>
        <p:spPr bwMode="auto">
          <a:xfrm>
            <a:off x="25400" y="3886200"/>
            <a:ext cx="2481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lgn="ctr">
              <a:defRPr/>
            </a:pPr>
            <a:r>
              <a:rPr lang="es-ES" altLang="en-US" sz="2000" b="1">
                <a:solidFill>
                  <a:srgbClr val="CCFF99"/>
                </a:solidFill>
                <a:effectLst>
                  <a:outerShdw blurRad="38100" dist="38100" dir="2700000" algn="tl">
                    <a:srgbClr val="C0C0C0"/>
                  </a:outerShdw>
                </a:effectLst>
                <a:latin typeface="Algerian" panose="04020705040A02060702" pitchFamily="82" charset="0"/>
              </a:rPr>
              <a:t>¡EL FILTRO DEL </a:t>
            </a:r>
          </a:p>
          <a:p>
            <a:pPr algn="ctr">
              <a:defRPr/>
            </a:pPr>
            <a:r>
              <a:rPr lang="es-ES" altLang="en-US" sz="2000" b="1">
                <a:solidFill>
                  <a:srgbClr val="CCFF99"/>
                </a:solidFill>
                <a:effectLst>
                  <a:outerShdw blurRad="38100" dist="38100" dir="2700000" algn="tl">
                    <a:srgbClr val="C0C0C0"/>
                  </a:outerShdw>
                </a:effectLst>
                <a:latin typeface="Algerian" panose="04020705040A02060702" pitchFamily="82" charset="0"/>
              </a:rPr>
              <a:t>PENSAMIENTO</a:t>
            </a:r>
          </a:p>
          <a:p>
            <a:pPr algn="ctr">
              <a:defRPr/>
            </a:pPr>
            <a:r>
              <a:rPr lang="es-ES" altLang="en-US" sz="2000" b="1">
                <a:solidFill>
                  <a:srgbClr val="CCFF99"/>
                </a:solidFill>
                <a:effectLst>
                  <a:outerShdw blurRad="38100" dist="38100" dir="2700000" algn="tl">
                    <a:srgbClr val="C0C0C0"/>
                  </a:outerShdw>
                </a:effectLst>
                <a:latin typeface="Algerian" panose="04020705040A02060702" pitchFamily="82" charset="0"/>
              </a:rPr>
              <a:t>PRIMERO LO MÍO</a:t>
            </a:r>
            <a:r>
              <a:rPr lang="en-US" altLang="en-US" sz="2000" b="1">
                <a:solidFill>
                  <a:srgbClr val="CCFF99"/>
                </a:solidFill>
                <a:effectLst>
                  <a:outerShdw blurRad="38100" dist="38100" dir="2700000" algn="tl">
                    <a:srgbClr val="C0C0C0"/>
                  </a:outerShdw>
                </a:effectLst>
                <a:latin typeface="Algerian" panose="04020705040A02060702" pitchFamily="82" charset="0"/>
              </a:rPr>
              <a:t>!</a:t>
            </a:r>
            <a:r>
              <a:rPr lang="en-US" altLang="en-US" sz="1800" b="1">
                <a:solidFill>
                  <a:srgbClr val="CCFF99"/>
                </a:solidFill>
                <a:effectLst>
                  <a:outerShdw blurRad="38100" dist="38100" dir="2700000" algn="tl">
                    <a:srgbClr val="C0C0C0"/>
                  </a:outerShdw>
                </a:effectLst>
                <a:latin typeface="Times New Roman" panose="02020603050405020304" pitchFamily="18" charset="0"/>
              </a:rPr>
              <a:t> </a:t>
            </a:r>
          </a:p>
        </p:txBody>
      </p:sp>
      <p:sp>
        <p:nvSpPr>
          <p:cNvPr id="242696" name="PubOvalCallout"/>
          <p:cNvSpPr>
            <a:spLocks noEditPoints="1" noChangeArrowheads="1"/>
          </p:cNvSpPr>
          <p:nvPr/>
        </p:nvSpPr>
        <p:spPr bwMode="auto">
          <a:xfrm rot="-4621961">
            <a:off x="2438400" y="7078663"/>
            <a:ext cx="2590800" cy="1828800"/>
          </a:xfrm>
          <a:custGeom>
            <a:avLst/>
            <a:gdLst>
              <a:gd name="T0" fmla="*/ 155376033 w 21600"/>
              <a:gd name="T1" fmla="*/ 0 h 21600"/>
              <a:gd name="T2" fmla="*/ 0 w 21600"/>
              <a:gd name="T3" fmla="*/ 58100214 h 21600"/>
              <a:gd name="T4" fmla="*/ 154886900 w 21600"/>
              <a:gd name="T5" fmla="*/ 154838400 h 21600"/>
              <a:gd name="T6" fmla="*/ 155376033 w 21600"/>
              <a:gd name="T7" fmla="*/ 116200513 h 21600"/>
              <a:gd name="T8" fmla="*/ 310752067 w 21600"/>
              <a:gd name="T9" fmla="*/ 58100214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solidFill>
            <a:srgbClr val="006600"/>
          </a:solidFill>
          <a:ln w="9525">
            <a:solidFill>
              <a:srgbClr val="000000"/>
            </a:solidFill>
            <a:miter lim="800000"/>
            <a:headEnd/>
            <a:tailEnd/>
          </a:ln>
          <a:effectLst>
            <a:outerShdw dist="107763" dir="2700000" algn="ctr" rotWithShape="0">
              <a:srgbClr val="808080"/>
            </a:outerShdw>
          </a:effectLst>
        </p:spPr>
        <p:txBody>
          <a:bodyPr vert="eaVert" lIns="91416" tIns="45708" rIns="91416" bIns="45708"/>
          <a:lstStyle/>
          <a:p>
            <a:endParaRPr lang="en-US"/>
          </a:p>
        </p:txBody>
      </p:sp>
      <p:sp>
        <p:nvSpPr>
          <p:cNvPr id="242697" name="Text Box 9"/>
          <p:cNvSpPr txBox="1">
            <a:spLocks noChangeArrowheads="1"/>
          </p:cNvSpPr>
          <p:nvPr/>
        </p:nvSpPr>
        <p:spPr bwMode="auto">
          <a:xfrm rot="675185">
            <a:off x="2819400" y="7086600"/>
            <a:ext cx="1379538"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solidFill>
                  <a:schemeClr val="bg1"/>
                </a:solidFill>
                <a:latin typeface="Times New Roman" panose="02020603050405020304" pitchFamily="18" charset="0"/>
              </a:rPr>
              <a:t>  </a:t>
            </a:r>
            <a:r>
              <a:rPr lang="es-ES" altLang="en-US" sz="1400" b="1">
                <a:solidFill>
                  <a:schemeClr val="bg1"/>
                </a:solidFill>
                <a:latin typeface="Times New Roman" panose="02020603050405020304" pitchFamily="18" charset="0"/>
              </a:rPr>
              <a:t>CREENCIAS </a:t>
            </a:r>
          </a:p>
          <a:p>
            <a:pPr algn="ctr"/>
            <a:r>
              <a:rPr lang="es-ES" altLang="en-US" sz="1400" b="1">
                <a:solidFill>
                  <a:schemeClr val="bg1"/>
                </a:solidFill>
                <a:latin typeface="Times New Roman" panose="02020603050405020304" pitchFamily="18" charset="0"/>
              </a:rPr>
              <a:t>ESCOGIDAS </a:t>
            </a:r>
          </a:p>
          <a:p>
            <a:pPr algn="ctr"/>
            <a:r>
              <a:rPr lang="es-ES" altLang="en-US" sz="1400" b="1">
                <a:solidFill>
                  <a:schemeClr val="bg1"/>
                </a:solidFill>
                <a:latin typeface="Times New Roman" panose="02020603050405020304" pitchFamily="18" charset="0"/>
              </a:rPr>
              <a:t>POR UNO </a:t>
            </a:r>
          </a:p>
          <a:p>
            <a:pPr algn="ctr"/>
            <a:r>
              <a:rPr lang="es-ES" altLang="en-US" sz="1400" b="1">
                <a:solidFill>
                  <a:schemeClr val="bg1"/>
                </a:solidFill>
                <a:latin typeface="Times New Roman" panose="02020603050405020304" pitchFamily="18" charset="0"/>
              </a:rPr>
              <a:t>MISMO</a:t>
            </a:r>
            <a:r>
              <a:rPr lang="en-US" altLang="en-US" sz="1400" b="1">
                <a:solidFill>
                  <a:schemeClr val="bg1"/>
                </a:solidFill>
                <a:latin typeface="Times New Roman" panose="02020603050405020304" pitchFamily="18" charset="0"/>
              </a:rPr>
              <a:t>.</a:t>
            </a:r>
          </a:p>
          <a:p>
            <a:pPr algn="ctr"/>
            <a:endParaRPr lang="en-US" altLang="en-US" sz="800" b="1">
              <a:solidFill>
                <a:schemeClr val="bg1"/>
              </a:solidFill>
              <a:latin typeface="Times New Roman" panose="02020603050405020304" pitchFamily="18" charset="0"/>
            </a:endParaRPr>
          </a:p>
          <a:p>
            <a:pPr algn="ctr"/>
            <a:r>
              <a:rPr lang="en-US" altLang="en-US" sz="1400" b="1">
                <a:solidFill>
                  <a:schemeClr val="bg1"/>
                </a:solidFill>
                <a:latin typeface="Times New Roman" panose="02020603050405020304" pitchFamily="18" charset="0"/>
              </a:rPr>
              <a:t> </a:t>
            </a:r>
            <a:r>
              <a:rPr lang="es-ES" altLang="en-US" sz="1400" b="1">
                <a:solidFill>
                  <a:schemeClr val="bg1"/>
                </a:solidFill>
                <a:latin typeface="Times New Roman" panose="02020603050405020304" pitchFamily="18" charset="0"/>
              </a:rPr>
              <a:t>POR LO QUE </a:t>
            </a:r>
          </a:p>
          <a:p>
            <a:pPr algn="ctr"/>
            <a:r>
              <a:rPr lang="es-ES" altLang="en-US" sz="1400" b="1">
                <a:solidFill>
                  <a:schemeClr val="bg1"/>
                </a:solidFill>
                <a:latin typeface="Times New Roman" panose="02020603050405020304" pitchFamily="18" charset="0"/>
              </a:rPr>
              <a:t>VIVIREMOS </a:t>
            </a:r>
          </a:p>
          <a:p>
            <a:pPr algn="ctr"/>
            <a:r>
              <a:rPr lang="es-ES" altLang="en-US" sz="1400" b="1">
                <a:solidFill>
                  <a:schemeClr val="bg1"/>
                </a:solidFill>
                <a:latin typeface="Times New Roman" panose="02020603050405020304" pitchFamily="18" charset="0"/>
              </a:rPr>
              <a:t>Y LO QUE </a:t>
            </a:r>
          </a:p>
          <a:p>
            <a:pPr algn="ctr"/>
            <a:r>
              <a:rPr lang="es-ES" altLang="en-US" sz="1400" b="1">
                <a:solidFill>
                  <a:schemeClr val="bg1"/>
                </a:solidFill>
                <a:latin typeface="Times New Roman" panose="02020603050405020304" pitchFamily="18" charset="0"/>
              </a:rPr>
              <a:t>HAREMOS</a:t>
            </a:r>
            <a:endParaRPr lang="en-US" altLang="en-US" sz="1000" b="1">
              <a:solidFill>
                <a:schemeClr val="bg1"/>
              </a:solidFill>
              <a:latin typeface="Times New Roman" panose="02020603050405020304" pitchFamily="18" charset="0"/>
            </a:endParaRPr>
          </a:p>
        </p:txBody>
      </p:sp>
      <p:sp>
        <p:nvSpPr>
          <p:cNvPr id="242698" name="PubOvalCallout"/>
          <p:cNvSpPr>
            <a:spLocks noEditPoints="1" noChangeArrowheads="1"/>
          </p:cNvSpPr>
          <p:nvPr/>
        </p:nvSpPr>
        <p:spPr bwMode="auto">
          <a:xfrm rot="10698041">
            <a:off x="3657600" y="3584575"/>
            <a:ext cx="3579813" cy="1600200"/>
          </a:xfrm>
          <a:custGeom>
            <a:avLst/>
            <a:gdLst>
              <a:gd name="T0" fmla="*/ 296644850 w 21600"/>
              <a:gd name="T1" fmla="*/ 0 h 21600"/>
              <a:gd name="T2" fmla="*/ 0 w 21600"/>
              <a:gd name="T3" fmla="*/ 44482967 h 21600"/>
              <a:gd name="T4" fmla="*/ 295711116 w 21600"/>
              <a:gd name="T5" fmla="*/ 118548150 h 21600"/>
              <a:gd name="T6" fmla="*/ 296644850 w 21600"/>
              <a:gd name="T7" fmla="*/ 88966008 h 21600"/>
              <a:gd name="T8" fmla="*/ 593289866 w 21600"/>
              <a:gd name="T9" fmla="*/ 44482967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0" y="10568"/>
                  <a:pt x="1493" y="12898"/>
                  <a:pt x="4057" y="14436"/>
                </a:cubicBezTo>
                <a:lnTo>
                  <a:pt x="10766" y="21600"/>
                </a:lnTo>
                <a:close/>
              </a:path>
            </a:pathLst>
          </a:custGeom>
          <a:solidFill>
            <a:srgbClr val="CC0000"/>
          </a:solidFill>
          <a:ln w="9525">
            <a:solidFill>
              <a:srgbClr val="000000"/>
            </a:solidFill>
            <a:miter lim="800000"/>
            <a:headEnd/>
            <a:tailEnd/>
          </a:ln>
          <a:effectLst>
            <a:outerShdw dist="107763" dir="2700000" algn="ctr" rotWithShape="0">
              <a:srgbClr val="808080"/>
            </a:outerShdw>
          </a:effectLst>
        </p:spPr>
        <p:txBody>
          <a:bodyPr rot="10800000" lIns="91416" tIns="45708" rIns="91416" bIns="45708"/>
          <a:lstStyle/>
          <a:p>
            <a:endParaRPr lang="en-US"/>
          </a:p>
        </p:txBody>
      </p:sp>
      <p:sp>
        <p:nvSpPr>
          <p:cNvPr id="242699" name="Text Box 11"/>
          <p:cNvSpPr txBox="1">
            <a:spLocks noChangeArrowheads="1"/>
          </p:cNvSpPr>
          <p:nvPr/>
        </p:nvSpPr>
        <p:spPr bwMode="auto">
          <a:xfrm>
            <a:off x="1243013" y="6248400"/>
            <a:ext cx="454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000" b="1">
                <a:solidFill>
                  <a:srgbClr val="006600"/>
                </a:solidFill>
                <a:latin typeface="Algerian" panose="04020705040A02060702" pitchFamily="82" charset="0"/>
              </a:rPr>
              <a:t>                         NUESTROS VALORES</a:t>
            </a:r>
            <a:r>
              <a:rPr lang="en-US" altLang="en-US" sz="2000" b="1">
                <a:solidFill>
                  <a:srgbClr val="006600"/>
                </a:solidFill>
                <a:latin typeface="Algerian" panose="04020705040A02060702" pitchFamily="82" charset="0"/>
              </a:rPr>
              <a:t>:</a:t>
            </a:r>
          </a:p>
        </p:txBody>
      </p:sp>
      <p:sp>
        <p:nvSpPr>
          <p:cNvPr id="242700" name="Text Box 12"/>
          <p:cNvSpPr txBox="1">
            <a:spLocks noChangeArrowheads="1"/>
          </p:cNvSpPr>
          <p:nvPr/>
        </p:nvSpPr>
        <p:spPr bwMode="auto">
          <a:xfrm>
            <a:off x="76200" y="9906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000" b="1">
                <a:solidFill>
                  <a:schemeClr val="bg1"/>
                </a:solidFill>
                <a:latin typeface="Times New Roman" panose="02020603050405020304" pitchFamily="18" charset="0"/>
              </a:rPr>
              <a:t>- LEYES ETERNAS</a:t>
            </a:r>
            <a:endParaRPr lang="en-US" altLang="en-US" sz="2000" b="1">
              <a:solidFill>
                <a:schemeClr val="bg1"/>
              </a:solidFill>
              <a:latin typeface="Times New Roman" panose="02020603050405020304" pitchFamily="18" charset="0"/>
            </a:endParaRPr>
          </a:p>
        </p:txBody>
      </p:sp>
      <p:sp>
        <p:nvSpPr>
          <p:cNvPr id="242701" name="Text Box 13"/>
          <p:cNvSpPr txBox="1">
            <a:spLocks noChangeArrowheads="1"/>
          </p:cNvSpPr>
          <p:nvPr/>
        </p:nvSpPr>
        <p:spPr bwMode="auto">
          <a:xfrm>
            <a:off x="3886200" y="4114800"/>
            <a:ext cx="31607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b="1">
                <a:solidFill>
                  <a:schemeClr val="bg1"/>
                </a:solidFill>
                <a:latin typeface="Times New Roman" panose="02020603050405020304" pitchFamily="18" charset="0"/>
              </a:rPr>
              <a:t>LAS CONSECUENCIAS DE </a:t>
            </a:r>
          </a:p>
          <a:p>
            <a:pPr algn="ctr"/>
            <a:r>
              <a:rPr lang="es-ES" altLang="en-US" sz="1600" b="1">
                <a:solidFill>
                  <a:schemeClr val="bg1"/>
                </a:solidFill>
                <a:latin typeface="Times New Roman" panose="02020603050405020304" pitchFamily="18" charset="0"/>
              </a:rPr>
              <a:t>NUESTRAS ACCIONES</a:t>
            </a:r>
            <a:r>
              <a:rPr lang="en-US" altLang="en-US" sz="1600" b="1">
                <a:solidFill>
                  <a:schemeClr val="bg1"/>
                </a:solidFill>
                <a:latin typeface="Times New Roman" panose="02020603050405020304" pitchFamily="18" charset="0"/>
              </a:rPr>
              <a:t> </a:t>
            </a:r>
            <a:r>
              <a:rPr lang="es-ES" altLang="en-US" sz="1600" b="1">
                <a:solidFill>
                  <a:schemeClr val="bg1"/>
                </a:solidFill>
                <a:latin typeface="Times New Roman" panose="02020603050405020304" pitchFamily="18" charset="0"/>
              </a:rPr>
              <a:t>ESTÁN </a:t>
            </a:r>
          </a:p>
          <a:p>
            <a:pPr algn="ctr"/>
            <a:r>
              <a:rPr lang="es-ES" altLang="en-US" sz="1600" b="1">
                <a:solidFill>
                  <a:schemeClr val="bg1"/>
                </a:solidFill>
                <a:latin typeface="Times New Roman" panose="02020603050405020304" pitchFamily="18" charset="0"/>
              </a:rPr>
              <a:t>CONTROLADAS</a:t>
            </a:r>
            <a:r>
              <a:rPr lang="en-US" altLang="en-US" sz="1600" b="1">
                <a:solidFill>
                  <a:schemeClr val="bg1"/>
                </a:solidFill>
                <a:latin typeface="Times New Roman" panose="02020603050405020304" pitchFamily="18" charset="0"/>
              </a:rPr>
              <a:t> </a:t>
            </a:r>
            <a:r>
              <a:rPr lang="es-ES" altLang="en-US" sz="1600" b="1">
                <a:solidFill>
                  <a:schemeClr val="bg1"/>
                </a:solidFill>
                <a:latin typeface="Times New Roman" panose="02020603050405020304" pitchFamily="18" charset="0"/>
              </a:rPr>
              <a:t>POR ESTOS </a:t>
            </a:r>
          </a:p>
          <a:p>
            <a:pPr algn="ctr"/>
            <a:r>
              <a:rPr lang="es-ES" altLang="en-US" sz="1600" b="1">
                <a:solidFill>
                  <a:schemeClr val="bg1"/>
                </a:solidFill>
                <a:latin typeface="Times New Roman" panose="02020603050405020304" pitchFamily="18" charset="0"/>
              </a:rPr>
              <a:t>PRINCIPIOS</a:t>
            </a:r>
            <a:endParaRPr lang="en-US" altLang="en-US" sz="1600" b="1">
              <a:solidFill>
                <a:schemeClr val="bg1"/>
              </a:solidFill>
              <a:latin typeface="Times New Roman" panose="02020603050405020304" pitchFamily="18" charset="0"/>
            </a:endParaRPr>
          </a:p>
        </p:txBody>
      </p:sp>
      <p:sp>
        <p:nvSpPr>
          <p:cNvPr id="242702" name="Text Box 14"/>
          <p:cNvSpPr txBox="1">
            <a:spLocks noChangeArrowheads="1"/>
          </p:cNvSpPr>
          <p:nvPr/>
        </p:nvSpPr>
        <p:spPr bwMode="auto">
          <a:xfrm>
            <a:off x="3733800" y="95885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r"/>
            <a:r>
              <a:rPr lang="en-US" altLang="en-US" sz="1800" b="1">
                <a:solidFill>
                  <a:schemeClr val="bg1"/>
                </a:solidFill>
                <a:latin typeface="Times New Roman" panose="02020603050405020304" pitchFamily="18" charset="0"/>
              </a:rPr>
              <a:t>- </a:t>
            </a:r>
            <a:r>
              <a:rPr lang="es-ES" altLang="en-US" sz="1800" b="1">
                <a:solidFill>
                  <a:schemeClr val="bg1"/>
                </a:solidFill>
                <a:latin typeface="Times New Roman" panose="02020603050405020304" pitchFamily="18" charset="0"/>
              </a:rPr>
              <a:t>PRODUCEN RESULTADOS PREDECIBLES</a:t>
            </a:r>
            <a:endParaRPr lang="en-US" altLang="en-US" sz="1800" b="1">
              <a:solidFill>
                <a:schemeClr val="bg1"/>
              </a:solidFill>
              <a:latin typeface="Times New Roman" panose="02020603050405020304" pitchFamily="18" charset="0"/>
            </a:endParaRPr>
          </a:p>
        </p:txBody>
      </p:sp>
      <p:sp>
        <p:nvSpPr>
          <p:cNvPr id="242703" name="Text Box 15"/>
          <p:cNvSpPr txBox="1">
            <a:spLocks noChangeArrowheads="1"/>
          </p:cNvSpPr>
          <p:nvPr/>
        </p:nvSpPr>
        <p:spPr bwMode="auto">
          <a:xfrm>
            <a:off x="152400" y="3352800"/>
            <a:ext cx="675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latin typeface="Times New Roman" panose="02020603050405020304" pitchFamily="18" charset="0"/>
              </a:rPr>
              <a:t>- </a:t>
            </a:r>
            <a:r>
              <a:rPr lang="en-US" altLang="en-US" sz="1800" b="1">
                <a:solidFill>
                  <a:schemeClr val="bg1"/>
                </a:solidFill>
                <a:latin typeface="Times New Roman" panose="02020603050405020304" pitchFamily="18" charset="0"/>
              </a:rPr>
              <a:t>OPERA</a:t>
            </a:r>
            <a:r>
              <a:rPr lang="es-ES" altLang="en-US" sz="1800" b="1">
                <a:solidFill>
                  <a:schemeClr val="bg1"/>
                </a:solidFill>
                <a:latin typeface="Times New Roman" panose="02020603050405020304" pitchFamily="18" charset="0"/>
              </a:rPr>
              <a:t>N</a:t>
            </a:r>
            <a:r>
              <a:rPr lang="en-US" altLang="en-US" sz="1800" b="1">
                <a:solidFill>
                  <a:schemeClr val="bg1"/>
                </a:solidFill>
                <a:latin typeface="Times New Roman" panose="02020603050405020304" pitchFamily="18" charset="0"/>
              </a:rPr>
              <a:t> </a:t>
            </a:r>
            <a:r>
              <a:rPr lang="es-ES" altLang="en-US" sz="1800" b="1">
                <a:solidFill>
                  <a:schemeClr val="bg1"/>
                </a:solidFill>
                <a:latin typeface="Times New Roman" panose="02020603050405020304" pitchFamily="18" charset="0"/>
              </a:rPr>
              <a:t>SIN NUESTRA ACEPTACIÓN O ENTENDIMIENTO</a:t>
            </a:r>
            <a:endParaRPr lang="en-US" altLang="en-US" sz="1800" b="1">
              <a:solidFill>
                <a:schemeClr val="bg1"/>
              </a:solidFill>
              <a:latin typeface="Times New Roman" panose="02020603050405020304" pitchFamily="18" charset="0"/>
            </a:endParaRPr>
          </a:p>
        </p:txBody>
      </p:sp>
      <p:sp>
        <p:nvSpPr>
          <p:cNvPr id="1010704" name="Freeform 16"/>
          <p:cNvSpPr>
            <a:spLocks/>
          </p:cNvSpPr>
          <p:nvPr/>
        </p:nvSpPr>
        <p:spPr bwMode="auto">
          <a:xfrm>
            <a:off x="866775" y="1752600"/>
            <a:ext cx="3857625" cy="6248400"/>
          </a:xfrm>
          <a:custGeom>
            <a:avLst/>
            <a:gdLst>
              <a:gd name="T0" fmla="*/ 1713 w 2425"/>
              <a:gd name="T1" fmla="*/ 0 h 4002"/>
              <a:gd name="T2" fmla="*/ 1576 w 2425"/>
              <a:gd name="T3" fmla="*/ 30 h 4002"/>
              <a:gd name="T4" fmla="*/ 1500 w 2425"/>
              <a:gd name="T5" fmla="*/ 76 h 4002"/>
              <a:gd name="T6" fmla="*/ 1364 w 2425"/>
              <a:gd name="T7" fmla="*/ 167 h 4002"/>
              <a:gd name="T8" fmla="*/ 1227 w 2425"/>
              <a:gd name="T9" fmla="*/ 227 h 4002"/>
              <a:gd name="T10" fmla="*/ 1152 w 2425"/>
              <a:gd name="T11" fmla="*/ 303 h 4002"/>
              <a:gd name="T12" fmla="*/ 1106 w 2425"/>
              <a:gd name="T13" fmla="*/ 333 h 4002"/>
              <a:gd name="T14" fmla="*/ 864 w 2425"/>
              <a:gd name="T15" fmla="*/ 591 h 4002"/>
              <a:gd name="T16" fmla="*/ 803 w 2425"/>
              <a:gd name="T17" fmla="*/ 652 h 4002"/>
              <a:gd name="T18" fmla="*/ 727 w 2425"/>
              <a:gd name="T19" fmla="*/ 743 h 4002"/>
              <a:gd name="T20" fmla="*/ 606 w 2425"/>
              <a:gd name="T21" fmla="*/ 879 h 4002"/>
              <a:gd name="T22" fmla="*/ 485 w 2425"/>
              <a:gd name="T23" fmla="*/ 1016 h 4002"/>
              <a:gd name="T24" fmla="*/ 439 w 2425"/>
              <a:gd name="T25" fmla="*/ 1091 h 4002"/>
              <a:gd name="T26" fmla="*/ 363 w 2425"/>
              <a:gd name="T27" fmla="*/ 1167 h 4002"/>
              <a:gd name="T28" fmla="*/ 303 w 2425"/>
              <a:gd name="T29" fmla="*/ 1319 h 4002"/>
              <a:gd name="T30" fmla="*/ 212 w 2425"/>
              <a:gd name="T31" fmla="*/ 1592 h 4002"/>
              <a:gd name="T32" fmla="*/ 91 w 2425"/>
              <a:gd name="T33" fmla="*/ 1880 h 4002"/>
              <a:gd name="T34" fmla="*/ 60 w 2425"/>
              <a:gd name="T35" fmla="*/ 1971 h 4002"/>
              <a:gd name="T36" fmla="*/ 30 w 2425"/>
              <a:gd name="T37" fmla="*/ 2016 h 4002"/>
              <a:gd name="T38" fmla="*/ 0 w 2425"/>
              <a:gd name="T39" fmla="*/ 2107 h 4002"/>
              <a:gd name="T40" fmla="*/ 15 w 2425"/>
              <a:gd name="T41" fmla="*/ 2259 h 4002"/>
              <a:gd name="T42" fmla="*/ 30 w 2425"/>
              <a:gd name="T43" fmla="*/ 2531 h 4002"/>
              <a:gd name="T44" fmla="*/ 60 w 2425"/>
              <a:gd name="T45" fmla="*/ 2653 h 4002"/>
              <a:gd name="T46" fmla="*/ 136 w 2425"/>
              <a:gd name="T47" fmla="*/ 2789 h 4002"/>
              <a:gd name="T48" fmla="*/ 197 w 2425"/>
              <a:gd name="T49" fmla="*/ 2880 h 4002"/>
              <a:gd name="T50" fmla="*/ 273 w 2425"/>
              <a:gd name="T51" fmla="*/ 3016 h 4002"/>
              <a:gd name="T52" fmla="*/ 470 w 2425"/>
              <a:gd name="T53" fmla="*/ 3320 h 4002"/>
              <a:gd name="T54" fmla="*/ 561 w 2425"/>
              <a:gd name="T55" fmla="*/ 3395 h 4002"/>
              <a:gd name="T56" fmla="*/ 636 w 2425"/>
              <a:gd name="T57" fmla="*/ 3486 h 4002"/>
              <a:gd name="T58" fmla="*/ 773 w 2425"/>
              <a:gd name="T59" fmla="*/ 3577 h 4002"/>
              <a:gd name="T60" fmla="*/ 894 w 2425"/>
              <a:gd name="T61" fmla="*/ 3638 h 4002"/>
              <a:gd name="T62" fmla="*/ 970 w 2425"/>
              <a:gd name="T63" fmla="*/ 3714 h 4002"/>
              <a:gd name="T64" fmla="*/ 1440 w 2425"/>
              <a:gd name="T65" fmla="*/ 3850 h 4002"/>
              <a:gd name="T66" fmla="*/ 1788 w 2425"/>
              <a:gd name="T67" fmla="*/ 3880 h 4002"/>
              <a:gd name="T68" fmla="*/ 1985 w 2425"/>
              <a:gd name="T69" fmla="*/ 3911 h 4002"/>
              <a:gd name="T70" fmla="*/ 2031 w 2425"/>
              <a:gd name="T71" fmla="*/ 3926 h 4002"/>
              <a:gd name="T72" fmla="*/ 2152 w 2425"/>
              <a:gd name="T73" fmla="*/ 3956 h 4002"/>
              <a:gd name="T74" fmla="*/ 2213 w 2425"/>
              <a:gd name="T75" fmla="*/ 3941 h 4002"/>
              <a:gd name="T76" fmla="*/ 2258 w 2425"/>
              <a:gd name="T77" fmla="*/ 3926 h 4002"/>
              <a:gd name="T78" fmla="*/ 2349 w 2425"/>
              <a:gd name="T79" fmla="*/ 3987 h 4002"/>
              <a:gd name="T80" fmla="*/ 2395 w 2425"/>
              <a:gd name="T81" fmla="*/ 4002 h 4002"/>
              <a:gd name="T82" fmla="*/ 2425 w 2425"/>
              <a:gd name="T83" fmla="*/ 3971 h 4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5" h="4002">
                <a:moveTo>
                  <a:pt x="1713" y="0"/>
                </a:moveTo>
                <a:cubicBezTo>
                  <a:pt x="1697" y="3"/>
                  <a:pt x="1604" y="13"/>
                  <a:pt x="1576" y="30"/>
                </a:cubicBezTo>
                <a:cubicBezTo>
                  <a:pt x="1472" y="93"/>
                  <a:pt x="1631" y="33"/>
                  <a:pt x="1500" y="76"/>
                </a:cubicBezTo>
                <a:cubicBezTo>
                  <a:pt x="1454" y="106"/>
                  <a:pt x="1416" y="150"/>
                  <a:pt x="1364" y="167"/>
                </a:cubicBezTo>
                <a:cubicBezTo>
                  <a:pt x="1308" y="186"/>
                  <a:pt x="1270" y="189"/>
                  <a:pt x="1227" y="227"/>
                </a:cubicBezTo>
                <a:cubicBezTo>
                  <a:pt x="1200" y="250"/>
                  <a:pt x="1182" y="284"/>
                  <a:pt x="1152" y="303"/>
                </a:cubicBezTo>
                <a:cubicBezTo>
                  <a:pt x="1137" y="313"/>
                  <a:pt x="1119" y="320"/>
                  <a:pt x="1106" y="333"/>
                </a:cubicBezTo>
                <a:cubicBezTo>
                  <a:pt x="1023" y="416"/>
                  <a:pt x="945" y="505"/>
                  <a:pt x="864" y="591"/>
                </a:cubicBezTo>
                <a:cubicBezTo>
                  <a:pt x="857" y="599"/>
                  <a:pt x="809" y="643"/>
                  <a:pt x="803" y="652"/>
                </a:cubicBezTo>
                <a:cubicBezTo>
                  <a:pt x="737" y="751"/>
                  <a:pt x="815" y="641"/>
                  <a:pt x="727" y="743"/>
                </a:cubicBezTo>
                <a:cubicBezTo>
                  <a:pt x="682" y="796"/>
                  <a:pt x="664" y="841"/>
                  <a:pt x="606" y="879"/>
                </a:cubicBezTo>
                <a:cubicBezTo>
                  <a:pt x="570" y="934"/>
                  <a:pt x="540" y="978"/>
                  <a:pt x="485" y="1016"/>
                </a:cubicBezTo>
                <a:cubicBezTo>
                  <a:pt x="470" y="1041"/>
                  <a:pt x="457" y="1068"/>
                  <a:pt x="439" y="1091"/>
                </a:cubicBezTo>
                <a:cubicBezTo>
                  <a:pt x="416" y="1119"/>
                  <a:pt x="363" y="1167"/>
                  <a:pt x="363" y="1167"/>
                </a:cubicBezTo>
                <a:cubicBezTo>
                  <a:pt x="348" y="1227"/>
                  <a:pt x="337" y="1267"/>
                  <a:pt x="303" y="1319"/>
                </a:cubicBezTo>
                <a:cubicBezTo>
                  <a:pt x="280" y="1413"/>
                  <a:pt x="242" y="1500"/>
                  <a:pt x="212" y="1592"/>
                </a:cubicBezTo>
                <a:cubicBezTo>
                  <a:pt x="178" y="1694"/>
                  <a:pt x="155" y="1793"/>
                  <a:pt x="91" y="1880"/>
                </a:cubicBezTo>
                <a:cubicBezTo>
                  <a:pt x="81" y="1910"/>
                  <a:pt x="78" y="1944"/>
                  <a:pt x="60" y="1971"/>
                </a:cubicBezTo>
                <a:cubicBezTo>
                  <a:pt x="50" y="1986"/>
                  <a:pt x="37" y="2000"/>
                  <a:pt x="30" y="2016"/>
                </a:cubicBezTo>
                <a:cubicBezTo>
                  <a:pt x="17" y="2045"/>
                  <a:pt x="0" y="2107"/>
                  <a:pt x="0" y="2107"/>
                </a:cubicBezTo>
                <a:cubicBezTo>
                  <a:pt x="5" y="2158"/>
                  <a:pt x="11" y="2208"/>
                  <a:pt x="15" y="2259"/>
                </a:cubicBezTo>
                <a:cubicBezTo>
                  <a:pt x="21" y="2350"/>
                  <a:pt x="22" y="2441"/>
                  <a:pt x="30" y="2531"/>
                </a:cubicBezTo>
                <a:cubicBezTo>
                  <a:pt x="31" y="2546"/>
                  <a:pt x="48" y="2630"/>
                  <a:pt x="60" y="2653"/>
                </a:cubicBezTo>
                <a:cubicBezTo>
                  <a:pt x="85" y="2698"/>
                  <a:pt x="111" y="2744"/>
                  <a:pt x="136" y="2789"/>
                </a:cubicBezTo>
                <a:cubicBezTo>
                  <a:pt x="154" y="2821"/>
                  <a:pt x="197" y="2880"/>
                  <a:pt x="197" y="2880"/>
                </a:cubicBezTo>
                <a:cubicBezTo>
                  <a:pt x="240" y="3010"/>
                  <a:pt x="164" y="2795"/>
                  <a:pt x="273" y="3016"/>
                </a:cubicBezTo>
                <a:cubicBezTo>
                  <a:pt x="327" y="3126"/>
                  <a:pt x="382" y="3232"/>
                  <a:pt x="470" y="3320"/>
                </a:cubicBezTo>
                <a:cubicBezTo>
                  <a:pt x="584" y="3434"/>
                  <a:pt x="441" y="3252"/>
                  <a:pt x="561" y="3395"/>
                </a:cubicBezTo>
                <a:cubicBezTo>
                  <a:pt x="610" y="3453"/>
                  <a:pt x="570" y="3434"/>
                  <a:pt x="636" y="3486"/>
                </a:cubicBezTo>
                <a:cubicBezTo>
                  <a:pt x="679" y="3520"/>
                  <a:pt x="721" y="3560"/>
                  <a:pt x="773" y="3577"/>
                </a:cubicBezTo>
                <a:cubicBezTo>
                  <a:pt x="826" y="3595"/>
                  <a:pt x="842" y="3596"/>
                  <a:pt x="894" y="3638"/>
                </a:cubicBezTo>
                <a:cubicBezTo>
                  <a:pt x="922" y="3660"/>
                  <a:pt x="938" y="3698"/>
                  <a:pt x="970" y="3714"/>
                </a:cubicBezTo>
                <a:cubicBezTo>
                  <a:pt x="1119" y="3788"/>
                  <a:pt x="1276" y="3830"/>
                  <a:pt x="1440" y="3850"/>
                </a:cubicBezTo>
                <a:cubicBezTo>
                  <a:pt x="1587" y="3899"/>
                  <a:pt x="1428" y="3851"/>
                  <a:pt x="1788" y="3880"/>
                </a:cubicBezTo>
                <a:cubicBezTo>
                  <a:pt x="1854" y="3885"/>
                  <a:pt x="1919" y="3903"/>
                  <a:pt x="1985" y="3911"/>
                </a:cubicBezTo>
                <a:cubicBezTo>
                  <a:pt x="2000" y="3916"/>
                  <a:pt x="2015" y="3922"/>
                  <a:pt x="2031" y="3926"/>
                </a:cubicBezTo>
                <a:cubicBezTo>
                  <a:pt x="2071" y="3937"/>
                  <a:pt x="2152" y="3956"/>
                  <a:pt x="2152" y="3956"/>
                </a:cubicBezTo>
                <a:cubicBezTo>
                  <a:pt x="2172" y="3951"/>
                  <a:pt x="2193" y="3947"/>
                  <a:pt x="2213" y="3941"/>
                </a:cubicBezTo>
                <a:cubicBezTo>
                  <a:pt x="2228" y="3937"/>
                  <a:pt x="2243" y="3921"/>
                  <a:pt x="2258" y="3926"/>
                </a:cubicBezTo>
                <a:cubicBezTo>
                  <a:pt x="2293" y="3938"/>
                  <a:pt x="2314" y="3976"/>
                  <a:pt x="2349" y="3987"/>
                </a:cubicBezTo>
                <a:cubicBezTo>
                  <a:pt x="2364" y="3992"/>
                  <a:pt x="2380" y="3997"/>
                  <a:pt x="2395" y="4002"/>
                </a:cubicBezTo>
                <a:cubicBezTo>
                  <a:pt x="2405" y="3992"/>
                  <a:pt x="2425" y="3971"/>
                  <a:pt x="2425" y="3971"/>
                </a:cubicBezTo>
              </a:path>
            </a:pathLst>
          </a:custGeom>
          <a:noFill/>
          <a:ln w="41275" cap="flat" cmpd="sng">
            <a:solidFill>
              <a:srgbClr val="CC0000"/>
            </a:solidFill>
            <a:prstDash val="dash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242705" name="Text Box 17"/>
          <p:cNvSpPr txBox="1">
            <a:spLocks noChangeArrowheads="1"/>
          </p:cNvSpPr>
          <p:nvPr/>
        </p:nvSpPr>
        <p:spPr bwMode="auto">
          <a:xfrm>
            <a:off x="4248150" y="6553200"/>
            <a:ext cx="2914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000" b="1">
                <a:solidFill>
                  <a:srgbClr val="006600"/>
                </a:solidFill>
                <a:latin typeface="Algerian" panose="04020705040A02060702" pitchFamily="82" charset="0"/>
              </a:rPr>
              <a:t>MANEJAN NUESTRAS</a:t>
            </a:r>
          </a:p>
          <a:p>
            <a:r>
              <a:rPr lang="es-ES" altLang="en-US" sz="2000" b="1">
                <a:solidFill>
                  <a:srgbClr val="006600"/>
                </a:solidFill>
                <a:latin typeface="Algerian" panose="04020705040A02060702" pitchFamily="82" charset="0"/>
              </a:rPr>
              <a:t>ACCIONES</a:t>
            </a:r>
            <a:endParaRPr lang="en-US" altLang="en-US" sz="2000" b="1">
              <a:solidFill>
                <a:srgbClr val="006600"/>
              </a:solidFill>
              <a:latin typeface="Algerian" panose="04020705040A02060702" pitchFamily="82" charset="0"/>
            </a:endParaRPr>
          </a:p>
        </p:txBody>
      </p:sp>
      <p:sp>
        <p:nvSpPr>
          <p:cNvPr id="1010706" name="Freeform 18"/>
          <p:cNvSpPr>
            <a:spLocks/>
          </p:cNvSpPr>
          <p:nvPr/>
        </p:nvSpPr>
        <p:spPr bwMode="auto">
          <a:xfrm>
            <a:off x="5486400" y="5257800"/>
            <a:ext cx="1289050" cy="2881313"/>
          </a:xfrm>
          <a:custGeom>
            <a:avLst/>
            <a:gdLst>
              <a:gd name="T0" fmla="*/ 90 w 812"/>
              <a:gd name="T1" fmla="*/ 0 h 1815"/>
              <a:gd name="T2" fmla="*/ 162 w 812"/>
              <a:gd name="T3" fmla="*/ 36 h 1815"/>
              <a:gd name="T4" fmla="*/ 216 w 812"/>
              <a:gd name="T5" fmla="*/ 84 h 1815"/>
              <a:gd name="T6" fmla="*/ 348 w 812"/>
              <a:gd name="T7" fmla="*/ 240 h 1815"/>
              <a:gd name="T8" fmla="*/ 564 w 812"/>
              <a:gd name="T9" fmla="*/ 504 h 1815"/>
              <a:gd name="T10" fmla="*/ 690 w 812"/>
              <a:gd name="T11" fmla="*/ 690 h 1815"/>
              <a:gd name="T12" fmla="*/ 726 w 812"/>
              <a:gd name="T13" fmla="*/ 780 h 1815"/>
              <a:gd name="T14" fmla="*/ 768 w 812"/>
              <a:gd name="T15" fmla="*/ 852 h 1815"/>
              <a:gd name="T16" fmla="*/ 810 w 812"/>
              <a:gd name="T17" fmla="*/ 1068 h 1815"/>
              <a:gd name="T18" fmla="*/ 756 w 812"/>
              <a:gd name="T19" fmla="*/ 1464 h 1815"/>
              <a:gd name="T20" fmla="*/ 660 w 812"/>
              <a:gd name="T21" fmla="*/ 1584 h 1815"/>
              <a:gd name="T22" fmla="*/ 618 w 812"/>
              <a:gd name="T23" fmla="*/ 1620 h 1815"/>
              <a:gd name="T24" fmla="*/ 582 w 812"/>
              <a:gd name="T25" fmla="*/ 1644 h 1815"/>
              <a:gd name="T26" fmla="*/ 216 w 812"/>
              <a:gd name="T27" fmla="*/ 1794 h 1815"/>
              <a:gd name="T28" fmla="*/ 132 w 812"/>
              <a:gd name="T29" fmla="*/ 1806 h 1815"/>
              <a:gd name="T30" fmla="*/ 0 w 812"/>
              <a:gd name="T31" fmla="*/ 1812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2" h="1815">
                <a:moveTo>
                  <a:pt x="90" y="0"/>
                </a:moveTo>
                <a:cubicBezTo>
                  <a:pt x="116" y="9"/>
                  <a:pt x="136" y="25"/>
                  <a:pt x="162" y="36"/>
                </a:cubicBezTo>
                <a:cubicBezTo>
                  <a:pt x="203" y="77"/>
                  <a:pt x="184" y="63"/>
                  <a:pt x="216" y="84"/>
                </a:cubicBezTo>
                <a:cubicBezTo>
                  <a:pt x="255" y="142"/>
                  <a:pt x="305" y="185"/>
                  <a:pt x="348" y="240"/>
                </a:cubicBezTo>
                <a:cubicBezTo>
                  <a:pt x="418" y="330"/>
                  <a:pt x="494" y="415"/>
                  <a:pt x="564" y="504"/>
                </a:cubicBezTo>
                <a:cubicBezTo>
                  <a:pt x="610" y="563"/>
                  <a:pt x="649" y="628"/>
                  <a:pt x="690" y="690"/>
                </a:cubicBezTo>
                <a:cubicBezTo>
                  <a:pt x="697" y="718"/>
                  <a:pt x="712" y="755"/>
                  <a:pt x="726" y="780"/>
                </a:cubicBezTo>
                <a:cubicBezTo>
                  <a:pt x="753" y="828"/>
                  <a:pt x="743" y="778"/>
                  <a:pt x="768" y="852"/>
                </a:cubicBezTo>
                <a:cubicBezTo>
                  <a:pt x="792" y="924"/>
                  <a:pt x="804" y="991"/>
                  <a:pt x="810" y="1068"/>
                </a:cubicBezTo>
                <a:cubicBezTo>
                  <a:pt x="807" y="1166"/>
                  <a:pt x="812" y="1368"/>
                  <a:pt x="756" y="1464"/>
                </a:cubicBezTo>
                <a:cubicBezTo>
                  <a:pt x="731" y="1507"/>
                  <a:pt x="698" y="1551"/>
                  <a:pt x="660" y="1584"/>
                </a:cubicBezTo>
                <a:cubicBezTo>
                  <a:pt x="646" y="1596"/>
                  <a:pt x="633" y="1609"/>
                  <a:pt x="618" y="1620"/>
                </a:cubicBezTo>
                <a:cubicBezTo>
                  <a:pt x="607" y="1629"/>
                  <a:pt x="582" y="1644"/>
                  <a:pt x="582" y="1644"/>
                </a:cubicBezTo>
                <a:cubicBezTo>
                  <a:pt x="515" y="1744"/>
                  <a:pt x="324" y="1782"/>
                  <a:pt x="216" y="1794"/>
                </a:cubicBezTo>
                <a:cubicBezTo>
                  <a:pt x="188" y="1797"/>
                  <a:pt x="160" y="1802"/>
                  <a:pt x="132" y="1806"/>
                </a:cubicBezTo>
                <a:cubicBezTo>
                  <a:pt x="64" y="1815"/>
                  <a:pt x="79" y="1812"/>
                  <a:pt x="0" y="1812"/>
                </a:cubicBezTo>
              </a:path>
            </a:pathLst>
          </a:custGeom>
          <a:noFill/>
          <a:ln w="50800" cap="flat" cmpd="sng">
            <a:solidFill>
              <a:srgbClr val="CC0000"/>
            </a:solidFill>
            <a:prstDash val="dash"/>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010707" name="Text Box 19"/>
          <p:cNvSpPr txBox="1">
            <a:spLocks noChangeArrowheads="1"/>
          </p:cNvSpPr>
          <p:nvPr/>
        </p:nvSpPr>
        <p:spPr bwMode="auto">
          <a:xfrm>
            <a:off x="2124075" y="1560513"/>
            <a:ext cx="36623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200">
                <a:solidFill>
                  <a:srgbClr val="FF0000"/>
                </a:solidFill>
                <a:effectLst>
                  <a:outerShdw blurRad="38100" dist="38100" dir="2700000" algn="tl">
                    <a:srgbClr val="C0C0C0"/>
                  </a:outerShdw>
                </a:effectLst>
              </a:rPr>
              <a:t>Palabra de Dios</a:t>
            </a:r>
          </a:p>
        </p:txBody>
      </p:sp>
    </p:spTree>
  </p:cSld>
  <p:clrMapOvr>
    <a:masterClrMapping/>
  </p:clrMapOvr>
  <p:transition spd="slow">
    <p:checke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2844800" y="60325"/>
            <a:ext cx="1868488" cy="854075"/>
          </a:xfrm>
          <a:prstGeom prst="rect">
            <a:avLst/>
          </a:prstGeom>
          <a:solidFill>
            <a:srgbClr val="FF0000"/>
          </a:soli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800">
              <a:latin typeface="Arial Black" panose="020B0A04020102020204" pitchFamily="34" charset="0"/>
            </a:endParaRPr>
          </a:p>
          <a:p>
            <a:pPr algn="ctr">
              <a:spcBef>
                <a:spcPct val="0"/>
              </a:spcBef>
              <a:buFontTx/>
              <a:buNone/>
            </a:pPr>
            <a:r>
              <a:rPr lang="en-US" altLang="en-US" sz="1800">
                <a:solidFill>
                  <a:schemeClr val="bg1"/>
                </a:solidFill>
                <a:latin typeface="Arial Black" panose="020B0A04020102020204" pitchFamily="34" charset="0"/>
              </a:rPr>
              <a:t>MISIÓN </a:t>
            </a:r>
          </a:p>
          <a:p>
            <a:pPr algn="ctr">
              <a:spcBef>
                <a:spcPct val="0"/>
              </a:spcBef>
              <a:buFontTx/>
              <a:buNone/>
            </a:pPr>
            <a:endParaRPr lang="en-US" altLang="en-US" sz="2000">
              <a:latin typeface="Arial Black" panose="020B0A04020102020204" pitchFamily="34" charset="0"/>
            </a:endParaRPr>
          </a:p>
        </p:txBody>
      </p:sp>
      <p:sp>
        <p:nvSpPr>
          <p:cNvPr id="244739" name="Rectangle 3"/>
          <p:cNvSpPr>
            <a:spLocks noChangeArrowheads="1"/>
          </p:cNvSpPr>
          <p:nvPr/>
        </p:nvSpPr>
        <p:spPr bwMode="auto">
          <a:xfrm>
            <a:off x="2844800" y="1200150"/>
            <a:ext cx="1990725" cy="857250"/>
          </a:xfrm>
          <a:prstGeom prst="rect">
            <a:avLst/>
          </a:prstGeom>
          <a:solidFill>
            <a:srgbClr val="800080"/>
          </a:soli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700">
              <a:latin typeface="Arial Black" panose="020B0A04020102020204" pitchFamily="34" charset="0"/>
            </a:endParaRPr>
          </a:p>
          <a:p>
            <a:pPr algn="ctr">
              <a:spcBef>
                <a:spcPct val="0"/>
              </a:spcBef>
              <a:buFontTx/>
              <a:buNone/>
            </a:pPr>
            <a:r>
              <a:rPr lang="en-US" altLang="en-US" sz="1800">
                <a:solidFill>
                  <a:schemeClr val="bg1"/>
                </a:solidFill>
                <a:latin typeface="Arial Black" panose="020B0A04020102020204" pitchFamily="34" charset="0"/>
              </a:rPr>
              <a:t>VISIÓN</a:t>
            </a:r>
            <a:r>
              <a:rPr lang="en-US" altLang="en-US" sz="1700">
                <a:solidFill>
                  <a:schemeClr val="bg1"/>
                </a:solidFill>
                <a:latin typeface="Arial Black" panose="020B0A04020102020204" pitchFamily="34" charset="0"/>
              </a:rPr>
              <a:t> </a:t>
            </a:r>
            <a:endParaRPr lang="en-US" altLang="en-US" sz="2000">
              <a:solidFill>
                <a:schemeClr val="bg1"/>
              </a:solidFill>
              <a:latin typeface="Arial Black" panose="020B0A04020102020204" pitchFamily="34" charset="0"/>
            </a:endParaRPr>
          </a:p>
          <a:p>
            <a:pPr algn="ctr">
              <a:spcBef>
                <a:spcPct val="0"/>
              </a:spcBef>
              <a:buFontTx/>
              <a:buNone/>
            </a:pPr>
            <a:endParaRPr lang="en-US" altLang="en-US" sz="2000">
              <a:solidFill>
                <a:schemeClr val="bg1"/>
              </a:solidFill>
              <a:latin typeface="Arial Black" panose="020B0A04020102020204" pitchFamily="34" charset="0"/>
            </a:endParaRPr>
          </a:p>
        </p:txBody>
      </p:sp>
      <p:sp>
        <p:nvSpPr>
          <p:cNvPr id="244740" name="Rectangle 4"/>
          <p:cNvSpPr>
            <a:spLocks noChangeArrowheads="1"/>
          </p:cNvSpPr>
          <p:nvPr/>
        </p:nvSpPr>
        <p:spPr bwMode="auto">
          <a:xfrm>
            <a:off x="290513" y="2330450"/>
            <a:ext cx="1766887" cy="855663"/>
          </a:xfrm>
          <a:prstGeom prst="rect">
            <a:avLst/>
          </a:prstGeom>
          <a:solidFill>
            <a:schemeClr val="tx1"/>
          </a:soli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solidFill>
                  <a:schemeClr val="bg1"/>
                </a:solidFill>
                <a:latin typeface="Arial Black" panose="020B0A04020102020204" pitchFamily="34" charset="0"/>
              </a:rPr>
              <a:t>RESULTADOS</a:t>
            </a:r>
          </a:p>
          <a:p>
            <a:pPr algn="ctr">
              <a:spcBef>
                <a:spcPct val="0"/>
              </a:spcBef>
              <a:buFontTx/>
              <a:buNone/>
            </a:pPr>
            <a:r>
              <a:rPr lang="en-US" altLang="en-US" sz="1800">
                <a:solidFill>
                  <a:schemeClr val="bg1"/>
                </a:solidFill>
                <a:latin typeface="Arial Black" panose="020B0A04020102020204" pitchFamily="34" charset="0"/>
              </a:rPr>
              <a:t>ACTUALES</a:t>
            </a:r>
          </a:p>
          <a:p>
            <a:pPr algn="ctr">
              <a:spcBef>
                <a:spcPct val="0"/>
              </a:spcBef>
              <a:buFontTx/>
              <a:buNone/>
            </a:pPr>
            <a:r>
              <a:rPr lang="en-US" altLang="en-US" sz="1200" b="1">
                <a:solidFill>
                  <a:schemeClr val="bg1"/>
                </a:solidFill>
              </a:rPr>
              <a:t>¿CÓMO ESTÁ HOY?</a:t>
            </a:r>
            <a:endParaRPr lang="en-US" altLang="en-US" sz="2000">
              <a:latin typeface="Arial Black" panose="020B0A04020102020204" pitchFamily="34" charset="0"/>
            </a:endParaRPr>
          </a:p>
        </p:txBody>
      </p:sp>
      <p:sp>
        <p:nvSpPr>
          <p:cNvPr id="244741" name="Rectangle 5"/>
          <p:cNvSpPr>
            <a:spLocks noChangeArrowheads="1"/>
          </p:cNvSpPr>
          <p:nvPr/>
        </p:nvSpPr>
        <p:spPr bwMode="auto">
          <a:xfrm>
            <a:off x="2865438" y="2344738"/>
            <a:ext cx="2011362" cy="855662"/>
          </a:xfrm>
          <a:prstGeom prst="rect">
            <a:avLst/>
          </a:prstGeom>
          <a:solidFill>
            <a:srgbClr val="FFFF00"/>
          </a:soli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Black" panose="020B0A04020102020204" pitchFamily="34" charset="0"/>
              </a:rPr>
              <a:t>METAS</a:t>
            </a:r>
          </a:p>
          <a:p>
            <a:pPr algn="ctr">
              <a:spcBef>
                <a:spcPct val="0"/>
              </a:spcBef>
              <a:buFontTx/>
              <a:buNone/>
            </a:pPr>
            <a:r>
              <a:rPr lang="en-US" altLang="en-US" sz="1200" b="1"/>
              <a:t>¿CÓMO NOS GUSTARÍA</a:t>
            </a:r>
          </a:p>
          <a:p>
            <a:pPr algn="ctr">
              <a:spcBef>
                <a:spcPct val="0"/>
              </a:spcBef>
              <a:buFontTx/>
              <a:buNone/>
            </a:pPr>
            <a:r>
              <a:rPr lang="en-US" altLang="en-US" sz="1200" b="1"/>
              <a:t>QUE ESTÉ?</a:t>
            </a:r>
          </a:p>
        </p:txBody>
      </p:sp>
      <p:sp>
        <p:nvSpPr>
          <p:cNvPr id="244742" name="Rectangle 6"/>
          <p:cNvSpPr>
            <a:spLocks noChangeArrowheads="1"/>
          </p:cNvSpPr>
          <p:nvPr/>
        </p:nvSpPr>
        <p:spPr bwMode="auto">
          <a:xfrm>
            <a:off x="1465263" y="3886200"/>
            <a:ext cx="1704975" cy="854075"/>
          </a:xfrm>
          <a:prstGeom prst="rect">
            <a:avLst/>
          </a:prstGeom>
          <a:gradFill rotWithShape="0">
            <a:gsLst>
              <a:gs pos="0">
                <a:srgbClr val="800080"/>
              </a:gs>
              <a:gs pos="50000">
                <a:srgbClr val="FF0000"/>
              </a:gs>
              <a:gs pos="100000">
                <a:srgbClr val="800080"/>
              </a:gs>
            </a:gsLst>
            <a:lin ang="5400000" scaled="1"/>
          </a:gra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latin typeface="Arial Black" panose="020B0A04020102020204" pitchFamily="34" charset="0"/>
            </a:endParaRPr>
          </a:p>
          <a:p>
            <a:pPr algn="ctr">
              <a:spcBef>
                <a:spcPct val="0"/>
              </a:spcBef>
              <a:buFontTx/>
              <a:buNone/>
            </a:pPr>
            <a:r>
              <a:rPr lang="en-US" altLang="en-US" sz="1800">
                <a:solidFill>
                  <a:srgbClr val="FFFFFF"/>
                </a:solidFill>
                <a:latin typeface="Arial Black" panose="020B0A04020102020204" pitchFamily="34" charset="0"/>
              </a:rPr>
              <a:t>MINISTERIO</a:t>
            </a:r>
          </a:p>
          <a:p>
            <a:pPr algn="ctr">
              <a:spcBef>
                <a:spcPct val="0"/>
              </a:spcBef>
              <a:buFontTx/>
              <a:buNone/>
            </a:pPr>
            <a:r>
              <a:rPr lang="en-US" altLang="en-US" sz="1800">
                <a:solidFill>
                  <a:srgbClr val="FFFFFF"/>
                </a:solidFill>
                <a:latin typeface="Arial Black" panose="020B0A04020102020204" pitchFamily="34" charset="0"/>
              </a:rPr>
              <a:t>DE ORACIÓN</a:t>
            </a:r>
            <a:endParaRPr lang="en-US" altLang="en-US" sz="2000">
              <a:solidFill>
                <a:srgbClr val="FFFFFF"/>
              </a:solidFill>
              <a:latin typeface="Arial Black" panose="020B0A04020102020204" pitchFamily="34" charset="0"/>
            </a:endParaRPr>
          </a:p>
          <a:p>
            <a:pPr algn="ctr">
              <a:spcBef>
                <a:spcPct val="0"/>
              </a:spcBef>
              <a:buFontTx/>
              <a:buNone/>
            </a:pPr>
            <a:endParaRPr lang="en-US" altLang="en-US" sz="2000">
              <a:solidFill>
                <a:srgbClr val="FFFFFF"/>
              </a:solidFill>
              <a:latin typeface="Arial Black" panose="020B0A04020102020204" pitchFamily="34" charset="0"/>
            </a:endParaRPr>
          </a:p>
        </p:txBody>
      </p:sp>
      <p:sp>
        <p:nvSpPr>
          <p:cNvPr id="244743" name="Rectangle 7"/>
          <p:cNvSpPr>
            <a:spLocks noChangeArrowheads="1"/>
          </p:cNvSpPr>
          <p:nvPr/>
        </p:nvSpPr>
        <p:spPr bwMode="auto">
          <a:xfrm>
            <a:off x="4876800" y="4041775"/>
            <a:ext cx="2193925" cy="854075"/>
          </a:xfrm>
          <a:prstGeom prst="rect">
            <a:avLst/>
          </a:prstGeom>
          <a:gradFill rotWithShape="0">
            <a:gsLst>
              <a:gs pos="0">
                <a:srgbClr val="006500"/>
              </a:gs>
              <a:gs pos="50000">
                <a:srgbClr val="008000"/>
              </a:gs>
              <a:gs pos="100000">
                <a:srgbClr val="006500"/>
              </a:gs>
            </a:gsLst>
            <a:lin ang="5400000" scaled="1"/>
          </a:gra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solidFill>
                <a:schemeClr val="bg1"/>
              </a:solidFill>
              <a:latin typeface="Arial Black" panose="020B0A04020102020204" pitchFamily="34" charset="0"/>
            </a:endParaRPr>
          </a:p>
          <a:p>
            <a:pPr algn="ctr">
              <a:spcBef>
                <a:spcPct val="0"/>
              </a:spcBef>
              <a:buFontTx/>
              <a:buNone/>
            </a:pPr>
            <a:r>
              <a:rPr lang="en-US" altLang="en-US" sz="1800">
                <a:solidFill>
                  <a:srgbClr val="FFFF00"/>
                </a:solidFill>
                <a:latin typeface="Arial Black" panose="020B0A04020102020204" pitchFamily="34" charset="0"/>
              </a:rPr>
              <a:t>MINISTERIO</a:t>
            </a:r>
          </a:p>
          <a:p>
            <a:pPr algn="ctr">
              <a:spcBef>
                <a:spcPct val="0"/>
              </a:spcBef>
              <a:buFontTx/>
              <a:buNone/>
            </a:pPr>
            <a:r>
              <a:rPr lang="en-US" altLang="en-US" sz="1800">
                <a:solidFill>
                  <a:srgbClr val="FFFF00"/>
                </a:solidFill>
                <a:latin typeface="Arial Black" panose="020B0A04020102020204" pitchFamily="34" charset="0"/>
              </a:rPr>
              <a:t>DE CUIDADOS</a:t>
            </a:r>
          </a:p>
          <a:p>
            <a:pPr algn="ctr">
              <a:spcBef>
                <a:spcPct val="0"/>
              </a:spcBef>
              <a:buFontTx/>
              <a:buNone/>
            </a:pPr>
            <a:r>
              <a:rPr lang="en-US" altLang="en-US" sz="1100" b="1">
                <a:solidFill>
                  <a:srgbClr val="FFFF00"/>
                </a:solidFill>
              </a:rPr>
              <a:t>INTERÉS PR LOS PERDIDOS</a:t>
            </a:r>
          </a:p>
          <a:p>
            <a:pPr algn="ctr">
              <a:spcBef>
                <a:spcPct val="0"/>
              </a:spcBef>
              <a:buFontTx/>
              <a:buNone/>
            </a:pPr>
            <a:endParaRPr lang="en-US" altLang="en-US" sz="2000">
              <a:solidFill>
                <a:schemeClr val="bg1"/>
              </a:solidFill>
              <a:latin typeface="Arial Black" panose="020B0A04020102020204" pitchFamily="34" charset="0"/>
            </a:endParaRPr>
          </a:p>
        </p:txBody>
      </p:sp>
      <p:sp>
        <p:nvSpPr>
          <p:cNvPr id="244744" name="Rectangle 8"/>
          <p:cNvSpPr>
            <a:spLocks noChangeArrowheads="1"/>
          </p:cNvSpPr>
          <p:nvPr/>
        </p:nvSpPr>
        <p:spPr bwMode="auto">
          <a:xfrm>
            <a:off x="325438" y="8161338"/>
            <a:ext cx="1503362" cy="941387"/>
          </a:xfrm>
          <a:prstGeom prst="rect">
            <a:avLst/>
          </a:prstGeom>
          <a:solidFill>
            <a:srgbClr val="006600"/>
          </a:soli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000" b="1"/>
          </a:p>
          <a:p>
            <a:pPr algn="ctr">
              <a:spcBef>
                <a:spcPct val="0"/>
              </a:spcBef>
              <a:buFontTx/>
              <a:buNone/>
            </a:pPr>
            <a:endParaRPr lang="en-US" altLang="en-US" sz="1000" b="1"/>
          </a:p>
          <a:p>
            <a:pPr algn="ctr">
              <a:spcBef>
                <a:spcPct val="0"/>
              </a:spcBef>
              <a:buFontTx/>
              <a:buNone/>
            </a:pPr>
            <a:r>
              <a:rPr lang="en-US" altLang="en-US" sz="1200" b="1">
                <a:solidFill>
                  <a:schemeClr val="bg1"/>
                </a:solidFill>
              </a:rPr>
              <a:t>2da  DIMENSIÓN –</a:t>
            </a:r>
          </a:p>
          <a:p>
            <a:pPr algn="ctr">
              <a:spcBef>
                <a:spcPct val="0"/>
              </a:spcBef>
              <a:buFontTx/>
              <a:buNone/>
            </a:pPr>
            <a:endParaRPr lang="en-US" altLang="en-US" sz="800" b="1">
              <a:solidFill>
                <a:schemeClr val="bg1"/>
              </a:solidFill>
            </a:endParaRPr>
          </a:p>
          <a:p>
            <a:pPr algn="ctr">
              <a:spcBef>
                <a:spcPct val="0"/>
              </a:spcBef>
              <a:buFontTx/>
              <a:buNone/>
            </a:pPr>
            <a:r>
              <a:rPr lang="en-US" altLang="en-US" sz="1200" b="1">
                <a:solidFill>
                  <a:schemeClr val="bg1"/>
                </a:solidFill>
              </a:rPr>
              <a:t>DOMINIO</a:t>
            </a:r>
          </a:p>
          <a:p>
            <a:pPr algn="ctr">
              <a:spcBef>
                <a:spcPct val="0"/>
              </a:spcBef>
              <a:buFontTx/>
              <a:buNone/>
            </a:pPr>
            <a:r>
              <a:rPr lang="en-US" altLang="en-US" sz="1200" b="1">
                <a:solidFill>
                  <a:schemeClr val="bg1"/>
                </a:solidFill>
              </a:rPr>
              <a:t> CON DIOS</a:t>
            </a:r>
            <a:r>
              <a:rPr lang="en-US" altLang="en-US" sz="1200" b="1"/>
              <a:t> </a:t>
            </a:r>
          </a:p>
          <a:p>
            <a:pPr algn="ctr">
              <a:spcBef>
                <a:spcPct val="0"/>
              </a:spcBef>
              <a:buFontTx/>
              <a:buNone/>
            </a:pPr>
            <a:endParaRPr lang="en-US" altLang="en-US" sz="1200" b="1">
              <a:solidFill>
                <a:schemeClr val="bg1"/>
              </a:solidFill>
            </a:endParaRPr>
          </a:p>
          <a:p>
            <a:pPr algn="ctr">
              <a:spcBef>
                <a:spcPct val="0"/>
              </a:spcBef>
              <a:buFontTx/>
              <a:buNone/>
            </a:pPr>
            <a:endParaRPr lang="en-US" altLang="en-US" sz="1200">
              <a:solidFill>
                <a:schemeClr val="bg1"/>
              </a:solidFill>
            </a:endParaRPr>
          </a:p>
        </p:txBody>
      </p:sp>
      <p:sp>
        <p:nvSpPr>
          <p:cNvPr id="244745" name="Rectangle 9"/>
          <p:cNvSpPr>
            <a:spLocks noChangeArrowheads="1"/>
          </p:cNvSpPr>
          <p:nvPr/>
        </p:nvSpPr>
        <p:spPr bwMode="auto">
          <a:xfrm>
            <a:off x="325438" y="6172200"/>
            <a:ext cx="1503362" cy="900113"/>
          </a:xfrm>
          <a:prstGeom prst="rect">
            <a:avLst/>
          </a:prstGeom>
          <a:gradFill rotWithShape="0">
            <a:gsLst>
              <a:gs pos="0">
                <a:srgbClr val="800080"/>
              </a:gs>
              <a:gs pos="50000">
                <a:srgbClr val="FF0000"/>
              </a:gs>
              <a:gs pos="100000">
                <a:srgbClr val="800080"/>
              </a:gs>
            </a:gsLst>
            <a:lin ang="5400000" scaled="1"/>
          </a:gra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rgbClr val="FFFFFF"/>
                </a:solidFill>
              </a:rPr>
              <a:t>1ra  DIMENSIÓN –</a:t>
            </a:r>
          </a:p>
          <a:p>
            <a:pPr algn="ctr">
              <a:spcBef>
                <a:spcPct val="0"/>
              </a:spcBef>
              <a:buFontTx/>
              <a:buNone/>
            </a:pPr>
            <a:endParaRPr lang="en-US" altLang="en-US" sz="800" b="1">
              <a:solidFill>
                <a:srgbClr val="FFFFFF"/>
              </a:solidFill>
            </a:endParaRPr>
          </a:p>
          <a:p>
            <a:pPr algn="ctr">
              <a:spcBef>
                <a:spcPct val="0"/>
              </a:spcBef>
              <a:buFontTx/>
              <a:buNone/>
            </a:pPr>
            <a:r>
              <a:rPr lang="en-US" altLang="en-US" sz="1200" b="1">
                <a:solidFill>
                  <a:srgbClr val="FFFFFF"/>
                </a:solidFill>
              </a:rPr>
              <a:t>RELACIÓN</a:t>
            </a:r>
          </a:p>
          <a:p>
            <a:pPr algn="ctr">
              <a:spcBef>
                <a:spcPct val="0"/>
              </a:spcBef>
              <a:buFontTx/>
              <a:buNone/>
            </a:pPr>
            <a:r>
              <a:rPr lang="en-US" altLang="en-US" sz="1200" b="1">
                <a:solidFill>
                  <a:srgbClr val="FFFFFF"/>
                </a:solidFill>
              </a:rPr>
              <a:t> CON DIOS</a:t>
            </a:r>
          </a:p>
          <a:p>
            <a:pPr algn="ctr">
              <a:spcBef>
                <a:spcPct val="0"/>
              </a:spcBef>
              <a:buFontTx/>
              <a:buNone/>
            </a:pPr>
            <a:endParaRPr lang="en-US" altLang="en-US" sz="800" b="1">
              <a:solidFill>
                <a:srgbClr val="FFFFFF"/>
              </a:solidFill>
            </a:endParaRPr>
          </a:p>
        </p:txBody>
      </p:sp>
      <p:sp>
        <p:nvSpPr>
          <p:cNvPr id="244746" name="Rectangle 10"/>
          <p:cNvSpPr>
            <a:spLocks noChangeArrowheads="1"/>
          </p:cNvSpPr>
          <p:nvPr/>
        </p:nvSpPr>
        <p:spPr bwMode="auto">
          <a:xfrm>
            <a:off x="4795838" y="5207000"/>
            <a:ext cx="2357437" cy="546100"/>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rgbClr val="FFFF00"/>
                </a:solidFill>
                <a:latin typeface="Arial Black" panose="020B0A04020102020204" pitchFamily="34" charset="0"/>
              </a:rPr>
              <a:t>CILCO DE VIDA</a:t>
            </a:r>
          </a:p>
          <a:p>
            <a:pPr algn="ctr">
              <a:spcBef>
                <a:spcPct val="0"/>
              </a:spcBef>
              <a:buFontTx/>
              <a:buNone/>
            </a:pPr>
            <a:r>
              <a:rPr lang="en-US" altLang="en-US" sz="1200">
                <a:solidFill>
                  <a:srgbClr val="FFFF00"/>
                </a:solidFill>
                <a:latin typeface="Arial Black" panose="020B0A04020102020204" pitchFamily="34" charset="0"/>
              </a:rPr>
              <a:t>DE SALVAR ALMAS</a:t>
            </a:r>
          </a:p>
        </p:txBody>
      </p:sp>
      <p:sp>
        <p:nvSpPr>
          <p:cNvPr id="244747" name="Rectangle 11"/>
          <p:cNvSpPr>
            <a:spLocks noChangeArrowheads="1"/>
          </p:cNvSpPr>
          <p:nvPr/>
        </p:nvSpPr>
        <p:spPr bwMode="auto">
          <a:xfrm>
            <a:off x="4551363" y="6297613"/>
            <a:ext cx="406400" cy="384175"/>
          </a:xfrm>
          <a:prstGeom prst="rect">
            <a:avLst/>
          </a:prstGeom>
          <a:gradFill rotWithShape="0">
            <a:gsLst>
              <a:gs pos="0">
                <a:srgbClr val="008000"/>
              </a:gs>
              <a:gs pos="100000">
                <a:srgbClr val="0065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rgbClr val="FFFF00"/>
                </a:solidFill>
              </a:rPr>
              <a:t>1</a:t>
            </a:r>
            <a:endParaRPr lang="en-US" altLang="en-US" sz="1600" b="1">
              <a:solidFill>
                <a:srgbClr val="FFFF00"/>
              </a:solidFill>
            </a:endParaRPr>
          </a:p>
        </p:txBody>
      </p:sp>
      <p:sp>
        <p:nvSpPr>
          <p:cNvPr id="244748" name="Rectangle 12"/>
          <p:cNvSpPr>
            <a:spLocks noChangeArrowheads="1"/>
          </p:cNvSpPr>
          <p:nvPr/>
        </p:nvSpPr>
        <p:spPr bwMode="auto">
          <a:xfrm>
            <a:off x="5121275" y="6297613"/>
            <a:ext cx="406400" cy="384175"/>
          </a:xfrm>
          <a:prstGeom prst="rect">
            <a:avLst/>
          </a:prstGeom>
          <a:gradFill rotWithShape="0">
            <a:gsLst>
              <a:gs pos="0">
                <a:srgbClr val="008000"/>
              </a:gs>
              <a:gs pos="100000">
                <a:srgbClr val="0059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rgbClr val="FFFF00"/>
                </a:solidFill>
              </a:rPr>
              <a:t>2</a:t>
            </a:r>
            <a:endParaRPr lang="en-US" altLang="en-US" sz="1600">
              <a:solidFill>
                <a:srgbClr val="FFFF00"/>
              </a:solidFill>
            </a:endParaRPr>
          </a:p>
        </p:txBody>
      </p:sp>
      <p:sp>
        <p:nvSpPr>
          <p:cNvPr id="244749" name="Rectangle 13"/>
          <p:cNvSpPr>
            <a:spLocks noChangeArrowheads="1"/>
          </p:cNvSpPr>
          <p:nvPr/>
        </p:nvSpPr>
        <p:spPr bwMode="auto">
          <a:xfrm>
            <a:off x="5689600" y="6297613"/>
            <a:ext cx="406400" cy="384175"/>
          </a:xfrm>
          <a:prstGeom prst="rect">
            <a:avLst/>
          </a:prstGeom>
          <a:gradFill rotWithShape="0">
            <a:gsLst>
              <a:gs pos="0">
                <a:srgbClr val="007400"/>
              </a:gs>
              <a:gs pos="50000">
                <a:srgbClr val="008000"/>
              </a:gs>
              <a:gs pos="100000">
                <a:srgbClr val="0074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rgbClr val="FFFF00"/>
                </a:solidFill>
              </a:rPr>
              <a:t>3</a:t>
            </a:r>
            <a:endParaRPr lang="en-US" altLang="en-US" sz="1600">
              <a:solidFill>
                <a:srgbClr val="FFFF00"/>
              </a:solidFill>
            </a:endParaRPr>
          </a:p>
        </p:txBody>
      </p:sp>
      <p:sp>
        <p:nvSpPr>
          <p:cNvPr id="244750" name="Rectangle 14"/>
          <p:cNvSpPr>
            <a:spLocks noChangeArrowheads="1"/>
          </p:cNvSpPr>
          <p:nvPr/>
        </p:nvSpPr>
        <p:spPr bwMode="auto">
          <a:xfrm>
            <a:off x="6827838" y="6297613"/>
            <a:ext cx="404812" cy="384175"/>
          </a:xfrm>
          <a:prstGeom prst="rect">
            <a:avLst/>
          </a:prstGeom>
          <a:gradFill rotWithShape="0">
            <a:gsLst>
              <a:gs pos="0">
                <a:srgbClr val="008000"/>
              </a:gs>
              <a:gs pos="100000">
                <a:srgbClr val="0061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rgbClr val="FFFF00"/>
                </a:solidFill>
              </a:rPr>
              <a:t>5</a:t>
            </a:r>
            <a:endParaRPr lang="en-US" altLang="en-US" sz="1600">
              <a:solidFill>
                <a:srgbClr val="FFFF00"/>
              </a:solidFill>
            </a:endParaRPr>
          </a:p>
        </p:txBody>
      </p:sp>
      <p:sp>
        <p:nvSpPr>
          <p:cNvPr id="244751" name="Rectangle 15"/>
          <p:cNvSpPr>
            <a:spLocks noChangeArrowheads="1"/>
          </p:cNvSpPr>
          <p:nvPr/>
        </p:nvSpPr>
        <p:spPr bwMode="auto">
          <a:xfrm>
            <a:off x="6259513" y="6297613"/>
            <a:ext cx="406400" cy="384175"/>
          </a:xfrm>
          <a:prstGeom prst="rect">
            <a:avLst/>
          </a:prstGeom>
          <a:gradFill rotWithShape="0">
            <a:gsLst>
              <a:gs pos="0">
                <a:srgbClr val="008000"/>
              </a:gs>
              <a:gs pos="100000">
                <a:srgbClr val="0065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rgbClr val="FFFF00"/>
                </a:solidFill>
              </a:rPr>
              <a:t>4</a:t>
            </a:r>
            <a:endParaRPr lang="en-US" altLang="en-US" sz="1600">
              <a:solidFill>
                <a:srgbClr val="FFFF00"/>
              </a:solidFill>
            </a:endParaRPr>
          </a:p>
        </p:txBody>
      </p:sp>
      <p:sp>
        <p:nvSpPr>
          <p:cNvPr id="244752" name="Text Box 16"/>
          <p:cNvSpPr txBox="1">
            <a:spLocks noChangeArrowheads="1"/>
          </p:cNvSpPr>
          <p:nvPr/>
        </p:nvSpPr>
        <p:spPr bwMode="auto">
          <a:xfrm>
            <a:off x="0" y="3970338"/>
            <a:ext cx="147796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rgbClr val="FF0000"/>
                </a:solidFill>
                <a:latin typeface="Arial Black" panose="020B0A04020102020204" pitchFamily="34" charset="0"/>
              </a:rPr>
              <a:t>¿POR QUÉ </a:t>
            </a:r>
          </a:p>
          <a:p>
            <a:pPr algn="ctr">
              <a:spcBef>
                <a:spcPct val="0"/>
              </a:spcBef>
              <a:buFontTx/>
              <a:buNone/>
            </a:pPr>
            <a:r>
              <a:rPr lang="en-US" altLang="en-US" sz="1200">
                <a:solidFill>
                  <a:srgbClr val="FF0000"/>
                </a:solidFill>
                <a:latin typeface="Arial Black" panose="020B0A04020102020204" pitchFamily="34" charset="0"/>
              </a:rPr>
              <a:t>NECESITAMOS </a:t>
            </a:r>
          </a:p>
          <a:p>
            <a:pPr algn="ctr">
              <a:spcBef>
                <a:spcPct val="0"/>
              </a:spcBef>
              <a:buFontTx/>
              <a:buNone/>
            </a:pPr>
            <a:r>
              <a:rPr lang="en-US" altLang="en-US" sz="1200">
                <a:solidFill>
                  <a:srgbClr val="FF0000"/>
                </a:solidFill>
                <a:latin typeface="Arial Black" panose="020B0A04020102020204" pitchFamily="34" charset="0"/>
              </a:rPr>
              <a:t>ORAR?</a:t>
            </a:r>
          </a:p>
          <a:p>
            <a:pPr algn="ctr">
              <a:spcBef>
                <a:spcPct val="0"/>
              </a:spcBef>
              <a:buFontTx/>
              <a:buNone/>
            </a:pPr>
            <a:endParaRPr lang="en-US" altLang="en-US" sz="1600">
              <a:solidFill>
                <a:srgbClr val="FF0000"/>
              </a:solidFill>
              <a:latin typeface="Arial Black" panose="020B0A04020102020204" pitchFamily="34" charset="0"/>
            </a:endParaRPr>
          </a:p>
        </p:txBody>
      </p:sp>
      <p:sp>
        <p:nvSpPr>
          <p:cNvPr id="244753" name="Text Box 17"/>
          <p:cNvSpPr txBox="1">
            <a:spLocks noChangeArrowheads="1"/>
          </p:cNvSpPr>
          <p:nvPr/>
        </p:nvSpPr>
        <p:spPr bwMode="auto">
          <a:xfrm>
            <a:off x="-98425" y="5659438"/>
            <a:ext cx="241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 </a:t>
            </a:r>
          </a:p>
        </p:txBody>
      </p:sp>
      <p:sp>
        <p:nvSpPr>
          <p:cNvPr id="244754" name="Text Box 18"/>
          <p:cNvSpPr txBox="1">
            <a:spLocks noChangeArrowheads="1"/>
          </p:cNvSpPr>
          <p:nvPr/>
        </p:nvSpPr>
        <p:spPr bwMode="auto">
          <a:xfrm>
            <a:off x="-69850" y="5241925"/>
            <a:ext cx="397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 </a:t>
            </a:r>
            <a:r>
              <a:rPr lang="en-US" altLang="en-US" sz="1600" b="1">
                <a:solidFill>
                  <a:srgbClr val="FF0000"/>
                </a:solidFill>
              </a:rPr>
              <a:t>1.</a:t>
            </a:r>
            <a:r>
              <a:rPr lang="en-US" altLang="en-US" sz="1000" b="1">
                <a:solidFill>
                  <a:srgbClr val="FF0000"/>
                </a:solidFill>
              </a:rPr>
              <a:t> </a:t>
            </a:r>
            <a:r>
              <a:rPr lang="en-US" altLang="en-US" sz="1200" b="1" u="sng">
                <a:solidFill>
                  <a:srgbClr val="FF0000"/>
                </a:solidFill>
              </a:rPr>
              <a:t>ORACIÓN DE RELACIÓN</a:t>
            </a:r>
            <a:r>
              <a:rPr lang="en-US" altLang="en-US" sz="1200" b="1">
                <a:solidFill>
                  <a:srgbClr val="FF0000"/>
                </a:solidFill>
              </a:rPr>
              <a:t> </a:t>
            </a:r>
          </a:p>
          <a:p>
            <a:pPr>
              <a:spcBef>
                <a:spcPct val="0"/>
              </a:spcBef>
              <a:buFontTx/>
              <a:buNone/>
            </a:pPr>
            <a:r>
              <a:rPr lang="en-US" altLang="en-US" sz="1200" b="1">
                <a:solidFill>
                  <a:srgbClr val="FF0000"/>
                </a:solidFill>
              </a:rPr>
              <a:t>       - Fortalece nuestra relación con Dios</a:t>
            </a:r>
          </a:p>
          <a:p>
            <a:pPr>
              <a:spcBef>
                <a:spcPct val="0"/>
              </a:spcBef>
              <a:buFontTx/>
              <a:buNone/>
            </a:pPr>
            <a:r>
              <a:rPr lang="en-US" altLang="en-US" sz="1200" b="1">
                <a:solidFill>
                  <a:srgbClr val="FF0000"/>
                </a:solidFill>
              </a:rPr>
              <a:t>       - Lo que le permitimos a Dios hacer por nosotros</a:t>
            </a:r>
          </a:p>
        </p:txBody>
      </p:sp>
      <p:sp>
        <p:nvSpPr>
          <p:cNvPr id="244755" name="Text Box 19"/>
          <p:cNvSpPr txBox="1">
            <a:spLocks noChangeArrowheads="1"/>
          </p:cNvSpPr>
          <p:nvPr/>
        </p:nvSpPr>
        <p:spPr bwMode="auto">
          <a:xfrm>
            <a:off x="0" y="7072313"/>
            <a:ext cx="25908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400" b="1"/>
          </a:p>
          <a:p>
            <a:pPr>
              <a:spcBef>
                <a:spcPct val="0"/>
              </a:spcBef>
              <a:buFontTx/>
              <a:buNone/>
            </a:pPr>
            <a:r>
              <a:rPr lang="en-US" altLang="en-US" sz="1200" b="1">
                <a:solidFill>
                  <a:srgbClr val="006600"/>
                </a:solidFill>
              </a:rPr>
              <a:t>2. </a:t>
            </a:r>
            <a:r>
              <a:rPr lang="en-US" altLang="en-US" sz="1200" b="1" u="sng">
                <a:solidFill>
                  <a:srgbClr val="006600"/>
                </a:solidFill>
              </a:rPr>
              <a:t>ORACIÓN DE DOMINIO</a:t>
            </a:r>
            <a:r>
              <a:rPr lang="en-US" altLang="en-US" sz="1200" b="1">
                <a:solidFill>
                  <a:srgbClr val="006600"/>
                </a:solidFill>
              </a:rPr>
              <a:t> </a:t>
            </a:r>
          </a:p>
          <a:p>
            <a:pPr>
              <a:spcBef>
                <a:spcPct val="0"/>
              </a:spcBef>
              <a:buFontTx/>
              <a:buNone/>
            </a:pPr>
            <a:r>
              <a:rPr lang="en-US" altLang="en-US" sz="1200" b="1">
                <a:solidFill>
                  <a:srgbClr val="006600"/>
                </a:solidFill>
              </a:rPr>
              <a:t>    - Orar por las necesidades de </a:t>
            </a:r>
          </a:p>
          <a:p>
            <a:pPr>
              <a:spcBef>
                <a:spcPct val="0"/>
              </a:spcBef>
              <a:buFontTx/>
              <a:buNone/>
            </a:pPr>
            <a:r>
              <a:rPr lang="en-US" altLang="en-US" sz="1200" b="1">
                <a:solidFill>
                  <a:srgbClr val="006600"/>
                </a:solidFill>
              </a:rPr>
              <a:t>       los demás</a:t>
            </a:r>
          </a:p>
          <a:p>
            <a:pPr>
              <a:spcBef>
                <a:spcPct val="0"/>
              </a:spcBef>
              <a:buFontTx/>
              <a:buNone/>
            </a:pPr>
            <a:r>
              <a:rPr lang="en-US" altLang="en-US" sz="1200" b="1">
                <a:solidFill>
                  <a:srgbClr val="006600"/>
                </a:solidFill>
              </a:rPr>
              <a:t>    - Lo que le permitimos a Dios </a:t>
            </a:r>
          </a:p>
          <a:p>
            <a:pPr>
              <a:spcBef>
                <a:spcPct val="0"/>
              </a:spcBef>
              <a:buFontTx/>
              <a:buNone/>
            </a:pPr>
            <a:r>
              <a:rPr lang="en-US" altLang="en-US" sz="1200" b="1">
                <a:solidFill>
                  <a:srgbClr val="006600"/>
                </a:solidFill>
              </a:rPr>
              <a:t>       hacer a través de nosotros .</a:t>
            </a:r>
            <a:endParaRPr lang="en-US" altLang="en-US" sz="1200">
              <a:solidFill>
                <a:srgbClr val="006600"/>
              </a:solidFill>
            </a:endParaRPr>
          </a:p>
        </p:txBody>
      </p:sp>
      <p:sp>
        <p:nvSpPr>
          <p:cNvPr id="244756" name="Oval 20"/>
          <p:cNvSpPr>
            <a:spLocks noChangeArrowheads="1"/>
          </p:cNvSpPr>
          <p:nvPr/>
        </p:nvSpPr>
        <p:spPr bwMode="auto">
          <a:xfrm>
            <a:off x="2209800" y="8550275"/>
            <a:ext cx="3657600" cy="623888"/>
          </a:xfrm>
          <a:prstGeom prst="ellipse">
            <a:avLst/>
          </a:prstGeom>
          <a:solidFill>
            <a:schemeClr val="bg1"/>
          </a:solidFill>
          <a:ln w="38100">
            <a:solidFill>
              <a:srgbClr val="FF0000"/>
            </a:solidFill>
            <a:prstDash val="dash"/>
            <a:round/>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n-US" sz="800"/>
              <a:t> </a:t>
            </a:r>
          </a:p>
        </p:txBody>
      </p:sp>
      <p:sp>
        <p:nvSpPr>
          <p:cNvPr id="244757" name="Text Box 21"/>
          <p:cNvSpPr txBox="1">
            <a:spLocks noChangeArrowheads="1"/>
          </p:cNvSpPr>
          <p:nvPr/>
        </p:nvSpPr>
        <p:spPr bwMode="auto">
          <a:xfrm>
            <a:off x="76200" y="155575"/>
            <a:ext cx="23542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u="sng">
                <a:solidFill>
                  <a:srgbClr val="FF0000"/>
                </a:solidFill>
              </a:rPr>
              <a:t>PROPÓSITO DE LA IGLESIA</a:t>
            </a:r>
            <a:r>
              <a:rPr lang="en-US" altLang="en-US" sz="1100" b="1">
                <a:solidFill>
                  <a:srgbClr val="FF0000"/>
                </a:solidFill>
                <a:latin typeface="Arial Black" panose="020B0A04020102020204" pitchFamily="34" charset="0"/>
              </a:rPr>
              <a:t> </a:t>
            </a:r>
          </a:p>
          <a:p>
            <a:pPr>
              <a:spcBef>
                <a:spcPct val="0"/>
              </a:spcBef>
              <a:buFontTx/>
              <a:buNone/>
            </a:pPr>
            <a:endParaRPr lang="en-US" altLang="en-US" sz="400" b="1">
              <a:solidFill>
                <a:srgbClr val="FF0000"/>
              </a:solidFill>
              <a:latin typeface="Arial Black" panose="020B0A04020102020204" pitchFamily="34" charset="0"/>
            </a:endParaRPr>
          </a:p>
          <a:p>
            <a:pPr>
              <a:spcBef>
                <a:spcPct val="0"/>
              </a:spcBef>
              <a:buFontTx/>
              <a:buNone/>
            </a:pPr>
            <a:r>
              <a:rPr lang="en-US" altLang="en-US" sz="1100" b="1">
                <a:solidFill>
                  <a:srgbClr val="FF0000"/>
                </a:solidFill>
              </a:rPr>
              <a:t>   </a:t>
            </a:r>
            <a:r>
              <a:rPr lang="en-US" altLang="en-US" sz="1200" b="1">
                <a:solidFill>
                  <a:srgbClr val="FF0000"/>
                </a:solidFill>
              </a:rPr>
              <a:t>-  SALVAR A LOS PERDIDOS</a:t>
            </a:r>
          </a:p>
          <a:p>
            <a:pPr>
              <a:spcBef>
                <a:spcPct val="0"/>
              </a:spcBef>
              <a:buFontTx/>
              <a:buNone/>
            </a:pPr>
            <a:r>
              <a:rPr lang="en-US" altLang="en-US" sz="1200" b="1">
                <a:solidFill>
                  <a:srgbClr val="FF0000"/>
                </a:solidFill>
              </a:rPr>
              <a:t>   -  PERFECCIONAR A </a:t>
            </a:r>
          </a:p>
          <a:p>
            <a:pPr>
              <a:spcBef>
                <a:spcPct val="0"/>
              </a:spcBef>
              <a:buFontTx/>
              <a:buNone/>
            </a:pPr>
            <a:r>
              <a:rPr lang="en-US" altLang="en-US" sz="1200" b="1">
                <a:solidFill>
                  <a:srgbClr val="FF0000"/>
                </a:solidFill>
              </a:rPr>
              <a:t>      LOS SANTOS</a:t>
            </a:r>
          </a:p>
        </p:txBody>
      </p:sp>
      <p:sp>
        <p:nvSpPr>
          <p:cNvPr id="244758" name="Rectangle 22"/>
          <p:cNvSpPr>
            <a:spLocks noChangeArrowheads="1"/>
          </p:cNvSpPr>
          <p:nvPr/>
        </p:nvSpPr>
        <p:spPr bwMode="auto">
          <a:xfrm>
            <a:off x="5038725" y="7072313"/>
            <a:ext cx="1057275" cy="542925"/>
          </a:xfrm>
          <a:prstGeom prst="rect">
            <a:avLst/>
          </a:prstGeom>
          <a:gradFill rotWithShape="0">
            <a:gsLst>
              <a:gs pos="0">
                <a:srgbClr val="006100"/>
              </a:gs>
              <a:gs pos="50000">
                <a:srgbClr val="008000"/>
              </a:gs>
              <a:gs pos="100000">
                <a:srgbClr val="006100"/>
              </a:gs>
            </a:gsLst>
            <a:lin ang="5400000" scaled="1"/>
          </a:gradFill>
          <a:ln w="9525">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a:solidFill>
                  <a:srgbClr val="FFFF00"/>
                </a:solidFill>
              </a:rPr>
              <a:t>1.1</a:t>
            </a:r>
          </a:p>
          <a:p>
            <a:pPr>
              <a:spcBef>
                <a:spcPct val="0"/>
              </a:spcBef>
              <a:buFontTx/>
              <a:buNone/>
            </a:pPr>
            <a:r>
              <a:rPr lang="en-US" altLang="en-US" sz="1200" b="1">
                <a:solidFill>
                  <a:srgbClr val="FFFF00"/>
                </a:solidFill>
              </a:rPr>
              <a:t>1.2</a:t>
            </a:r>
          </a:p>
          <a:p>
            <a:pPr>
              <a:spcBef>
                <a:spcPct val="0"/>
              </a:spcBef>
              <a:buFontTx/>
              <a:buNone/>
            </a:pPr>
            <a:r>
              <a:rPr lang="en-US" altLang="en-US" sz="1200" b="1">
                <a:solidFill>
                  <a:srgbClr val="FFFF00"/>
                </a:solidFill>
              </a:rPr>
              <a:t>1.3</a:t>
            </a:r>
            <a:r>
              <a:rPr lang="en-US" altLang="en-US" sz="1200" b="1"/>
              <a:t> . .  </a:t>
            </a:r>
          </a:p>
        </p:txBody>
      </p:sp>
      <p:sp>
        <p:nvSpPr>
          <p:cNvPr id="244759" name="Text Box 23"/>
          <p:cNvSpPr txBox="1">
            <a:spLocks noChangeArrowheads="1"/>
          </p:cNvSpPr>
          <p:nvPr/>
        </p:nvSpPr>
        <p:spPr bwMode="auto">
          <a:xfrm>
            <a:off x="5364163" y="7772400"/>
            <a:ext cx="19510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b="1"/>
              <a:t>   </a:t>
            </a:r>
            <a:r>
              <a:rPr lang="en-US" altLang="en-US" sz="1000" b="1">
                <a:solidFill>
                  <a:srgbClr val="006600"/>
                </a:solidFill>
              </a:rPr>
              <a:t>1.1 </a:t>
            </a:r>
            <a:r>
              <a:rPr lang="en-US" altLang="en-US" sz="1000" b="1" u="sng">
                <a:solidFill>
                  <a:srgbClr val="006600"/>
                </a:solidFill>
              </a:rPr>
              <a:t>PROCESOS</a:t>
            </a:r>
            <a:endParaRPr lang="en-US" altLang="en-US" sz="1000" b="1">
              <a:solidFill>
                <a:srgbClr val="006600"/>
              </a:solidFill>
            </a:endParaRPr>
          </a:p>
          <a:p>
            <a:pPr>
              <a:spcBef>
                <a:spcPct val="0"/>
              </a:spcBef>
              <a:buFontTx/>
              <a:buNone/>
            </a:pPr>
            <a:r>
              <a:rPr lang="en-US" altLang="en-US" sz="1000" b="1">
                <a:solidFill>
                  <a:srgbClr val="006600"/>
                </a:solidFill>
              </a:rPr>
              <a:t>            -  OBJETIVOS</a:t>
            </a:r>
          </a:p>
          <a:p>
            <a:pPr>
              <a:spcBef>
                <a:spcPct val="0"/>
              </a:spcBef>
              <a:buFontTx/>
              <a:buNone/>
            </a:pPr>
            <a:r>
              <a:rPr lang="en-US" altLang="en-US" sz="1000" b="1">
                <a:solidFill>
                  <a:srgbClr val="006600"/>
                </a:solidFill>
              </a:rPr>
              <a:t>            -  RES. ACTUALES</a:t>
            </a:r>
          </a:p>
          <a:p>
            <a:pPr>
              <a:spcBef>
                <a:spcPct val="0"/>
              </a:spcBef>
              <a:buFontTx/>
              <a:buNone/>
            </a:pPr>
            <a:r>
              <a:rPr lang="en-US" altLang="en-US" sz="1000" b="1">
                <a:solidFill>
                  <a:srgbClr val="006600"/>
                </a:solidFill>
              </a:rPr>
              <a:t>            -  METAS</a:t>
            </a:r>
          </a:p>
          <a:p>
            <a:pPr>
              <a:spcBef>
                <a:spcPct val="0"/>
              </a:spcBef>
              <a:buFontTx/>
              <a:buNone/>
            </a:pPr>
            <a:r>
              <a:rPr lang="en-US" altLang="en-US" sz="1000" b="1">
                <a:solidFill>
                  <a:srgbClr val="006600"/>
                </a:solidFill>
              </a:rPr>
              <a:t>            -  HACER EQUIPOS</a:t>
            </a:r>
          </a:p>
          <a:p>
            <a:pPr>
              <a:spcBef>
                <a:spcPct val="0"/>
              </a:spcBef>
              <a:buFontTx/>
              <a:buNone/>
            </a:pPr>
            <a:r>
              <a:rPr lang="en-US" altLang="en-US" sz="1000" b="1">
                <a:solidFill>
                  <a:srgbClr val="006600"/>
                </a:solidFill>
              </a:rPr>
              <a:t>            -  PREPARACIÓN</a:t>
            </a:r>
          </a:p>
        </p:txBody>
      </p:sp>
      <p:sp>
        <p:nvSpPr>
          <p:cNvPr id="994328" name="Line 24"/>
          <p:cNvSpPr>
            <a:spLocks noChangeShapeType="1"/>
          </p:cNvSpPr>
          <p:nvPr/>
        </p:nvSpPr>
        <p:spPr bwMode="auto">
          <a:xfrm>
            <a:off x="976313" y="5051425"/>
            <a:ext cx="22748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29" name="Line 25"/>
          <p:cNvSpPr>
            <a:spLocks noChangeShapeType="1"/>
          </p:cNvSpPr>
          <p:nvPr/>
        </p:nvSpPr>
        <p:spPr bwMode="auto">
          <a:xfrm>
            <a:off x="976313" y="5051425"/>
            <a:ext cx="0" cy="10445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44762" name="Text Box 26"/>
          <p:cNvSpPr txBox="1">
            <a:spLocks noChangeArrowheads="1"/>
          </p:cNvSpPr>
          <p:nvPr/>
        </p:nvSpPr>
        <p:spPr bwMode="auto">
          <a:xfrm>
            <a:off x="2419350" y="8626475"/>
            <a:ext cx="205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00" b="1"/>
              <a:t> </a:t>
            </a:r>
            <a:r>
              <a:rPr lang="en-US" altLang="en-US" sz="1000" b="1">
                <a:solidFill>
                  <a:srgbClr val="E83618"/>
                </a:solidFill>
              </a:rPr>
              <a:t>NIVELES MÁS PROFUNDOS</a:t>
            </a:r>
          </a:p>
          <a:p>
            <a:pPr>
              <a:spcBef>
                <a:spcPct val="0"/>
              </a:spcBef>
              <a:buFontTx/>
              <a:buNone/>
            </a:pPr>
            <a:r>
              <a:rPr lang="en-US" altLang="en-US" sz="1000" b="1">
                <a:solidFill>
                  <a:srgbClr val="E83618"/>
                </a:solidFill>
              </a:rPr>
              <a:t>   DE RELACIÓN CON DIOS</a:t>
            </a:r>
            <a:r>
              <a:rPr lang="en-US" altLang="en-US" sz="900" b="1"/>
              <a:t>       </a:t>
            </a:r>
          </a:p>
        </p:txBody>
      </p:sp>
      <p:sp>
        <p:nvSpPr>
          <p:cNvPr id="244763" name="Text Box 27"/>
          <p:cNvSpPr txBox="1">
            <a:spLocks noChangeArrowheads="1"/>
          </p:cNvSpPr>
          <p:nvPr/>
        </p:nvSpPr>
        <p:spPr bwMode="auto">
          <a:xfrm>
            <a:off x="4495800" y="8626475"/>
            <a:ext cx="1322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b="1">
                <a:solidFill>
                  <a:srgbClr val="006600"/>
                </a:solidFill>
              </a:rPr>
              <a:t>DOMINIO</a:t>
            </a:r>
          </a:p>
          <a:p>
            <a:pPr>
              <a:spcBef>
                <a:spcPct val="0"/>
              </a:spcBef>
              <a:buFontTx/>
              <a:buNone/>
            </a:pPr>
            <a:r>
              <a:rPr lang="en-US" altLang="en-US" sz="1000" b="1">
                <a:solidFill>
                  <a:srgbClr val="006600"/>
                </a:solidFill>
              </a:rPr>
              <a:t>   EN LA COSECHA</a:t>
            </a:r>
          </a:p>
        </p:txBody>
      </p:sp>
      <p:sp>
        <p:nvSpPr>
          <p:cNvPr id="994332" name="Line 28"/>
          <p:cNvSpPr>
            <a:spLocks noChangeShapeType="1"/>
          </p:cNvSpPr>
          <p:nvPr/>
        </p:nvSpPr>
        <p:spPr bwMode="auto">
          <a:xfrm flipH="1">
            <a:off x="3902075" y="8472488"/>
            <a:ext cx="3254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3" name="Line 29"/>
          <p:cNvSpPr>
            <a:spLocks noChangeShapeType="1"/>
          </p:cNvSpPr>
          <p:nvPr/>
        </p:nvSpPr>
        <p:spPr bwMode="auto">
          <a:xfrm>
            <a:off x="3983038" y="9250363"/>
            <a:ext cx="323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4" name="Line 30"/>
          <p:cNvSpPr>
            <a:spLocks noChangeShapeType="1"/>
          </p:cNvSpPr>
          <p:nvPr/>
        </p:nvSpPr>
        <p:spPr bwMode="auto">
          <a:xfrm>
            <a:off x="3740150" y="930275"/>
            <a:ext cx="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5" name="Line 31"/>
          <p:cNvSpPr>
            <a:spLocks noChangeShapeType="1"/>
          </p:cNvSpPr>
          <p:nvPr/>
        </p:nvSpPr>
        <p:spPr bwMode="auto">
          <a:xfrm>
            <a:off x="2133600" y="2722563"/>
            <a:ext cx="5540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6" name="Line 32"/>
          <p:cNvSpPr>
            <a:spLocks noChangeShapeType="1"/>
          </p:cNvSpPr>
          <p:nvPr/>
        </p:nvSpPr>
        <p:spPr bwMode="auto">
          <a:xfrm>
            <a:off x="3740150" y="2020888"/>
            <a:ext cx="0" cy="3095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7" name="Line 33"/>
          <p:cNvSpPr>
            <a:spLocks noChangeShapeType="1"/>
          </p:cNvSpPr>
          <p:nvPr/>
        </p:nvSpPr>
        <p:spPr bwMode="auto">
          <a:xfrm>
            <a:off x="2112963" y="3654425"/>
            <a:ext cx="37385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8" name="Line 34"/>
          <p:cNvSpPr>
            <a:spLocks noChangeShapeType="1"/>
          </p:cNvSpPr>
          <p:nvPr/>
        </p:nvSpPr>
        <p:spPr bwMode="auto">
          <a:xfrm>
            <a:off x="3740150" y="3186113"/>
            <a:ext cx="0" cy="4683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39" name="Line 35"/>
          <p:cNvSpPr>
            <a:spLocks noChangeShapeType="1"/>
          </p:cNvSpPr>
          <p:nvPr/>
        </p:nvSpPr>
        <p:spPr bwMode="auto">
          <a:xfrm>
            <a:off x="2112963" y="3654425"/>
            <a:ext cx="0" cy="231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0" name="Line 36"/>
          <p:cNvSpPr>
            <a:spLocks noChangeShapeType="1"/>
          </p:cNvSpPr>
          <p:nvPr/>
        </p:nvSpPr>
        <p:spPr bwMode="auto">
          <a:xfrm>
            <a:off x="5851525" y="3654425"/>
            <a:ext cx="0" cy="323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1" name="Line 37"/>
          <p:cNvSpPr>
            <a:spLocks noChangeShapeType="1"/>
          </p:cNvSpPr>
          <p:nvPr/>
        </p:nvSpPr>
        <p:spPr bwMode="auto">
          <a:xfrm>
            <a:off x="5851525" y="4740275"/>
            <a:ext cx="0" cy="466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2" name="Line 38"/>
          <p:cNvSpPr>
            <a:spLocks noChangeShapeType="1"/>
          </p:cNvSpPr>
          <p:nvPr/>
        </p:nvSpPr>
        <p:spPr bwMode="auto">
          <a:xfrm>
            <a:off x="4713288" y="5984875"/>
            <a:ext cx="2276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3" name="Line 39"/>
          <p:cNvSpPr>
            <a:spLocks noChangeShapeType="1"/>
          </p:cNvSpPr>
          <p:nvPr/>
        </p:nvSpPr>
        <p:spPr bwMode="auto">
          <a:xfrm>
            <a:off x="4713288" y="5984875"/>
            <a:ext cx="0"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4" name="Line 40"/>
          <p:cNvSpPr>
            <a:spLocks noChangeShapeType="1"/>
          </p:cNvSpPr>
          <p:nvPr/>
        </p:nvSpPr>
        <p:spPr bwMode="auto">
          <a:xfrm>
            <a:off x="5283200" y="5984875"/>
            <a:ext cx="0"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5" name="Line 41"/>
          <p:cNvSpPr>
            <a:spLocks noChangeShapeType="1"/>
          </p:cNvSpPr>
          <p:nvPr/>
        </p:nvSpPr>
        <p:spPr bwMode="auto">
          <a:xfrm>
            <a:off x="5851525" y="5984875"/>
            <a:ext cx="0"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6" name="Line 42"/>
          <p:cNvSpPr>
            <a:spLocks noChangeShapeType="1"/>
          </p:cNvSpPr>
          <p:nvPr/>
        </p:nvSpPr>
        <p:spPr bwMode="auto">
          <a:xfrm>
            <a:off x="6421438" y="5984875"/>
            <a:ext cx="0"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7" name="Line 43"/>
          <p:cNvSpPr>
            <a:spLocks noChangeShapeType="1"/>
          </p:cNvSpPr>
          <p:nvPr/>
        </p:nvSpPr>
        <p:spPr bwMode="auto">
          <a:xfrm>
            <a:off x="6989763" y="5984875"/>
            <a:ext cx="0" cy="31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8" name="Line 44"/>
          <p:cNvSpPr>
            <a:spLocks noChangeShapeType="1"/>
          </p:cNvSpPr>
          <p:nvPr/>
        </p:nvSpPr>
        <p:spPr bwMode="auto">
          <a:xfrm>
            <a:off x="5851525" y="5753100"/>
            <a:ext cx="0" cy="231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49" name="Line 45"/>
          <p:cNvSpPr>
            <a:spLocks noChangeShapeType="1"/>
          </p:cNvSpPr>
          <p:nvPr/>
        </p:nvSpPr>
        <p:spPr bwMode="auto">
          <a:xfrm>
            <a:off x="4713288" y="6681788"/>
            <a:ext cx="282575" cy="468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50" name="Line 46"/>
          <p:cNvSpPr>
            <a:spLocks noChangeShapeType="1"/>
          </p:cNvSpPr>
          <p:nvPr/>
        </p:nvSpPr>
        <p:spPr bwMode="auto">
          <a:xfrm>
            <a:off x="5365750" y="7150100"/>
            <a:ext cx="420688" cy="701675"/>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44783" name="Text Box 47"/>
          <p:cNvSpPr txBox="1">
            <a:spLocks noChangeArrowheads="1"/>
          </p:cNvSpPr>
          <p:nvPr/>
        </p:nvSpPr>
        <p:spPr bwMode="auto">
          <a:xfrm>
            <a:off x="5365750" y="2084388"/>
            <a:ext cx="19494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t>La cantidad de cambio requerido, dependerá de la meta entre los resultados actuales y nuestras metas.</a:t>
            </a:r>
          </a:p>
        </p:txBody>
      </p:sp>
      <p:sp>
        <p:nvSpPr>
          <p:cNvPr id="994352" name="Line 48"/>
          <p:cNvSpPr>
            <a:spLocks noChangeShapeType="1"/>
          </p:cNvSpPr>
          <p:nvPr/>
        </p:nvSpPr>
        <p:spPr bwMode="auto">
          <a:xfrm>
            <a:off x="152400" y="4421188"/>
            <a:ext cx="0" cy="820737"/>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53" name="Line 49"/>
          <p:cNvSpPr>
            <a:spLocks noChangeShapeType="1"/>
          </p:cNvSpPr>
          <p:nvPr/>
        </p:nvSpPr>
        <p:spPr bwMode="auto">
          <a:xfrm>
            <a:off x="2193925" y="4740275"/>
            <a:ext cx="0" cy="3111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54" name="Line 50"/>
          <p:cNvSpPr>
            <a:spLocks noChangeShapeType="1"/>
          </p:cNvSpPr>
          <p:nvPr/>
        </p:nvSpPr>
        <p:spPr bwMode="auto">
          <a:xfrm>
            <a:off x="4953000" y="2722563"/>
            <a:ext cx="53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44787" name="Rectangle 51"/>
          <p:cNvSpPr>
            <a:spLocks noChangeArrowheads="1"/>
          </p:cNvSpPr>
          <p:nvPr/>
        </p:nvSpPr>
        <p:spPr bwMode="auto">
          <a:xfrm>
            <a:off x="2484438" y="5978525"/>
            <a:ext cx="1905000" cy="2338388"/>
          </a:xfrm>
          <a:prstGeom prst="rect">
            <a:avLst/>
          </a:prstGeom>
          <a:gradFill rotWithShape="0">
            <a:gsLst>
              <a:gs pos="0">
                <a:srgbClr val="800080"/>
              </a:gs>
              <a:gs pos="50000">
                <a:srgbClr val="FF0000"/>
              </a:gs>
              <a:gs pos="100000">
                <a:srgbClr val="800080"/>
              </a:gs>
            </a:gsLst>
            <a:lin ang="5400000" scaled="1"/>
          </a:gradFill>
          <a:ln w="38100">
            <a:solidFill>
              <a:schemeClr val="tx1"/>
            </a:solidFill>
            <a:miter lim="800000"/>
            <a:headEnd/>
            <a:tailEnd/>
          </a:ln>
        </p:spPr>
        <p:txBody>
          <a:bodyPr wrap="none" lIns="91817" tIns="45908" rIns="91817" bIns="45908" anchor="ct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latin typeface="Arial Black" panose="020B0A04020102020204" pitchFamily="34" charset="0"/>
            </a:endParaRPr>
          </a:p>
          <a:p>
            <a:pPr algn="ctr">
              <a:spcBef>
                <a:spcPct val="0"/>
              </a:spcBef>
              <a:buFontTx/>
              <a:buNone/>
            </a:pPr>
            <a:endParaRPr lang="en-US" altLang="en-US" sz="1200">
              <a:latin typeface="Arial Black" panose="020B0A04020102020204" pitchFamily="34" charset="0"/>
            </a:endParaRPr>
          </a:p>
          <a:p>
            <a:pPr algn="ctr">
              <a:spcBef>
                <a:spcPct val="0"/>
              </a:spcBef>
              <a:buFontTx/>
              <a:buNone/>
            </a:pPr>
            <a:endParaRPr lang="en-US" altLang="en-US" sz="400" b="1">
              <a:latin typeface="Arial Black" panose="020B0A04020102020204" pitchFamily="34" charset="0"/>
            </a:endParaRPr>
          </a:p>
          <a:p>
            <a:pPr algn="ctr">
              <a:spcBef>
                <a:spcPct val="0"/>
              </a:spcBef>
              <a:buFontTx/>
              <a:buNone/>
            </a:pPr>
            <a:r>
              <a:rPr lang="en-US" altLang="en-US" sz="1800">
                <a:solidFill>
                  <a:srgbClr val="FFFFFF"/>
                </a:solidFill>
                <a:latin typeface="Arial Black" panose="020B0A04020102020204" pitchFamily="34" charset="0"/>
              </a:rPr>
              <a:t>ORACIÓN DE</a:t>
            </a:r>
          </a:p>
          <a:p>
            <a:pPr algn="ctr">
              <a:spcBef>
                <a:spcPct val="0"/>
              </a:spcBef>
              <a:buFontTx/>
              <a:buNone/>
            </a:pPr>
            <a:r>
              <a:rPr lang="en-US" altLang="en-US" sz="1800">
                <a:solidFill>
                  <a:srgbClr val="FFFFFF"/>
                </a:solidFill>
                <a:latin typeface="Arial Black" panose="020B0A04020102020204" pitchFamily="34" charset="0"/>
              </a:rPr>
              <a:t>AVIVAMIENTO</a:t>
            </a:r>
          </a:p>
          <a:p>
            <a:pPr algn="ctr">
              <a:spcBef>
                <a:spcPct val="0"/>
              </a:spcBef>
              <a:buFontTx/>
              <a:buNone/>
            </a:pPr>
            <a:r>
              <a:rPr lang="en-US" altLang="en-US" sz="1600">
                <a:solidFill>
                  <a:srgbClr val="FFFFFF"/>
                </a:solidFill>
                <a:latin typeface="Arial Black" panose="020B0A04020102020204" pitchFamily="34" charset="0"/>
              </a:rPr>
              <a:t>contra</a:t>
            </a:r>
          </a:p>
          <a:p>
            <a:pPr algn="ctr">
              <a:spcBef>
                <a:spcPct val="0"/>
              </a:spcBef>
              <a:buFontTx/>
              <a:buNone/>
            </a:pPr>
            <a:r>
              <a:rPr lang="en-US" altLang="en-US" sz="1200">
                <a:solidFill>
                  <a:srgbClr val="FFFFFF"/>
                </a:solidFill>
                <a:latin typeface="Arial Black" panose="020B0A04020102020204" pitchFamily="34" charset="0"/>
              </a:rPr>
              <a:t>ORACIÓN DE </a:t>
            </a:r>
          </a:p>
          <a:p>
            <a:pPr algn="ctr">
              <a:spcBef>
                <a:spcPct val="0"/>
              </a:spcBef>
              <a:buFontTx/>
              <a:buNone/>
            </a:pPr>
            <a:r>
              <a:rPr lang="en-US" altLang="en-US" sz="1200">
                <a:solidFill>
                  <a:srgbClr val="FFFFFF"/>
                </a:solidFill>
                <a:latin typeface="Arial Black" panose="020B0A04020102020204" pitchFamily="34" charset="0"/>
              </a:rPr>
              <a:t>SOBREVIVENCIA</a:t>
            </a:r>
          </a:p>
          <a:p>
            <a:pPr algn="ctr">
              <a:spcBef>
                <a:spcPct val="0"/>
              </a:spcBef>
              <a:buFontTx/>
              <a:buNone/>
            </a:pPr>
            <a:endParaRPr lang="en-US" altLang="en-US" sz="800">
              <a:solidFill>
                <a:srgbClr val="FFFFFF"/>
              </a:solidFill>
              <a:latin typeface="Arial Black" panose="020B0A04020102020204" pitchFamily="34" charset="0"/>
            </a:endParaRPr>
          </a:p>
          <a:p>
            <a:pPr algn="ctr">
              <a:spcBef>
                <a:spcPct val="0"/>
              </a:spcBef>
              <a:buFontTx/>
              <a:buNone/>
            </a:pPr>
            <a:r>
              <a:rPr lang="en-US" altLang="en-US" sz="1100">
                <a:solidFill>
                  <a:srgbClr val="FFFFFF"/>
                </a:solidFill>
                <a:latin typeface="Arial Black" panose="020B0A04020102020204" pitchFamily="34" charset="0"/>
              </a:rPr>
              <a:t>ORACIÓN Y AYUNO</a:t>
            </a:r>
          </a:p>
          <a:p>
            <a:pPr algn="ctr">
              <a:spcBef>
                <a:spcPct val="0"/>
              </a:spcBef>
              <a:buFontTx/>
              <a:buNone/>
            </a:pPr>
            <a:r>
              <a:rPr lang="en-US" altLang="en-US" sz="1100">
                <a:solidFill>
                  <a:srgbClr val="FFFFFF"/>
                </a:solidFill>
                <a:latin typeface="Arial Black" panose="020B0A04020102020204" pitchFamily="34" charset="0"/>
              </a:rPr>
              <a:t>TRAE UNCIÓN</a:t>
            </a:r>
            <a:endParaRPr lang="en-US" altLang="en-US" sz="1200">
              <a:solidFill>
                <a:srgbClr val="FFFFFF"/>
              </a:solidFill>
              <a:latin typeface="Arial Black" panose="020B0A04020102020204" pitchFamily="34" charset="0"/>
            </a:endParaRPr>
          </a:p>
          <a:p>
            <a:pPr algn="ctr">
              <a:spcBef>
                <a:spcPct val="0"/>
              </a:spcBef>
              <a:buFontTx/>
              <a:buNone/>
            </a:pPr>
            <a:endParaRPr lang="en-US" altLang="en-US" sz="800">
              <a:solidFill>
                <a:srgbClr val="FFFFFF"/>
              </a:solidFill>
              <a:latin typeface="Arial Black" panose="020B0A04020102020204" pitchFamily="34" charset="0"/>
            </a:endParaRPr>
          </a:p>
          <a:p>
            <a:pPr algn="ctr">
              <a:spcBef>
                <a:spcPct val="0"/>
              </a:spcBef>
              <a:buFontTx/>
              <a:buNone/>
            </a:pPr>
            <a:r>
              <a:rPr lang="en-US" altLang="en-US" sz="1200">
                <a:solidFill>
                  <a:srgbClr val="FFFFFF"/>
                </a:solidFill>
                <a:latin typeface="Arial Black" panose="020B0A04020102020204" pitchFamily="34" charset="0"/>
              </a:rPr>
              <a:t>(HABILIDAD DIVINA)</a:t>
            </a:r>
          </a:p>
          <a:p>
            <a:pPr algn="ctr">
              <a:spcBef>
                <a:spcPct val="0"/>
              </a:spcBef>
              <a:buFontTx/>
              <a:buNone/>
            </a:pPr>
            <a:r>
              <a:rPr lang="en-US" altLang="en-US" sz="1100">
                <a:solidFill>
                  <a:srgbClr val="FFFFFF"/>
                </a:solidFill>
                <a:latin typeface="Arial Black" panose="020B0A04020102020204" pitchFamily="34" charset="0"/>
              </a:rPr>
              <a:t>PARA HACER LA </a:t>
            </a:r>
          </a:p>
          <a:p>
            <a:pPr algn="ctr">
              <a:spcBef>
                <a:spcPct val="0"/>
              </a:spcBef>
              <a:buFontTx/>
              <a:buNone/>
            </a:pPr>
            <a:r>
              <a:rPr lang="en-US" altLang="en-US" sz="1100">
                <a:solidFill>
                  <a:srgbClr val="FFFFFF"/>
                </a:solidFill>
                <a:latin typeface="Arial Black" panose="020B0A04020102020204" pitchFamily="34" charset="0"/>
              </a:rPr>
              <a:t>OBRA DE DIOS</a:t>
            </a:r>
            <a:endParaRPr lang="en-US" altLang="en-US" sz="1800">
              <a:solidFill>
                <a:srgbClr val="FFFFFF"/>
              </a:solidFill>
              <a:latin typeface="Arial Black" panose="020B0A04020102020204" pitchFamily="34" charset="0"/>
            </a:endParaRPr>
          </a:p>
          <a:p>
            <a:pPr algn="ctr">
              <a:spcBef>
                <a:spcPct val="0"/>
              </a:spcBef>
              <a:buFontTx/>
              <a:buNone/>
            </a:pPr>
            <a:endParaRPr lang="en-US" altLang="en-US" sz="2000">
              <a:latin typeface="Arial Black" panose="020B0A04020102020204" pitchFamily="34" charset="0"/>
            </a:endParaRPr>
          </a:p>
          <a:p>
            <a:pPr algn="ctr">
              <a:spcBef>
                <a:spcPct val="0"/>
              </a:spcBef>
              <a:buFontTx/>
              <a:buNone/>
            </a:pPr>
            <a:endParaRPr lang="en-US" altLang="en-US" sz="2000">
              <a:latin typeface="Arial Black" panose="020B0A04020102020204" pitchFamily="34" charset="0"/>
            </a:endParaRPr>
          </a:p>
        </p:txBody>
      </p:sp>
      <p:sp>
        <p:nvSpPr>
          <p:cNvPr id="994356" name="Line 52"/>
          <p:cNvSpPr>
            <a:spLocks noChangeShapeType="1"/>
          </p:cNvSpPr>
          <p:nvPr/>
        </p:nvSpPr>
        <p:spPr bwMode="auto">
          <a:xfrm>
            <a:off x="976313" y="7072313"/>
            <a:ext cx="0" cy="1081087"/>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4357" name="Line 53"/>
          <p:cNvSpPr>
            <a:spLocks noChangeShapeType="1"/>
          </p:cNvSpPr>
          <p:nvPr/>
        </p:nvSpPr>
        <p:spPr bwMode="auto">
          <a:xfrm>
            <a:off x="3251200" y="5051425"/>
            <a:ext cx="0" cy="8572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44790" name="Text Box 54"/>
          <p:cNvSpPr txBox="1">
            <a:spLocks noChangeArrowheads="1"/>
          </p:cNvSpPr>
          <p:nvPr/>
        </p:nvSpPr>
        <p:spPr bwMode="auto">
          <a:xfrm>
            <a:off x="5202238" y="73025"/>
            <a:ext cx="19891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t> </a:t>
            </a:r>
            <a:r>
              <a:rPr lang="en-US" altLang="en-US" sz="1600">
                <a:solidFill>
                  <a:srgbClr val="FF0000"/>
                </a:solidFill>
                <a:latin typeface="Arial Black" panose="020B0A04020102020204" pitchFamily="34" charset="0"/>
              </a:rPr>
              <a:t>LA</a:t>
            </a:r>
          </a:p>
          <a:p>
            <a:pPr>
              <a:spcBef>
                <a:spcPct val="0"/>
              </a:spcBef>
              <a:buFontTx/>
              <a:buNone/>
            </a:pPr>
            <a:r>
              <a:rPr lang="en-US" altLang="en-US" sz="1600">
                <a:solidFill>
                  <a:srgbClr val="FF0000"/>
                </a:solidFill>
                <a:latin typeface="Arial Black" panose="020B0A04020102020204" pitchFamily="34" charset="0"/>
              </a:rPr>
              <a:t>    IGLESIA</a:t>
            </a:r>
          </a:p>
          <a:p>
            <a:pPr>
              <a:spcBef>
                <a:spcPct val="0"/>
              </a:spcBef>
              <a:buFontTx/>
              <a:buNone/>
            </a:pPr>
            <a:r>
              <a:rPr lang="en-US" altLang="en-US" sz="1600">
                <a:solidFill>
                  <a:srgbClr val="FF0000"/>
                </a:solidFill>
                <a:latin typeface="Arial Black" panose="020B0A04020102020204" pitchFamily="34" charset="0"/>
              </a:rPr>
              <a:t>        DIRIGIDA </a:t>
            </a:r>
          </a:p>
          <a:p>
            <a:pPr>
              <a:spcBef>
                <a:spcPct val="0"/>
              </a:spcBef>
              <a:buFontTx/>
              <a:buNone/>
            </a:pPr>
            <a:r>
              <a:rPr lang="en-US" altLang="en-US" sz="1600">
                <a:solidFill>
                  <a:srgbClr val="FF0000"/>
                </a:solidFill>
                <a:latin typeface="Arial Black" panose="020B0A04020102020204" pitchFamily="34" charset="0"/>
              </a:rPr>
              <a:t>           POR LA</a:t>
            </a:r>
          </a:p>
          <a:p>
            <a:pPr>
              <a:spcBef>
                <a:spcPct val="0"/>
              </a:spcBef>
              <a:buFontTx/>
              <a:buNone/>
            </a:pPr>
            <a:r>
              <a:rPr lang="en-US" altLang="en-US" sz="1600">
                <a:solidFill>
                  <a:srgbClr val="FF0000"/>
                </a:solidFill>
                <a:latin typeface="Arial Black" panose="020B0A04020102020204" pitchFamily="34" charset="0"/>
              </a:rPr>
              <a:t>	MISIÓN</a:t>
            </a:r>
            <a:endParaRPr lang="en-US" altLang="en-US" sz="1200">
              <a:solidFill>
                <a:srgbClr val="FF0000"/>
              </a:solidFill>
              <a:latin typeface="Arial Black" panose="020B0A04020102020204" pitchFamily="34" charset="0"/>
            </a:endParaRPr>
          </a:p>
        </p:txBody>
      </p:sp>
      <p:sp>
        <p:nvSpPr>
          <p:cNvPr id="244791" name="Text Box 55"/>
          <p:cNvSpPr txBox="1">
            <a:spLocks noChangeArrowheads="1"/>
          </p:cNvSpPr>
          <p:nvPr/>
        </p:nvSpPr>
        <p:spPr bwMode="auto">
          <a:xfrm>
            <a:off x="2378075" y="161925"/>
            <a:ext cx="3825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solidFill>
                  <a:srgbClr val="800080"/>
                </a:solidFill>
                <a:latin typeface="Arial Black" panose="020B0A04020102020204" pitchFamily="34" charset="0"/>
              </a:rPr>
              <a:t>D</a:t>
            </a:r>
          </a:p>
          <a:p>
            <a:pPr algn="ctr">
              <a:spcBef>
                <a:spcPct val="0"/>
              </a:spcBef>
              <a:buFontTx/>
              <a:buNone/>
            </a:pPr>
            <a:r>
              <a:rPr lang="en-US" altLang="en-US" sz="1800" b="1">
                <a:solidFill>
                  <a:srgbClr val="800080"/>
                </a:solidFill>
                <a:latin typeface="Arial Black" panose="020B0A04020102020204" pitchFamily="34" charset="0"/>
              </a:rPr>
              <a:t>I</a:t>
            </a:r>
          </a:p>
          <a:p>
            <a:pPr algn="ctr">
              <a:spcBef>
                <a:spcPct val="0"/>
              </a:spcBef>
              <a:buFontTx/>
              <a:buNone/>
            </a:pPr>
            <a:r>
              <a:rPr lang="en-US" altLang="en-US" sz="1800" b="1">
                <a:solidFill>
                  <a:srgbClr val="800080"/>
                </a:solidFill>
                <a:latin typeface="Arial Black" panose="020B0A04020102020204" pitchFamily="34" charset="0"/>
              </a:rPr>
              <a:t>R</a:t>
            </a:r>
          </a:p>
          <a:p>
            <a:pPr algn="ctr">
              <a:spcBef>
                <a:spcPct val="0"/>
              </a:spcBef>
              <a:buFontTx/>
              <a:buNone/>
            </a:pPr>
            <a:r>
              <a:rPr lang="en-US" altLang="en-US" sz="1800" b="1">
                <a:solidFill>
                  <a:srgbClr val="800080"/>
                </a:solidFill>
                <a:latin typeface="Arial Black" panose="020B0A04020102020204" pitchFamily="34" charset="0"/>
              </a:rPr>
              <a:t>E</a:t>
            </a:r>
          </a:p>
          <a:p>
            <a:pPr algn="ctr">
              <a:spcBef>
                <a:spcPct val="0"/>
              </a:spcBef>
              <a:buFontTx/>
              <a:buNone/>
            </a:pPr>
            <a:r>
              <a:rPr lang="en-US" altLang="en-US" sz="1800" b="1">
                <a:solidFill>
                  <a:srgbClr val="800080"/>
                </a:solidFill>
                <a:latin typeface="Arial Black" panose="020B0A04020102020204" pitchFamily="34" charset="0"/>
              </a:rPr>
              <a:t>C</a:t>
            </a:r>
          </a:p>
          <a:p>
            <a:pPr algn="ctr">
              <a:spcBef>
                <a:spcPct val="0"/>
              </a:spcBef>
              <a:buFontTx/>
              <a:buNone/>
            </a:pPr>
            <a:r>
              <a:rPr lang="en-US" altLang="en-US" sz="1800" b="1">
                <a:solidFill>
                  <a:srgbClr val="800080"/>
                </a:solidFill>
                <a:latin typeface="Arial Black" panose="020B0A04020102020204" pitchFamily="34" charset="0"/>
              </a:rPr>
              <a:t>C</a:t>
            </a:r>
          </a:p>
          <a:p>
            <a:pPr algn="ctr">
              <a:spcBef>
                <a:spcPct val="0"/>
              </a:spcBef>
              <a:buFontTx/>
              <a:buNone/>
            </a:pPr>
            <a:r>
              <a:rPr lang="en-US" altLang="en-US" sz="1800" b="1">
                <a:solidFill>
                  <a:srgbClr val="800080"/>
                </a:solidFill>
                <a:latin typeface="Arial Black" panose="020B0A04020102020204" pitchFamily="34" charset="0"/>
              </a:rPr>
              <a:t>I</a:t>
            </a:r>
          </a:p>
          <a:p>
            <a:pPr algn="ctr">
              <a:spcBef>
                <a:spcPct val="0"/>
              </a:spcBef>
              <a:buFontTx/>
              <a:buNone/>
            </a:pPr>
            <a:r>
              <a:rPr lang="en-US" altLang="en-US" sz="1800" b="1">
                <a:solidFill>
                  <a:srgbClr val="800080"/>
                </a:solidFill>
                <a:latin typeface="Arial Black" panose="020B0A04020102020204" pitchFamily="34" charset="0"/>
              </a:rPr>
              <a:t>Ó</a:t>
            </a:r>
          </a:p>
          <a:p>
            <a:pPr algn="ctr">
              <a:spcBef>
                <a:spcPct val="0"/>
              </a:spcBef>
              <a:buFontTx/>
              <a:buNone/>
            </a:pPr>
            <a:r>
              <a:rPr lang="en-US" altLang="en-US" sz="1800" b="1">
                <a:solidFill>
                  <a:srgbClr val="800080"/>
                </a:solidFill>
                <a:latin typeface="Arial Black" panose="020B0A04020102020204" pitchFamily="34" charset="0"/>
              </a:rPr>
              <a:t>N</a:t>
            </a:r>
            <a:endParaRPr lang="en-US" altLang="en-US" sz="1800">
              <a:solidFill>
                <a:srgbClr val="800080"/>
              </a:solidFill>
              <a:latin typeface="Arial Black" panose="020B0A04020102020204" pitchFamily="34" charset="0"/>
            </a:endParaRPr>
          </a:p>
        </p:txBody>
      </p:sp>
      <p:sp>
        <p:nvSpPr>
          <p:cNvPr id="244792" name="Text Box 56"/>
          <p:cNvSpPr txBox="1">
            <a:spLocks noChangeArrowheads="1"/>
          </p:cNvSpPr>
          <p:nvPr/>
        </p:nvSpPr>
        <p:spPr bwMode="auto">
          <a:xfrm>
            <a:off x="685800" y="3286125"/>
            <a:ext cx="2819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0000"/>
                </a:solidFill>
              </a:rPr>
              <a:t>(</a:t>
            </a:r>
            <a:r>
              <a:rPr lang="en-US" altLang="en-US" sz="2400" b="1">
                <a:solidFill>
                  <a:srgbClr val="FF0000"/>
                </a:solidFill>
                <a:latin typeface="Arial Black" panose="020B0A04020102020204" pitchFamily="34" charset="0"/>
              </a:rPr>
              <a:t>2</a:t>
            </a:r>
            <a:r>
              <a:rPr lang="en-US" altLang="en-US" sz="2400" b="1">
                <a:solidFill>
                  <a:srgbClr val="FF0000"/>
                </a:solidFill>
              </a:rPr>
              <a:t>)</a:t>
            </a:r>
            <a:r>
              <a:rPr lang="en-US" altLang="en-US" sz="2400" b="1">
                <a:solidFill>
                  <a:srgbClr val="FF0000"/>
                </a:solidFill>
                <a:latin typeface="Arial Black" panose="020B0A04020102020204" pitchFamily="34" charset="0"/>
              </a:rPr>
              <a:t> </a:t>
            </a:r>
            <a:r>
              <a:rPr lang="en-US" altLang="en-US" sz="1800" b="1">
                <a:solidFill>
                  <a:srgbClr val="FF0000"/>
                </a:solidFill>
                <a:latin typeface="Arial Black" panose="020B0A04020102020204" pitchFamily="34" charset="0"/>
              </a:rPr>
              <a:t>PODER DIVINO</a:t>
            </a:r>
            <a:endParaRPr lang="en-US" altLang="en-US" sz="1800">
              <a:latin typeface="Arial Black" panose="020B0A04020102020204" pitchFamily="34" charset="0"/>
            </a:endParaRPr>
          </a:p>
        </p:txBody>
      </p:sp>
      <p:sp>
        <p:nvSpPr>
          <p:cNvPr id="244793" name="Text Box 57"/>
          <p:cNvSpPr txBox="1">
            <a:spLocks noChangeArrowheads="1"/>
          </p:cNvSpPr>
          <p:nvPr/>
        </p:nvSpPr>
        <p:spPr bwMode="auto">
          <a:xfrm>
            <a:off x="4876800" y="3251200"/>
            <a:ext cx="25193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7" tIns="45908" rIns="91817" bIns="45908">
            <a:spAutoFit/>
          </a:bodyPr>
          <a:lstStyle>
            <a:lvl1pPr defTabSz="920750">
              <a:spcBef>
                <a:spcPct val="20000"/>
              </a:spcBef>
              <a:buChar char="•"/>
              <a:defRPr sz="3200">
                <a:solidFill>
                  <a:schemeClr val="tx1"/>
                </a:solidFill>
                <a:latin typeface="Times New Roman" panose="02020603050405020304" pitchFamily="18" charset="0"/>
              </a:defRPr>
            </a:lvl1pPr>
            <a:lvl2pPr marL="773113" indent="-298450"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8125"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6600"/>
                </a:solidFill>
              </a:rPr>
              <a:t>(</a:t>
            </a:r>
            <a:r>
              <a:rPr lang="en-US" altLang="en-US" sz="2400" b="1">
                <a:solidFill>
                  <a:srgbClr val="006600"/>
                </a:solidFill>
                <a:latin typeface="Arial Black" panose="020B0A04020102020204" pitchFamily="34" charset="0"/>
              </a:rPr>
              <a:t>3</a:t>
            </a:r>
            <a:r>
              <a:rPr lang="en-US" altLang="en-US" sz="2400" b="1">
                <a:solidFill>
                  <a:srgbClr val="006600"/>
                </a:solidFill>
              </a:rPr>
              <a:t>)</a:t>
            </a:r>
            <a:r>
              <a:rPr lang="en-US" altLang="en-US" sz="1800" b="1">
                <a:solidFill>
                  <a:srgbClr val="006600"/>
                </a:solidFill>
                <a:latin typeface="Arial Black" panose="020B0A04020102020204" pitchFamily="34" charset="0"/>
              </a:rPr>
              <a:t> ACCIONES APOSTÓLICAS</a:t>
            </a:r>
            <a:endParaRPr lang="en-US" altLang="en-US" sz="1800">
              <a:solidFill>
                <a:srgbClr val="006600"/>
              </a:solidFill>
              <a:latin typeface="Arial Black" panose="020B0A04020102020204" pitchFamily="34" charset="0"/>
            </a:endParaRPr>
          </a:p>
        </p:txBody>
      </p:sp>
      <p:sp>
        <p:nvSpPr>
          <p:cNvPr id="244794" name="Text Box 58"/>
          <p:cNvSpPr txBox="1">
            <a:spLocks noChangeArrowheads="1"/>
          </p:cNvSpPr>
          <p:nvPr/>
        </p:nvSpPr>
        <p:spPr bwMode="auto">
          <a:xfrm>
            <a:off x="1752600" y="1143000"/>
            <a:ext cx="6080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6" tIns="45608" rIns="91216" bIns="4560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rgbClr val="800080"/>
                </a:solidFill>
                <a:latin typeface="Times New Roman" panose="02020603050405020304" pitchFamily="18" charset="0"/>
              </a:rPr>
              <a:t>(</a:t>
            </a:r>
            <a:r>
              <a:rPr lang="en-US" altLang="en-US" sz="2400" b="1">
                <a:solidFill>
                  <a:srgbClr val="800080"/>
                </a:solidFill>
                <a:latin typeface="Rockwell Extra Bold" panose="02060903040505020403" pitchFamily="18" charset="0"/>
              </a:rPr>
              <a:t>1</a:t>
            </a:r>
            <a:r>
              <a:rPr lang="en-US" altLang="en-US" sz="2400" b="1">
                <a:solidFill>
                  <a:srgbClr val="800080"/>
                </a:solidFill>
                <a:latin typeface="Times New Roman" panose="02020603050405020304" pitchFamily="18" charset="0"/>
              </a:rPr>
              <a:t>)</a:t>
            </a:r>
          </a:p>
        </p:txBody>
      </p:sp>
      <p:sp>
        <p:nvSpPr>
          <p:cNvPr id="994363" name="Line 59"/>
          <p:cNvSpPr>
            <a:spLocks noChangeShapeType="1"/>
          </p:cNvSpPr>
          <p:nvPr/>
        </p:nvSpPr>
        <p:spPr bwMode="auto">
          <a:xfrm>
            <a:off x="152400" y="5502275"/>
            <a:ext cx="0" cy="1660525"/>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p:txBody>
          <a:bodyPr/>
          <a:lstStyle/>
          <a:p>
            <a:pPr algn="ctr">
              <a:buFontTx/>
              <a:buNone/>
            </a:pPr>
            <a:r>
              <a:rPr lang="en-US" altLang="en-US" dirty="0"/>
              <a:t>H-5 landscape</a:t>
            </a:r>
          </a:p>
        </p:txBody>
      </p:sp>
    </p:spTree>
  </p:cSld>
  <p:clrMapOvr>
    <a:masterClrMapping/>
  </p:clrMapOvr>
  <p:transition spd="slow">
    <p:checke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p:txBody>
          <a:bodyPr/>
          <a:lstStyle/>
          <a:p>
            <a:pPr algn="ctr">
              <a:buFontTx/>
              <a:buNone/>
            </a:pPr>
            <a:r>
              <a:rPr lang="en-US" altLang="en-US" dirty="0"/>
              <a:t>H-6 landscape</a:t>
            </a:r>
          </a:p>
        </p:txBody>
      </p:sp>
    </p:spTree>
    <p:extLst>
      <p:ext uri="{BB962C8B-B14F-4D97-AF65-F5344CB8AC3E}">
        <p14:creationId xmlns:p14="http://schemas.microsoft.com/office/powerpoint/2010/main" val="2568941408"/>
      </p:ext>
    </p:extLst>
  </p:cSld>
  <p:clrMapOvr>
    <a:masterClrMapping/>
  </p:clrMapOvr>
  <p:transition spd="slow">
    <p:checke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990600" y="152400"/>
            <a:ext cx="5754688" cy="1846263"/>
          </a:xfrm>
          <a:prstGeom prst="cube">
            <a:avLst>
              <a:gd name="adj" fmla="val 25000"/>
            </a:avLst>
          </a:prstGeom>
          <a:solidFill>
            <a:srgbClr val="0000FF"/>
          </a:solidFill>
          <a:ln w="38100">
            <a:solidFill>
              <a:schemeClr val="tx1"/>
            </a:solidFill>
            <a:miter lim="800000"/>
            <a:headEnd/>
            <a:tailEnd/>
          </a:ln>
          <a:effectLst/>
        </p:spPr>
        <p:txBody>
          <a:bodyPr wrap="none" lIns="102842" tIns="51422" rIns="102842" bIns="51422" anchor="ctr"/>
          <a:lstStyle/>
          <a:p>
            <a:pPr defTabSz="920750">
              <a:defRPr/>
            </a:pPr>
            <a:endParaRPr lang="es-ES" sz="1000">
              <a:effectLst>
                <a:outerShdw blurRad="38100" dist="38100" dir="2700000" algn="tl">
                  <a:srgbClr val="FFFFFF"/>
                </a:outerShdw>
              </a:effectLst>
              <a:latin typeface="Times New Roman" pitchFamily="18" charset="0"/>
              <a:cs typeface="Arial" charset="0"/>
            </a:endParaRPr>
          </a:p>
        </p:txBody>
      </p:sp>
      <p:sp>
        <p:nvSpPr>
          <p:cNvPr id="248835" name="Text Box 3"/>
          <p:cNvSpPr txBox="1">
            <a:spLocks noChangeArrowheads="1"/>
          </p:cNvSpPr>
          <p:nvPr/>
        </p:nvSpPr>
        <p:spPr bwMode="auto">
          <a:xfrm>
            <a:off x="1343025" y="141288"/>
            <a:ext cx="48466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842" tIns="51422" rIns="102842" bIns="51422"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chemeClr val="bg1"/>
                </a:solidFill>
                <a:latin typeface="Arial Black" panose="020B0A04020102020204" pitchFamily="34" charset="0"/>
                <a:cs typeface="Arial" panose="020B0604020202020204" pitchFamily="34" charset="0"/>
              </a:rPr>
              <a:t>E V A N G E L I S M O</a:t>
            </a:r>
          </a:p>
        </p:txBody>
      </p:sp>
      <p:sp>
        <p:nvSpPr>
          <p:cNvPr id="248836" name="Text Box 4"/>
          <p:cNvSpPr txBox="1">
            <a:spLocks noChangeArrowheads="1"/>
          </p:cNvSpPr>
          <p:nvPr/>
        </p:nvSpPr>
        <p:spPr bwMode="auto">
          <a:xfrm>
            <a:off x="1011238" y="633413"/>
            <a:ext cx="51990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842" tIns="51422" rIns="102842" bIns="51422" anchor="ctr"/>
          <a:lstStyle>
            <a:lvl1pPr defTabSz="920750">
              <a:spcBef>
                <a:spcPct val="20000"/>
              </a:spcBef>
              <a:buChar char="•"/>
              <a:tabLst>
                <a:tab pos="1381125" algn="l"/>
              </a:tabLst>
              <a:defRPr sz="3200">
                <a:solidFill>
                  <a:schemeClr val="tx1"/>
                </a:solidFill>
                <a:latin typeface="Times New Roman" panose="02020603050405020304" pitchFamily="18" charset="0"/>
              </a:defRPr>
            </a:lvl1pPr>
            <a:lvl2pPr marL="742950" indent="-285750" defTabSz="920750">
              <a:spcBef>
                <a:spcPct val="20000"/>
              </a:spcBef>
              <a:buChar char="–"/>
              <a:tabLst>
                <a:tab pos="1381125" algn="l"/>
              </a:tabLst>
              <a:defRPr sz="2800">
                <a:solidFill>
                  <a:schemeClr val="tx1"/>
                </a:solidFill>
                <a:latin typeface="Times New Roman" panose="02020603050405020304" pitchFamily="18" charset="0"/>
              </a:defRPr>
            </a:lvl2pPr>
            <a:lvl3pPr marL="1143000" indent="-228600" defTabSz="920750">
              <a:spcBef>
                <a:spcPct val="20000"/>
              </a:spcBef>
              <a:buChar char="•"/>
              <a:tabLst>
                <a:tab pos="1381125" algn="l"/>
              </a:tabLst>
              <a:defRPr sz="2400">
                <a:solidFill>
                  <a:schemeClr val="tx1"/>
                </a:solidFill>
                <a:latin typeface="Times New Roman" panose="02020603050405020304" pitchFamily="18" charset="0"/>
              </a:defRPr>
            </a:lvl3pPr>
            <a:lvl4pPr defTabSz="920750">
              <a:spcBef>
                <a:spcPct val="20000"/>
              </a:spcBef>
              <a:buChar char="–"/>
              <a:tabLst>
                <a:tab pos="1381125" algn="l"/>
              </a:tabLst>
              <a:defRPr sz="2000">
                <a:solidFill>
                  <a:schemeClr val="tx1"/>
                </a:solidFill>
                <a:latin typeface="Times New Roman" panose="02020603050405020304" pitchFamily="18" charset="0"/>
              </a:defRPr>
            </a:lvl4pPr>
            <a:lvl5pPr marL="2057400" indent="-228600" defTabSz="920750">
              <a:spcBef>
                <a:spcPct val="20000"/>
              </a:spcBef>
              <a:buChar char="»"/>
              <a:tabLst>
                <a:tab pos="1381125" algn="l"/>
              </a:tabLst>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tabLst>
                <a:tab pos="1381125" algn="l"/>
              </a:tabLst>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bg1"/>
                </a:solidFill>
                <a:latin typeface="Albertus" pitchFamily="34" charset="0"/>
                <a:cs typeface="Arial" panose="020B0604020202020204" pitchFamily="34" charset="0"/>
              </a:rPr>
              <a:t> </a:t>
            </a:r>
            <a:r>
              <a:rPr lang="en-US" altLang="en-US" sz="2300">
                <a:solidFill>
                  <a:schemeClr val="bg1"/>
                </a:solidFill>
                <a:latin typeface="Arial Black" panose="020B0A04020102020204" pitchFamily="34" charset="0"/>
                <a:cs typeface="Arial" panose="020B0604020202020204" pitchFamily="34" charset="0"/>
              </a:rPr>
              <a:t>GANAR ALMAS</a:t>
            </a:r>
          </a:p>
          <a:p>
            <a:pPr lvl="3">
              <a:spcBef>
                <a:spcPct val="0"/>
              </a:spcBef>
              <a:buFontTx/>
              <a:buNone/>
            </a:pPr>
            <a:r>
              <a:rPr lang="en-US" altLang="en-US" sz="1800" b="1">
                <a:solidFill>
                  <a:schemeClr val="bg1"/>
                </a:solidFill>
                <a:latin typeface="Albertus" pitchFamily="34" charset="0"/>
                <a:cs typeface="Arial" panose="020B0604020202020204" pitchFamily="34" charset="0"/>
              </a:rPr>
              <a:t>&gt;</a:t>
            </a:r>
            <a:r>
              <a:rPr lang="en-US" altLang="en-US" sz="1600">
                <a:solidFill>
                  <a:schemeClr val="bg1"/>
                </a:solidFill>
                <a:latin typeface="Albertus" pitchFamily="34" charset="0"/>
                <a:cs typeface="Arial" panose="020B0604020202020204" pitchFamily="34" charset="0"/>
              </a:rPr>
              <a:t>  </a:t>
            </a:r>
            <a:r>
              <a:rPr lang="en-US" altLang="en-US" sz="1900" b="1">
                <a:solidFill>
                  <a:schemeClr val="bg1"/>
                </a:solidFill>
                <a:latin typeface="Albertus" pitchFamily="34" charset="0"/>
                <a:cs typeface="Arial" panose="020B0604020202020204" pitchFamily="34" charset="0"/>
              </a:rPr>
              <a:t>Liberación</a:t>
            </a:r>
          </a:p>
          <a:p>
            <a:pPr lvl="3">
              <a:spcBef>
                <a:spcPct val="0"/>
              </a:spcBef>
              <a:buFontTx/>
              <a:buNone/>
            </a:pPr>
            <a:r>
              <a:rPr lang="en-US" altLang="en-US" sz="1900" b="1">
                <a:solidFill>
                  <a:schemeClr val="bg1"/>
                </a:solidFill>
                <a:latin typeface="Albertus" pitchFamily="34" charset="0"/>
                <a:cs typeface="Arial" panose="020B0604020202020204" pitchFamily="34" charset="0"/>
              </a:rPr>
              <a:t>&gt;  Salvación</a:t>
            </a:r>
          </a:p>
          <a:p>
            <a:pPr lvl="3">
              <a:spcBef>
                <a:spcPct val="0"/>
              </a:spcBef>
              <a:buFontTx/>
              <a:buNone/>
            </a:pPr>
            <a:r>
              <a:rPr lang="en-US" altLang="en-US" sz="1900" b="1">
                <a:solidFill>
                  <a:schemeClr val="bg1"/>
                </a:solidFill>
                <a:latin typeface="Albertus" pitchFamily="34" charset="0"/>
                <a:cs typeface="Arial" panose="020B0604020202020204" pitchFamily="34" charset="0"/>
              </a:rPr>
              <a:t>&gt;  Sanidad y milagros</a:t>
            </a:r>
            <a:endParaRPr lang="en-US" altLang="en-US" sz="1900">
              <a:solidFill>
                <a:schemeClr val="bg1"/>
              </a:solidFill>
              <a:latin typeface="Arial Black" panose="020B0A04020102020204" pitchFamily="34" charset="0"/>
              <a:cs typeface="Arial" panose="020B0604020202020204" pitchFamily="34" charset="0"/>
            </a:endParaRPr>
          </a:p>
        </p:txBody>
      </p:sp>
      <p:sp>
        <p:nvSpPr>
          <p:cNvPr id="248837" name="Rectangle 5"/>
          <p:cNvSpPr>
            <a:spLocks noChangeArrowheads="1"/>
          </p:cNvSpPr>
          <p:nvPr/>
        </p:nvSpPr>
        <p:spPr bwMode="auto">
          <a:xfrm>
            <a:off x="731838" y="2514600"/>
            <a:ext cx="5668962" cy="3556000"/>
          </a:xfrm>
          <a:prstGeom prst="rect">
            <a:avLst/>
          </a:prstGeom>
          <a:solidFill>
            <a:srgbClr val="FF0000"/>
          </a:solidFill>
          <a:ln w="57150">
            <a:solidFill>
              <a:schemeClr val="tx1"/>
            </a:solidFill>
            <a:miter lim="800000"/>
            <a:headEnd/>
            <a:tailEnd/>
          </a:ln>
        </p:spPr>
        <p:txBody>
          <a:bodyPr wrap="none" lIns="92034" tIns="46016" rIns="92034" bIns="46016"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n-US" sz="1000">
              <a:cs typeface="Arial" panose="020B0604020202020204" pitchFamily="34" charset="0"/>
            </a:endParaRPr>
          </a:p>
        </p:txBody>
      </p:sp>
      <p:sp>
        <p:nvSpPr>
          <p:cNvPr id="248838" name="Text Box 6"/>
          <p:cNvSpPr txBox="1">
            <a:spLocks noChangeArrowheads="1"/>
          </p:cNvSpPr>
          <p:nvPr/>
        </p:nvSpPr>
        <p:spPr bwMode="auto">
          <a:xfrm>
            <a:off x="762000" y="2514600"/>
            <a:ext cx="4724400" cy="3109913"/>
          </a:xfrm>
          <a:prstGeom prst="rect">
            <a:avLst/>
          </a:prstGeom>
          <a:solidFill>
            <a:srgbClr val="FF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2034" tIns="46016" rIns="92034" bIns="46016">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solidFill>
                  <a:schemeClr val="bg1"/>
                </a:solidFill>
                <a:latin typeface="Bodoni Poster SSi" pitchFamily="34" charset="0"/>
                <a:cs typeface="Arial" panose="020B0604020202020204" pitchFamily="34" charset="0"/>
              </a:rPr>
              <a:t>M I N I S T E R I O  C E N T R A L</a:t>
            </a:r>
            <a:endParaRPr lang="en-US" altLang="en-US" sz="2000" b="1">
              <a:solidFill>
                <a:schemeClr val="bg1"/>
              </a:solidFill>
              <a:latin typeface="Arial Black" panose="020B0A04020102020204" pitchFamily="34" charset="0"/>
              <a:cs typeface="Arial" panose="020B0604020202020204" pitchFamily="34" charset="0"/>
            </a:endParaRPr>
          </a:p>
          <a:p>
            <a:pPr algn="ctr">
              <a:spcBef>
                <a:spcPct val="0"/>
              </a:spcBef>
              <a:buFontTx/>
              <a:buNone/>
            </a:pPr>
            <a:endParaRPr lang="en-US" altLang="en-US" sz="800" b="1">
              <a:solidFill>
                <a:schemeClr val="bg1"/>
              </a:solidFill>
              <a:latin typeface="Arial Black" panose="020B0A04020102020204" pitchFamily="34" charset="0"/>
              <a:cs typeface="Arial" panose="020B0604020202020204" pitchFamily="34" charset="0"/>
            </a:endParaRPr>
          </a:p>
          <a:p>
            <a:pPr algn="ctr">
              <a:spcBef>
                <a:spcPct val="0"/>
              </a:spcBef>
              <a:buFontTx/>
              <a:buNone/>
            </a:pPr>
            <a:r>
              <a:rPr lang="en-US" altLang="en-US" sz="2000" b="1">
                <a:solidFill>
                  <a:schemeClr val="bg1"/>
                </a:solidFill>
                <a:latin typeface="Albertus" pitchFamily="34" charset="0"/>
                <a:cs typeface="Arial" panose="020B0604020202020204" pitchFamily="34" charset="0"/>
              </a:rPr>
              <a:t>Ganar almas</a:t>
            </a:r>
          </a:p>
          <a:p>
            <a:pPr algn="ctr">
              <a:spcBef>
                <a:spcPct val="0"/>
              </a:spcBef>
              <a:buFontTx/>
              <a:buNone/>
            </a:pPr>
            <a:r>
              <a:rPr lang="en-US" altLang="en-US" sz="1800" b="1" u="sng">
                <a:solidFill>
                  <a:schemeClr val="bg1"/>
                </a:solidFill>
                <a:latin typeface="Albertus" pitchFamily="34" charset="0"/>
                <a:cs typeface="Arial" panose="020B0604020202020204" pitchFamily="34" charset="0"/>
              </a:rPr>
              <a:t>(Evangelismo Personal)</a:t>
            </a:r>
          </a:p>
          <a:p>
            <a:pPr algn="ctr">
              <a:spcBef>
                <a:spcPct val="0"/>
              </a:spcBef>
              <a:buFontTx/>
              <a:buNone/>
            </a:pPr>
            <a:r>
              <a:rPr lang="en-US" altLang="en-US" sz="400" b="1">
                <a:solidFill>
                  <a:schemeClr val="bg1"/>
                </a:solidFill>
                <a:cs typeface="Arial" panose="020B0604020202020204" pitchFamily="34" charset="0"/>
              </a:rPr>
              <a:t> </a:t>
            </a:r>
          </a:p>
          <a:p>
            <a:pPr algn="ctr">
              <a:spcBef>
                <a:spcPct val="0"/>
              </a:spcBef>
              <a:buFontTx/>
              <a:buNone/>
            </a:pPr>
            <a:r>
              <a:rPr lang="en-US" altLang="en-US" sz="1800" b="1">
                <a:solidFill>
                  <a:schemeClr val="bg1"/>
                </a:solidFill>
                <a:latin typeface="Albertus" pitchFamily="34" charset="0"/>
                <a:cs typeface="Arial" panose="020B0604020202020204" pitchFamily="34" charset="0"/>
              </a:rPr>
              <a:t>¡No es un departamento de la iglesia!  </a:t>
            </a:r>
          </a:p>
          <a:p>
            <a:pPr algn="ctr">
              <a:spcBef>
                <a:spcPct val="0"/>
              </a:spcBef>
              <a:buFontTx/>
              <a:buNone/>
            </a:pPr>
            <a:r>
              <a:rPr lang="en-US" altLang="en-US" sz="1800" b="1">
                <a:solidFill>
                  <a:schemeClr val="bg1"/>
                </a:solidFill>
                <a:latin typeface="Albertus" pitchFamily="34" charset="0"/>
                <a:cs typeface="Arial" panose="020B0604020202020204" pitchFamily="34" charset="0"/>
              </a:rPr>
              <a:t> ¡Es la misión de la iglesia!</a:t>
            </a:r>
            <a:endParaRPr lang="en-US" altLang="en-US" sz="1200" b="1">
              <a:solidFill>
                <a:schemeClr val="bg1"/>
              </a:solidFill>
              <a:cs typeface="Arial" panose="020B0604020202020204" pitchFamily="34" charset="0"/>
            </a:endParaRPr>
          </a:p>
          <a:p>
            <a:pPr algn="ctr">
              <a:spcBef>
                <a:spcPct val="0"/>
              </a:spcBef>
              <a:buFontTx/>
              <a:buNone/>
            </a:pPr>
            <a:endParaRPr lang="en-US" altLang="en-US" sz="1200" b="1">
              <a:solidFill>
                <a:schemeClr val="bg1"/>
              </a:solidFill>
              <a:latin typeface="Arial Black" panose="020B0A04020102020204" pitchFamily="34" charset="0"/>
              <a:cs typeface="Arial" panose="020B0604020202020204" pitchFamily="34" charset="0"/>
            </a:endParaRPr>
          </a:p>
          <a:p>
            <a:pPr algn="ctr">
              <a:spcBef>
                <a:spcPct val="0"/>
              </a:spcBef>
              <a:buFontTx/>
              <a:buNone/>
            </a:pPr>
            <a:r>
              <a:rPr lang="en-US" altLang="en-US" sz="2000" b="1" u="sng">
                <a:solidFill>
                  <a:schemeClr val="bg1"/>
                </a:solidFill>
                <a:latin typeface="Albertus" pitchFamily="34" charset="0"/>
                <a:cs typeface="Arial" panose="020B0604020202020204" pitchFamily="34" charset="0"/>
              </a:rPr>
              <a:t>Oración y ayuno</a:t>
            </a:r>
          </a:p>
          <a:p>
            <a:pPr algn="ctr">
              <a:spcBef>
                <a:spcPct val="0"/>
              </a:spcBef>
              <a:buFontTx/>
              <a:buNone/>
            </a:pPr>
            <a:endParaRPr lang="en-US" altLang="en-US" sz="400" b="1" u="sng">
              <a:solidFill>
                <a:schemeClr val="bg1"/>
              </a:solidFill>
              <a:latin typeface="Arial Black" panose="020B0A04020102020204" pitchFamily="34" charset="0"/>
              <a:cs typeface="Arial" panose="020B0604020202020204" pitchFamily="34" charset="0"/>
            </a:endParaRPr>
          </a:p>
          <a:p>
            <a:pPr algn="ctr">
              <a:spcBef>
                <a:spcPct val="0"/>
              </a:spcBef>
              <a:buFontTx/>
              <a:buNone/>
            </a:pPr>
            <a:r>
              <a:rPr lang="en-US" altLang="en-US" sz="1600" b="1">
                <a:solidFill>
                  <a:schemeClr val="bg1"/>
                </a:solidFill>
                <a:cs typeface="Arial" panose="020B0604020202020204" pitchFamily="34" charset="0"/>
              </a:rPr>
              <a:t> </a:t>
            </a:r>
            <a:r>
              <a:rPr lang="en-US" altLang="en-US" sz="1800" b="1">
                <a:solidFill>
                  <a:schemeClr val="bg1"/>
                </a:solidFill>
                <a:latin typeface="Albertus" pitchFamily="34" charset="0"/>
                <a:cs typeface="Arial" panose="020B0604020202020204" pitchFamily="34" charset="0"/>
              </a:rPr>
              <a:t>¡No es un departamento de la iglesia!</a:t>
            </a:r>
          </a:p>
          <a:p>
            <a:pPr algn="ctr">
              <a:spcBef>
                <a:spcPct val="0"/>
              </a:spcBef>
              <a:buFontTx/>
              <a:buNone/>
            </a:pPr>
            <a:r>
              <a:rPr lang="en-US" altLang="en-US" sz="1800" b="1">
                <a:solidFill>
                  <a:schemeClr val="bg1"/>
                </a:solidFill>
                <a:latin typeface="Albertus" pitchFamily="34" charset="0"/>
                <a:cs typeface="Arial" panose="020B0604020202020204" pitchFamily="34" charset="0"/>
              </a:rPr>
              <a:t> ¡Es el poder de la iglesia</a:t>
            </a:r>
            <a:r>
              <a:rPr lang="en-US" altLang="en-US" sz="1800">
                <a:solidFill>
                  <a:schemeClr val="bg1"/>
                </a:solidFill>
                <a:latin typeface="Albertus" pitchFamily="34" charset="0"/>
                <a:cs typeface="Arial" panose="020B0604020202020204" pitchFamily="34" charset="0"/>
              </a:rPr>
              <a:t>!</a:t>
            </a:r>
          </a:p>
          <a:p>
            <a:pPr algn="ctr">
              <a:spcBef>
                <a:spcPct val="0"/>
              </a:spcBef>
              <a:buFontTx/>
              <a:buNone/>
            </a:pPr>
            <a:endParaRPr lang="en-US" altLang="en-US" sz="2000">
              <a:solidFill>
                <a:schemeClr val="bg1"/>
              </a:solidFill>
              <a:latin typeface="Arial Black" panose="020B0A04020102020204" pitchFamily="34" charset="0"/>
              <a:cs typeface="Arial" panose="020B0604020202020204" pitchFamily="34" charset="0"/>
            </a:endParaRPr>
          </a:p>
        </p:txBody>
      </p:sp>
      <p:sp>
        <p:nvSpPr>
          <p:cNvPr id="996359" name="Line 7"/>
          <p:cNvSpPr>
            <a:spLocks noChangeShapeType="1"/>
          </p:cNvSpPr>
          <p:nvPr/>
        </p:nvSpPr>
        <p:spPr bwMode="auto">
          <a:xfrm>
            <a:off x="5486400" y="2514600"/>
            <a:ext cx="12700" cy="3603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48840" name="Text Box 8"/>
          <p:cNvSpPr txBox="1">
            <a:spLocks noChangeArrowheads="1"/>
          </p:cNvSpPr>
          <p:nvPr/>
        </p:nvSpPr>
        <p:spPr bwMode="auto">
          <a:xfrm>
            <a:off x="5715000" y="2514600"/>
            <a:ext cx="304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6" rIns="92034" bIns="46016">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b="1">
                <a:solidFill>
                  <a:schemeClr val="bg1"/>
                </a:solidFill>
                <a:cs typeface="Arial" panose="020B0604020202020204" pitchFamily="34" charset="0"/>
              </a:rPr>
              <a:t>MINISTERIOS </a:t>
            </a:r>
          </a:p>
          <a:p>
            <a:pPr algn="ctr">
              <a:spcBef>
                <a:spcPct val="0"/>
              </a:spcBef>
              <a:buFontTx/>
              <a:buNone/>
            </a:pPr>
            <a:endParaRPr lang="en-US" altLang="en-US" sz="500" b="1">
              <a:solidFill>
                <a:schemeClr val="bg1"/>
              </a:solidFill>
              <a:cs typeface="Arial" panose="020B0604020202020204" pitchFamily="34" charset="0"/>
            </a:endParaRPr>
          </a:p>
          <a:p>
            <a:pPr algn="ctr">
              <a:spcBef>
                <a:spcPct val="0"/>
              </a:spcBef>
              <a:buFontTx/>
              <a:buNone/>
            </a:pPr>
            <a:r>
              <a:rPr lang="en-US" altLang="en-US" sz="1200" b="1">
                <a:solidFill>
                  <a:schemeClr val="bg1"/>
                </a:solidFill>
                <a:cs typeface="Arial" panose="020B0604020202020204" pitchFamily="34" charset="0"/>
              </a:rPr>
              <a:t>DE</a:t>
            </a:r>
          </a:p>
          <a:p>
            <a:pPr algn="ctr">
              <a:spcBef>
                <a:spcPct val="0"/>
              </a:spcBef>
              <a:buFontTx/>
              <a:buNone/>
            </a:pPr>
            <a:r>
              <a:rPr lang="en-US" altLang="en-US" sz="700" b="1">
                <a:solidFill>
                  <a:schemeClr val="bg1"/>
                </a:solidFill>
                <a:cs typeface="Arial" panose="020B0604020202020204" pitchFamily="34" charset="0"/>
              </a:rPr>
              <a:t> </a:t>
            </a:r>
            <a:r>
              <a:rPr lang="en-US" altLang="en-US" sz="1200" b="1">
                <a:solidFill>
                  <a:schemeClr val="bg1"/>
                </a:solidFill>
                <a:cs typeface="Arial" panose="020B0604020202020204" pitchFamily="34" charset="0"/>
              </a:rPr>
              <a:t>APOYO</a:t>
            </a:r>
          </a:p>
          <a:p>
            <a:pPr>
              <a:spcBef>
                <a:spcPct val="0"/>
              </a:spcBef>
              <a:buFontTx/>
              <a:buNone/>
            </a:pPr>
            <a:r>
              <a:rPr lang="en-US" altLang="en-US" sz="1200">
                <a:solidFill>
                  <a:schemeClr val="bg1"/>
                </a:solidFill>
                <a:cs typeface="Arial" panose="020B0604020202020204" pitchFamily="34" charset="0"/>
              </a:rPr>
              <a:t>      </a:t>
            </a:r>
          </a:p>
        </p:txBody>
      </p:sp>
      <p:sp>
        <p:nvSpPr>
          <p:cNvPr id="248841" name="Text Box 9"/>
          <p:cNvSpPr txBox="1">
            <a:spLocks noChangeArrowheads="1"/>
          </p:cNvSpPr>
          <p:nvPr/>
        </p:nvSpPr>
        <p:spPr bwMode="auto">
          <a:xfrm>
            <a:off x="762000" y="5567363"/>
            <a:ext cx="4730750" cy="50006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34" tIns="46016" rIns="92034" bIns="46016">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latin typeface="Bodoni Poster SSi" pitchFamily="34" charset="0"/>
                <a:cs typeface="Arial" panose="020B0604020202020204" pitchFamily="34" charset="0"/>
              </a:rPr>
              <a:t> </a:t>
            </a:r>
            <a:r>
              <a:rPr lang="en-US" altLang="en-US" sz="2300" b="1">
                <a:solidFill>
                  <a:schemeClr val="bg1"/>
                </a:solidFill>
                <a:latin typeface="Bodoni Poster SSi" pitchFamily="34" charset="0"/>
                <a:cs typeface="Arial" panose="020B0604020202020204" pitchFamily="34" charset="0"/>
              </a:rPr>
              <a:t>MISIÓN DE LA IGLESIA</a:t>
            </a:r>
            <a:endParaRPr lang="en-US" altLang="en-US" sz="2300" b="1">
              <a:solidFill>
                <a:schemeClr val="bg1"/>
              </a:solidFill>
              <a:latin typeface="Arial Black" panose="020B0A04020102020204" pitchFamily="34" charset="0"/>
              <a:cs typeface="Arial" panose="020B0604020202020204" pitchFamily="34" charset="0"/>
            </a:endParaRPr>
          </a:p>
        </p:txBody>
      </p:sp>
      <p:sp>
        <p:nvSpPr>
          <p:cNvPr id="996362" name="Line 10"/>
          <p:cNvSpPr>
            <a:spLocks noChangeShapeType="1"/>
          </p:cNvSpPr>
          <p:nvPr/>
        </p:nvSpPr>
        <p:spPr bwMode="auto">
          <a:xfrm>
            <a:off x="731838" y="2962275"/>
            <a:ext cx="47609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48843" name="Rectangle 11"/>
          <p:cNvSpPr>
            <a:spLocks noChangeArrowheads="1"/>
          </p:cNvSpPr>
          <p:nvPr/>
        </p:nvSpPr>
        <p:spPr bwMode="auto">
          <a:xfrm>
            <a:off x="990600" y="6629400"/>
            <a:ext cx="4795838" cy="930275"/>
          </a:xfrm>
          <a:prstGeom prst="rect">
            <a:avLst/>
          </a:prstGeom>
          <a:solidFill>
            <a:srgbClr val="006600"/>
          </a:solidFill>
          <a:ln w="19050">
            <a:solidFill>
              <a:schemeClr val="tx1"/>
            </a:solidFill>
            <a:miter lim="800000"/>
            <a:headEnd/>
            <a:tailEnd/>
          </a:ln>
          <a:effectLst>
            <a:outerShdw dist="107763" dir="18900000" algn="ctr" rotWithShape="0">
              <a:schemeClr val="bg2"/>
            </a:outerShdw>
          </a:effectLst>
        </p:spPr>
        <p:txBody>
          <a:bodyPr wrap="none" lIns="92034" tIns="46016" rIns="92034" bIns="46016"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chemeClr val="bg1"/>
                </a:solidFill>
                <a:latin typeface="Bodoni Poster SSi" pitchFamily="34" charset="0"/>
                <a:cs typeface="Arial" panose="020B0604020202020204" pitchFamily="34" charset="0"/>
              </a:rPr>
              <a:t>SACRIFICIO, CARGA </a:t>
            </a:r>
            <a:r>
              <a:rPr lang="en-US" altLang="en-US" sz="1500" b="1">
                <a:solidFill>
                  <a:schemeClr val="bg1"/>
                </a:solidFill>
                <a:latin typeface="Bodoni Poster SSi" pitchFamily="34" charset="0"/>
                <a:cs typeface="Arial" panose="020B0604020202020204" pitchFamily="34" charset="0"/>
              </a:rPr>
              <a:t>(del Señor)</a:t>
            </a:r>
            <a:endParaRPr lang="en-US" altLang="en-US" sz="2400" b="1">
              <a:solidFill>
                <a:schemeClr val="bg1"/>
              </a:solidFill>
              <a:latin typeface="Bodoni Poster SSi" pitchFamily="34" charset="0"/>
              <a:cs typeface="Arial" panose="020B0604020202020204" pitchFamily="34" charset="0"/>
            </a:endParaRPr>
          </a:p>
          <a:p>
            <a:pPr algn="ctr">
              <a:spcBef>
                <a:spcPct val="0"/>
              </a:spcBef>
              <a:buFontTx/>
              <a:buNone/>
            </a:pPr>
            <a:r>
              <a:rPr lang="en-US" altLang="en-US" sz="2400" b="1">
                <a:solidFill>
                  <a:schemeClr val="bg1"/>
                </a:solidFill>
                <a:latin typeface="Bodoni Poster SSi" pitchFamily="34" charset="0"/>
                <a:cs typeface="Arial" panose="020B0604020202020204" pitchFamily="34" charset="0"/>
              </a:rPr>
              <a:t>&amp; AMOR</a:t>
            </a:r>
            <a:r>
              <a:rPr lang="en-US" altLang="en-US" sz="1300" b="1">
                <a:solidFill>
                  <a:schemeClr val="bg1"/>
                </a:solidFill>
                <a:latin typeface="Bodoni Poster SSi" pitchFamily="34" charset="0"/>
                <a:cs typeface="Arial" panose="020B0604020202020204" pitchFamily="34" charset="0"/>
              </a:rPr>
              <a:t> </a:t>
            </a:r>
            <a:r>
              <a:rPr lang="en-US" altLang="en-US" sz="1500" b="1">
                <a:solidFill>
                  <a:schemeClr val="bg1"/>
                </a:solidFill>
                <a:latin typeface="Bodoni Poster SSi" pitchFamily="34" charset="0"/>
                <a:cs typeface="Arial" panose="020B0604020202020204" pitchFamily="34" charset="0"/>
              </a:rPr>
              <a:t>(en Acción) </a:t>
            </a:r>
            <a:endParaRPr lang="en-US" altLang="en-US" sz="2000" b="1">
              <a:solidFill>
                <a:schemeClr val="bg1"/>
              </a:solidFill>
              <a:latin typeface="Arial Black" panose="020B0A04020102020204" pitchFamily="34" charset="0"/>
              <a:cs typeface="Arial" panose="020B0604020202020204" pitchFamily="34" charset="0"/>
            </a:endParaRPr>
          </a:p>
        </p:txBody>
      </p:sp>
      <p:sp>
        <p:nvSpPr>
          <p:cNvPr id="46092" name="Rectangle 12"/>
          <p:cNvSpPr>
            <a:spLocks noChangeArrowheads="1"/>
          </p:cNvSpPr>
          <p:nvPr/>
        </p:nvSpPr>
        <p:spPr bwMode="auto">
          <a:xfrm>
            <a:off x="731838" y="8077200"/>
            <a:ext cx="5202237" cy="1163638"/>
          </a:xfrm>
          <a:prstGeom prst="rect">
            <a:avLst/>
          </a:prstGeom>
          <a:solidFill>
            <a:srgbClr val="800080"/>
          </a:solidFill>
          <a:ln w="38100">
            <a:solidFill>
              <a:schemeClr val="tx1"/>
            </a:solidFill>
            <a:miter lim="800000"/>
            <a:headEnd/>
            <a:tailEnd/>
          </a:ln>
          <a:effectLst>
            <a:outerShdw dist="107763" dir="18900000" algn="ctr" rotWithShape="0">
              <a:srgbClr val="808080"/>
            </a:outerShdw>
          </a:effectLst>
        </p:spPr>
        <p:txBody>
          <a:bodyPr wrap="none" lIns="92034" tIns="46016" rIns="92034" bIns="46016" anchor="ctr"/>
          <a:lstStyle>
            <a:lvl1pPr defTabSz="920750">
              <a:defRPr sz="2400">
                <a:solidFill>
                  <a:schemeClr val="tx1"/>
                </a:solidFill>
                <a:latin typeface="Times New Roman" panose="02020603050405020304" pitchFamily="18" charset="0"/>
              </a:defRPr>
            </a:lvl1pPr>
            <a:lvl2pPr marL="742950" indent="-285750" defTabSz="920750">
              <a:defRPr sz="2400">
                <a:solidFill>
                  <a:schemeClr val="tx1"/>
                </a:solidFill>
                <a:latin typeface="Times New Roman" panose="02020603050405020304" pitchFamily="18" charset="0"/>
              </a:defRPr>
            </a:lvl2pPr>
            <a:lvl3pPr marL="1143000" indent="-228600" defTabSz="920750">
              <a:defRPr sz="2400">
                <a:solidFill>
                  <a:schemeClr val="tx1"/>
                </a:solidFill>
                <a:latin typeface="Times New Roman" panose="02020603050405020304" pitchFamily="18" charset="0"/>
              </a:defRPr>
            </a:lvl3pPr>
            <a:lvl4pPr marL="1600200" indent="-228600" defTabSz="920750">
              <a:defRPr sz="2400">
                <a:solidFill>
                  <a:schemeClr val="tx1"/>
                </a:solidFill>
                <a:latin typeface="Times New Roman" panose="02020603050405020304" pitchFamily="18" charset="0"/>
              </a:defRPr>
            </a:lvl4pPr>
            <a:lvl5pPr marL="2057400" indent="-228600" defTabSz="920750">
              <a:defRPr sz="2400">
                <a:solidFill>
                  <a:schemeClr val="tx1"/>
                </a:solidFill>
                <a:latin typeface="Times New Roman" panose="02020603050405020304" pitchFamily="18" charset="0"/>
              </a:defRPr>
            </a:lvl5pPr>
            <a:lvl6pPr marL="2514600" indent="-228600" defTabSz="9207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07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07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a:solidFill>
                <a:schemeClr val="bg1"/>
              </a:solidFill>
              <a:effectLst>
                <a:outerShdw blurRad="38100" dist="38100" dir="2700000" algn="tl">
                  <a:srgbClr val="000000"/>
                </a:outerShdw>
              </a:effectLst>
              <a:latin typeface="Bodoni Poster SSi" pitchFamily="34" charset="0"/>
              <a:cs typeface="Arial" panose="020B0604020202020204" pitchFamily="34" charset="0"/>
            </a:endParaRPr>
          </a:p>
          <a:p>
            <a:pPr algn="ctr">
              <a:defRPr/>
            </a:pPr>
            <a:r>
              <a:rPr lang="en-US" altLang="en-US" sz="3000" b="1">
                <a:solidFill>
                  <a:schemeClr val="bg1"/>
                </a:solidFill>
                <a:latin typeface="Bodoni Poster SSi" pitchFamily="34" charset="0"/>
                <a:cs typeface="Arial" panose="020B0604020202020204" pitchFamily="34" charset="0"/>
              </a:rPr>
              <a:t>AMOR </a:t>
            </a:r>
            <a:r>
              <a:rPr lang="en-US" altLang="en-US" sz="1500" b="1">
                <a:solidFill>
                  <a:schemeClr val="bg1"/>
                </a:solidFill>
                <a:latin typeface="Bodoni Poster SSi" pitchFamily="34" charset="0"/>
                <a:cs typeface="Arial" panose="020B0604020202020204" pitchFamily="34" charset="0"/>
              </a:rPr>
              <a:t>(por Dios) </a:t>
            </a:r>
            <a:r>
              <a:rPr lang="en-US" altLang="en-US" sz="3000" b="1">
                <a:solidFill>
                  <a:schemeClr val="bg1"/>
                </a:solidFill>
                <a:latin typeface="Bodoni Poster SSi" pitchFamily="34" charset="0"/>
                <a:cs typeface="Arial" panose="020B0604020202020204" pitchFamily="34" charset="0"/>
              </a:rPr>
              <a:t>/</a:t>
            </a:r>
            <a:r>
              <a:rPr lang="en-US" altLang="en-US" sz="1500" b="1">
                <a:solidFill>
                  <a:schemeClr val="bg1"/>
                </a:solidFill>
                <a:latin typeface="Bodoni Poster SSi" pitchFamily="34" charset="0"/>
                <a:cs typeface="Arial" panose="020B0604020202020204" pitchFamily="34" charset="0"/>
              </a:rPr>
              <a:t> </a:t>
            </a:r>
            <a:r>
              <a:rPr lang="en-US" altLang="en-US" sz="3000" b="1">
                <a:solidFill>
                  <a:schemeClr val="bg1"/>
                </a:solidFill>
                <a:latin typeface="Bodoni Poster SSi" pitchFamily="34" charset="0"/>
                <a:cs typeface="Arial" panose="020B0604020202020204" pitchFamily="34" charset="0"/>
              </a:rPr>
              <a:t>OBEDIENCIA</a:t>
            </a:r>
            <a:endParaRPr lang="en-US" altLang="en-US" sz="3200">
              <a:solidFill>
                <a:schemeClr val="bg1"/>
              </a:solidFill>
              <a:effectLst>
                <a:outerShdw blurRad="38100" dist="38100" dir="2700000" algn="tl">
                  <a:srgbClr val="000000"/>
                </a:outerShdw>
              </a:effectLst>
              <a:latin typeface="Bodoni Poster SSi" pitchFamily="34" charset="0"/>
              <a:cs typeface="Arial" panose="020B0604020202020204" pitchFamily="34" charset="0"/>
            </a:endParaRPr>
          </a:p>
          <a:p>
            <a:pPr algn="ctr">
              <a:defRPr/>
            </a:pPr>
            <a:r>
              <a:rPr lang="en-US" altLang="en-US">
                <a:solidFill>
                  <a:schemeClr val="bg1"/>
                </a:solidFill>
                <a:latin typeface="Arial Black" panose="020B0A04020102020204" pitchFamily="34" charset="0"/>
                <a:cs typeface="Arial" panose="020B0604020202020204" pitchFamily="34" charset="0"/>
              </a:rPr>
              <a:t> </a:t>
            </a:r>
          </a:p>
        </p:txBody>
      </p:sp>
      <p:sp>
        <p:nvSpPr>
          <p:cNvPr id="996365" name="Line 13"/>
          <p:cNvSpPr>
            <a:spLocks noChangeShapeType="1"/>
          </p:cNvSpPr>
          <p:nvPr/>
        </p:nvSpPr>
        <p:spPr bwMode="auto">
          <a:xfrm flipV="1">
            <a:off x="3352800" y="7543800"/>
            <a:ext cx="0" cy="4540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6366" name="Line 14"/>
          <p:cNvSpPr>
            <a:spLocks noChangeShapeType="1"/>
          </p:cNvSpPr>
          <p:nvPr/>
        </p:nvSpPr>
        <p:spPr bwMode="auto">
          <a:xfrm flipV="1">
            <a:off x="3352800" y="6070600"/>
            <a:ext cx="0" cy="558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6367" name="Line 15"/>
          <p:cNvSpPr>
            <a:spLocks noChangeShapeType="1"/>
          </p:cNvSpPr>
          <p:nvPr/>
        </p:nvSpPr>
        <p:spPr bwMode="auto">
          <a:xfrm flipV="1">
            <a:off x="3505200" y="20574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96368" name="Line 16"/>
          <p:cNvSpPr>
            <a:spLocks noChangeShapeType="1"/>
          </p:cNvSpPr>
          <p:nvPr/>
        </p:nvSpPr>
        <p:spPr bwMode="auto">
          <a:xfrm>
            <a:off x="5486400" y="5562600"/>
            <a:ext cx="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96369" name="Line 17"/>
          <p:cNvSpPr>
            <a:spLocks noChangeShapeType="1"/>
          </p:cNvSpPr>
          <p:nvPr/>
        </p:nvSpPr>
        <p:spPr bwMode="auto">
          <a:xfrm>
            <a:off x="711200" y="2514600"/>
            <a:ext cx="4902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Text Box 2"/>
          <p:cNvSpPr txBox="1">
            <a:spLocks noChangeArrowheads="1"/>
          </p:cNvSpPr>
          <p:nvPr/>
        </p:nvSpPr>
        <p:spPr bwMode="auto">
          <a:xfrm>
            <a:off x="228600" y="90488"/>
            <a:ext cx="6858000" cy="9067800"/>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42" tIns="46021" rIns="92042" bIns="46021">
            <a:spAutoFit/>
          </a:bodyPr>
          <a:lstStyle>
            <a:lvl1pPr defTabSz="920750">
              <a:defRPr sz="2400">
                <a:solidFill>
                  <a:schemeClr val="tx1"/>
                </a:solidFill>
                <a:latin typeface="Times New Roman" panose="02020603050405020304" pitchFamily="18" charset="0"/>
              </a:defRPr>
            </a:lvl1pPr>
            <a:lvl2pPr marL="460375" defTabSz="920750">
              <a:defRPr sz="2400">
                <a:solidFill>
                  <a:schemeClr val="tx1"/>
                </a:solidFill>
                <a:latin typeface="Times New Roman" panose="02020603050405020304" pitchFamily="18" charset="0"/>
              </a:defRPr>
            </a:lvl2pPr>
            <a:lvl3pPr marL="920750" defTabSz="920750">
              <a:defRPr sz="2400">
                <a:solidFill>
                  <a:schemeClr val="tx1"/>
                </a:solidFill>
                <a:latin typeface="Times New Roman" panose="02020603050405020304" pitchFamily="18" charset="0"/>
              </a:defRPr>
            </a:lvl3pPr>
            <a:lvl4pPr marL="1381125" defTabSz="920750">
              <a:defRPr sz="2400">
                <a:solidFill>
                  <a:schemeClr val="tx1"/>
                </a:solidFill>
                <a:latin typeface="Times New Roman" panose="02020603050405020304" pitchFamily="18" charset="0"/>
              </a:defRPr>
            </a:lvl4pPr>
            <a:lvl5pPr marL="1839913" defTabSz="920750">
              <a:defRPr sz="2400">
                <a:solidFill>
                  <a:schemeClr val="tx1"/>
                </a:solidFill>
                <a:latin typeface="Times New Roman" panose="02020603050405020304" pitchFamily="18" charset="0"/>
              </a:defRPr>
            </a:lvl5pPr>
            <a:lvl6pPr marL="2297113" defTabSz="920750" eaLnBrk="0" fontAlgn="base" hangingPunct="0">
              <a:spcBef>
                <a:spcPct val="0"/>
              </a:spcBef>
              <a:spcAft>
                <a:spcPct val="0"/>
              </a:spcAft>
              <a:defRPr sz="2400">
                <a:solidFill>
                  <a:schemeClr val="tx1"/>
                </a:solidFill>
                <a:latin typeface="Times New Roman" panose="02020603050405020304" pitchFamily="18" charset="0"/>
              </a:defRPr>
            </a:lvl6pPr>
            <a:lvl7pPr marL="2754313" defTabSz="920750" eaLnBrk="0" fontAlgn="base" hangingPunct="0">
              <a:spcBef>
                <a:spcPct val="0"/>
              </a:spcBef>
              <a:spcAft>
                <a:spcPct val="0"/>
              </a:spcAft>
              <a:defRPr sz="2400">
                <a:solidFill>
                  <a:schemeClr val="tx1"/>
                </a:solidFill>
                <a:latin typeface="Times New Roman" panose="02020603050405020304" pitchFamily="18" charset="0"/>
              </a:defRPr>
            </a:lvl7pPr>
            <a:lvl8pPr marL="3211513" defTabSz="920750" eaLnBrk="0" fontAlgn="base" hangingPunct="0">
              <a:spcBef>
                <a:spcPct val="0"/>
              </a:spcBef>
              <a:spcAft>
                <a:spcPct val="0"/>
              </a:spcAft>
              <a:defRPr sz="2400">
                <a:solidFill>
                  <a:schemeClr val="tx1"/>
                </a:solidFill>
                <a:latin typeface="Times New Roman" panose="02020603050405020304" pitchFamily="18" charset="0"/>
              </a:defRPr>
            </a:lvl8pPr>
            <a:lvl9pPr marL="3668713"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800" b="1">
              <a:solidFill>
                <a:srgbClr val="F91807"/>
              </a:solidFill>
              <a:cs typeface="Times New Roman" panose="02020603050405020304" pitchFamily="18" charset="0"/>
            </a:endParaRPr>
          </a:p>
          <a:p>
            <a:pPr algn="ctr">
              <a:defRPr/>
            </a:pPr>
            <a:r>
              <a:rPr lang="en-US" altLang="en-US" sz="2600" b="1">
                <a:solidFill>
                  <a:srgbClr val="FF0000"/>
                </a:solidFill>
                <a:latin typeface="Elephant" panose="02020904090505020303" pitchFamily="18" charset="0"/>
                <a:cs typeface="Times New Roman" panose="02020603050405020304" pitchFamily="18" charset="0"/>
              </a:rPr>
              <a:t>LA  </a:t>
            </a:r>
            <a:r>
              <a:rPr lang="en-US" altLang="en-US" sz="2600" b="1">
                <a:solidFill>
                  <a:srgbClr val="FF0000"/>
                </a:solidFill>
                <a:latin typeface="Elephant" panose="02020904090505020303" pitchFamily="18" charset="0"/>
              </a:rPr>
              <a:t>MISIÓN</a:t>
            </a:r>
            <a:r>
              <a:rPr lang="en-US" altLang="en-US" sz="2600" b="1">
                <a:solidFill>
                  <a:srgbClr val="FF0000"/>
                </a:solidFill>
                <a:latin typeface="Elephant" panose="02020904090505020303" pitchFamily="18" charset="0"/>
                <a:cs typeface="Times New Roman" panose="02020603050405020304" pitchFamily="18" charset="0"/>
              </a:rPr>
              <a:t>  DEL  JESUCRISTO</a:t>
            </a:r>
            <a:r>
              <a:rPr lang="en-US" altLang="en-US" sz="2800" b="1">
                <a:solidFill>
                  <a:srgbClr val="F91807"/>
                </a:solidFill>
                <a:cs typeface="Times New Roman" panose="02020603050405020304" pitchFamily="18" charset="0"/>
              </a:rPr>
              <a:t> </a:t>
            </a:r>
            <a:endParaRPr lang="en-US" altLang="en-US" sz="2800" b="1" u="sng">
              <a:solidFill>
                <a:srgbClr val="F91807"/>
              </a:solidFill>
              <a:cs typeface="Times New Roman" panose="02020603050405020304" pitchFamily="18" charset="0"/>
            </a:endParaRPr>
          </a:p>
          <a:p>
            <a:pPr>
              <a:defRPr/>
            </a:pPr>
            <a:r>
              <a:rPr lang="en-US" altLang="en-US" sz="1600" b="1">
                <a:cs typeface="Times New Roman" panose="02020603050405020304" pitchFamily="18" charset="0"/>
              </a:rPr>
              <a:t> </a:t>
            </a:r>
          </a:p>
          <a:p>
            <a:pPr>
              <a:defRPr/>
            </a:pPr>
            <a:r>
              <a:rPr lang="es-ES" altLang="en-US" sz="1600" b="1">
                <a:solidFill>
                  <a:srgbClr val="0033CC"/>
                </a:solidFill>
              </a:rPr>
              <a:t>Juan 4:35</a:t>
            </a:r>
          </a:p>
          <a:p>
            <a:pPr>
              <a:defRPr/>
            </a:pPr>
            <a:r>
              <a:rPr lang="es-ES" altLang="en-US" sz="1600" b="1">
                <a:solidFill>
                  <a:srgbClr val="0033CC"/>
                </a:solidFill>
              </a:rPr>
              <a:t>35 ¿No decís vosotros: Aún faltan cuatro meses para que llegue la siega? He aquí os digo: Alzad vuestros ojos y mirad los campos, porque ya están blancos para la siega.</a:t>
            </a:r>
            <a:r>
              <a:rPr lang="es-ES" altLang="en-US" sz="1600">
                <a:solidFill>
                  <a:srgbClr val="0033CC"/>
                </a:solidFill>
                <a:effectLst>
                  <a:outerShdw blurRad="38100" dist="38100" dir="2700000" algn="tl">
                    <a:srgbClr val="000000"/>
                  </a:outerShdw>
                </a:effectLst>
              </a:rPr>
              <a:t> </a:t>
            </a:r>
          </a:p>
          <a:p>
            <a:pPr>
              <a:defRPr/>
            </a:pPr>
            <a:endParaRPr lang="en-US" altLang="en-US" sz="1600" b="1">
              <a:solidFill>
                <a:srgbClr val="0033CC"/>
              </a:solidFill>
              <a:cs typeface="Times New Roman" panose="02020603050405020304" pitchFamily="18" charset="0"/>
            </a:endParaRPr>
          </a:p>
          <a:p>
            <a:pPr>
              <a:defRPr/>
            </a:pPr>
            <a:r>
              <a:rPr lang="es-ES" altLang="en-US" sz="1600" b="1">
                <a:solidFill>
                  <a:srgbClr val="0033CC"/>
                </a:solidFill>
              </a:rPr>
              <a:t>Lucas 19:10</a:t>
            </a:r>
          </a:p>
          <a:p>
            <a:pPr>
              <a:defRPr/>
            </a:pPr>
            <a:r>
              <a:rPr lang="es-ES" altLang="en-US" sz="1600" b="1">
                <a:solidFill>
                  <a:srgbClr val="0033CC"/>
                </a:solidFill>
              </a:rPr>
              <a:t>10 Porque el Hijo del Hombre vino a buscar y a salvar lo que se había perdido.   </a:t>
            </a:r>
          </a:p>
          <a:p>
            <a:pPr>
              <a:defRPr/>
            </a:pPr>
            <a:endParaRPr lang="en-US" altLang="en-US" sz="1600" b="1">
              <a:solidFill>
                <a:srgbClr val="0033CC"/>
              </a:solidFill>
              <a:cs typeface="Times New Roman" panose="02020603050405020304" pitchFamily="18" charset="0"/>
            </a:endParaRPr>
          </a:p>
          <a:p>
            <a:pPr>
              <a:defRPr/>
            </a:pPr>
            <a:r>
              <a:rPr lang="es-ES" altLang="en-US" sz="1600" b="1">
                <a:solidFill>
                  <a:srgbClr val="0033CC"/>
                </a:solidFill>
              </a:rPr>
              <a:t>Lucas 4:18</a:t>
            </a:r>
          </a:p>
          <a:p>
            <a:pPr>
              <a:defRPr/>
            </a:pPr>
            <a:r>
              <a:rPr lang="es-ES" altLang="en-US" sz="1600" b="1">
                <a:solidFill>
                  <a:srgbClr val="0033CC"/>
                </a:solidFill>
              </a:rPr>
              <a:t>18 El Espíritu del Señor está sobre mí,</a:t>
            </a:r>
          </a:p>
          <a:p>
            <a:pPr>
              <a:defRPr/>
            </a:pPr>
            <a:r>
              <a:rPr lang="es-ES" altLang="en-US" sz="1600" b="1">
                <a:solidFill>
                  <a:srgbClr val="0033CC"/>
                </a:solidFill>
              </a:rPr>
              <a:t>Por cuanto me ha ungido para dar buenas nuevas a los pobres;</a:t>
            </a:r>
          </a:p>
          <a:p>
            <a:pPr>
              <a:defRPr/>
            </a:pPr>
            <a:r>
              <a:rPr lang="es-ES" altLang="en-US" sz="1600" b="1">
                <a:solidFill>
                  <a:srgbClr val="0033CC"/>
                </a:solidFill>
              </a:rPr>
              <a:t>Me ha enviado a sanar a los quebrantados de corazón;</a:t>
            </a:r>
          </a:p>
          <a:p>
            <a:pPr>
              <a:defRPr/>
            </a:pPr>
            <a:r>
              <a:rPr lang="es-ES" altLang="en-US" sz="1600" b="1">
                <a:solidFill>
                  <a:srgbClr val="0033CC"/>
                </a:solidFill>
              </a:rPr>
              <a:t>A pregonar libertad a los cautivos, Y vista a los ciegos;</a:t>
            </a:r>
          </a:p>
          <a:p>
            <a:pPr>
              <a:defRPr/>
            </a:pPr>
            <a:r>
              <a:rPr lang="es-ES" altLang="en-US" sz="1600" b="1">
                <a:solidFill>
                  <a:srgbClr val="0033CC"/>
                </a:solidFill>
              </a:rPr>
              <a:t>A poner en libertad a los oprimidos; </a:t>
            </a:r>
          </a:p>
          <a:p>
            <a:pPr>
              <a:defRPr/>
            </a:pPr>
            <a:r>
              <a:rPr lang="en-US" altLang="en-US" sz="1800" b="1">
                <a:cs typeface="Times New Roman" panose="02020603050405020304" pitchFamily="18" charset="0"/>
              </a:rPr>
              <a:t> </a:t>
            </a:r>
          </a:p>
          <a:p>
            <a:pPr>
              <a:defRPr/>
            </a:pPr>
            <a:endParaRPr lang="en-US" altLang="en-US" sz="1800" b="1">
              <a:cs typeface="Times New Roman" panose="02020603050405020304" pitchFamily="18" charset="0"/>
            </a:endParaRPr>
          </a:p>
          <a:p>
            <a:pPr algn="ctr">
              <a:defRPr/>
            </a:pPr>
            <a:r>
              <a:rPr lang="en-US" altLang="en-US" sz="1600" b="1">
                <a:solidFill>
                  <a:srgbClr val="0033CC"/>
                </a:solidFill>
                <a:latin typeface="Elephant" panose="02020904090505020303" pitchFamily="18" charset="0"/>
              </a:rPr>
              <a:t>LA  MISIÓN  DE  LA  IGLESIA  -  </a:t>
            </a:r>
            <a:r>
              <a:rPr lang="en-US" altLang="en-US" sz="1600" b="1" u="sng">
                <a:solidFill>
                  <a:srgbClr val="FF0000"/>
                </a:solidFill>
                <a:latin typeface="Elephant" panose="02020904090505020303" pitchFamily="18" charset="0"/>
              </a:rPr>
              <a:t>LA COSECHA</a:t>
            </a:r>
            <a:endParaRPr lang="en-US" altLang="en-US" sz="1600" b="1" u="sng">
              <a:solidFill>
                <a:srgbClr val="FF0000"/>
              </a:solidFill>
              <a:latin typeface="Elephant" panose="02020904090505020303" pitchFamily="18" charset="0"/>
              <a:cs typeface="Times New Roman" panose="02020603050405020304" pitchFamily="18" charset="0"/>
            </a:endParaRPr>
          </a:p>
          <a:p>
            <a:pPr>
              <a:defRPr/>
            </a:pPr>
            <a:r>
              <a:rPr lang="en-US" altLang="en-US" sz="800" b="1">
                <a:cs typeface="Times New Roman" panose="02020603050405020304" pitchFamily="18" charset="0"/>
              </a:rPr>
              <a:t> </a:t>
            </a:r>
            <a:endParaRPr lang="en-US" altLang="en-US" sz="1000" b="1">
              <a:cs typeface="Times New Roman" panose="02020603050405020304" pitchFamily="18" charset="0"/>
            </a:endParaRPr>
          </a:p>
          <a:p>
            <a:pPr>
              <a:defRPr/>
            </a:pPr>
            <a:r>
              <a:rPr lang="en-US" altLang="en-US" sz="1600" b="1">
                <a:solidFill>
                  <a:srgbClr val="0000FF"/>
                </a:solidFill>
                <a:cs typeface="Times New Roman" panose="02020603050405020304" pitchFamily="18" charset="0"/>
              </a:rPr>
              <a:t>Marcos 16:15</a:t>
            </a:r>
            <a:r>
              <a:rPr lang="en-US" altLang="en-US" sz="1600" b="1">
                <a:cs typeface="Times New Roman" panose="02020603050405020304" pitchFamily="18" charset="0"/>
              </a:rPr>
              <a:t>  </a:t>
            </a:r>
            <a:r>
              <a:rPr lang="en-US" altLang="en-US" sz="1800" b="1" i="1">
                <a:solidFill>
                  <a:srgbClr val="FF0000"/>
                </a:solidFill>
                <a:cs typeface="Times New Roman" panose="02020603050405020304" pitchFamily="18" charset="0"/>
              </a:rPr>
              <a:t>Gran Comisi</a:t>
            </a:r>
            <a:r>
              <a:rPr lang="en-US" altLang="en-US" sz="1800" b="1">
                <a:solidFill>
                  <a:srgbClr val="FF0000"/>
                </a:solidFill>
              </a:rPr>
              <a:t>ó</a:t>
            </a:r>
            <a:r>
              <a:rPr lang="en-US" altLang="en-US" sz="1800" b="1" i="1">
                <a:solidFill>
                  <a:srgbClr val="FF0000"/>
                </a:solidFill>
                <a:cs typeface="Times New Roman" panose="02020603050405020304" pitchFamily="18" charset="0"/>
              </a:rPr>
              <a:t>n</a:t>
            </a:r>
            <a:endParaRPr lang="es-ES" altLang="en-US" sz="1800" b="1">
              <a:solidFill>
                <a:srgbClr val="0033CC"/>
              </a:solidFill>
            </a:endParaRPr>
          </a:p>
          <a:p>
            <a:pPr>
              <a:defRPr/>
            </a:pPr>
            <a:r>
              <a:rPr lang="es-ES" altLang="en-US" sz="1600" b="1">
                <a:solidFill>
                  <a:srgbClr val="0033CC"/>
                </a:solidFill>
              </a:rPr>
              <a:t>15 Y les dijo: Id por todo el mundo y predicad el evangelio a toda criatura.  </a:t>
            </a:r>
          </a:p>
          <a:p>
            <a:pPr>
              <a:defRPr/>
            </a:pPr>
            <a:endParaRPr lang="es-ES" altLang="en-US" sz="1600" b="1">
              <a:solidFill>
                <a:srgbClr val="0033CC"/>
              </a:solidFill>
            </a:endParaRPr>
          </a:p>
          <a:p>
            <a:pPr>
              <a:defRPr/>
            </a:pPr>
            <a:r>
              <a:rPr lang="en-US" altLang="en-US" sz="1600" b="1">
                <a:solidFill>
                  <a:srgbClr val="0000FF"/>
                </a:solidFill>
                <a:cs typeface="Times New Roman" panose="02020603050405020304" pitchFamily="18" charset="0"/>
              </a:rPr>
              <a:t>Mateo 24:14</a:t>
            </a:r>
            <a:endParaRPr lang="en-US" altLang="en-US" sz="1600" b="1" u="sng">
              <a:solidFill>
                <a:srgbClr val="0000FF"/>
              </a:solidFill>
              <a:cs typeface="Times New Roman" panose="02020603050405020304" pitchFamily="18" charset="0"/>
            </a:endParaRPr>
          </a:p>
          <a:p>
            <a:pPr>
              <a:defRPr/>
            </a:pPr>
            <a:r>
              <a:rPr lang="es-ES" altLang="en-US" sz="1600" b="1">
                <a:solidFill>
                  <a:srgbClr val="0033CC"/>
                </a:solidFill>
              </a:rPr>
              <a:t>14 Y será predicado este evangelio del reino en todo el mundo, para testimonio a todas las naciones; y entonces vendrá el fin. </a:t>
            </a:r>
          </a:p>
          <a:p>
            <a:pPr>
              <a:defRPr/>
            </a:pPr>
            <a:endParaRPr lang="en-US" altLang="en-US" sz="1800" b="1">
              <a:solidFill>
                <a:srgbClr val="0000FF"/>
              </a:solidFill>
              <a:cs typeface="Times New Roman" panose="02020603050405020304" pitchFamily="18" charset="0"/>
            </a:endParaRPr>
          </a:p>
          <a:p>
            <a:pPr>
              <a:defRPr/>
            </a:pPr>
            <a:r>
              <a:rPr lang="en-US" altLang="en-US" sz="1800" b="1">
                <a:solidFill>
                  <a:srgbClr val="0000FF"/>
                </a:solidFill>
                <a:cs typeface="Times New Roman" panose="02020603050405020304" pitchFamily="18" charset="0"/>
              </a:rPr>
              <a:t> </a:t>
            </a:r>
          </a:p>
          <a:p>
            <a:pPr algn="ctr">
              <a:defRPr/>
            </a:pPr>
            <a:r>
              <a:rPr lang="en-US" altLang="en-US" sz="1600" b="1">
                <a:solidFill>
                  <a:srgbClr val="0033CC"/>
                </a:solidFill>
                <a:latin typeface="Elephant" panose="02020904090505020303" pitchFamily="18" charset="0"/>
              </a:rPr>
              <a:t>LA  MISIÓN  DE  LOS  SANTOS</a:t>
            </a:r>
            <a:r>
              <a:rPr lang="en-US" altLang="en-US" sz="1600">
                <a:effectLst>
                  <a:outerShdw blurRad="38100" dist="38100" dir="2700000" algn="tl">
                    <a:srgbClr val="FFFFFF"/>
                  </a:outerShdw>
                </a:effectLst>
                <a:latin typeface="Elephant" panose="02020904090505020303" pitchFamily="18" charset="0"/>
              </a:rPr>
              <a:t>  </a:t>
            </a:r>
            <a:r>
              <a:rPr lang="en-US" altLang="en-US" sz="1600" b="1">
                <a:solidFill>
                  <a:schemeClr val="accent2"/>
                </a:solidFill>
                <a:latin typeface="Elephant" panose="02020904090505020303" pitchFamily="18" charset="0"/>
                <a:cs typeface="Times New Roman" panose="02020603050405020304" pitchFamily="18" charset="0"/>
              </a:rPr>
              <a:t>-  </a:t>
            </a:r>
            <a:r>
              <a:rPr lang="en-US" altLang="en-US" sz="1600" b="1" u="sng">
                <a:solidFill>
                  <a:srgbClr val="FF0000"/>
                </a:solidFill>
                <a:latin typeface="Elephant" panose="02020904090505020303" pitchFamily="18" charset="0"/>
              </a:rPr>
              <a:t>LA COSECHA</a:t>
            </a:r>
            <a:endParaRPr lang="en-US" altLang="en-US" sz="1600" b="1" u="sng">
              <a:solidFill>
                <a:srgbClr val="FF0000"/>
              </a:solidFill>
              <a:latin typeface="Elephant" panose="02020904090505020303" pitchFamily="18" charset="0"/>
              <a:cs typeface="Times New Roman" panose="02020603050405020304" pitchFamily="18" charset="0"/>
            </a:endParaRPr>
          </a:p>
          <a:p>
            <a:pPr>
              <a:defRPr/>
            </a:pPr>
            <a:r>
              <a:rPr lang="en-US" altLang="en-US" sz="1000" b="1">
                <a:solidFill>
                  <a:schemeClr val="accent2"/>
                </a:solidFill>
                <a:latin typeface="Elephant" panose="02020904090505020303" pitchFamily="18" charset="0"/>
                <a:cs typeface="Times New Roman" panose="02020603050405020304" pitchFamily="18" charset="0"/>
              </a:rPr>
              <a:t> </a:t>
            </a:r>
          </a:p>
          <a:p>
            <a:pPr>
              <a:defRPr/>
            </a:pPr>
            <a:r>
              <a:rPr lang="en-US" altLang="en-US" sz="1600" b="1">
                <a:solidFill>
                  <a:schemeClr val="accent2"/>
                </a:solidFill>
                <a:cs typeface="Times New Roman" panose="02020603050405020304" pitchFamily="18" charset="0"/>
              </a:rPr>
              <a:t>Mateo 9:37,  Lucas 10:2</a:t>
            </a:r>
          </a:p>
          <a:p>
            <a:pPr>
              <a:defRPr/>
            </a:pPr>
            <a:r>
              <a:rPr lang="es-ES" altLang="en-US" sz="1600" b="1">
                <a:solidFill>
                  <a:srgbClr val="0033CC"/>
                </a:solidFill>
              </a:rPr>
              <a:t>37 Entonces dijo a sus discípulos: A la verdad la mies es mucha, mas los obreros pocos. </a:t>
            </a:r>
          </a:p>
          <a:p>
            <a:pPr>
              <a:defRPr/>
            </a:pPr>
            <a:endParaRPr lang="en-US" altLang="en-US" b="1">
              <a:solidFill>
                <a:srgbClr val="0033CC"/>
              </a:solidFill>
              <a:cs typeface="Times New Roman" panose="02020603050405020304" pitchFamily="18" charset="0"/>
            </a:endParaRPr>
          </a:p>
        </p:txBody>
      </p:sp>
    </p:spTree>
  </p:cSld>
  <p:clrMapOvr>
    <a:masterClrMapping/>
  </p:clrMapOvr>
  <p:transition spd="slow">
    <p:checke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Oval 2"/>
          <p:cNvSpPr>
            <a:spLocks noChangeArrowheads="1"/>
          </p:cNvSpPr>
          <p:nvPr/>
        </p:nvSpPr>
        <p:spPr bwMode="auto">
          <a:xfrm rot="5436787">
            <a:off x="2740025" y="4803775"/>
            <a:ext cx="1752600" cy="6775450"/>
          </a:xfrm>
          <a:prstGeom prst="ellipse">
            <a:avLst/>
          </a:prstGeom>
          <a:gradFill rotWithShape="0">
            <a:gsLst>
              <a:gs pos="0">
                <a:schemeClr val="accent2">
                  <a:gamma/>
                  <a:shade val="25882"/>
                  <a:invGamma/>
                </a:schemeClr>
              </a:gs>
              <a:gs pos="50000">
                <a:schemeClr val="accent2"/>
              </a:gs>
              <a:gs pos="100000">
                <a:schemeClr val="accent2">
                  <a:gamma/>
                  <a:shade val="25882"/>
                  <a:invGamma/>
                </a:schemeClr>
              </a:gs>
            </a:gsLst>
            <a:lin ang="5400000" scaled="1"/>
          </a:gradFill>
          <a:ln w="57150">
            <a:solidFill>
              <a:schemeClr val="tx1"/>
            </a:solidFill>
            <a:round/>
            <a:headEnd/>
            <a:tailEnd/>
          </a:ln>
          <a:effectLst/>
        </p:spPr>
        <p:txBody>
          <a:bodyPr rot="10800000" vert="eaVert" wrap="none" lIns="91416" tIns="45708" rIns="91416" bIns="45708" anchor="ctr"/>
          <a:lstStyle/>
          <a:p>
            <a:pPr algn="ctr" eaLnBrk="1" hangingPunct="1">
              <a:defRPr/>
            </a:pPr>
            <a:endParaRPr lang="en-US" sz="2400">
              <a:latin typeface="Times New Roman" pitchFamily="18" charset="0"/>
            </a:endParaRPr>
          </a:p>
        </p:txBody>
      </p:sp>
      <p:sp>
        <p:nvSpPr>
          <p:cNvPr id="252931" name="Text Box 3"/>
          <p:cNvSpPr txBox="1">
            <a:spLocks noChangeArrowheads="1"/>
          </p:cNvSpPr>
          <p:nvPr/>
        </p:nvSpPr>
        <p:spPr bwMode="auto">
          <a:xfrm>
            <a:off x="3082925" y="1968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2400">
                <a:latin typeface="Rockwell Extra Bold" panose="02060903040505020403" pitchFamily="18" charset="0"/>
              </a:rPr>
              <a:t> </a:t>
            </a:r>
          </a:p>
        </p:txBody>
      </p:sp>
      <p:sp>
        <p:nvSpPr>
          <p:cNvPr id="252932" name="Text Box 4"/>
          <p:cNvSpPr txBox="1">
            <a:spLocks noChangeArrowheads="1"/>
          </p:cNvSpPr>
          <p:nvPr/>
        </p:nvSpPr>
        <p:spPr bwMode="auto">
          <a:xfrm>
            <a:off x="166688" y="95250"/>
            <a:ext cx="707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45708" rIns="17995"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600" u="sng"/>
              <a:t>PRINCIPIOS FUNDAMENTALES</a:t>
            </a:r>
            <a:r>
              <a:rPr lang="en-US" altLang="en-US" sz="1600" u="sng"/>
              <a:t> </a:t>
            </a:r>
            <a:r>
              <a:rPr lang="es-ES" altLang="en-US" sz="1600" u="sng"/>
              <a:t>DE</a:t>
            </a:r>
            <a:r>
              <a:rPr lang="en-US" altLang="en-US" sz="1600" u="sng"/>
              <a:t> </a:t>
            </a:r>
            <a:r>
              <a:rPr lang="es-ES" altLang="en-US" sz="1600" u="sng"/>
              <a:t>AVIVAMIENTO </a:t>
            </a:r>
            <a:r>
              <a:rPr lang="en-US" altLang="en-US" sz="1600" u="sng"/>
              <a:t>APOST</a:t>
            </a:r>
            <a:r>
              <a:rPr lang="es-ES" altLang="en-US" sz="1600" u="sng"/>
              <a:t>Ó</a:t>
            </a:r>
            <a:r>
              <a:rPr lang="en-US" altLang="en-US" sz="1600" u="sng"/>
              <a:t>LIC</a:t>
            </a:r>
            <a:r>
              <a:rPr lang="es-ES" altLang="en-US" sz="1600" u="sng"/>
              <a:t>O</a:t>
            </a:r>
            <a:endParaRPr lang="en-US" altLang="en-US" sz="1600" i="1"/>
          </a:p>
        </p:txBody>
      </p:sp>
      <p:sp>
        <p:nvSpPr>
          <p:cNvPr id="252933" name="Text Box 5"/>
          <p:cNvSpPr txBox="1">
            <a:spLocks noChangeArrowheads="1"/>
          </p:cNvSpPr>
          <p:nvPr/>
        </p:nvSpPr>
        <p:spPr bwMode="auto">
          <a:xfrm>
            <a:off x="152400" y="854075"/>
            <a:ext cx="3124200" cy="5299075"/>
          </a:xfrm>
          <a:prstGeom prst="rect">
            <a:avLst/>
          </a:prstGeom>
          <a:gradFill rotWithShape="0">
            <a:gsLst>
              <a:gs pos="0">
                <a:srgbClr val="5C0D0D"/>
              </a:gs>
              <a:gs pos="50000">
                <a:srgbClr val="E11F1F"/>
              </a:gs>
              <a:gs pos="100000">
                <a:srgbClr val="5C0D0D"/>
              </a:gs>
            </a:gsLst>
            <a:lin ang="5400000" scaled="1"/>
          </a:gradFill>
          <a:ln w="57150">
            <a:solidFill>
              <a:schemeClr val="tx2"/>
            </a:solidFill>
            <a:miter lim="800000"/>
            <a:headEnd/>
            <a:tailEnd/>
          </a:ln>
        </p:spPr>
        <p:txBody>
          <a:bodyPr lIns="0" tIns="45708" rIns="0" bIns="45708">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800" b="1">
                <a:solidFill>
                  <a:schemeClr val="bg1"/>
                </a:solidFill>
                <a:latin typeface="Arial" panose="020B0604020202020204" pitchFamily="34" charset="0"/>
              </a:rPr>
              <a:t>PERFEC</a:t>
            </a:r>
            <a:r>
              <a:rPr lang="es-ES" altLang="en-US" sz="1800" b="1">
                <a:solidFill>
                  <a:schemeClr val="bg1"/>
                </a:solidFill>
                <a:latin typeface="Arial" panose="020B0604020202020204" pitchFamily="34" charset="0"/>
              </a:rPr>
              <a:t>CIONAR A LOS </a:t>
            </a:r>
          </a:p>
          <a:p>
            <a:pPr algn="ctr" eaLnBrk="1" hangingPunct="1"/>
            <a:r>
              <a:rPr lang="es-ES" altLang="en-US" sz="1800" b="1">
                <a:solidFill>
                  <a:schemeClr val="bg1"/>
                </a:solidFill>
                <a:latin typeface="Arial" panose="020B0604020202020204" pitchFamily="34" charset="0"/>
              </a:rPr>
              <a:t>  SANTOS</a:t>
            </a:r>
            <a:r>
              <a:rPr lang="en-US" altLang="en-US" sz="1800">
                <a:solidFill>
                  <a:schemeClr val="bg1"/>
                </a:solidFill>
                <a:latin typeface="Arial" panose="020B0604020202020204" pitchFamily="34" charset="0"/>
              </a:rPr>
              <a:t>                  </a:t>
            </a:r>
          </a:p>
          <a:p>
            <a:pPr eaLnBrk="1" hangingPunct="1"/>
            <a:endParaRPr lang="en-US" altLang="en-US" sz="200">
              <a:solidFill>
                <a:schemeClr val="bg1"/>
              </a:solidFill>
              <a:latin typeface="Arial" panose="020B0604020202020204" pitchFamily="34" charset="0"/>
            </a:endParaRPr>
          </a:p>
          <a:p>
            <a:pPr eaLnBrk="1" hangingPunct="1"/>
            <a:r>
              <a:rPr lang="en-US" altLang="en-US" sz="24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RELA</a:t>
            </a:r>
            <a:r>
              <a:rPr lang="es-ES" altLang="en-US" sz="1800" b="1">
                <a:solidFill>
                  <a:schemeClr val="bg1"/>
                </a:solidFill>
                <a:latin typeface="Arial" panose="020B0604020202020204" pitchFamily="34" charset="0"/>
              </a:rPr>
              <a:t>CIÓN</a:t>
            </a:r>
            <a:r>
              <a:rPr lang="en-US" altLang="en-US" sz="1800" b="1">
                <a:solidFill>
                  <a:schemeClr val="bg1"/>
                </a:solidFill>
                <a:latin typeface="Arial" panose="020B0604020202020204" pitchFamily="34" charset="0"/>
              </a:rPr>
              <a:t> </a:t>
            </a:r>
          </a:p>
          <a:p>
            <a:pPr eaLnBrk="1" hangingPunct="1"/>
            <a:r>
              <a:rPr lang="en-US" altLang="en-US" sz="1400" b="1">
                <a:solidFill>
                  <a:schemeClr val="bg1"/>
                </a:solidFill>
                <a:latin typeface="Arial" panose="020B0604020202020204" pitchFamily="34" charset="0"/>
              </a:rPr>
              <a:t>     </a:t>
            </a:r>
            <a:r>
              <a:rPr lang="es-ES" altLang="en-US" sz="1600" b="1">
                <a:solidFill>
                  <a:schemeClr val="bg1"/>
                </a:solidFill>
                <a:latin typeface="Arial" panose="020B0604020202020204" pitchFamily="34" charset="0"/>
              </a:rPr>
              <a:t>CON</a:t>
            </a:r>
            <a:r>
              <a:rPr lang="en-US" altLang="en-US" sz="1600" b="1">
                <a:solidFill>
                  <a:schemeClr val="bg1"/>
                </a:solidFill>
                <a:latin typeface="Arial" panose="020B0604020202020204" pitchFamily="34" charset="0"/>
              </a:rPr>
              <a:t> </a:t>
            </a:r>
            <a:r>
              <a:rPr lang="es-ES" altLang="en-US" sz="1600" b="1">
                <a:solidFill>
                  <a:schemeClr val="bg1"/>
                </a:solidFill>
                <a:latin typeface="Arial" panose="020B0604020202020204" pitchFamily="34" charset="0"/>
              </a:rPr>
              <a:t>DIOS</a:t>
            </a:r>
            <a:r>
              <a:rPr lang="en-US" altLang="en-US" sz="1400" b="1">
                <a:solidFill>
                  <a:schemeClr val="bg1"/>
                </a:solidFill>
                <a:latin typeface="Arial" panose="020B0604020202020204" pitchFamily="34" charset="0"/>
              </a:rPr>
              <a:t> </a:t>
            </a:r>
          </a:p>
          <a:p>
            <a:pPr eaLnBrk="1" hangingPunct="1"/>
            <a:r>
              <a:rPr lang="en-US" altLang="en-US" sz="1400" b="1">
                <a:solidFill>
                  <a:schemeClr val="bg1"/>
                </a:solidFill>
                <a:latin typeface="Arial" panose="020B0604020202020204" pitchFamily="34" charset="0"/>
              </a:rPr>
              <a:t>       - </a:t>
            </a:r>
            <a:r>
              <a:rPr lang="en-US" altLang="en-US" sz="1200" b="1">
                <a:solidFill>
                  <a:schemeClr val="bg1"/>
                </a:solidFill>
                <a:latin typeface="Arial" panose="020B0604020202020204" pitchFamily="34" charset="0"/>
              </a:rPr>
              <a:t>1</a:t>
            </a:r>
            <a:r>
              <a:rPr lang="es-ES" altLang="en-US" sz="1200" b="1" baseline="30000">
                <a:solidFill>
                  <a:schemeClr val="bg1"/>
                </a:solidFill>
                <a:latin typeface="Arial" panose="020B0604020202020204" pitchFamily="34" charset="0"/>
              </a:rPr>
              <a:t>RA</a:t>
            </a:r>
            <a:r>
              <a:rPr lang="en-US" altLang="en-US" sz="1200" b="1">
                <a:solidFill>
                  <a:schemeClr val="bg1"/>
                </a:solidFill>
                <a:latin typeface="Arial" panose="020B0604020202020204" pitchFamily="34" charset="0"/>
              </a:rPr>
              <a:t>  DIMENSI</a:t>
            </a:r>
            <a:r>
              <a:rPr lang="es-ES" altLang="en-US" sz="1200" b="1">
                <a:solidFill>
                  <a:schemeClr val="bg1"/>
                </a:solidFill>
                <a:latin typeface="Arial" panose="020B0604020202020204" pitchFamily="34" charset="0"/>
              </a:rPr>
              <a:t>Ó</a:t>
            </a:r>
            <a:r>
              <a:rPr lang="en-US" altLang="en-US" sz="1200" b="1">
                <a:solidFill>
                  <a:schemeClr val="bg1"/>
                </a:solidFill>
                <a:latin typeface="Arial" panose="020B0604020202020204" pitchFamily="34" charset="0"/>
              </a:rPr>
              <a:t>N  </a:t>
            </a:r>
            <a:r>
              <a:rPr lang="es-ES" altLang="en-US" sz="1200" b="1">
                <a:solidFill>
                  <a:schemeClr val="bg1"/>
                </a:solidFill>
                <a:latin typeface="Arial" panose="020B0604020202020204" pitchFamily="34" charset="0"/>
              </a:rPr>
              <a:t>DE</a:t>
            </a:r>
            <a:r>
              <a:rPr lang="en-US" altLang="en-US" sz="1200" b="1">
                <a:solidFill>
                  <a:schemeClr val="bg1"/>
                </a:solidFill>
                <a:latin typeface="Arial" panose="020B0604020202020204" pitchFamily="34" charset="0"/>
              </a:rPr>
              <a:t>  REL.</a:t>
            </a:r>
          </a:p>
          <a:p>
            <a:pPr eaLnBrk="1" hangingPunct="1"/>
            <a:r>
              <a:rPr lang="en-US" altLang="en-US" sz="1200" b="1">
                <a:solidFill>
                  <a:schemeClr val="bg1"/>
                </a:solidFill>
                <a:latin typeface="Arial" panose="020B0604020202020204" pitchFamily="34" charset="0"/>
              </a:rPr>
              <a:t>        </a:t>
            </a:r>
            <a:r>
              <a:rPr lang="en-US" altLang="en-US" sz="1400">
                <a:solidFill>
                  <a:schemeClr val="bg1"/>
                </a:solidFill>
                <a:latin typeface="Arial" panose="020B0604020202020204" pitchFamily="34" charset="0"/>
              </a:rPr>
              <a:t>-</a:t>
            </a:r>
            <a:r>
              <a:rPr lang="en-US" altLang="en-US" sz="1200">
                <a:solidFill>
                  <a:schemeClr val="bg1"/>
                </a:solidFill>
                <a:latin typeface="Arial" panose="020B0604020202020204" pitchFamily="34" charset="0"/>
              </a:rPr>
              <a:t> </a:t>
            </a:r>
            <a:r>
              <a:rPr lang="en-US" altLang="en-US" sz="1200" b="1">
                <a:solidFill>
                  <a:schemeClr val="bg1"/>
                </a:solidFill>
                <a:latin typeface="Arial" panose="020B0604020202020204" pitchFamily="34" charset="0"/>
              </a:rPr>
              <a:t>2</a:t>
            </a:r>
            <a:r>
              <a:rPr lang="es-ES" altLang="en-US" sz="1200" b="1" baseline="30000">
                <a:solidFill>
                  <a:schemeClr val="bg1"/>
                </a:solidFill>
                <a:latin typeface="Arial" panose="020B0604020202020204" pitchFamily="34" charset="0"/>
              </a:rPr>
              <a:t>DA</a:t>
            </a:r>
            <a:r>
              <a:rPr lang="en-US" altLang="en-US" sz="1200" b="1" baseline="30000">
                <a:solidFill>
                  <a:schemeClr val="bg1"/>
                </a:solidFill>
                <a:latin typeface="Arial" panose="020B0604020202020204" pitchFamily="34" charset="0"/>
              </a:rPr>
              <a:t> </a:t>
            </a:r>
            <a:r>
              <a:rPr lang="en-US" altLang="en-US" sz="1200" b="1">
                <a:solidFill>
                  <a:schemeClr val="bg1"/>
                </a:solidFill>
                <a:latin typeface="Arial" panose="020B0604020202020204" pitchFamily="34" charset="0"/>
              </a:rPr>
              <a:t> DIMENSI</a:t>
            </a:r>
            <a:r>
              <a:rPr lang="es-ES" altLang="en-US" sz="1200" b="1">
                <a:solidFill>
                  <a:schemeClr val="bg1"/>
                </a:solidFill>
                <a:latin typeface="Arial" panose="020B0604020202020204" pitchFamily="34" charset="0"/>
              </a:rPr>
              <a:t>Ó</a:t>
            </a:r>
            <a:r>
              <a:rPr lang="en-US" altLang="en-US" sz="1200" b="1">
                <a:solidFill>
                  <a:schemeClr val="bg1"/>
                </a:solidFill>
                <a:latin typeface="Arial" panose="020B0604020202020204" pitchFamily="34" charset="0"/>
              </a:rPr>
              <a:t>N  </a:t>
            </a:r>
            <a:r>
              <a:rPr lang="es-ES" altLang="en-US" sz="1200" b="1">
                <a:solidFill>
                  <a:schemeClr val="bg1"/>
                </a:solidFill>
                <a:latin typeface="Arial" panose="020B0604020202020204" pitchFamily="34" charset="0"/>
              </a:rPr>
              <a:t>DE</a:t>
            </a:r>
            <a:r>
              <a:rPr lang="en-US" altLang="en-US" sz="1200" b="1">
                <a:solidFill>
                  <a:schemeClr val="bg1"/>
                </a:solidFill>
                <a:latin typeface="Arial" panose="020B0604020202020204" pitchFamily="34" charset="0"/>
              </a:rPr>
              <a:t>  REL.</a:t>
            </a:r>
          </a:p>
          <a:p>
            <a:pPr eaLnBrk="1" hangingPunct="1"/>
            <a:endParaRPr lang="en-US" altLang="en-US" sz="200" b="1">
              <a:solidFill>
                <a:schemeClr val="bg1"/>
              </a:solidFill>
              <a:latin typeface="Arial" panose="020B0604020202020204" pitchFamily="34" charset="0"/>
            </a:endParaRPr>
          </a:p>
          <a:p>
            <a:pPr eaLnBrk="1" hangingPunct="1"/>
            <a:r>
              <a:rPr lang="en-US" altLang="en-US" sz="2000" b="1">
                <a:solidFill>
                  <a:schemeClr val="bg1"/>
                </a:solidFill>
                <a:latin typeface="Arial" panose="020B0604020202020204" pitchFamily="34" charset="0"/>
              </a:rPr>
              <a:t>- </a:t>
            </a:r>
            <a:r>
              <a:rPr lang="en-US" altLang="en-US" sz="1800" b="1">
                <a:solidFill>
                  <a:schemeClr val="bg1"/>
                </a:solidFill>
                <a:latin typeface="Arial" panose="020B0604020202020204" pitchFamily="34" charset="0"/>
              </a:rPr>
              <a:t>REVELA</a:t>
            </a:r>
            <a:r>
              <a:rPr lang="es-ES" altLang="en-US" sz="1800" b="1">
                <a:solidFill>
                  <a:schemeClr val="bg1"/>
                </a:solidFill>
                <a:latin typeface="Arial" panose="020B0604020202020204" pitchFamily="34" charset="0"/>
              </a:rPr>
              <a:t>CIÓ</a:t>
            </a:r>
            <a:r>
              <a:rPr lang="en-US" altLang="en-US" sz="1800" b="1">
                <a:solidFill>
                  <a:schemeClr val="bg1"/>
                </a:solidFill>
                <a:latin typeface="Arial" panose="020B0604020202020204" pitchFamily="34" charset="0"/>
              </a:rPr>
              <a:t>N </a:t>
            </a:r>
          </a:p>
          <a:p>
            <a:pPr eaLnBrk="1" hangingPunct="1"/>
            <a:r>
              <a:rPr lang="en-US" altLang="en-US" sz="14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DE</a:t>
            </a:r>
            <a:r>
              <a:rPr lang="en-US" altLang="en-US" sz="12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DIOS</a:t>
            </a:r>
            <a:r>
              <a:rPr lang="en-US" altLang="en-US" sz="1600" b="1">
                <a:solidFill>
                  <a:schemeClr val="bg1"/>
                </a:solidFill>
                <a:latin typeface="Arial" panose="020B0604020202020204" pitchFamily="34" charset="0"/>
              </a:rPr>
              <a:t>,</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PROPÓSITO</a:t>
            </a:r>
            <a:endParaRPr lang="en-US" altLang="en-US" sz="1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VOLUNTAD</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SUS</a:t>
            </a:r>
          </a:p>
          <a:p>
            <a:pPr eaLnBrk="1" hangingPunct="1"/>
            <a:r>
              <a:rPr lang="es-ES" altLang="en-US" sz="1200" b="1">
                <a:solidFill>
                  <a:schemeClr val="bg1"/>
                </a:solidFill>
                <a:latin typeface="Arial" panose="020B0604020202020204" pitchFamily="34" charset="0"/>
              </a:rPr>
              <a:t>      CAMINOS</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SU SEÑORÍO,</a:t>
            </a:r>
            <a:endParaRPr lang="en-US" altLang="en-US" sz="1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TIEMPO DEL FIN</a:t>
            </a:r>
            <a:endParaRPr lang="en-US" altLang="en-US" sz="1200" b="1">
              <a:solidFill>
                <a:schemeClr val="bg1"/>
              </a:solidFill>
              <a:latin typeface="Arial" panose="020B0604020202020204" pitchFamily="34" charset="0"/>
            </a:endParaRPr>
          </a:p>
          <a:p>
            <a:pPr eaLnBrk="1" hangingPunct="1"/>
            <a:endParaRPr lang="en-US" altLang="en-US" sz="200" b="1">
              <a:solidFill>
                <a:schemeClr val="bg1"/>
              </a:solidFill>
              <a:latin typeface="Arial" panose="020B0604020202020204" pitchFamily="34" charset="0"/>
            </a:endParaRPr>
          </a:p>
          <a:p>
            <a:pPr eaLnBrk="1" hangingPunct="1"/>
            <a:r>
              <a:rPr lang="es-ES" altLang="en-US" sz="1600" b="1">
                <a:solidFill>
                  <a:schemeClr val="bg1"/>
                </a:solidFill>
                <a:latin typeface="Arial" panose="020B0604020202020204" pitchFamily="34" charset="0"/>
              </a:rPr>
              <a:t>-  </a:t>
            </a:r>
            <a:r>
              <a:rPr lang="es-ES" altLang="en-US" sz="1800" b="1">
                <a:solidFill>
                  <a:schemeClr val="bg1"/>
                </a:solidFill>
                <a:latin typeface="Arial" panose="020B0604020202020204" pitchFamily="34" charset="0"/>
              </a:rPr>
              <a:t>AVIVAMIENTO Y </a:t>
            </a:r>
          </a:p>
          <a:p>
            <a:pPr eaLnBrk="1" hangingPunct="1"/>
            <a:r>
              <a:rPr lang="es-ES" altLang="en-US" sz="1800" b="1">
                <a:solidFill>
                  <a:schemeClr val="bg1"/>
                </a:solidFill>
                <a:latin typeface="Arial" panose="020B0604020202020204" pitchFamily="34" charset="0"/>
              </a:rPr>
              <a:t>   R</a:t>
            </a:r>
            <a:r>
              <a:rPr lang="en-US" altLang="en-US" sz="1800" b="1">
                <a:solidFill>
                  <a:schemeClr val="bg1"/>
                </a:solidFill>
                <a:latin typeface="Arial" panose="020B0604020202020204" pitchFamily="34" charset="0"/>
              </a:rPr>
              <a:t>EST</a:t>
            </a:r>
            <a:r>
              <a:rPr lang="es-ES" altLang="en-US" sz="1800" b="1">
                <a:solidFill>
                  <a:schemeClr val="bg1"/>
                </a:solidFill>
                <a:latin typeface="Arial" panose="020B0604020202020204" pitchFamily="34" charset="0"/>
              </a:rPr>
              <a:t>AU</a:t>
            </a:r>
            <a:r>
              <a:rPr lang="en-US" altLang="en-US" sz="1800" b="1">
                <a:solidFill>
                  <a:schemeClr val="bg1"/>
                </a:solidFill>
                <a:latin typeface="Arial" panose="020B0604020202020204" pitchFamily="34" charset="0"/>
              </a:rPr>
              <a:t>R</a:t>
            </a:r>
            <a:r>
              <a:rPr lang="es-ES" altLang="en-US" sz="1800" b="1">
                <a:solidFill>
                  <a:schemeClr val="bg1"/>
                </a:solidFill>
                <a:latin typeface="Arial" panose="020B0604020202020204" pitchFamily="34" charset="0"/>
              </a:rPr>
              <a:t>ACIÓN</a:t>
            </a:r>
            <a:endParaRPr lang="en-US" altLang="en-US" sz="1800" b="1">
              <a:solidFill>
                <a:schemeClr val="bg1"/>
              </a:solidFill>
              <a:latin typeface="Arial" panose="020B0604020202020204" pitchFamily="34" charset="0"/>
            </a:endParaRPr>
          </a:p>
          <a:p>
            <a:pPr eaLnBrk="1" hangingPunct="1"/>
            <a:r>
              <a:rPr lang="en-US" altLang="en-US" sz="20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DE</a:t>
            </a:r>
            <a:r>
              <a:rPr lang="en-US" altLang="en-US" sz="1200">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LA</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IGLESIA</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CON</a:t>
            </a:r>
            <a:r>
              <a:rPr lang="en-US" altLang="en-US" sz="1200" b="1">
                <a:solidFill>
                  <a:schemeClr val="bg1"/>
                </a:solidFill>
                <a:latin typeface="Arial" panose="020B0604020202020204" pitchFamily="34" charset="0"/>
              </a:rPr>
              <a:t>:</a:t>
            </a:r>
          </a:p>
          <a:p>
            <a:pPr eaLnBrk="1" hangingPunct="1"/>
            <a:r>
              <a:rPr lang="en-US" altLang="en-US" sz="12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t>
            </a:r>
            <a:r>
              <a:rPr lang="en-US" altLang="en-US" sz="1200" b="1">
                <a:solidFill>
                  <a:schemeClr val="bg1"/>
                </a:solidFill>
                <a:latin typeface="Arial" panose="020B0604020202020204" pitchFamily="34" charset="0"/>
              </a:rPr>
              <a:t>  </a:t>
            </a:r>
            <a:r>
              <a:rPr lang="en-US" altLang="en-US" sz="1400" b="1">
                <a:solidFill>
                  <a:schemeClr val="bg1"/>
                </a:solidFill>
                <a:latin typeface="Arial" panose="020B0604020202020204" pitchFamily="34" charset="0"/>
              </a:rPr>
              <a:t>DIREC</a:t>
            </a:r>
            <a:r>
              <a:rPr lang="es-ES" altLang="en-US" sz="1400" b="1">
                <a:solidFill>
                  <a:schemeClr val="bg1"/>
                </a:solidFill>
                <a:latin typeface="Arial" panose="020B0604020202020204" pitchFamily="34" charset="0"/>
              </a:rPr>
              <a:t>CIÓ</a:t>
            </a:r>
            <a:r>
              <a:rPr lang="en-US" altLang="en-US" sz="1400" b="1">
                <a:solidFill>
                  <a:schemeClr val="bg1"/>
                </a:solidFill>
                <a:latin typeface="Arial" panose="020B0604020202020204" pitchFamily="34" charset="0"/>
              </a:rPr>
              <a:t>N</a:t>
            </a:r>
            <a:r>
              <a:rPr lang="es-ES" altLang="en-US" sz="1400" b="1">
                <a:solidFill>
                  <a:schemeClr val="bg1"/>
                </a:solidFill>
                <a:latin typeface="Arial" panose="020B0604020202020204" pitchFamily="34" charset="0"/>
              </a:rPr>
              <a:t> DIVINA</a:t>
            </a:r>
            <a:endParaRPr lang="en-US" altLang="en-US" sz="14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 MIS</a:t>
            </a:r>
            <a:r>
              <a:rPr lang="es-ES" altLang="en-US" sz="1200" b="1">
                <a:solidFill>
                  <a:schemeClr val="bg1"/>
                </a:solidFill>
                <a:latin typeface="Arial" panose="020B0604020202020204" pitchFamily="34" charset="0"/>
              </a:rPr>
              <a:t>IÓ</a:t>
            </a:r>
            <a:r>
              <a:rPr lang="en-US" altLang="en-US" sz="1200" b="1">
                <a:solidFill>
                  <a:schemeClr val="bg1"/>
                </a:solidFill>
                <a:latin typeface="Arial" panose="020B0604020202020204" pitchFamily="34" charset="0"/>
              </a:rPr>
              <a:t>N </a:t>
            </a:r>
            <a:r>
              <a:rPr lang="es-ES" altLang="en-US" sz="1200" b="1">
                <a:solidFill>
                  <a:schemeClr val="bg1"/>
                </a:solidFill>
                <a:latin typeface="Arial" panose="020B0604020202020204" pitchFamily="34" charset="0"/>
              </a:rPr>
              <a:t>Y</a:t>
            </a:r>
            <a:r>
              <a:rPr lang="en-US" altLang="en-US" sz="1200" b="1">
                <a:solidFill>
                  <a:schemeClr val="bg1"/>
                </a:solidFill>
                <a:latin typeface="Arial" panose="020B0604020202020204" pitchFamily="34" charset="0"/>
              </a:rPr>
              <a:t> VISI</a:t>
            </a:r>
            <a:r>
              <a:rPr lang="es-ES" altLang="en-US" sz="1200" b="1">
                <a:solidFill>
                  <a:schemeClr val="bg1"/>
                </a:solidFill>
                <a:latin typeface="Arial" panose="020B0604020202020204" pitchFamily="34" charset="0"/>
              </a:rPr>
              <a:t>Ó</a:t>
            </a:r>
            <a:r>
              <a:rPr lang="en-US" altLang="en-US" sz="1200" b="1">
                <a:solidFill>
                  <a:schemeClr val="bg1"/>
                </a:solidFill>
                <a:latin typeface="Arial" panose="020B0604020202020204" pitchFamily="34" charset="0"/>
              </a:rPr>
              <a:t>N</a:t>
            </a:r>
          </a:p>
          <a:p>
            <a:pPr eaLnBrk="1" hangingPunct="1"/>
            <a:endParaRPr lang="en-US" altLang="en-US" sz="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t>
            </a:r>
            <a:r>
              <a:rPr lang="en-US" altLang="en-US" sz="12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PODER D</a:t>
            </a:r>
            <a:r>
              <a:rPr lang="en-US" altLang="en-US" sz="1400" b="1">
                <a:solidFill>
                  <a:schemeClr val="bg1"/>
                </a:solidFill>
                <a:latin typeface="Arial" panose="020B0604020202020204" pitchFamily="34" charset="0"/>
              </a:rPr>
              <a:t>IVIN</a:t>
            </a:r>
            <a:r>
              <a:rPr lang="es-ES" altLang="en-US" sz="1400" b="1">
                <a:solidFill>
                  <a:schemeClr val="bg1"/>
                </a:solidFill>
                <a:latin typeface="Arial" panose="020B0604020202020204" pitchFamily="34" charset="0"/>
              </a:rPr>
              <a:t>O</a:t>
            </a:r>
            <a:endParaRPr lang="en-US" altLang="en-US" sz="14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 </a:t>
            </a:r>
            <a:r>
              <a:rPr lang="es-ES" altLang="en-US" sz="1200" b="1">
                <a:solidFill>
                  <a:schemeClr val="bg1"/>
                </a:solidFill>
                <a:latin typeface="Arial" panose="020B0604020202020204" pitchFamily="34" charset="0"/>
              </a:rPr>
              <a:t>ORACIÓN</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Y</a:t>
            </a:r>
            <a:r>
              <a:rPr lang="en-US" altLang="en-US" sz="1200" b="1">
                <a:solidFill>
                  <a:schemeClr val="bg1"/>
                </a:solidFill>
                <a:latin typeface="Arial" panose="020B0604020202020204" pitchFamily="34" charset="0"/>
              </a:rPr>
              <a:t> </a:t>
            </a:r>
            <a:r>
              <a:rPr lang="es-ES" altLang="en-US" sz="1200" b="1">
                <a:solidFill>
                  <a:schemeClr val="bg1"/>
                </a:solidFill>
                <a:latin typeface="Arial" panose="020B0604020202020204" pitchFamily="34" charset="0"/>
              </a:rPr>
              <a:t>AYUNO</a:t>
            </a:r>
            <a:endParaRPr lang="en-US" altLang="en-US" sz="1200" b="1">
              <a:solidFill>
                <a:schemeClr val="bg1"/>
              </a:solidFill>
              <a:latin typeface="Arial" panose="020B0604020202020204" pitchFamily="34" charset="0"/>
            </a:endParaRPr>
          </a:p>
          <a:p>
            <a:pPr eaLnBrk="1" hangingPunct="1"/>
            <a:endParaRPr lang="en-US" altLang="en-US" sz="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 </a:t>
            </a:r>
            <a:r>
              <a:rPr lang="en-US" altLang="en-US" sz="1200" b="1">
                <a:solidFill>
                  <a:schemeClr val="bg1"/>
                </a:solidFill>
                <a:latin typeface="Arial" panose="020B0604020202020204" pitchFamily="34" charset="0"/>
              </a:rPr>
              <a:t> </a:t>
            </a:r>
            <a:r>
              <a:rPr lang="en-US" altLang="en-US" sz="1400" b="1">
                <a:solidFill>
                  <a:schemeClr val="bg1"/>
                </a:solidFill>
                <a:latin typeface="Arial" panose="020B0604020202020204" pitchFamily="34" charset="0"/>
              </a:rPr>
              <a:t>AC</a:t>
            </a:r>
            <a:r>
              <a:rPr lang="es-ES" altLang="en-US" sz="1400" b="1">
                <a:solidFill>
                  <a:schemeClr val="bg1"/>
                </a:solidFill>
                <a:latin typeface="Arial" panose="020B0604020202020204" pitchFamily="34" charset="0"/>
              </a:rPr>
              <a:t>C</a:t>
            </a:r>
            <a:r>
              <a:rPr lang="en-US" altLang="en-US" sz="1400" b="1">
                <a:solidFill>
                  <a:schemeClr val="bg1"/>
                </a:solidFill>
                <a:latin typeface="Arial" panose="020B0604020202020204" pitchFamily="34" charset="0"/>
              </a:rPr>
              <a:t>ION</a:t>
            </a:r>
            <a:r>
              <a:rPr lang="es-ES" altLang="en-US" sz="1400" b="1">
                <a:solidFill>
                  <a:schemeClr val="bg1"/>
                </a:solidFill>
                <a:latin typeface="Arial" panose="020B0604020202020204" pitchFamily="34" charset="0"/>
              </a:rPr>
              <a:t>E</a:t>
            </a:r>
            <a:r>
              <a:rPr lang="en-US" altLang="en-US" sz="1400" b="1">
                <a:solidFill>
                  <a:schemeClr val="bg1"/>
                </a:solidFill>
                <a:latin typeface="Arial" panose="020B0604020202020204" pitchFamily="34" charset="0"/>
              </a:rPr>
              <a:t>S</a:t>
            </a:r>
            <a:r>
              <a:rPr lang="es-ES" altLang="en-US" sz="1400" b="1">
                <a:solidFill>
                  <a:schemeClr val="bg1"/>
                </a:solidFill>
                <a:latin typeface="Arial" panose="020B0604020202020204" pitchFamily="34" charset="0"/>
              </a:rPr>
              <a:t> APOSTÓLICAS</a:t>
            </a:r>
            <a:r>
              <a:rPr lang="en-US" altLang="en-US" sz="1200" b="1">
                <a:solidFill>
                  <a:schemeClr val="bg1"/>
                </a:solidFill>
                <a:latin typeface="Arial" panose="020B0604020202020204" pitchFamily="34" charset="0"/>
              </a:rPr>
              <a:t> </a:t>
            </a:r>
          </a:p>
          <a:p>
            <a:pPr eaLnBrk="1" hangingPunct="1"/>
            <a:r>
              <a:rPr lang="en-US" altLang="en-US" sz="1200" b="1">
                <a:solidFill>
                  <a:schemeClr val="bg1"/>
                </a:solidFill>
                <a:latin typeface="Arial" panose="020B0604020202020204" pitchFamily="34" charset="0"/>
              </a:rPr>
              <a:t>         - </a:t>
            </a:r>
            <a:r>
              <a:rPr lang="es-ES" altLang="en-US" sz="1200" b="1">
                <a:solidFill>
                  <a:schemeClr val="bg1"/>
                </a:solidFill>
                <a:latin typeface="Arial" panose="020B0604020202020204" pitchFamily="34" charset="0"/>
              </a:rPr>
              <a:t>GANAR ALMAS</a:t>
            </a:r>
            <a:endParaRPr lang="en-US" altLang="en-US" sz="1200" b="1">
              <a:solidFill>
                <a:schemeClr val="bg1"/>
              </a:solidFill>
              <a:latin typeface="Arial" panose="020B0604020202020204" pitchFamily="34" charset="0"/>
            </a:endParaRPr>
          </a:p>
          <a:p>
            <a:pPr eaLnBrk="1" hangingPunct="1"/>
            <a:r>
              <a:rPr lang="en-US" altLang="en-US" sz="1200" b="1">
                <a:solidFill>
                  <a:schemeClr val="bg1"/>
                </a:solidFill>
                <a:latin typeface="Arial" panose="020B0604020202020204" pitchFamily="34" charset="0"/>
              </a:rPr>
              <a:t>         - </a:t>
            </a:r>
            <a:r>
              <a:rPr lang="es-ES" altLang="en-US" sz="1200" b="1">
                <a:solidFill>
                  <a:schemeClr val="bg1"/>
                </a:solidFill>
                <a:latin typeface="Arial" panose="020B0604020202020204" pitchFamily="34" charset="0"/>
              </a:rPr>
              <a:t>HACER DISCÍPULOS</a:t>
            </a:r>
            <a:endParaRPr lang="en-US" altLang="en-US" sz="1200" b="1">
              <a:solidFill>
                <a:schemeClr val="bg1"/>
              </a:solidFill>
              <a:latin typeface="Arial" panose="020B0604020202020204" pitchFamily="34" charset="0"/>
            </a:endParaRPr>
          </a:p>
        </p:txBody>
      </p:sp>
      <p:sp>
        <p:nvSpPr>
          <p:cNvPr id="252934" name="Text Box 6"/>
          <p:cNvSpPr txBox="1">
            <a:spLocks noChangeArrowheads="1"/>
          </p:cNvSpPr>
          <p:nvPr/>
        </p:nvSpPr>
        <p:spPr bwMode="auto">
          <a:xfrm>
            <a:off x="4337050" y="892175"/>
            <a:ext cx="2978150" cy="5238750"/>
          </a:xfrm>
          <a:prstGeom prst="rect">
            <a:avLst/>
          </a:prstGeom>
          <a:gradFill rotWithShape="0">
            <a:gsLst>
              <a:gs pos="0">
                <a:srgbClr val="174417"/>
              </a:gs>
              <a:gs pos="50000">
                <a:srgbClr val="339933"/>
              </a:gs>
              <a:gs pos="100000">
                <a:srgbClr val="174417"/>
              </a:gs>
            </a:gsLst>
            <a:lin ang="5400000" scaled="1"/>
          </a:gradFill>
          <a:ln w="57150">
            <a:solidFill>
              <a:schemeClr val="tx1"/>
            </a:solidFill>
            <a:miter lim="800000"/>
            <a:headEnd/>
            <a:tailEnd/>
          </a:ln>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bg1"/>
                </a:solidFill>
                <a:latin typeface="Arial" panose="020B0604020202020204" pitchFamily="34" charset="0"/>
              </a:rPr>
              <a:t>  </a:t>
            </a:r>
            <a:r>
              <a:rPr lang="es-ES" altLang="en-US" sz="1800" b="1">
                <a:solidFill>
                  <a:schemeClr val="bg1"/>
                </a:solidFill>
                <a:latin typeface="Arial" panose="020B0604020202020204" pitchFamily="34" charset="0"/>
              </a:rPr>
              <a:t>ALCANZAR A LOS    PERDIDOS</a:t>
            </a:r>
          </a:p>
          <a:p>
            <a:endParaRPr lang="en-US" altLang="en-US" sz="500" b="1">
              <a:solidFill>
                <a:schemeClr val="bg1"/>
              </a:solidFill>
              <a:latin typeface="Arial" panose="020B0604020202020204" pitchFamily="34" charset="0"/>
            </a:endParaRPr>
          </a:p>
          <a:p>
            <a:r>
              <a:rPr lang="es-ES" altLang="en-US" sz="1600" b="1">
                <a:solidFill>
                  <a:schemeClr val="bg1"/>
                </a:solidFill>
                <a:latin typeface="Arial" panose="020B0604020202020204" pitchFamily="34" charset="0"/>
              </a:rPr>
              <a:t>    </a:t>
            </a:r>
            <a:r>
              <a:rPr lang="en-US" altLang="en-US" sz="1600" b="1">
                <a:solidFill>
                  <a:schemeClr val="bg1"/>
                </a:solidFill>
                <a:latin typeface="Arial" panose="020B0604020202020204" pitchFamily="34" charset="0"/>
              </a:rPr>
              <a:t>-</a:t>
            </a:r>
            <a:r>
              <a:rPr lang="en-US" altLang="en-US" sz="1800" b="1">
                <a:solidFill>
                  <a:schemeClr val="bg1"/>
                </a:solidFill>
                <a:latin typeface="Arial" panose="020B0604020202020204" pitchFamily="34" charset="0"/>
              </a:rPr>
              <a:t>  </a:t>
            </a:r>
            <a:r>
              <a:rPr lang="es-ES" altLang="en-US" sz="1800" b="1">
                <a:solidFill>
                  <a:schemeClr val="bg1"/>
                </a:solidFill>
                <a:latin typeface="Arial" panose="020B0604020202020204" pitchFamily="34" charset="0"/>
              </a:rPr>
              <a:t>ATRAER</a:t>
            </a:r>
            <a:endParaRPr lang="en-US" altLang="en-US" sz="1800" b="1">
              <a:solidFill>
                <a:schemeClr val="bg1"/>
              </a:solidFill>
              <a:latin typeface="Arial" panose="020B0604020202020204" pitchFamily="34" charset="0"/>
            </a:endParaRPr>
          </a:p>
          <a:p>
            <a:r>
              <a:rPr lang="en-US" altLang="en-US" b="1">
                <a:solidFill>
                  <a:schemeClr val="bg1"/>
                </a:solidFill>
                <a:latin typeface="Arial" panose="020B0604020202020204" pitchFamily="34" charset="0"/>
              </a:rPr>
              <a:t>      </a:t>
            </a:r>
          </a:p>
          <a:p>
            <a:r>
              <a:rPr lang="en-US" altLang="en-US" sz="1600" b="1">
                <a:solidFill>
                  <a:schemeClr val="bg1"/>
                </a:solidFill>
                <a:latin typeface="Arial" panose="020B0604020202020204" pitchFamily="34" charset="0"/>
              </a:rPr>
              <a:t>    -  </a:t>
            </a:r>
            <a:r>
              <a:rPr lang="es-ES" altLang="en-US" sz="1800" b="1">
                <a:solidFill>
                  <a:schemeClr val="bg1"/>
                </a:solidFill>
                <a:latin typeface="Arial" panose="020B0604020202020204" pitchFamily="34" charset="0"/>
              </a:rPr>
              <a:t>GANAR</a:t>
            </a:r>
            <a:endParaRPr lang="en-US" altLang="en-US" sz="1800" b="1">
              <a:solidFill>
                <a:schemeClr val="bg1"/>
              </a:solidFill>
              <a:latin typeface="Arial" panose="020B0604020202020204" pitchFamily="34" charset="0"/>
            </a:endParaRPr>
          </a:p>
          <a:p>
            <a:endParaRPr lang="en-US" altLang="en-US" b="1">
              <a:solidFill>
                <a:schemeClr val="bg1"/>
              </a:solidFill>
              <a:latin typeface="Arial" panose="020B0604020202020204" pitchFamily="34" charset="0"/>
            </a:endParaRPr>
          </a:p>
          <a:p>
            <a:r>
              <a:rPr lang="en-US" altLang="en-US" sz="1600" b="1">
                <a:solidFill>
                  <a:schemeClr val="bg1"/>
                </a:solidFill>
                <a:latin typeface="Arial" panose="020B0604020202020204" pitchFamily="34" charset="0"/>
              </a:rPr>
              <a:t>    -  </a:t>
            </a:r>
            <a:r>
              <a:rPr lang="es-ES" altLang="en-US" sz="1800" b="1">
                <a:solidFill>
                  <a:schemeClr val="bg1"/>
                </a:solidFill>
                <a:latin typeface="Arial" panose="020B0604020202020204" pitchFamily="34" charset="0"/>
              </a:rPr>
              <a:t>RETENER</a:t>
            </a:r>
            <a:endParaRPr lang="en-US" altLang="en-US" sz="1800" b="1">
              <a:solidFill>
                <a:schemeClr val="bg1"/>
              </a:solidFill>
              <a:latin typeface="Arial" panose="020B0604020202020204" pitchFamily="34" charset="0"/>
            </a:endParaRPr>
          </a:p>
          <a:p>
            <a:endParaRPr lang="en-US" altLang="en-US" b="1">
              <a:solidFill>
                <a:schemeClr val="bg1"/>
              </a:solidFill>
              <a:latin typeface="Arial" panose="020B0604020202020204" pitchFamily="34" charset="0"/>
            </a:endParaRPr>
          </a:p>
          <a:p>
            <a:r>
              <a:rPr lang="en-US" altLang="en-US" sz="1600" b="1">
                <a:solidFill>
                  <a:schemeClr val="bg1"/>
                </a:solidFill>
                <a:latin typeface="Arial" panose="020B0604020202020204" pitchFamily="34" charset="0"/>
              </a:rPr>
              <a:t>    -  </a:t>
            </a:r>
            <a:r>
              <a:rPr lang="es-ES" altLang="en-US" sz="1800" b="1">
                <a:solidFill>
                  <a:schemeClr val="bg1"/>
                </a:solidFill>
                <a:latin typeface="Arial" panose="020B0604020202020204" pitchFamily="34" charset="0"/>
              </a:rPr>
              <a:t>HACER</a:t>
            </a:r>
            <a:endParaRPr lang="en-US" altLang="en-US" sz="1800" b="1">
              <a:solidFill>
                <a:schemeClr val="bg1"/>
              </a:solidFill>
              <a:latin typeface="Arial" panose="020B0604020202020204" pitchFamily="34" charset="0"/>
            </a:endParaRPr>
          </a:p>
          <a:p>
            <a:r>
              <a:rPr lang="en-US" altLang="en-US" sz="1800" b="1">
                <a:solidFill>
                  <a:schemeClr val="bg1"/>
                </a:solidFill>
                <a:latin typeface="Arial" panose="020B0604020202020204" pitchFamily="34" charset="0"/>
              </a:rPr>
              <a:t>      DISC</a:t>
            </a:r>
            <a:r>
              <a:rPr lang="es-ES" altLang="en-US" sz="1800" b="1">
                <a:solidFill>
                  <a:schemeClr val="bg1"/>
                </a:solidFill>
                <a:latin typeface="Arial" panose="020B0604020202020204" pitchFamily="34" charset="0"/>
              </a:rPr>
              <a:t>Í</a:t>
            </a:r>
            <a:r>
              <a:rPr lang="en-US" altLang="en-US" sz="1800" b="1">
                <a:solidFill>
                  <a:schemeClr val="bg1"/>
                </a:solidFill>
                <a:latin typeface="Arial" panose="020B0604020202020204" pitchFamily="34" charset="0"/>
              </a:rPr>
              <a:t>P</a:t>
            </a:r>
            <a:r>
              <a:rPr lang="es-ES" altLang="en-US" sz="1800" b="1">
                <a:solidFill>
                  <a:schemeClr val="bg1"/>
                </a:solidFill>
                <a:latin typeface="Arial" panose="020B0604020202020204" pitchFamily="34" charset="0"/>
              </a:rPr>
              <a:t>U</a:t>
            </a:r>
            <a:r>
              <a:rPr lang="en-US" altLang="en-US" sz="1800" b="1">
                <a:solidFill>
                  <a:schemeClr val="bg1"/>
                </a:solidFill>
                <a:latin typeface="Arial" panose="020B0604020202020204" pitchFamily="34" charset="0"/>
              </a:rPr>
              <a:t>L</a:t>
            </a:r>
            <a:r>
              <a:rPr lang="es-ES" altLang="en-US" sz="1800" b="1">
                <a:solidFill>
                  <a:schemeClr val="bg1"/>
                </a:solidFill>
                <a:latin typeface="Arial" panose="020B0604020202020204" pitchFamily="34" charset="0"/>
              </a:rPr>
              <a:t>O</a:t>
            </a:r>
            <a:r>
              <a:rPr lang="en-US" altLang="en-US" sz="1800" b="1">
                <a:solidFill>
                  <a:schemeClr val="bg1"/>
                </a:solidFill>
                <a:latin typeface="Arial" panose="020B0604020202020204" pitchFamily="34" charset="0"/>
              </a:rPr>
              <a:t>S</a:t>
            </a:r>
          </a:p>
          <a:p>
            <a:endParaRPr lang="en-US" altLang="en-US" sz="500" b="1">
              <a:solidFill>
                <a:schemeClr val="bg1"/>
              </a:solidFill>
              <a:latin typeface="Arial" panose="020B0604020202020204" pitchFamily="34" charset="0"/>
            </a:endParaRPr>
          </a:p>
          <a:p>
            <a:r>
              <a:rPr lang="en-US" altLang="en-US" sz="12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Nuestra meta no es tan sólo la retención... Sino el hacer discípulos</a:t>
            </a:r>
            <a:r>
              <a:rPr lang="en-US" altLang="en-US" sz="1400" b="1">
                <a:solidFill>
                  <a:schemeClr val="bg1"/>
                </a:solidFill>
                <a:latin typeface="Arial" panose="020B0604020202020204" pitchFamily="34" charset="0"/>
              </a:rPr>
              <a:t>.</a:t>
            </a:r>
          </a:p>
          <a:p>
            <a:endParaRPr lang="en-US" altLang="en-US" sz="700" b="1">
              <a:solidFill>
                <a:schemeClr val="bg1"/>
              </a:solidFill>
              <a:latin typeface="Arial" panose="020B0604020202020204" pitchFamily="34" charset="0"/>
            </a:endParaRPr>
          </a:p>
          <a:p>
            <a:r>
              <a:rPr lang="es-ES" altLang="en-US" sz="1400" b="1">
                <a:solidFill>
                  <a:schemeClr val="bg1"/>
                </a:solidFill>
                <a:latin typeface="Arial" panose="020B0604020202020204" pitchFamily="34" charset="0"/>
              </a:rPr>
              <a:t>RELACIÓN CON EL HOMBRE</a:t>
            </a:r>
            <a:r>
              <a:rPr lang="en-US" altLang="en-US" sz="1000" b="1">
                <a:solidFill>
                  <a:schemeClr val="bg1"/>
                </a:solidFill>
                <a:latin typeface="Arial" panose="020B0604020202020204" pitchFamily="34" charset="0"/>
              </a:rPr>
              <a:t> </a:t>
            </a:r>
          </a:p>
          <a:p>
            <a:r>
              <a:rPr lang="en-US" altLang="en-US" sz="800" b="1">
                <a:solidFill>
                  <a:schemeClr val="bg1"/>
                </a:solidFill>
                <a:latin typeface="Arial" panose="020B0604020202020204" pitchFamily="34" charset="0"/>
              </a:rPr>
              <a:t>        </a:t>
            </a:r>
          </a:p>
          <a:p>
            <a:r>
              <a:rPr lang="es-ES" altLang="en-US" sz="1400" b="1">
                <a:solidFill>
                  <a:schemeClr val="bg1"/>
                </a:solidFill>
                <a:latin typeface="Arial" panose="020B0604020202020204" pitchFamily="34" charset="0"/>
              </a:rPr>
              <a:t>AMOR e</a:t>
            </a:r>
            <a:r>
              <a:rPr lang="en-US" altLang="en-US" sz="1400" b="1">
                <a:solidFill>
                  <a:schemeClr val="bg1"/>
                </a:solidFill>
                <a:latin typeface="Arial" panose="020B0604020202020204" pitchFamily="34" charset="0"/>
              </a:rPr>
              <a:t>s </a:t>
            </a:r>
            <a:r>
              <a:rPr lang="es-ES" altLang="en-US" sz="1400" b="1">
                <a:solidFill>
                  <a:schemeClr val="bg1"/>
                </a:solidFill>
                <a:latin typeface="Arial" panose="020B0604020202020204" pitchFamily="34" charset="0"/>
              </a:rPr>
              <a:t>AMOR</a:t>
            </a:r>
            <a:r>
              <a:rPr lang="en-US" altLang="en-US" sz="14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e</a:t>
            </a:r>
            <a:r>
              <a:rPr lang="en-US" altLang="en-US" sz="1400" b="1">
                <a:solidFill>
                  <a:schemeClr val="bg1"/>
                </a:solidFill>
                <a:latin typeface="Arial" panose="020B0604020202020204" pitchFamily="34" charset="0"/>
              </a:rPr>
              <a:t>n Ac</a:t>
            </a:r>
            <a:r>
              <a:rPr lang="es-ES" altLang="en-US" sz="1400" b="1">
                <a:solidFill>
                  <a:schemeClr val="bg1"/>
                </a:solidFill>
                <a:latin typeface="Arial" panose="020B0604020202020204" pitchFamily="34" charset="0"/>
              </a:rPr>
              <a:t>ció</a:t>
            </a:r>
            <a:r>
              <a:rPr lang="en-US" altLang="en-US" sz="1400" b="1">
                <a:solidFill>
                  <a:schemeClr val="bg1"/>
                </a:solidFill>
                <a:latin typeface="Arial" panose="020B0604020202020204" pitchFamily="34" charset="0"/>
              </a:rPr>
              <a:t>n </a:t>
            </a:r>
            <a:r>
              <a:rPr lang="es-ES" altLang="en-US" sz="1400" b="1">
                <a:solidFill>
                  <a:schemeClr val="bg1"/>
                </a:solidFill>
                <a:latin typeface="Arial" panose="020B0604020202020204" pitchFamily="34" charset="0"/>
              </a:rPr>
              <a:t>hacia tu</a:t>
            </a:r>
            <a:r>
              <a:rPr lang="en-US" altLang="en-US" sz="14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projimo</a:t>
            </a:r>
            <a:r>
              <a:rPr lang="en-US" altLang="en-US" sz="1400" b="1">
                <a:solidFill>
                  <a:schemeClr val="bg1"/>
                </a:solidFill>
                <a:latin typeface="Arial" panose="020B0604020202020204" pitchFamily="34" charset="0"/>
              </a:rPr>
              <a:t> (</a:t>
            </a:r>
            <a:r>
              <a:rPr lang="es-ES" altLang="en-US" sz="1400" b="1">
                <a:solidFill>
                  <a:schemeClr val="bg1"/>
                </a:solidFill>
                <a:latin typeface="Arial" panose="020B0604020202020204" pitchFamily="34" charset="0"/>
              </a:rPr>
              <a:t>cualquiera que está en una necesidad</a:t>
            </a:r>
            <a:r>
              <a:rPr lang="en-US" altLang="en-US" sz="1400" b="1">
                <a:solidFill>
                  <a:schemeClr val="bg1"/>
                </a:solidFill>
                <a:latin typeface="Arial" panose="020B0604020202020204" pitchFamily="34" charset="0"/>
              </a:rPr>
              <a:t>).</a:t>
            </a:r>
          </a:p>
          <a:p>
            <a:endParaRPr lang="en-US" altLang="en-US" b="1">
              <a:solidFill>
                <a:schemeClr val="bg1"/>
              </a:solidFill>
              <a:latin typeface="Arial" panose="020B0604020202020204" pitchFamily="34" charset="0"/>
            </a:endParaRPr>
          </a:p>
          <a:p>
            <a:r>
              <a:rPr lang="es-ES" altLang="en-US" sz="1500" b="1">
                <a:solidFill>
                  <a:schemeClr val="bg1"/>
                </a:solidFill>
                <a:latin typeface="Times New Roman" panose="02020603050405020304" pitchFamily="18" charset="0"/>
              </a:rPr>
              <a:t>“Porque toda la</a:t>
            </a:r>
            <a:r>
              <a:rPr lang="en-US" altLang="en-US" sz="1500" b="1">
                <a:solidFill>
                  <a:schemeClr val="bg1"/>
                </a:solidFill>
                <a:latin typeface="Times New Roman" panose="02020603050405020304" pitchFamily="18" charset="0"/>
              </a:rPr>
              <a:t> </a:t>
            </a:r>
            <a:r>
              <a:rPr lang="es-ES" altLang="en-US" sz="1500" b="1">
                <a:solidFill>
                  <a:schemeClr val="bg1"/>
                </a:solidFill>
                <a:latin typeface="Times New Roman" panose="02020603050405020304" pitchFamily="18" charset="0"/>
              </a:rPr>
              <a:t>ley en esta sola palabra se cumple: AMARÁS</a:t>
            </a:r>
            <a:r>
              <a:rPr lang="en-US" altLang="en-US" sz="1500" b="1">
                <a:solidFill>
                  <a:schemeClr val="bg1"/>
                </a:solidFill>
                <a:latin typeface="Times New Roman" panose="02020603050405020304" pitchFamily="18" charset="0"/>
              </a:rPr>
              <a:t> </a:t>
            </a:r>
            <a:r>
              <a:rPr lang="es-ES" altLang="en-US" sz="1500" b="1">
                <a:solidFill>
                  <a:schemeClr val="bg1"/>
                </a:solidFill>
                <a:latin typeface="Times New Roman" panose="02020603050405020304" pitchFamily="18" charset="0"/>
              </a:rPr>
              <a:t>a tu prójimo como a ti mismo</a:t>
            </a:r>
            <a:r>
              <a:rPr lang="en-US" altLang="en-US" sz="1200" b="1">
                <a:solidFill>
                  <a:schemeClr val="bg1"/>
                </a:solidFill>
                <a:latin typeface="Times New Roman" panose="02020603050405020304" pitchFamily="18" charset="0"/>
              </a:rPr>
              <a:t>.</a:t>
            </a:r>
            <a:r>
              <a:rPr lang="es-ES" altLang="en-US" sz="1200" b="1">
                <a:solidFill>
                  <a:schemeClr val="bg1"/>
                </a:solidFill>
                <a:latin typeface="Times New Roman" panose="02020603050405020304" pitchFamily="18" charset="0"/>
              </a:rPr>
              <a:t>”</a:t>
            </a:r>
            <a:r>
              <a:rPr lang="en-US" altLang="en-US" sz="1200" b="1">
                <a:solidFill>
                  <a:schemeClr val="bg1"/>
                </a:solidFill>
                <a:latin typeface="Times New Roman" panose="02020603050405020304" pitchFamily="18" charset="0"/>
              </a:rPr>
              <a:t>  </a:t>
            </a:r>
          </a:p>
          <a:p>
            <a:r>
              <a:rPr lang="en-US" altLang="en-US" sz="1200" b="1">
                <a:solidFill>
                  <a:schemeClr val="bg1"/>
                </a:solidFill>
                <a:latin typeface="Times New Roman" panose="02020603050405020304" pitchFamily="18" charset="0"/>
              </a:rPr>
              <a:t> G</a:t>
            </a:r>
            <a:r>
              <a:rPr lang="es-ES" altLang="en-US" sz="1200" b="1">
                <a:solidFill>
                  <a:schemeClr val="bg1"/>
                </a:solidFill>
                <a:latin typeface="Times New Roman" panose="02020603050405020304" pitchFamily="18" charset="0"/>
              </a:rPr>
              <a:t>á</a:t>
            </a:r>
            <a:r>
              <a:rPr lang="en-US" altLang="en-US" sz="1200" b="1">
                <a:solidFill>
                  <a:schemeClr val="bg1"/>
                </a:solidFill>
                <a:latin typeface="Times New Roman" panose="02020603050405020304" pitchFamily="18" charset="0"/>
              </a:rPr>
              <a:t>l. 5:14</a:t>
            </a:r>
          </a:p>
          <a:p>
            <a:endParaRPr lang="en-US" altLang="en-US" sz="400" b="1">
              <a:latin typeface="Times New Roman" panose="02020603050405020304" pitchFamily="18" charset="0"/>
            </a:endParaRPr>
          </a:p>
        </p:txBody>
      </p:sp>
      <p:sp>
        <p:nvSpPr>
          <p:cNvPr id="252935" name="Text Box 7"/>
          <p:cNvSpPr txBox="1">
            <a:spLocks noChangeArrowheads="1"/>
          </p:cNvSpPr>
          <p:nvPr/>
        </p:nvSpPr>
        <p:spPr bwMode="auto">
          <a:xfrm>
            <a:off x="2057400" y="7391400"/>
            <a:ext cx="323373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10796" rIns="17995" bIns="10796"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000">
                <a:solidFill>
                  <a:schemeClr val="bg1"/>
                </a:solidFill>
              </a:rPr>
              <a:t>PROGRESO EN</a:t>
            </a:r>
            <a:endParaRPr lang="en-US" altLang="en-US" sz="2000">
              <a:solidFill>
                <a:schemeClr val="bg1"/>
              </a:solidFill>
            </a:endParaRPr>
          </a:p>
          <a:p>
            <a:pPr algn="ctr"/>
            <a:endParaRPr lang="en-US" altLang="en-US" sz="700">
              <a:solidFill>
                <a:schemeClr val="bg1"/>
              </a:solidFill>
            </a:endParaRPr>
          </a:p>
          <a:p>
            <a:pPr algn="ctr"/>
            <a:r>
              <a:rPr lang="es-ES" altLang="en-US" sz="2000">
                <a:solidFill>
                  <a:schemeClr val="bg1"/>
                </a:solidFill>
              </a:rPr>
              <a:t>GANAR ALMAS</a:t>
            </a:r>
            <a:endParaRPr lang="en-US" altLang="en-US" sz="2000">
              <a:solidFill>
                <a:schemeClr val="bg1"/>
              </a:solidFill>
            </a:endParaRPr>
          </a:p>
          <a:p>
            <a:pPr algn="ctr"/>
            <a:r>
              <a:rPr lang="es-ES" altLang="en-US" sz="2000">
                <a:solidFill>
                  <a:schemeClr val="bg1"/>
                </a:solidFill>
              </a:rPr>
              <a:t>Y</a:t>
            </a:r>
            <a:endParaRPr lang="en-US" altLang="en-US" sz="2000">
              <a:solidFill>
                <a:schemeClr val="bg1"/>
              </a:solidFill>
            </a:endParaRPr>
          </a:p>
          <a:p>
            <a:pPr algn="ctr"/>
            <a:r>
              <a:rPr lang="es-ES" altLang="en-US" sz="2000">
                <a:solidFill>
                  <a:schemeClr val="bg1"/>
                </a:solidFill>
              </a:rPr>
              <a:t>CRECIMIENTO EN LA IGLESIA</a:t>
            </a:r>
            <a:endParaRPr lang="en-US" altLang="en-US" sz="2000">
              <a:solidFill>
                <a:schemeClr val="bg1"/>
              </a:solidFill>
            </a:endParaRPr>
          </a:p>
        </p:txBody>
      </p:sp>
      <p:sp>
        <p:nvSpPr>
          <p:cNvPr id="252936" name="Text Box 8"/>
          <p:cNvSpPr txBox="1">
            <a:spLocks noChangeArrowheads="1"/>
          </p:cNvSpPr>
          <p:nvPr/>
        </p:nvSpPr>
        <p:spPr bwMode="auto">
          <a:xfrm>
            <a:off x="6115050" y="457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339933"/>
                </a:solidFill>
              </a:rPr>
              <a:t>2.</a:t>
            </a:r>
          </a:p>
        </p:txBody>
      </p:sp>
      <p:sp>
        <p:nvSpPr>
          <p:cNvPr id="1360905" name="Line 9"/>
          <p:cNvSpPr>
            <a:spLocks noChangeShapeType="1"/>
          </p:cNvSpPr>
          <p:nvPr/>
        </p:nvSpPr>
        <p:spPr bwMode="auto">
          <a:xfrm flipV="1">
            <a:off x="2819400" y="2149475"/>
            <a:ext cx="1371600" cy="3184525"/>
          </a:xfrm>
          <a:prstGeom prst="line">
            <a:avLst/>
          </a:prstGeom>
          <a:noFill/>
          <a:ln w="76200">
            <a:solidFill>
              <a:srgbClr val="339933"/>
            </a:solidFill>
            <a:prstDash val="sysDot"/>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360906" name="Line 10"/>
          <p:cNvSpPr>
            <a:spLocks noChangeShapeType="1"/>
          </p:cNvSpPr>
          <p:nvPr/>
        </p:nvSpPr>
        <p:spPr bwMode="auto">
          <a:xfrm flipH="1">
            <a:off x="3048000" y="3673475"/>
            <a:ext cx="1231900" cy="3276600"/>
          </a:xfrm>
          <a:prstGeom prst="line">
            <a:avLst/>
          </a:prstGeom>
          <a:noFill/>
          <a:ln w="76200">
            <a:solidFill>
              <a:schemeClr val="accent2"/>
            </a:solidFill>
            <a:prstDash val="sysDot"/>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52939" name="Text Box 11"/>
          <p:cNvSpPr txBox="1">
            <a:spLocks noChangeArrowheads="1"/>
          </p:cNvSpPr>
          <p:nvPr/>
        </p:nvSpPr>
        <p:spPr bwMode="auto">
          <a:xfrm>
            <a:off x="1600200" y="6932613"/>
            <a:ext cx="443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chemeClr val="accent2"/>
                </a:solidFill>
              </a:rPr>
              <a:t>3.</a:t>
            </a:r>
            <a:r>
              <a:rPr lang="en-US" altLang="en-US" sz="2000">
                <a:solidFill>
                  <a:schemeClr val="accent2"/>
                </a:solidFill>
              </a:rPr>
              <a:t> </a:t>
            </a:r>
            <a:r>
              <a:rPr lang="es-ES" altLang="en-US" sz="2200" b="1">
                <a:solidFill>
                  <a:schemeClr val="accent2"/>
                </a:solidFill>
                <a:latin typeface="Arial" panose="020B0604020202020204" pitchFamily="34" charset="0"/>
              </a:rPr>
              <a:t>AVIVAMIENTO APOSTÓLICO</a:t>
            </a:r>
            <a:endParaRPr lang="en-US" altLang="en-US" sz="2200" b="1">
              <a:solidFill>
                <a:schemeClr val="accent2"/>
              </a:solidFill>
              <a:latin typeface="Arial" panose="020B0604020202020204" pitchFamily="34" charset="0"/>
            </a:endParaRPr>
          </a:p>
        </p:txBody>
      </p:sp>
      <p:sp>
        <p:nvSpPr>
          <p:cNvPr id="252940" name="Text Box 12"/>
          <p:cNvSpPr txBox="1">
            <a:spLocks noChangeArrowheads="1"/>
          </p:cNvSpPr>
          <p:nvPr/>
        </p:nvSpPr>
        <p:spPr bwMode="auto">
          <a:xfrm>
            <a:off x="0" y="6207125"/>
            <a:ext cx="3124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E11F1F"/>
                </a:solidFill>
                <a:latin typeface="Arial" panose="020B0604020202020204" pitchFamily="34" charset="0"/>
              </a:rPr>
              <a:t>             </a:t>
            </a:r>
            <a:r>
              <a:rPr lang="es-ES" altLang="en-US" sz="1400" b="1" u="sng">
                <a:solidFill>
                  <a:srgbClr val="E11F1F"/>
                </a:solidFill>
                <a:latin typeface="Arial" panose="020B0604020202020204" pitchFamily="34" charset="0"/>
              </a:rPr>
              <a:t>¡ALCANZÁNDOLE A ÉL</a:t>
            </a:r>
            <a:r>
              <a:rPr lang="en-US" altLang="en-US" sz="1400" b="1">
                <a:solidFill>
                  <a:srgbClr val="E11F1F"/>
                </a:solidFill>
                <a:latin typeface="Arial" panose="020B0604020202020204" pitchFamily="34" charset="0"/>
              </a:rPr>
              <a:t> !</a:t>
            </a:r>
          </a:p>
          <a:p>
            <a:endParaRPr lang="en-US" altLang="en-US" sz="400" b="1">
              <a:solidFill>
                <a:srgbClr val="E11F1F"/>
              </a:solidFill>
              <a:latin typeface="Arial" panose="020B0604020202020204" pitchFamily="34" charset="0"/>
            </a:endParaRPr>
          </a:p>
          <a:p>
            <a:r>
              <a:rPr lang="es-ES" altLang="en-US" sz="1400" b="1">
                <a:solidFill>
                  <a:srgbClr val="E11F1F"/>
                </a:solidFill>
                <a:latin typeface="Arial" panose="020B0604020202020204" pitchFamily="34" charset="0"/>
              </a:rPr>
              <a:t>Debe haber una operación espiritual</a:t>
            </a:r>
            <a:r>
              <a:rPr lang="en-US" altLang="en-US" sz="1400" b="1">
                <a:solidFill>
                  <a:srgbClr val="E11F1F"/>
                </a:solidFill>
                <a:latin typeface="Arial" panose="020B0604020202020204" pitchFamily="34" charset="0"/>
              </a:rPr>
              <a:t>      </a:t>
            </a:r>
          </a:p>
          <a:p>
            <a:r>
              <a:rPr lang="es-ES" altLang="en-US" sz="1400" b="1">
                <a:solidFill>
                  <a:srgbClr val="E11F1F"/>
                </a:solidFill>
                <a:latin typeface="Arial" panose="020B0604020202020204" pitchFamily="34" charset="0"/>
              </a:rPr>
              <a:t>en nuestras vidas</a:t>
            </a:r>
            <a:r>
              <a:rPr lang="en-US" altLang="en-US" sz="1400" b="1">
                <a:solidFill>
                  <a:srgbClr val="E11F1F"/>
                </a:solidFill>
                <a:latin typeface="Arial" panose="020B0604020202020204" pitchFamily="34" charset="0"/>
              </a:rPr>
              <a:t>  (</a:t>
            </a:r>
            <a:r>
              <a:rPr lang="es-ES" altLang="en-US" sz="1400" b="1">
                <a:solidFill>
                  <a:srgbClr val="E11F1F"/>
                </a:solidFill>
                <a:latin typeface="Arial" panose="020B0604020202020204" pitchFamily="34" charset="0"/>
              </a:rPr>
              <a:t>Lo que Él nos hace a nosotros</a:t>
            </a:r>
            <a:r>
              <a:rPr lang="en-US" altLang="en-US" sz="1400" b="1">
                <a:solidFill>
                  <a:srgbClr val="E11F1F"/>
                </a:solidFill>
                <a:latin typeface="Arial" panose="020B0604020202020204" pitchFamily="34" charset="0"/>
              </a:rPr>
              <a:t>) </a:t>
            </a:r>
          </a:p>
        </p:txBody>
      </p:sp>
      <p:sp>
        <p:nvSpPr>
          <p:cNvPr id="252941" name="Text Box 13"/>
          <p:cNvSpPr txBox="1">
            <a:spLocks noChangeArrowheads="1"/>
          </p:cNvSpPr>
          <p:nvPr/>
        </p:nvSpPr>
        <p:spPr bwMode="auto">
          <a:xfrm>
            <a:off x="4121150" y="6188075"/>
            <a:ext cx="30559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b="1" u="sng">
                <a:solidFill>
                  <a:srgbClr val="339933"/>
                </a:solidFill>
                <a:latin typeface="Arial" panose="020B0604020202020204" pitchFamily="34" charset="0"/>
              </a:rPr>
              <a:t>¡ALCANZÁNDOLES A ELLOS</a:t>
            </a:r>
            <a:r>
              <a:rPr lang="en-US" altLang="en-US" sz="1400" b="1">
                <a:solidFill>
                  <a:srgbClr val="339933"/>
                </a:solidFill>
                <a:latin typeface="Arial" panose="020B0604020202020204" pitchFamily="34" charset="0"/>
              </a:rPr>
              <a:t> ! </a:t>
            </a:r>
          </a:p>
          <a:p>
            <a:pPr algn="ctr"/>
            <a:r>
              <a:rPr lang="es-ES" altLang="en-US" sz="1400" b="1">
                <a:solidFill>
                  <a:srgbClr val="339933"/>
                </a:solidFill>
                <a:latin typeface="Arial" panose="020B0604020202020204" pitchFamily="34" charset="0"/>
              </a:rPr>
              <a:t>     Eso precede nuestra labor en la</a:t>
            </a:r>
            <a:r>
              <a:rPr lang="en-US" altLang="en-US" sz="1400" b="1">
                <a:solidFill>
                  <a:srgbClr val="339933"/>
                </a:solidFill>
                <a:latin typeface="Arial" panose="020B0604020202020204" pitchFamily="34" charset="0"/>
              </a:rPr>
              <a:t> </a:t>
            </a:r>
          </a:p>
          <a:p>
            <a:pPr algn="ctr"/>
            <a:r>
              <a:rPr lang="en-US" altLang="en-US" sz="1400" b="1">
                <a:solidFill>
                  <a:srgbClr val="339933"/>
                </a:solidFill>
                <a:latin typeface="Arial" panose="020B0604020202020204" pitchFamily="34" charset="0"/>
              </a:rPr>
              <a:t>    </a:t>
            </a:r>
            <a:r>
              <a:rPr lang="es-ES" altLang="en-US" sz="1400" b="1">
                <a:solidFill>
                  <a:srgbClr val="339933"/>
                </a:solidFill>
                <a:latin typeface="Arial" panose="020B0604020202020204" pitchFamily="34" charset="0"/>
              </a:rPr>
              <a:t>Cosecha</a:t>
            </a:r>
            <a:r>
              <a:rPr lang="en-US" altLang="en-US" sz="1400" b="1">
                <a:solidFill>
                  <a:srgbClr val="339933"/>
                </a:solidFill>
                <a:latin typeface="Arial" panose="020B0604020202020204" pitchFamily="34" charset="0"/>
              </a:rPr>
              <a:t> (</a:t>
            </a:r>
            <a:r>
              <a:rPr lang="es-ES" altLang="en-US" sz="1400" b="1">
                <a:solidFill>
                  <a:srgbClr val="339933"/>
                </a:solidFill>
                <a:latin typeface="Arial" panose="020B0604020202020204" pitchFamily="34" charset="0"/>
              </a:rPr>
              <a:t>Lo que Él hace através </a:t>
            </a:r>
          </a:p>
          <a:p>
            <a:pPr algn="ctr"/>
            <a:r>
              <a:rPr lang="es-ES" altLang="en-US" sz="1400" b="1">
                <a:solidFill>
                  <a:srgbClr val="339933"/>
                </a:solidFill>
                <a:latin typeface="Arial" panose="020B0604020202020204" pitchFamily="34" charset="0"/>
              </a:rPr>
              <a:t>                                       de nosotros</a:t>
            </a:r>
            <a:r>
              <a:rPr lang="en-US" altLang="en-US" sz="1400" b="1">
                <a:solidFill>
                  <a:srgbClr val="339933"/>
                </a:solidFill>
                <a:latin typeface="Arial" panose="020B0604020202020204" pitchFamily="34" charset="0"/>
              </a:rPr>
              <a:t>)</a:t>
            </a:r>
          </a:p>
        </p:txBody>
      </p:sp>
      <p:sp>
        <p:nvSpPr>
          <p:cNvPr id="1360910" name="Line 14"/>
          <p:cNvSpPr>
            <a:spLocks noChangeShapeType="1"/>
          </p:cNvSpPr>
          <p:nvPr/>
        </p:nvSpPr>
        <p:spPr bwMode="auto">
          <a:xfrm>
            <a:off x="0" y="1524000"/>
            <a:ext cx="3200400" cy="0"/>
          </a:xfrm>
          <a:prstGeom prst="line">
            <a:avLst/>
          </a:prstGeom>
          <a:noFill/>
          <a:ln w="28575">
            <a:solidFill>
              <a:schemeClr val="bg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360911" name="Line 15"/>
          <p:cNvSpPr>
            <a:spLocks noChangeShapeType="1"/>
          </p:cNvSpPr>
          <p:nvPr/>
        </p:nvSpPr>
        <p:spPr bwMode="auto">
          <a:xfrm>
            <a:off x="4343400" y="1552575"/>
            <a:ext cx="2971800" cy="0"/>
          </a:xfrm>
          <a:prstGeom prst="line">
            <a:avLst/>
          </a:prstGeom>
          <a:noFill/>
          <a:ln w="28575">
            <a:solidFill>
              <a:schemeClr val="bg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52944" name="Text Box 16"/>
          <p:cNvSpPr txBox="1">
            <a:spLocks noChangeArrowheads="1"/>
          </p:cNvSpPr>
          <p:nvPr/>
        </p:nvSpPr>
        <p:spPr bwMode="auto">
          <a:xfrm>
            <a:off x="457200" y="4000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E11F1F"/>
                </a:solidFill>
              </a:rPr>
              <a:t>1.</a:t>
            </a:r>
          </a:p>
        </p:txBody>
      </p:sp>
      <p:sp>
        <p:nvSpPr>
          <p:cNvPr id="252945" name="Text Box 17"/>
          <p:cNvSpPr txBox="1">
            <a:spLocks noChangeArrowheads="1"/>
          </p:cNvSpPr>
          <p:nvPr/>
        </p:nvSpPr>
        <p:spPr bwMode="auto">
          <a:xfrm>
            <a:off x="304800" y="9091613"/>
            <a:ext cx="69230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i="1"/>
              <a:t>TIEMPO DEL FIN</a:t>
            </a:r>
            <a:r>
              <a:rPr lang="en-US" altLang="en-US" sz="1400" i="1"/>
              <a:t> – </a:t>
            </a:r>
            <a:r>
              <a:rPr lang="es-ES" altLang="en-US" sz="1400" i="1"/>
              <a:t>URGENCIA DE TRABAJAR EN LA ÚLTIMA COSECHA</a:t>
            </a:r>
            <a:endParaRPr lang="en-US" altLang="en-US" sz="1400" i="1"/>
          </a:p>
        </p:txBody>
      </p:sp>
      <p:sp>
        <p:nvSpPr>
          <p:cNvPr id="252946" name="Text Box 18"/>
          <p:cNvSpPr txBox="1">
            <a:spLocks noChangeArrowheads="1"/>
          </p:cNvSpPr>
          <p:nvPr/>
        </p:nvSpPr>
        <p:spPr bwMode="auto">
          <a:xfrm>
            <a:off x="1722438" y="485775"/>
            <a:ext cx="35750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latin typeface="Arial" panose="020B0604020202020204" pitchFamily="34" charset="0"/>
              </a:rPr>
              <a:t>(</a:t>
            </a:r>
            <a:r>
              <a:rPr lang="es-ES" altLang="en-US" sz="1700"/>
              <a:t>PROPÓSITO DE LA IGLESIA</a:t>
            </a:r>
            <a:r>
              <a:rPr lang="en-US" altLang="en-US" sz="1700"/>
              <a:t>)</a:t>
            </a:r>
          </a:p>
        </p:txBody>
      </p:sp>
      <p:sp>
        <p:nvSpPr>
          <p:cNvPr id="1360915" name="Line 19"/>
          <p:cNvSpPr>
            <a:spLocks noChangeShapeType="1"/>
          </p:cNvSpPr>
          <p:nvPr/>
        </p:nvSpPr>
        <p:spPr bwMode="auto">
          <a:xfrm flipH="1">
            <a:off x="990600" y="654050"/>
            <a:ext cx="609600" cy="0"/>
          </a:xfrm>
          <a:prstGeom prst="line">
            <a:avLst/>
          </a:prstGeom>
          <a:noFill/>
          <a:ln w="38100">
            <a:solidFill>
              <a:srgbClr val="E11F1F"/>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1360916" name="Line 20"/>
          <p:cNvSpPr>
            <a:spLocks noChangeShapeType="1"/>
          </p:cNvSpPr>
          <p:nvPr/>
        </p:nvSpPr>
        <p:spPr bwMode="auto">
          <a:xfrm>
            <a:off x="5410200" y="685800"/>
            <a:ext cx="685800" cy="0"/>
          </a:xfrm>
          <a:prstGeom prst="line">
            <a:avLst/>
          </a:prstGeom>
          <a:noFill/>
          <a:ln w="38100">
            <a:solidFill>
              <a:srgbClr val="3399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52949" name="Text Box 21"/>
          <p:cNvSpPr txBox="1">
            <a:spLocks noChangeArrowheads="1"/>
          </p:cNvSpPr>
          <p:nvPr/>
        </p:nvSpPr>
        <p:spPr bwMode="auto">
          <a:xfrm rot="-3936337">
            <a:off x="3107532" y="2902743"/>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rgbClr val="E11F1F"/>
                </a:solidFill>
                <a:latin typeface="Arial" panose="020B0604020202020204" pitchFamily="34" charset="0"/>
              </a:rPr>
              <a:t>Unción</a:t>
            </a:r>
            <a:endParaRPr lang="en-US" altLang="en-US" sz="1800" b="1">
              <a:solidFill>
                <a:srgbClr val="E11F1F"/>
              </a:solidFill>
              <a:latin typeface="Arial" panose="020B0604020202020204" pitchFamily="34" charset="0"/>
            </a:endParaRPr>
          </a:p>
        </p:txBody>
      </p:sp>
      <p:sp>
        <p:nvSpPr>
          <p:cNvPr id="252950" name="Text Box 22"/>
          <p:cNvSpPr txBox="1">
            <a:spLocks noChangeArrowheads="1"/>
          </p:cNvSpPr>
          <p:nvPr/>
        </p:nvSpPr>
        <p:spPr bwMode="auto">
          <a:xfrm>
            <a:off x="3200400" y="6491288"/>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E11F1F"/>
                </a:solidFill>
                <a:latin typeface="Times New Roman" panose="02020603050405020304" pitchFamily="18" charset="0"/>
              </a:rPr>
              <a:t>. . . . . . . . </a:t>
            </a:r>
          </a:p>
        </p:txBody>
      </p:sp>
      <p:sp>
        <p:nvSpPr>
          <p:cNvPr id="252951" name="Text Box 23"/>
          <p:cNvSpPr txBox="1">
            <a:spLocks noChangeArrowheads="1"/>
          </p:cNvSpPr>
          <p:nvPr/>
        </p:nvSpPr>
        <p:spPr bwMode="auto">
          <a:xfrm rot="-3937515">
            <a:off x="2872581" y="3383757"/>
            <a:ext cx="1931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rgbClr val="E11F1F"/>
                </a:solidFill>
                <a:latin typeface="Arial" panose="020B0604020202020204" pitchFamily="34" charset="0"/>
              </a:rPr>
              <a:t>(Habilidad  Divina)</a:t>
            </a:r>
            <a:endParaRPr lang="en-US" altLang="en-US" sz="1400" b="1">
              <a:solidFill>
                <a:srgbClr val="E11F1F"/>
              </a:solidFill>
              <a:latin typeface="Arial" panose="020B0604020202020204" pitchFamily="34" charset="0"/>
            </a:endParaRPr>
          </a:p>
        </p:txBody>
      </p:sp>
    </p:spTree>
  </p:cSld>
  <p:clrMapOvr>
    <a:masterClrMapping/>
  </p:clrMapOvr>
  <p:transition spd="slow">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 y="52388"/>
            <a:ext cx="7010400" cy="1062037"/>
          </a:xfrm>
          <a:prstGeom prst="rect">
            <a:avLst/>
          </a:prstGeom>
          <a:gradFill rotWithShape="0">
            <a:gsLst>
              <a:gs pos="0">
                <a:srgbClr val="FFFF00"/>
              </a:gs>
              <a:gs pos="50000">
                <a:srgbClr val="FFFFFF"/>
              </a:gs>
              <a:gs pos="100000">
                <a:srgbClr val="FFFF00"/>
              </a:gs>
            </a:gsLst>
            <a:lin ang="5400000" scaled="1"/>
          </a:gra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rgbClr val="FF0000"/>
              </a:solidFill>
              <a:latin typeface="Times" panose="02020603050405020304" pitchFamily="18" charset="0"/>
            </a:endParaRPr>
          </a:p>
          <a:p>
            <a:pPr algn="ctr"/>
            <a:r>
              <a:rPr lang="en-US" altLang="en-US" sz="2000">
                <a:solidFill>
                  <a:srgbClr val="FF0000"/>
                </a:solidFill>
                <a:latin typeface="Rockwell Extra Bold" panose="02060903040505020403" pitchFamily="18" charset="0"/>
              </a:rPr>
              <a:t>Los Dos Temas Principales de la Biblia</a:t>
            </a:r>
            <a:r>
              <a:rPr lang="en-US" altLang="en-US" sz="2400">
                <a:solidFill>
                  <a:srgbClr val="FF0000"/>
                </a:solidFill>
                <a:latin typeface="Rockwell Extra Bold" panose="02060903040505020403" pitchFamily="18" charset="0"/>
              </a:rPr>
              <a:t>:</a:t>
            </a:r>
            <a:endParaRPr lang="en-US" altLang="en-US" sz="2400">
              <a:solidFill>
                <a:srgbClr val="FF0000"/>
              </a:solidFill>
              <a:latin typeface="Rockwell Extra Bold" panose="02060903040505020403" pitchFamily="18" charset="0"/>
              <a:cs typeface="Times New Roman" panose="02020603050405020304" pitchFamily="18" charset="0"/>
            </a:endParaRPr>
          </a:p>
          <a:p>
            <a:pPr algn="ctr"/>
            <a:r>
              <a:rPr lang="en-US" altLang="en-US" sz="2800" b="1">
                <a:solidFill>
                  <a:srgbClr val="FF0000"/>
                </a:solidFill>
                <a:latin typeface="Rockwell Extra Bold" panose="02060903040505020403" pitchFamily="18" charset="0"/>
              </a:rPr>
              <a:t>RELACIÓN  Y  DOMINIO</a:t>
            </a:r>
          </a:p>
          <a:p>
            <a:pPr algn="ctr"/>
            <a:endParaRPr lang="en-US" altLang="en-US" sz="400" b="1">
              <a:solidFill>
                <a:srgbClr val="FF0000"/>
              </a:solidFill>
              <a:latin typeface="Times" panose="02020603050405020304" pitchFamily="18" charset="0"/>
            </a:endParaRPr>
          </a:p>
        </p:txBody>
      </p:sp>
      <p:sp>
        <p:nvSpPr>
          <p:cNvPr id="37891" name="Text Box 3"/>
          <p:cNvSpPr txBox="1">
            <a:spLocks noChangeArrowheads="1"/>
          </p:cNvSpPr>
          <p:nvPr/>
        </p:nvSpPr>
        <p:spPr bwMode="auto">
          <a:xfrm>
            <a:off x="161925" y="1206500"/>
            <a:ext cx="7000875" cy="1308100"/>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FFFF00"/>
                </a:solidFill>
                <a:cs typeface="Times New Roman" panose="02020603050405020304" pitchFamily="18" charset="0"/>
              </a:rPr>
              <a:t>Los dos propósitos para el hombre:</a:t>
            </a:r>
          </a:p>
          <a:p>
            <a:endParaRPr lang="en-US" altLang="en-US" sz="400">
              <a:solidFill>
                <a:srgbClr val="FFFF00"/>
              </a:solidFill>
              <a:cs typeface="Times New Roman" panose="02020603050405020304" pitchFamily="18" charset="0"/>
            </a:endParaRPr>
          </a:p>
          <a:p>
            <a:pPr>
              <a:buFont typeface="Wingdings" panose="05000000000000000000" pitchFamily="2" charset="2"/>
              <a:buChar char="Ø"/>
            </a:pPr>
            <a:r>
              <a:rPr lang="en-US" altLang="en-US" sz="1600">
                <a:solidFill>
                  <a:srgbClr val="FFFF00"/>
                </a:solidFill>
              </a:rPr>
              <a:t>  Relación con Dios</a:t>
            </a:r>
            <a:r>
              <a:rPr lang="en-US" altLang="en-US" sz="1600" b="1">
                <a:solidFill>
                  <a:srgbClr val="FFFF00"/>
                </a:solidFill>
                <a:latin typeface="Times" panose="02020603050405020304" pitchFamily="18" charset="0"/>
                <a:cs typeface="Times New Roman" panose="02020603050405020304" pitchFamily="18" charset="0"/>
              </a:rPr>
              <a:t>                     </a:t>
            </a:r>
            <a:r>
              <a:rPr lang="en-US" altLang="en-US" sz="1600" b="1" i="1">
                <a:solidFill>
                  <a:srgbClr val="FFFF00"/>
                </a:solidFill>
                <a:latin typeface="Times" panose="02020603050405020304" pitchFamily="18" charset="0"/>
                <a:cs typeface="Times New Roman" panose="02020603050405020304" pitchFamily="18" charset="0"/>
              </a:rPr>
              <a:t>          </a:t>
            </a:r>
            <a:r>
              <a:rPr lang="en-US" altLang="en-US" sz="1300" b="1">
                <a:solidFill>
                  <a:srgbClr val="FFFF00"/>
                </a:solidFill>
                <a:latin typeface="Times" panose="02020603050405020304" pitchFamily="18" charset="0"/>
                <a:cs typeface="Times New Roman" panose="02020603050405020304" pitchFamily="18" charset="0"/>
              </a:rPr>
              <a:t>(Traer las bendiciones de Dios)</a:t>
            </a:r>
          </a:p>
          <a:p>
            <a:pPr>
              <a:buFont typeface="Wingdings" panose="05000000000000000000" pitchFamily="2" charset="2"/>
              <a:buNone/>
            </a:pPr>
            <a:endParaRPr lang="en-US" altLang="en-US" sz="400" b="1">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600" b="1">
                <a:solidFill>
                  <a:srgbClr val="FFFF00"/>
                </a:solidFill>
              </a:rPr>
              <a:t>  </a:t>
            </a:r>
            <a:r>
              <a:rPr lang="en-US" altLang="en-US" sz="1600">
                <a:solidFill>
                  <a:srgbClr val="FFFF00"/>
                </a:solidFill>
              </a:rPr>
              <a:t>Dominio</a:t>
            </a:r>
            <a:r>
              <a:rPr lang="en-US" altLang="en-US" sz="1600">
                <a:solidFill>
                  <a:srgbClr val="FFFF00"/>
                </a:solidFill>
                <a:cs typeface="Times New Roman" panose="02020603050405020304" pitchFamily="18" charset="0"/>
              </a:rPr>
              <a:t> sobre la tierra </a:t>
            </a:r>
            <a:r>
              <a:rPr lang="en-US" altLang="en-US" sz="1600" b="1">
                <a:solidFill>
                  <a:srgbClr val="FFFF00"/>
                </a:solidFill>
                <a:latin typeface="Times" panose="02020603050405020304" pitchFamily="18" charset="0"/>
                <a:cs typeface="Times New Roman" panose="02020603050405020304" pitchFamily="18" charset="0"/>
              </a:rPr>
              <a:t>– Hacer la voluntad y la obra de Dios   					     </a:t>
            </a:r>
            <a:r>
              <a:rPr lang="en-US" altLang="en-US" sz="1300" b="1">
                <a:solidFill>
                  <a:srgbClr val="FFFF00"/>
                </a:solidFill>
                <a:latin typeface="Times" panose="02020603050405020304" pitchFamily="18" charset="0"/>
                <a:cs typeface="Times New Roman" panose="02020603050405020304" pitchFamily="18" charset="0"/>
              </a:rPr>
              <a:t>(Traer el favor de Dios)</a:t>
            </a:r>
          </a:p>
          <a:p>
            <a:r>
              <a:rPr lang="en-US" altLang="en-US" sz="200" b="1" i="1">
                <a:solidFill>
                  <a:srgbClr val="FFFF00"/>
                </a:solidFill>
                <a:latin typeface="Times" panose="02020603050405020304" pitchFamily="18" charset="0"/>
                <a:cs typeface="Times New Roman" panose="02020603050405020304" pitchFamily="18" charset="0"/>
              </a:rPr>
              <a:t>            </a:t>
            </a:r>
          </a:p>
        </p:txBody>
      </p:sp>
      <p:sp>
        <p:nvSpPr>
          <p:cNvPr id="37892" name="Text Box 4"/>
          <p:cNvSpPr txBox="1">
            <a:spLocks noChangeArrowheads="1"/>
          </p:cNvSpPr>
          <p:nvPr/>
        </p:nvSpPr>
        <p:spPr bwMode="auto">
          <a:xfrm>
            <a:off x="152400" y="4452938"/>
            <a:ext cx="7000875" cy="90805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La misión de la iglesia:</a:t>
            </a: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Perfeccionar a los santos</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rPr>
              <a:t>(Relación) </a:t>
            </a:r>
            <a:endParaRPr lang="en-US" altLang="en-US" sz="1400">
              <a:solidFill>
                <a:schemeClr val="bg1"/>
              </a:solidFill>
              <a:cs typeface="Times New Roman" panose="02020603050405020304" pitchFamily="18" charset="0"/>
            </a:endParaRP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Alcanzar a los perdidos</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rPr>
              <a:t>(Dominio)</a:t>
            </a:r>
          </a:p>
          <a:p>
            <a:pPr>
              <a:buFont typeface="Wingdings" panose="05000000000000000000" pitchFamily="2" charset="2"/>
              <a:buNone/>
            </a:pPr>
            <a:endParaRPr lang="en-US" altLang="en-US" sz="400">
              <a:solidFill>
                <a:schemeClr val="bg1"/>
              </a:solidFill>
            </a:endParaRPr>
          </a:p>
        </p:txBody>
      </p:sp>
      <p:sp>
        <p:nvSpPr>
          <p:cNvPr id="37893" name="Text Box 5"/>
          <p:cNvSpPr txBox="1">
            <a:spLocks noChangeArrowheads="1"/>
          </p:cNvSpPr>
          <p:nvPr/>
        </p:nvSpPr>
        <p:spPr bwMode="auto">
          <a:xfrm>
            <a:off x="152400" y="6432550"/>
            <a:ext cx="7000875" cy="90805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Los dos brazos de la iglesia:</a:t>
            </a: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El ministerio de Oración        </a:t>
            </a:r>
            <a:r>
              <a:rPr lang="en-US" altLang="en-US" sz="1400">
                <a:solidFill>
                  <a:schemeClr val="bg1"/>
                </a:solidFill>
              </a:rPr>
              <a:t>(Relación)  </a:t>
            </a:r>
            <a:endParaRPr lang="en-US" altLang="en-US" sz="1400">
              <a:solidFill>
                <a:schemeClr val="bg1"/>
              </a:solidFill>
              <a:cs typeface="Times New Roman" panose="02020603050405020304" pitchFamily="18" charset="0"/>
            </a:endParaRP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El ministerio de Cuidados      </a:t>
            </a:r>
            <a:r>
              <a:rPr lang="en-US" altLang="en-US" sz="1400">
                <a:solidFill>
                  <a:schemeClr val="bg1"/>
                </a:solidFill>
              </a:rPr>
              <a:t>(Dominio)</a:t>
            </a:r>
          </a:p>
          <a:p>
            <a:pPr>
              <a:buFont typeface="Wingdings" panose="05000000000000000000" pitchFamily="2" charset="2"/>
              <a:buNone/>
            </a:pPr>
            <a:endParaRPr lang="en-US" altLang="en-US" sz="400">
              <a:solidFill>
                <a:schemeClr val="bg1"/>
              </a:solidFill>
            </a:endParaRPr>
          </a:p>
        </p:txBody>
      </p:sp>
      <p:sp>
        <p:nvSpPr>
          <p:cNvPr id="37894" name="Text Box 6"/>
          <p:cNvSpPr txBox="1">
            <a:spLocks noChangeArrowheads="1"/>
          </p:cNvSpPr>
          <p:nvPr/>
        </p:nvSpPr>
        <p:spPr bwMode="auto">
          <a:xfrm>
            <a:off x="152400" y="3436938"/>
            <a:ext cx="7000875" cy="938212"/>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rgbClr val="FFFF00"/>
              </a:solidFill>
              <a:cs typeface="Times New Roman" panose="02020603050405020304" pitchFamily="18" charset="0"/>
            </a:endParaRPr>
          </a:p>
          <a:p>
            <a:r>
              <a:rPr lang="en-US" altLang="en-US" sz="1400">
                <a:solidFill>
                  <a:srgbClr val="FFFF00"/>
                </a:solidFill>
                <a:cs typeface="Times New Roman" panose="02020603050405020304" pitchFamily="18" charset="0"/>
              </a:rPr>
              <a:t>Los dos mandamientos:</a:t>
            </a:r>
          </a:p>
          <a:p>
            <a:endParaRPr lang="en-US" altLang="en-US" sz="200">
              <a:solidFill>
                <a:srgbClr val="FFFF00"/>
              </a:solidFill>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Amar a Dios con todo tu corazón         </a:t>
            </a:r>
            <a:r>
              <a:rPr lang="en-US" altLang="en-US" sz="1400">
                <a:solidFill>
                  <a:srgbClr val="FFFF00"/>
                </a:solidFill>
              </a:rPr>
              <a:t>(Relación)   </a:t>
            </a:r>
            <a:endParaRPr lang="en-US" altLang="en-US" sz="1400">
              <a:solidFill>
                <a:srgbClr val="FFFF00"/>
              </a:solidFill>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Amar a tu prójimo como a ti mismo    </a:t>
            </a:r>
            <a:r>
              <a:rPr lang="en-US" altLang="en-US" sz="1400">
                <a:solidFill>
                  <a:srgbClr val="FFFF00"/>
                </a:solidFill>
              </a:rPr>
              <a:t>(Dominio</a:t>
            </a:r>
            <a:r>
              <a:rPr lang="en-US" altLang="en-US" sz="1400" i="1">
                <a:solidFill>
                  <a:srgbClr val="FFFF00"/>
                </a:solidFill>
                <a:cs typeface="Times New Roman" panose="02020603050405020304" pitchFamily="18" charset="0"/>
              </a:rPr>
              <a:t>)</a:t>
            </a:r>
            <a:r>
              <a:rPr lang="en-US" altLang="en-US" sz="1200" b="1" i="1">
                <a:solidFill>
                  <a:srgbClr val="FFFF00"/>
                </a:solidFill>
                <a:latin typeface="Times" panose="02020603050405020304" pitchFamily="18" charset="0"/>
                <a:cs typeface="Times New Roman" panose="02020603050405020304" pitchFamily="18" charset="0"/>
              </a:rPr>
              <a:t>      </a:t>
            </a:r>
            <a:r>
              <a:rPr lang="en-US" altLang="en-US" sz="1300" b="1">
                <a:solidFill>
                  <a:srgbClr val="FFFF00"/>
                </a:solidFill>
                <a:latin typeface="Times" panose="02020603050405020304" pitchFamily="18" charset="0"/>
                <a:cs typeface="Times New Roman" panose="02020603050405020304" pitchFamily="18" charset="0"/>
              </a:rPr>
              <a:t>(Ministrar sus necesitdades)</a:t>
            </a:r>
          </a:p>
          <a:p>
            <a:pPr>
              <a:buFont typeface="Wingdings" panose="05000000000000000000" pitchFamily="2" charset="2"/>
              <a:buChar char="Ø"/>
            </a:pPr>
            <a:endParaRPr lang="en-US" altLang="en-US" sz="400" b="1">
              <a:solidFill>
                <a:srgbClr val="FFFF00"/>
              </a:solidFill>
              <a:latin typeface="Times" panose="02020603050405020304" pitchFamily="18" charset="0"/>
              <a:cs typeface="Times New Roman" panose="02020603050405020304" pitchFamily="18" charset="0"/>
            </a:endParaRPr>
          </a:p>
        </p:txBody>
      </p:sp>
      <p:sp>
        <p:nvSpPr>
          <p:cNvPr id="37895" name="Text Box 7"/>
          <p:cNvSpPr txBox="1">
            <a:spLocks noChangeArrowheads="1"/>
          </p:cNvSpPr>
          <p:nvPr/>
        </p:nvSpPr>
        <p:spPr bwMode="auto">
          <a:xfrm>
            <a:off x="152400" y="2592388"/>
            <a:ext cx="7000875" cy="758825"/>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None/>
            </a:pPr>
            <a:r>
              <a:rPr lang="en-US" altLang="en-US" sz="400" b="1">
                <a:solidFill>
                  <a:schemeClr val="bg1"/>
                </a:solidFill>
                <a:latin typeface="Times" panose="02020603050405020304" pitchFamily="18" charset="0"/>
              </a:rPr>
              <a:t> </a:t>
            </a:r>
          </a:p>
          <a:p>
            <a:pPr>
              <a:buFont typeface="Wingdings" panose="05000000000000000000" pitchFamily="2" charset="2"/>
              <a:buChar char="Ø"/>
            </a:pPr>
            <a:r>
              <a:rPr lang="en-US" altLang="en-US" sz="1600" b="1">
                <a:solidFill>
                  <a:schemeClr val="bg1"/>
                </a:solidFill>
                <a:latin typeface="Times" panose="02020603050405020304" pitchFamily="18" charset="0"/>
                <a:cs typeface="Times New Roman" panose="02020603050405020304" pitchFamily="18" charset="0"/>
              </a:rPr>
              <a:t>  Los que conocen a su Dios                    </a:t>
            </a:r>
            <a:r>
              <a:rPr lang="en-US" altLang="en-US" sz="1400">
                <a:solidFill>
                  <a:schemeClr val="bg1"/>
                </a:solidFill>
              </a:rPr>
              <a:t>(Relación)   </a:t>
            </a:r>
            <a:endParaRPr lang="en-US" altLang="en-US" sz="1400">
              <a:solidFill>
                <a:schemeClr val="bg1"/>
              </a:solidFill>
              <a:cs typeface="Times New Roman" panose="02020603050405020304" pitchFamily="18" charset="0"/>
            </a:endParaRPr>
          </a:p>
          <a:p>
            <a:pPr>
              <a:buFont typeface="Wingdings" panose="05000000000000000000" pitchFamily="2" charset="2"/>
              <a:buChar char="Ø"/>
            </a:pPr>
            <a:r>
              <a:rPr lang="en-US" altLang="en-US" sz="1600" b="1">
                <a:solidFill>
                  <a:schemeClr val="bg1"/>
                </a:solidFill>
                <a:latin typeface="Times" panose="02020603050405020304" pitchFamily="18" charset="0"/>
                <a:cs typeface="Times New Roman" panose="02020603050405020304" pitchFamily="18" charset="0"/>
              </a:rPr>
              <a:t>  Se esforzarán  y actuarán                     </a:t>
            </a:r>
            <a:r>
              <a:rPr lang="en-US" altLang="en-US" sz="1400">
                <a:solidFill>
                  <a:schemeClr val="bg1"/>
                </a:solidFill>
              </a:rPr>
              <a:t>(Dominio)</a:t>
            </a:r>
            <a:r>
              <a:rPr lang="en-US" altLang="en-US" sz="1600" b="1">
                <a:solidFill>
                  <a:schemeClr val="bg1"/>
                </a:solidFill>
                <a:latin typeface="Times" panose="02020603050405020304" pitchFamily="18" charset="0"/>
              </a:rPr>
              <a:t>         (</a:t>
            </a:r>
            <a:r>
              <a:rPr lang="en-US" altLang="en-US" sz="1300" b="1">
                <a:solidFill>
                  <a:schemeClr val="bg1"/>
                </a:solidFill>
                <a:latin typeface="Times" panose="02020603050405020304" pitchFamily="18" charset="0"/>
                <a:cs typeface="Times New Roman" panose="02020603050405020304" pitchFamily="18" charset="0"/>
              </a:rPr>
              <a:t>Dan 11:32)</a:t>
            </a:r>
          </a:p>
          <a:p>
            <a:pPr>
              <a:buFont typeface="Wingdings" panose="05000000000000000000" pitchFamily="2" charset="2"/>
              <a:buNone/>
            </a:pPr>
            <a:endParaRPr lang="en-US" altLang="en-US" sz="400" b="1">
              <a:solidFill>
                <a:schemeClr val="bg1"/>
              </a:solidFill>
              <a:latin typeface="Times" panose="02020603050405020304" pitchFamily="18" charset="0"/>
              <a:cs typeface="Times New Roman" panose="02020603050405020304" pitchFamily="18" charset="0"/>
            </a:endParaRPr>
          </a:p>
        </p:txBody>
      </p:sp>
      <p:sp>
        <p:nvSpPr>
          <p:cNvPr id="37896" name="Text Box 8"/>
          <p:cNvSpPr txBox="1">
            <a:spLocks noChangeArrowheads="1"/>
          </p:cNvSpPr>
          <p:nvPr/>
        </p:nvSpPr>
        <p:spPr bwMode="auto">
          <a:xfrm>
            <a:off x="161925" y="5448300"/>
            <a:ext cx="7000875" cy="908050"/>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rgbClr val="FFFF00"/>
              </a:solidFill>
              <a:cs typeface="Times New Roman" panose="02020603050405020304" pitchFamily="18" charset="0"/>
            </a:endParaRPr>
          </a:p>
          <a:p>
            <a:r>
              <a:rPr lang="en-US" altLang="en-US" sz="1400">
                <a:solidFill>
                  <a:srgbClr val="FFFF00"/>
                </a:solidFill>
                <a:cs typeface="Times New Roman" panose="02020603050405020304" pitchFamily="18" charset="0"/>
              </a:rPr>
              <a:t>El propósito del ministerio quíntuple:</a:t>
            </a:r>
            <a:r>
              <a:rPr lang="en-US" altLang="en-US" sz="1200" b="1">
                <a:solidFill>
                  <a:srgbClr val="FFFF00"/>
                </a:solidFill>
                <a:latin typeface="Times" panose="02020603050405020304" pitchFamily="18" charset="0"/>
                <a:cs typeface="Times New Roman" panose="02020603050405020304" pitchFamily="18" charset="0"/>
              </a:rPr>
              <a:t>            </a:t>
            </a:r>
            <a:r>
              <a:rPr lang="en-US" altLang="en-US" sz="1200" b="1" i="1">
                <a:solidFill>
                  <a:srgbClr val="FFFF00"/>
                </a:solidFill>
                <a:latin typeface="Times" panose="02020603050405020304" pitchFamily="18" charset="0"/>
                <a:cs typeface="Times New Roman" panose="02020603050405020304" pitchFamily="18" charset="0"/>
              </a:rPr>
              <a:t>                 (</a:t>
            </a:r>
            <a:r>
              <a:rPr lang="en-US" altLang="en-US" sz="1300" b="1">
                <a:solidFill>
                  <a:srgbClr val="FFFF00"/>
                </a:solidFill>
                <a:latin typeface="Times" panose="02020603050405020304" pitchFamily="18" charset="0"/>
                <a:cs typeface="Times New Roman" panose="02020603050405020304" pitchFamily="18" charset="0"/>
              </a:rPr>
              <a:t>Efe 4:11-12)</a:t>
            </a: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Perfeccionar a los santos</a:t>
            </a:r>
            <a:r>
              <a:rPr lang="en-US" altLang="en-US" sz="1200" b="1">
                <a:solidFill>
                  <a:srgbClr val="FFFF00"/>
                </a:solidFill>
                <a:latin typeface="Times" panose="02020603050405020304" pitchFamily="18" charset="0"/>
                <a:cs typeface="Times New Roman" panose="02020603050405020304" pitchFamily="18" charset="0"/>
              </a:rPr>
              <a:t>                                                                   </a:t>
            </a:r>
            <a:r>
              <a:rPr lang="en-US" altLang="en-US" sz="1400">
                <a:solidFill>
                  <a:srgbClr val="FFFF00"/>
                </a:solidFill>
              </a:rPr>
              <a:t>(Relación)</a:t>
            </a:r>
            <a:endParaRPr lang="en-US" altLang="en-US" sz="1400">
              <a:solidFill>
                <a:srgbClr val="FFFF00"/>
              </a:solidFill>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La preparación de los santos para la obra del ministerio</a:t>
            </a:r>
            <a:r>
              <a:rPr lang="en-US" altLang="en-US" sz="1200" b="1">
                <a:solidFill>
                  <a:srgbClr val="FFFF00"/>
                </a:solidFill>
                <a:latin typeface="Times" panose="02020603050405020304" pitchFamily="18" charset="0"/>
                <a:cs typeface="Times New Roman" panose="02020603050405020304" pitchFamily="18" charset="0"/>
              </a:rPr>
              <a:t>     </a:t>
            </a:r>
            <a:r>
              <a:rPr lang="en-US" altLang="en-US" sz="1400">
                <a:solidFill>
                  <a:srgbClr val="FFFF00"/>
                </a:solidFill>
              </a:rPr>
              <a:t>(Dominio)</a:t>
            </a:r>
          </a:p>
          <a:p>
            <a:pPr>
              <a:buFont typeface="Wingdings" panose="05000000000000000000" pitchFamily="2" charset="2"/>
              <a:buNone/>
            </a:pPr>
            <a:endParaRPr lang="en-US" altLang="en-US" sz="400">
              <a:solidFill>
                <a:srgbClr val="FFFF00"/>
              </a:solidFill>
            </a:endParaRPr>
          </a:p>
        </p:txBody>
      </p:sp>
      <p:sp>
        <p:nvSpPr>
          <p:cNvPr id="37897" name="Text Box 9"/>
          <p:cNvSpPr txBox="1">
            <a:spLocks noChangeArrowheads="1"/>
          </p:cNvSpPr>
          <p:nvPr/>
        </p:nvSpPr>
        <p:spPr bwMode="auto">
          <a:xfrm>
            <a:off x="152400" y="7418388"/>
            <a:ext cx="7000875" cy="968375"/>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rgbClr val="FFFF00"/>
              </a:solidFill>
              <a:cs typeface="Times New Roman" panose="02020603050405020304" pitchFamily="18" charset="0"/>
            </a:endParaRPr>
          </a:p>
          <a:p>
            <a:r>
              <a:rPr lang="en-US" altLang="en-US" sz="1400">
                <a:solidFill>
                  <a:srgbClr val="FFFF00"/>
                </a:solidFill>
                <a:cs typeface="Times New Roman" panose="02020603050405020304" pitchFamily="18" charset="0"/>
              </a:rPr>
              <a:t>Dios está buscando dos cosas:</a:t>
            </a: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Adoradores    </a:t>
            </a:r>
            <a:r>
              <a:rPr lang="en-US" altLang="en-US" sz="1400">
                <a:solidFill>
                  <a:srgbClr val="FFFF00"/>
                </a:solidFill>
              </a:rPr>
              <a:t>(Relación)</a:t>
            </a:r>
            <a:r>
              <a:rPr lang="en-US" altLang="en-US" sz="1400" b="1">
                <a:solidFill>
                  <a:srgbClr val="FFFF00"/>
                </a:solidFill>
              </a:rPr>
              <a:t>                          </a:t>
            </a:r>
            <a:r>
              <a:rPr lang="en-US" altLang="en-US" sz="1300" b="1">
                <a:solidFill>
                  <a:srgbClr val="FFFF00"/>
                </a:solidFill>
                <a:latin typeface="Times" panose="02020603050405020304" pitchFamily="18" charset="0"/>
              </a:rPr>
              <a:t> (</a:t>
            </a:r>
            <a:r>
              <a:rPr lang="en-US" altLang="en-US" sz="1300" b="1">
                <a:solidFill>
                  <a:srgbClr val="FFFF00"/>
                </a:solidFill>
                <a:latin typeface="Times" panose="02020603050405020304" pitchFamily="18" charset="0"/>
                <a:cs typeface="Times New Roman" panose="02020603050405020304" pitchFamily="18" charset="0"/>
              </a:rPr>
              <a:t>Juan 4:23-24)  </a:t>
            </a:r>
          </a:p>
          <a:p>
            <a:pPr>
              <a:buFont typeface="Wingdings" panose="05000000000000000000" pitchFamily="2" charset="2"/>
              <a:buChar char="Ø"/>
            </a:pPr>
            <a:endParaRPr lang="en-US" altLang="en-US" sz="400" b="1">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Intercesores   </a:t>
            </a:r>
            <a:r>
              <a:rPr lang="en-US" altLang="en-US" sz="1400">
                <a:solidFill>
                  <a:srgbClr val="FFFF00"/>
                </a:solidFill>
              </a:rPr>
              <a:t>(Dominio)</a:t>
            </a:r>
            <a:r>
              <a:rPr lang="en-US" altLang="en-US" sz="1400" b="1">
                <a:solidFill>
                  <a:srgbClr val="FFFF00"/>
                </a:solidFill>
                <a:latin typeface="Times" panose="02020603050405020304" pitchFamily="18" charset="0"/>
                <a:cs typeface="Times New Roman" panose="02020603050405020304" pitchFamily="18" charset="0"/>
              </a:rPr>
              <a:t>                                     </a:t>
            </a:r>
            <a:r>
              <a:rPr lang="en-US" altLang="en-US" sz="1300" b="1">
                <a:solidFill>
                  <a:srgbClr val="FFFF00"/>
                </a:solidFill>
                <a:latin typeface="Times" panose="02020603050405020304" pitchFamily="18" charset="0"/>
                <a:cs typeface="Times New Roman" panose="02020603050405020304" pitchFamily="18" charset="0"/>
              </a:rPr>
              <a:t>(Ezequiel 22:30, Isa. 59:16)</a:t>
            </a:r>
          </a:p>
          <a:p>
            <a:pPr>
              <a:buFont typeface="Wingdings" panose="05000000000000000000" pitchFamily="2" charset="2"/>
              <a:buNone/>
            </a:pPr>
            <a:endParaRPr lang="en-US" altLang="en-US" sz="400" b="1">
              <a:solidFill>
                <a:srgbClr val="FFFF00"/>
              </a:solidFill>
            </a:endParaRPr>
          </a:p>
        </p:txBody>
      </p:sp>
      <p:sp>
        <p:nvSpPr>
          <p:cNvPr id="37898" name="Text Box 10"/>
          <p:cNvSpPr txBox="1">
            <a:spLocks noChangeArrowheads="1"/>
          </p:cNvSpPr>
          <p:nvPr/>
        </p:nvSpPr>
        <p:spPr bwMode="auto">
          <a:xfrm>
            <a:off x="152400" y="8466138"/>
            <a:ext cx="7000875" cy="81915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None/>
            </a:pPr>
            <a:endParaRPr lang="en-US" altLang="en-US" sz="400">
              <a:solidFill>
                <a:schemeClr val="bg1"/>
              </a:solidFill>
              <a:cs typeface="Times New Roman" panose="02020603050405020304" pitchFamily="18" charset="0"/>
            </a:endParaRPr>
          </a:p>
          <a:p>
            <a:pPr>
              <a:buFont typeface="Wingdings" panose="05000000000000000000" pitchFamily="2" charset="2"/>
              <a:buChar char="Ø"/>
            </a:pPr>
            <a:r>
              <a:rPr lang="en-US" altLang="en-US" sz="1400">
                <a:solidFill>
                  <a:schemeClr val="bg1"/>
                </a:solidFill>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Llegar a ser discípulo</a:t>
            </a:r>
            <a:r>
              <a:rPr lang="en-US" altLang="en-US" sz="1400">
                <a:solidFill>
                  <a:schemeClr val="bg1"/>
                </a:solidFill>
                <a:cs typeface="Times New Roman" panose="02020603050405020304" pitchFamily="18" charset="0"/>
              </a:rPr>
              <a:t> –  (Relación)       </a:t>
            </a:r>
            <a:r>
              <a:rPr lang="en-US" altLang="en-US" sz="1300" b="1">
                <a:solidFill>
                  <a:schemeClr val="bg1"/>
                </a:solidFill>
                <a:latin typeface="Times" panose="02020603050405020304" pitchFamily="18" charset="0"/>
                <a:cs typeface="Times New Roman" panose="02020603050405020304" pitchFamily="18" charset="0"/>
              </a:rPr>
              <a:t>(Aprender del Maestro)</a:t>
            </a:r>
          </a:p>
          <a:p>
            <a:pPr>
              <a:buFont typeface="Wingdings" panose="05000000000000000000" pitchFamily="2" charset="2"/>
              <a:buNone/>
            </a:pPr>
            <a:endParaRPr lang="en-US" altLang="en-US" sz="400" b="1">
              <a:solidFill>
                <a:schemeClr val="bg1"/>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a:solidFill>
                  <a:schemeClr val="bg1"/>
                </a:solidFill>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Hacer otros discípulos</a:t>
            </a:r>
            <a:r>
              <a:rPr lang="en-US" altLang="en-US" sz="1400">
                <a:solidFill>
                  <a:schemeClr val="bg1"/>
                </a:solidFill>
                <a:cs typeface="Times New Roman" panose="02020603050405020304" pitchFamily="18" charset="0"/>
              </a:rPr>
              <a:t> – (Dominio)        </a:t>
            </a:r>
            <a:r>
              <a:rPr lang="en-US" altLang="en-US" sz="1300" b="1">
                <a:solidFill>
                  <a:schemeClr val="bg1"/>
                </a:solidFill>
                <a:latin typeface="Times" panose="02020603050405020304" pitchFamily="18" charset="0"/>
                <a:cs typeface="Times New Roman" panose="02020603050405020304" pitchFamily="18" charset="0"/>
              </a:rPr>
              <a:t>(Hacer lo que Él enseñó e hizo)</a:t>
            </a:r>
          </a:p>
          <a:p>
            <a:pPr>
              <a:buFont typeface="Wingdings" panose="05000000000000000000" pitchFamily="2" charset="2"/>
              <a:buNone/>
            </a:pPr>
            <a:endParaRPr lang="en-US" altLang="en-US" sz="400" b="1">
              <a:solidFill>
                <a:schemeClr val="bg1"/>
              </a:solidFill>
              <a:latin typeface="Times"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228600" y="973138"/>
            <a:ext cx="6934200" cy="8247062"/>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rgbClr val="FFFF00"/>
            </a:solidFill>
            <a:miter lim="800000"/>
            <a:headEnd/>
            <a:tailEnd/>
          </a:ln>
        </p:spPr>
        <p:txBody>
          <a:bodyPr lIns="92042" tIns="46021" rIns="92042" bIns="46021"/>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solidFill>
                  <a:srgbClr val="FFFF00"/>
                </a:solidFill>
                <a:latin typeface="Rockwell Extra Bold" panose="02060903040505020403" pitchFamily="18" charset="0"/>
              </a:rPr>
              <a:t>    NUESTRA </a:t>
            </a:r>
            <a:r>
              <a:rPr lang="es-ES" altLang="en-US" sz="3600">
                <a:solidFill>
                  <a:srgbClr val="FFFF00"/>
                </a:solidFill>
                <a:latin typeface="Rockwell Extra Bold" panose="02060903040505020403" pitchFamily="18" charset="0"/>
              </a:rPr>
              <a:t>MISIÓN</a:t>
            </a:r>
            <a:r>
              <a:rPr lang="en-US" altLang="en-US" sz="3600">
                <a:solidFill>
                  <a:srgbClr val="FFFF00"/>
                </a:solidFill>
                <a:latin typeface="Rockwell Extra Bold" panose="02060903040505020403" pitchFamily="18" charset="0"/>
              </a:rPr>
              <a:t> ES:</a:t>
            </a:r>
          </a:p>
          <a:p>
            <a:pPr>
              <a:spcBef>
                <a:spcPct val="0"/>
              </a:spcBef>
              <a:buFontTx/>
              <a:buNone/>
            </a:pPr>
            <a:endParaRPr lang="en-US" altLang="en-US" sz="400">
              <a:solidFill>
                <a:srgbClr val="FFFF00"/>
              </a:solidFill>
              <a:latin typeface="Rockwell Extra Bold" panose="02060903040505020403" pitchFamily="18" charset="0"/>
            </a:endParaRPr>
          </a:p>
          <a:p>
            <a:pPr>
              <a:spcBef>
                <a:spcPct val="0"/>
              </a:spcBef>
              <a:buFontTx/>
              <a:buNone/>
            </a:pPr>
            <a:endParaRPr lang="en-US" altLang="en-US" sz="400">
              <a:solidFill>
                <a:srgbClr val="FFFF00"/>
              </a:solidFill>
              <a:latin typeface="Rockwell Extra Bold" panose="02060903040505020403" pitchFamily="18" charset="0"/>
            </a:endParaRPr>
          </a:p>
          <a:p>
            <a:pPr algn="just">
              <a:spcBef>
                <a:spcPct val="0"/>
              </a:spcBef>
              <a:buFontTx/>
              <a:buNone/>
            </a:pPr>
            <a:endParaRPr lang="en-US" altLang="en-US" sz="400">
              <a:solidFill>
                <a:srgbClr val="FFFF00"/>
              </a:solidFill>
              <a:latin typeface="Rockwell Extra Bold" panose="02060903040505020403" pitchFamily="18" charset="0"/>
            </a:endParaRPr>
          </a:p>
          <a:p>
            <a:pPr algn="just">
              <a:spcBef>
                <a:spcPct val="0"/>
              </a:spcBef>
            </a:pPr>
            <a:r>
              <a:rPr lang="en-US" altLang="en-US">
                <a:solidFill>
                  <a:schemeClr val="bg1"/>
                </a:solidFill>
                <a:latin typeface="Arial Black" panose="020B0A04020102020204" pitchFamily="34" charset="0"/>
              </a:rPr>
              <a:t> </a:t>
            </a:r>
            <a:r>
              <a:rPr lang="es-ES" altLang="en-US" sz="2800" b="1" u="sng">
                <a:solidFill>
                  <a:schemeClr val="bg1"/>
                </a:solidFill>
                <a:latin typeface="Arial Black" panose="020B0A04020102020204" pitchFamily="34" charset="0"/>
              </a:rPr>
              <a:t>GANAR A LOS PERDIDOS</a:t>
            </a:r>
          </a:p>
          <a:p>
            <a:pPr>
              <a:spcBef>
                <a:spcPct val="0"/>
              </a:spcBef>
              <a:buFontTx/>
              <a:buNone/>
            </a:pPr>
            <a:r>
              <a:rPr lang="en-US" altLang="en-US" sz="1800">
                <a:solidFill>
                  <a:srgbClr val="FFFF66"/>
                </a:solidFill>
                <a:latin typeface="Arial Black" panose="020B0A04020102020204" pitchFamily="34" charset="0"/>
              </a:rPr>
              <a:t>     </a:t>
            </a:r>
            <a:r>
              <a:rPr lang="es-ES" altLang="en-US" sz="2400">
                <a:solidFill>
                  <a:schemeClr val="bg1"/>
                </a:solidFill>
                <a:latin typeface="Arial Black" panose="020B0A04020102020204" pitchFamily="34" charset="0"/>
              </a:rPr>
              <a:t>Incesantemente buscar</a:t>
            </a:r>
            <a:r>
              <a:rPr lang="en-US" altLang="en-US" sz="2400">
                <a:solidFill>
                  <a:schemeClr val="bg1"/>
                </a:solidFill>
                <a:latin typeface="Arial Black" panose="020B0A04020102020204" pitchFamily="34" charset="0"/>
              </a:rPr>
              <a:t>, </a:t>
            </a:r>
            <a:r>
              <a:rPr lang="es-ES" altLang="en-US" sz="2400">
                <a:solidFill>
                  <a:schemeClr val="bg1"/>
                </a:solidFill>
                <a:latin typeface="Arial Black" panose="020B0A04020102020204" pitchFamily="34" charset="0"/>
              </a:rPr>
              <a:t>alcanzar</a:t>
            </a:r>
            <a:r>
              <a:rPr lang="en-US" altLang="en-US" sz="2400">
                <a:solidFill>
                  <a:schemeClr val="bg1"/>
                </a:solidFill>
                <a:latin typeface="Arial Black" panose="020B0A04020102020204" pitchFamily="34" charset="0"/>
              </a:rPr>
              <a:t>, </a:t>
            </a:r>
          </a:p>
          <a:p>
            <a:pPr>
              <a:spcBef>
                <a:spcPct val="0"/>
              </a:spcBef>
              <a:buFontTx/>
              <a:buNone/>
            </a:pPr>
            <a:r>
              <a:rPr lang="en-US" altLang="en-US" sz="2400">
                <a:solidFill>
                  <a:schemeClr val="bg1"/>
                </a:solidFill>
                <a:latin typeface="Arial Black" panose="020B0A04020102020204" pitchFamily="34" charset="0"/>
              </a:rPr>
              <a:t>    </a:t>
            </a:r>
            <a:r>
              <a:rPr lang="es-ES" altLang="en-US" sz="2400">
                <a:solidFill>
                  <a:schemeClr val="bg1"/>
                </a:solidFill>
                <a:latin typeface="Arial Black" panose="020B0A04020102020204" pitchFamily="34" charset="0"/>
              </a:rPr>
              <a:t>y preocuparse por las almas perdidas </a:t>
            </a:r>
          </a:p>
          <a:p>
            <a:pPr>
              <a:spcBef>
                <a:spcPct val="0"/>
              </a:spcBef>
              <a:buFontTx/>
              <a:buNone/>
            </a:pPr>
            <a:r>
              <a:rPr lang="es-ES" altLang="en-US" sz="2400">
                <a:solidFill>
                  <a:schemeClr val="bg1"/>
                </a:solidFill>
                <a:latin typeface="Arial Black" panose="020B0A04020102020204" pitchFamily="34" charset="0"/>
              </a:rPr>
              <a:t>    hasta que sean liberadas, salvas</a:t>
            </a:r>
            <a:r>
              <a:rPr lang="en-US" altLang="en-US" sz="2400">
                <a:solidFill>
                  <a:schemeClr val="bg1"/>
                </a:solidFill>
                <a:latin typeface="Arial Black" panose="020B0A04020102020204" pitchFamily="34" charset="0"/>
              </a:rPr>
              <a:t>, </a:t>
            </a:r>
            <a:r>
              <a:rPr lang="es-ES" altLang="en-US" sz="2400">
                <a:solidFill>
                  <a:schemeClr val="bg1"/>
                </a:solidFill>
                <a:latin typeface="Arial Black" panose="020B0A04020102020204" pitchFamily="34" charset="0"/>
              </a:rPr>
              <a:t>y</a:t>
            </a:r>
          </a:p>
          <a:p>
            <a:pPr>
              <a:spcBef>
                <a:spcPct val="0"/>
              </a:spcBef>
              <a:buFontTx/>
              <a:buNone/>
            </a:pPr>
            <a:r>
              <a:rPr lang="es-ES" altLang="en-US" sz="2400">
                <a:solidFill>
                  <a:schemeClr val="bg1"/>
                </a:solidFill>
                <a:latin typeface="Arial Black" panose="020B0A04020102020204" pitchFamily="34" charset="0"/>
              </a:rPr>
              <a:t>    establecidas en el Reino de Dios</a:t>
            </a:r>
            <a:r>
              <a:rPr lang="en-US" altLang="en-US" sz="2400">
                <a:solidFill>
                  <a:schemeClr val="bg1"/>
                </a:solidFill>
                <a:latin typeface="Arial Black" panose="020B0A04020102020204" pitchFamily="34" charset="0"/>
              </a:rPr>
              <a:t>.</a:t>
            </a:r>
          </a:p>
          <a:p>
            <a:pPr algn="just">
              <a:spcBef>
                <a:spcPct val="0"/>
              </a:spcBef>
              <a:buFontTx/>
              <a:buNone/>
            </a:pPr>
            <a:endParaRPr lang="en-US" altLang="en-US" sz="1200">
              <a:solidFill>
                <a:schemeClr val="bg1"/>
              </a:solidFill>
              <a:latin typeface="Arial Black" panose="020B0A04020102020204" pitchFamily="34" charset="0"/>
            </a:endParaRPr>
          </a:p>
          <a:p>
            <a:pPr algn="just">
              <a:spcBef>
                <a:spcPct val="0"/>
              </a:spcBef>
            </a:pPr>
            <a:r>
              <a:rPr lang="en-US" altLang="en-US" b="1">
                <a:solidFill>
                  <a:srgbClr val="FFFF00"/>
                </a:solidFill>
                <a:latin typeface="Arial Black" panose="020B0A04020102020204" pitchFamily="34" charset="0"/>
              </a:rPr>
              <a:t> </a:t>
            </a:r>
            <a:r>
              <a:rPr lang="es-ES" altLang="en-US" sz="2800" b="1" u="sng">
                <a:solidFill>
                  <a:srgbClr val="FFFF66"/>
                </a:solidFill>
                <a:latin typeface="Arial Black" panose="020B0A04020102020204" pitchFamily="34" charset="0"/>
              </a:rPr>
              <a:t>PERFECCIONAR A LOS SANTOS</a:t>
            </a:r>
            <a:endParaRPr lang="en-US" altLang="en-US" sz="2800" b="1" u="sng">
              <a:solidFill>
                <a:srgbClr val="FFFF66"/>
              </a:solidFill>
              <a:latin typeface="Arial Black" panose="020B0A04020102020204" pitchFamily="34" charset="0"/>
            </a:endParaRPr>
          </a:p>
          <a:p>
            <a:pPr algn="just">
              <a:spcBef>
                <a:spcPct val="0"/>
              </a:spcBef>
              <a:buFontTx/>
              <a:buNone/>
            </a:pPr>
            <a:endParaRPr lang="en-US" altLang="en-US" sz="400" b="1" u="sng">
              <a:solidFill>
                <a:srgbClr val="FFFF00"/>
              </a:solidFill>
              <a:latin typeface="Arial Black" panose="020B0A04020102020204" pitchFamily="34" charset="0"/>
            </a:endParaRPr>
          </a:p>
          <a:p>
            <a:pPr>
              <a:spcBef>
                <a:spcPct val="0"/>
              </a:spcBef>
              <a:buFontTx/>
              <a:buNone/>
            </a:pPr>
            <a:r>
              <a:rPr lang="en-US" altLang="en-US" sz="2400">
                <a:solidFill>
                  <a:srgbClr val="FFFF00"/>
                </a:solidFill>
                <a:latin typeface="Arial Black" panose="020B0A04020102020204" pitchFamily="34" charset="0"/>
              </a:rPr>
              <a:t>   </a:t>
            </a:r>
            <a:r>
              <a:rPr lang="es-ES" altLang="en-US" sz="2400">
                <a:solidFill>
                  <a:srgbClr val="FFFF66"/>
                </a:solidFill>
                <a:latin typeface="Arial Black" panose="020B0A04020102020204" pitchFamily="34" charset="0"/>
              </a:rPr>
              <a:t>Proveer un clima de crecimiento  </a:t>
            </a:r>
          </a:p>
          <a:p>
            <a:pPr>
              <a:spcBef>
                <a:spcPct val="0"/>
              </a:spcBef>
              <a:buFontTx/>
              <a:buNone/>
            </a:pPr>
            <a:r>
              <a:rPr lang="es-ES" altLang="en-US" sz="2400">
                <a:solidFill>
                  <a:srgbClr val="FFFF66"/>
                </a:solidFill>
                <a:latin typeface="Arial Black" panose="020B0A04020102020204" pitchFamily="34" charset="0"/>
              </a:rPr>
              <a:t>   espiritual que</a:t>
            </a:r>
            <a:r>
              <a:rPr lang="en-US" altLang="en-US" sz="2400">
                <a:solidFill>
                  <a:srgbClr val="FFFF66"/>
                </a:solidFill>
                <a:latin typeface="Arial Black" panose="020B0A04020102020204" pitchFamily="34" charset="0"/>
              </a:rPr>
              <a:t>:</a:t>
            </a:r>
          </a:p>
          <a:p>
            <a:pPr>
              <a:spcBef>
                <a:spcPct val="0"/>
              </a:spcBef>
              <a:buFontTx/>
              <a:buNone/>
            </a:pPr>
            <a:endParaRPr lang="en-US" altLang="en-US" sz="400">
              <a:solidFill>
                <a:srgbClr val="FFFF66"/>
              </a:solidFill>
              <a:latin typeface="Arial Black" panose="020B0A04020102020204" pitchFamily="34" charset="0"/>
            </a:endParaRPr>
          </a:p>
          <a:p>
            <a:pPr>
              <a:spcBef>
                <a:spcPct val="0"/>
              </a:spcBef>
              <a:buFontTx/>
              <a:buNone/>
            </a:pPr>
            <a:r>
              <a:rPr lang="en-US" altLang="en-US" sz="2400">
                <a:solidFill>
                  <a:srgbClr val="FFFF66"/>
                </a:solidFill>
                <a:latin typeface="Arial Black" panose="020B0A04020102020204" pitchFamily="34" charset="0"/>
              </a:rPr>
              <a:t>   - </a:t>
            </a:r>
            <a:r>
              <a:rPr lang="es-ES" altLang="en-US" sz="2400" b="1" u="sng">
                <a:solidFill>
                  <a:srgbClr val="FFFF66"/>
                </a:solidFill>
                <a:latin typeface="Arial Black" panose="020B0A04020102020204" pitchFamily="34" charset="0"/>
              </a:rPr>
              <a:t>Anima</a:t>
            </a:r>
            <a:r>
              <a:rPr lang="en-US" altLang="en-US" sz="2400">
                <a:solidFill>
                  <a:srgbClr val="FFFF66"/>
                </a:solidFill>
                <a:latin typeface="Arial Black" panose="020B0A04020102020204" pitchFamily="34" charset="0"/>
              </a:rPr>
              <a:t> </a:t>
            </a:r>
            <a:r>
              <a:rPr lang="es-ES" altLang="en-US" sz="2400">
                <a:solidFill>
                  <a:srgbClr val="FFFF66"/>
                </a:solidFill>
                <a:latin typeface="Arial Black" panose="020B0A04020102020204" pitchFamily="34" charset="0"/>
              </a:rPr>
              <a:t>a todos a consagrarse a sí </a:t>
            </a:r>
          </a:p>
          <a:p>
            <a:pPr>
              <a:spcBef>
                <a:spcPct val="0"/>
              </a:spcBef>
              <a:buFontTx/>
              <a:buNone/>
            </a:pPr>
            <a:r>
              <a:rPr lang="es-ES" altLang="en-US" sz="2400">
                <a:solidFill>
                  <a:srgbClr val="FFFF66"/>
                </a:solidFill>
                <a:latin typeface="Arial Black" panose="020B0A04020102020204" pitchFamily="34" charset="0"/>
              </a:rPr>
              <a:t>     mismos a la voluntad y plan de Dios</a:t>
            </a:r>
          </a:p>
          <a:p>
            <a:pPr>
              <a:spcBef>
                <a:spcPct val="0"/>
              </a:spcBef>
              <a:buFontTx/>
              <a:buNone/>
            </a:pPr>
            <a:r>
              <a:rPr lang="es-ES" altLang="en-US" sz="2400">
                <a:solidFill>
                  <a:srgbClr val="FFFF66"/>
                </a:solidFill>
                <a:latin typeface="Arial Black" panose="020B0A04020102020204" pitchFamily="34" charset="0"/>
              </a:rPr>
              <a:t>    </a:t>
            </a:r>
            <a:r>
              <a:rPr lang="en-US" altLang="en-US" sz="2400">
                <a:solidFill>
                  <a:srgbClr val="FFFF66"/>
                </a:solidFill>
                <a:latin typeface="Arial Black" panose="020B0A04020102020204" pitchFamily="34" charset="0"/>
              </a:rPr>
              <a:t> </a:t>
            </a:r>
            <a:r>
              <a:rPr lang="es-ES" altLang="en-US" sz="2400">
                <a:solidFill>
                  <a:srgbClr val="FFFF66"/>
                </a:solidFill>
                <a:latin typeface="Arial Black" panose="020B0A04020102020204" pitchFamily="34" charset="0"/>
              </a:rPr>
              <a:t>para sus vidas</a:t>
            </a:r>
            <a:r>
              <a:rPr lang="en-US" altLang="en-US" sz="2400">
                <a:solidFill>
                  <a:srgbClr val="FFFF66"/>
                </a:solidFill>
                <a:latin typeface="Arial Black" panose="020B0A04020102020204" pitchFamily="34" charset="0"/>
              </a:rPr>
              <a:t>, </a:t>
            </a:r>
            <a:r>
              <a:rPr lang="es-ES" altLang="en-US" sz="2400">
                <a:solidFill>
                  <a:srgbClr val="FFFF66"/>
                </a:solidFill>
                <a:latin typeface="Arial Black" panose="020B0A04020102020204" pitchFamily="34" charset="0"/>
              </a:rPr>
              <a:t>trabajando en Su </a:t>
            </a:r>
          </a:p>
          <a:p>
            <a:pPr>
              <a:spcBef>
                <a:spcPct val="0"/>
              </a:spcBef>
              <a:buFontTx/>
              <a:buNone/>
            </a:pPr>
            <a:r>
              <a:rPr lang="es-ES" altLang="en-US" sz="2400">
                <a:solidFill>
                  <a:srgbClr val="FFFF66"/>
                </a:solidFill>
                <a:latin typeface="Arial Black" panose="020B0A04020102020204" pitchFamily="34" charset="0"/>
              </a:rPr>
              <a:t>     Cosecha</a:t>
            </a:r>
            <a:r>
              <a:rPr lang="en-US" altLang="en-US" sz="2400">
                <a:solidFill>
                  <a:srgbClr val="FFFF66"/>
                </a:solidFill>
                <a:latin typeface="Arial Black" panose="020B0A04020102020204" pitchFamily="34" charset="0"/>
              </a:rPr>
              <a:t>.</a:t>
            </a:r>
          </a:p>
          <a:p>
            <a:pPr>
              <a:spcBef>
                <a:spcPct val="0"/>
              </a:spcBef>
              <a:buFontTx/>
              <a:buNone/>
            </a:pPr>
            <a:endParaRPr lang="en-US" altLang="en-US" sz="400">
              <a:solidFill>
                <a:srgbClr val="FFFF66"/>
              </a:solidFill>
              <a:latin typeface="Arial Black" panose="020B0A04020102020204" pitchFamily="34" charset="0"/>
            </a:endParaRPr>
          </a:p>
          <a:p>
            <a:pPr>
              <a:spcBef>
                <a:spcPct val="0"/>
              </a:spcBef>
              <a:buFontTx/>
              <a:buNone/>
            </a:pPr>
            <a:r>
              <a:rPr lang="en-US" altLang="en-US" sz="2400">
                <a:solidFill>
                  <a:srgbClr val="FFFF66"/>
                </a:solidFill>
                <a:latin typeface="Arial Black" panose="020B0A04020102020204" pitchFamily="34" charset="0"/>
              </a:rPr>
              <a:t>   - </a:t>
            </a:r>
            <a:r>
              <a:rPr lang="es-ES" altLang="en-US" sz="2400" b="1" u="sng">
                <a:solidFill>
                  <a:srgbClr val="FFFF66"/>
                </a:solidFill>
                <a:latin typeface="Arial Black" panose="020B0A04020102020204" pitchFamily="34" charset="0"/>
              </a:rPr>
              <a:t>Ayuda</a:t>
            </a:r>
            <a:r>
              <a:rPr lang="en-US" altLang="en-US" sz="2400" b="1">
                <a:solidFill>
                  <a:srgbClr val="FFFF66"/>
                </a:solidFill>
                <a:latin typeface="Arial Black" panose="020B0A04020102020204" pitchFamily="34" charset="0"/>
              </a:rPr>
              <a:t> </a:t>
            </a:r>
            <a:r>
              <a:rPr lang="es-ES" altLang="en-US" sz="2400" b="1">
                <a:solidFill>
                  <a:srgbClr val="FFFF66"/>
                </a:solidFill>
                <a:latin typeface="Arial Black" panose="020B0A04020102020204" pitchFamily="34" charset="0"/>
              </a:rPr>
              <a:t>a cada </a:t>
            </a:r>
            <a:r>
              <a:rPr lang="en-US" altLang="en-US" sz="2400">
                <a:solidFill>
                  <a:srgbClr val="FFFF66"/>
                </a:solidFill>
                <a:latin typeface="Arial Black" panose="020B0A04020102020204" pitchFamily="34" charset="0"/>
              </a:rPr>
              <a:t>sa</a:t>
            </a:r>
            <a:r>
              <a:rPr lang="es-ES" altLang="en-US" sz="2400">
                <a:solidFill>
                  <a:srgbClr val="FFFF66"/>
                </a:solidFill>
                <a:latin typeface="Arial Black" panose="020B0A04020102020204" pitchFamily="34" charset="0"/>
              </a:rPr>
              <a:t>nto a alcanzar una </a:t>
            </a:r>
          </a:p>
          <a:p>
            <a:pPr>
              <a:spcBef>
                <a:spcPct val="0"/>
              </a:spcBef>
              <a:buFontTx/>
              <a:buNone/>
            </a:pPr>
            <a:r>
              <a:rPr lang="es-ES" altLang="en-US" sz="2400">
                <a:solidFill>
                  <a:srgbClr val="FFFF66"/>
                </a:solidFill>
                <a:latin typeface="Arial Black" panose="020B0A04020102020204" pitchFamily="34" charset="0"/>
              </a:rPr>
              <a:t>     madurez espiritual y desarrollar su </a:t>
            </a:r>
          </a:p>
          <a:p>
            <a:pPr>
              <a:spcBef>
                <a:spcPct val="0"/>
              </a:spcBef>
              <a:buFontTx/>
              <a:buNone/>
            </a:pPr>
            <a:r>
              <a:rPr lang="es-ES" altLang="en-US" sz="2400">
                <a:solidFill>
                  <a:srgbClr val="FFFF66"/>
                </a:solidFill>
                <a:latin typeface="Arial Black" panose="020B0A04020102020204" pitchFamily="34" charset="0"/>
              </a:rPr>
              <a:t>     pleno potencial en Su Reino</a:t>
            </a:r>
            <a:r>
              <a:rPr lang="en-US" altLang="en-US" sz="2400">
                <a:solidFill>
                  <a:srgbClr val="FFFF66"/>
                </a:solidFill>
                <a:latin typeface="Arial Black" panose="020B0A04020102020204" pitchFamily="34" charset="0"/>
              </a:rPr>
              <a:t>.</a:t>
            </a:r>
          </a:p>
          <a:p>
            <a:pPr>
              <a:spcBef>
                <a:spcPct val="0"/>
              </a:spcBef>
              <a:buFontTx/>
              <a:buNone/>
            </a:pPr>
            <a:endParaRPr lang="en-US" altLang="en-US" sz="400">
              <a:solidFill>
                <a:srgbClr val="FFFF66"/>
              </a:solidFill>
              <a:latin typeface="Arial Black" panose="020B0A04020102020204" pitchFamily="34" charset="0"/>
            </a:endParaRPr>
          </a:p>
          <a:p>
            <a:pPr>
              <a:spcBef>
                <a:spcPct val="0"/>
              </a:spcBef>
              <a:buFontTx/>
              <a:buNone/>
            </a:pPr>
            <a:r>
              <a:rPr lang="en-US" altLang="en-US" sz="2400">
                <a:solidFill>
                  <a:srgbClr val="FFFF66"/>
                </a:solidFill>
                <a:latin typeface="Arial Black" panose="020B0A04020102020204" pitchFamily="34" charset="0"/>
              </a:rPr>
              <a:t>   - </a:t>
            </a:r>
            <a:r>
              <a:rPr lang="en-US" altLang="en-US" sz="2400" b="1" u="sng">
                <a:solidFill>
                  <a:srgbClr val="FFFF66"/>
                </a:solidFill>
                <a:latin typeface="Arial Black" panose="020B0A04020102020204" pitchFamily="34" charset="0"/>
              </a:rPr>
              <a:t>Equip</a:t>
            </a:r>
            <a:r>
              <a:rPr lang="es-ES" altLang="en-US" sz="2400" b="1" u="sng">
                <a:solidFill>
                  <a:srgbClr val="FFFF66"/>
                </a:solidFill>
                <a:latin typeface="Arial Black" panose="020B0A04020102020204" pitchFamily="34" charset="0"/>
              </a:rPr>
              <a:t>a</a:t>
            </a:r>
            <a:r>
              <a:rPr lang="en-US" altLang="en-US" sz="2400">
                <a:solidFill>
                  <a:srgbClr val="FFFF66"/>
                </a:solidFill>
                <a:latin typeface="Arial Black" panose="020B0A04020102020204" pitchFamily="34" charset="0"/>
              </a:rPr>
              <a:t> </a:t>
            </a:r>
            <a:r>
              <a:rPr lang="es-ES" altLang="en-US" sz="2400">
                <a:solidFill>
                  <a:srgbClr val="FFFF66"/>
                </a:solidFill>
                <a:latin typeface="Arial Black" panose="020B0A04020102020204" pitchFamily="34" charset="0"/>
              </a:rPr>
              <a:t>a cada creyente lleno del </a:t>
            </a:r>
          </a:p>
          <a:p>
            <a:pPr>
              <a:spcBef>
                <a:spcPct val="0"/>
              </a:spcBef>
              <a:buFontTx/>
              <a:buNone/>
            </a:pPr>
            <a:r>
              <a:rPr lang="es-ES" altLang="en-US" sz="2400">
                <a:solidFill>
                  <a:srgbClr val="FFFF66"/>
                </a:solidFill>
                <a:latin typeface="Arial Black" panose="020B0A04020102020204" pitchFamily="34" charset="0"/>
              </a:rPr>
              <a:t>     Espíritu a desarrollar su propio </a:t>
            </a:r>
          </a:p>
          <a:p>
            <a:pPr>
              <a:spcBef>
                <a:spcPct val="0"/>
              </a:spcBef>
              <a:buFontTx/>
              <a:buNone/>
            </a:pPr>
            <a:r>
              <a:rPr lang="es-ES" altLang="en-US" sz="2400">
                <a:solidFill>
                  <a:srgbClr val="FFFF66"/>
                </a:solidFill>
                <a:latin typeface="Arial Black" panose="020B0A04020102020204" pitchFamily="34" charset="0"/>
              </a:rPr>
              <a:t>     ministerio</a:t>
            </a:r>
            <a:r>
              <a:rPr lang="en-US" altLang="en-US" sz="2400">
                <a:solidFill>
                  <a:srgbClr val="FFFF66"/>
                </a:solidFill>
                <a:latin typeface="Arial Black" panose="020B0A04020102020204" pitchFamily="34" charset="0"/>
              </a:rPr>
              <a:t>.</a:t>
            </a:r>
          </a:p>
          <a:p>
            <a:pPr>
              <a:spcBef>
                <a:spcPct val="0"/>
              </a:spcBef>
              <a:buFontTx/>
              <a:buNone/>
            </a:pPr>
            <a:r>
              <a:rPr lang="en-US" altLang="en-US" sz="200">
                <a:solidFill>
                  <a:srgbClr val="FFFF00"/>
                </a:solidFill>
                <a:latin typeface="Arial Black" panose="020B0A04020102020204" pitchFamily="34" charset="0"/>
              </a:rPr>
              <a:t> </a:t>
            </a:r>
          </a:p>
          <a:p>
            <a:pPr>
              <a:spcBef>
                <a:spcPct val="0"/>
              </a:spcBef>
              <a:buFontTx/>
              <a:buNone/>
            </a:pPr>
            <a:endParaRPr lang="en-US" altLang="en-US" sz="200">
              <a:solidFill>
                <a:srgbClr val="FFFF00"/>
              </a:solidFill>
              <a:latin typeface="Arial Black" panose="020B0A04020102020204" pitchFamily="34" charset="0"/>
            </a:endParaRPr>
          </a:p>
        </p:txBody>
      </p:sp>
      <p:sp>
        <p:nvSpPr>
          <p:cNvPr id="254979" name="Text Box 3"/>
          <p:cNvSpPr txBox="1">
            <a:spLocks noChangeArrowheads="1"/>
          </p:cNvSpPr>
          <p:nvPr/>
        </p:nvSpPr>
        <p:spPr bwMode="auto">
          <a:xfrm>
            <a:off x="228600" y="92075"/>
            <a:ext cx="6934200" cy="777875"/>
          </a:xfrm>
          <a:prstGeom prst="rect">
            <a:avLst/>
          </a:prstGeom>
          <a:solidFill>
            <a:srgbClr val="FFFF00"/>
          </a:solidFill>
          <a:ln w="76200">
            <a:solidFill>
              <a:schemeClr val="tx1"/>
            </a:solidFill>
            <a:miter lim="800000"/>
            <a:headEnd/>
            <a:tailEnd/>
          </a:ln>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n-US" sz="200">
              <a:solidFill>
                <a:srgbClr val="FF0000"/>
              </a:solidFill>
              <a:latin typeface="Arial Black" panose="020B0A04020102020204" pitchFamily="34" charset="0"/>
            </a:endParaRPr>
          </a:p>
          <a:p>
            <a:pPr algn="ctr">
              <a:spcBef>
                <a:spcPct val="0"/>
              </a:spcBef>
              <a:buFontTx/>
              <a:buNone/>
            </a:pPr>
            <a:r>
              <a:rPr lang="es-ES" altLang="en-US" sz="3600">
                <a:solidFill>
                  <a:srgbClr val="FF0000"/>
                </a:solidFill>
                <a:latin typeface="Arial Black" panose="020B0A04020102020204" pitchFamily="34" charset="0"/>
              </a:rPr>
              <a:t>DECLARACIÓN DE MISIÓN</a:t>
            </a:r>
            <a:endParaRPr lang="en-US" altLang="en-US" sz="3600">
              <a:solidFill>
                <a:srgbClr val="FF0000"/>
              </a:solidFill>
              <a:latin typeface="Arial Black" panose="020B0A04020102020204" pitchFamily="34" charset="0"/>
            </a:endParaRPr>
          </a:p>
          <a:p>
            <a:pPr>
              <a:spcBef>
                <a:spcPct val="0"/>
              </a:spcBef>
              <a:buFontTx/>
              <a:buNone/>
            </a:pPr>
            <a:endParaRPr lang="en-US" altLang="en-US" sz="200">
              <a:solidFill>
                <a:srgbClr val="FF0000"/>
              </a:solidFill>
              <a:latin typeface="Arial Black" panose="020B0A04020102020204" pitchFamily="34" charset="0"/>
            </a:endParaRPr>
          </a:p>
        </p:txBody>
      </p:sp>
    </p:spTree>
  </p:cSld>
  <p:clrMapOvr>
    <a:masterClrMapping/>
  </p:clrMapOvr>
  <p:transition spd="slow">
    <p:checke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Text Box 2"/>
          <p:cNvSpPr txBox="1">
            <a:spLocks noChangeArrowheads="1"/>
          </p:cNvSpPr>
          <p:nvPr/>
        </p:nvSpPr>
        <p:spPr bwMode="auto">
          <a:xfrm>
            <a:off x="228600" y="942975"/>
            <a:ext cx="6858000" cy="8167688"/>
          </a:xfrm>
          <a:prstGeom prst="rect">
            <a:avLst/>
          </a:prstGeom>
          <a:gradFill rotWithShape="0">
            <a:gsLst>
              <a:gs pos="0">
                <a:schemeClr val="tx1"/>
              </a:gs>
              <a:gs pos="50000">
                <a:srgbClr val="FF0000"/>
              </a:gs>
              <a:gs pos="100000">
                <a:schemeClr val="tx1"/>
              </a:gs>
            </a:gsLst>
            <a:lin ang="0" scaled="1"/>
          </a:gradFill>
          <a:ln w="76200">
            <a:solidFill>
              <a:srgbClr val="FF0000"/>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endParaRPr lang="en-US" altLang="en-US" sz="800" b="1">
              <a:solidFill>
                <a:srgbClr val="FFFF00"/>
              </a:solidFill>
              <a:cs typeface="Times New Roman" panose="02020603050405020304" pitchFamily="18" charset="0"/>
            </a:endParaRPr>
          </a:p>
          <a:p>
            <a:pPr>
              <a:spcBef>
                <a:spcPct val="50000"/>
              </a:spcBef>
              <a:defRPr/>
            </a:pPr>
            <a:r>
              <a:rPr lang="en-US" altLang="en-US" sz="1600" b="1">
                <a:solidFill>
                  <a:srgbClr val="FFFF00"/>
                </a:solidFill>
                <a:cs typeface="Times New Roman" panose="02020603050405020304" pitchFamily="18" charset="0"/>
              </a:rPr>
              <a:t>1. NUESTRA IGLESIA ES RECONOCIDA POR SU EVANGELISMO, MILAGROS Y AVIVAMIENTO CON EL FUEGO Y EL CELO DE LA IGLESIA PRIMITIVA EN EL LIBRO DE LOS HECHOS. </a:t>
            </a:r>
            <a:r>
              <a:rPr lang="en-US" altLang="en-US" sz="1800" b="1">
                <a:solidFill>
                  <a:srgbClr val="FFFF00"/>
                </a:solidFill>
                <a:cs typeface="Times New Roman" panose="02020603050405020304" pitchFamily="18" charset="0"/>
              </a:rPr>
              <a:t>(Restauración al ministerio apostólico).</a:t>
            </a:r>
          </a:p>
          <a:p>
            <a:pPr>
              <a:spcBef>
                <a:spcPct val="50000"/>
              </a:spcBef>
              <a:defRPr/>
            </a:pPr>
            <a:r>
              <a:rPr lang="en-US" altLang="en-US" sz="1600" b="1">
                <a:solidFill>
                  <a:srgbClr val="FFFF00"/>
                </a:solidFill>
                <a:cs typeface="Times New Roman" panose="02020603050405020304" pitchFamily="18" charset="0"/>
              </a:rPr>
              <a:t>Cuando nuestra comunidad piensa en nuestra iglesia, ellos piensan en una gran estación de evangelismo, salvar almas, liberación y sanidad en nuestra ciudad. Nuestra ciudad sabe dónde estamos, y siente nuestro impacto.</a:t>
            </a:r>
          </a:p>
          <a:p>
            <a:pPr>
              <a:spcBef>
                <a:spcPct val="50000"/>
              </a:spcBef>
              <a:defRPr/>
            </a:pPr>
            <a:endParaRPr lang="en-US" altLang="en-US" sz="1000" b="1">
              <a:solidFill>
                <a:srgbClr val="FFFF00"/>
              </a:solidFill>
              <a:cs typeface="Times New Roman" panose="02020603050405020304" pitchFamily="18" charset="0"/>
            </a:endParaRPr>
          </a:p>
          <a:p>
            <a:pPr>
              <a:spcBef>
                <a:spcPct val="50000"/>
              </a:spcBef>
              <a:defRPr/>
            </a:pPr>
            <a:r>
              <a:rPr lang="en-US" altLang="en-US" sz="1600" b="1">
                <a:solidFill>
                  <a:schemeClr val="bg1"/>
                </a:solidFill>
                <a:cs typeface="Times New Roman" panose="02020603050405020304" pitchFamily="18" charset="0"/>
              </a:rPr>
              <a:t>2. UNIDAD PERFECTA – EN UNA MENTE Y UNANIMIDAD. EN UNIDAD CON EL ESPÍRITU SANTO, EN UNIDAD CON NUESTRO PASTOR Y LOS LÍDERES, EN UNIDAD EL UNO CON EL OTRO.</a:t>
            </a:r>
          </a:p>
          <a:p>
            <a:pPr>
              <a:spcBef>
                <a:spcPct val="50000"/>
              </a:spcBef>
              <a:defRPr/>
            </a:pPr>
            <a:endParaRPr lang="en-US" altLang="en-US" sz="1000" b="1">
              <a:solidFill>
                <a:schemeClr val="bg1"/>
              </a:solidFill>
              <a:cs typeface="Times New Roman" panose="02020603050405020304" pitchFamily="18" charset="0"/>
            </a:endParaRPr>
          </a:p>
          <a:p>
            <a:pPr>
              <a:spcBef>
                <a:spcPct val="50000"/>
              </a:spcBef>
              <a:defRPr/>
            </a:pPr>
            <a:r>
              <a:rPr lang="en-US" altLang="en-US" sz="1600" b="1">
                <a:solidFill>
                  <a:srgbClr val="FFFF00"/>
                </a:solidFill>
                <a:cs typeface="Times New Roman" panose="02020603050405020304" pitchFamily="18" charset="0"/>
              </a:rPr>
              <a:t>3. UNCIÓN DE LOS MINISTROS Y LOS SANTOS QUE DA HABILIDAD DIVINA PARA HACER LA VOLUNTAD DE DIOS Y SUPLIR LAS DESESPERADAS NECESIDADES DE NUESTRA GENERACIÓN DE:</a:t>
            </a:r>
          </a:p>
          <a:p>
            <a:pPr>
              <a:spcBef>
                <a:spcPct val="50000"/>
              </a:spcBef>
              <a:defRPr/>
            </a:pPr>
            <a:r>
              <a:rPr lang="en-US" altLang="en-US" sz="1400" b="1">
                <a:solidFill>
                  <a:srgbClr val="FFFF00"/>
                </a:solidFill>
                <a:cs typeface="Times New Roman" panose="02020603050405020304" pitchFamily="18" charset="0"/>
              </a:rPr>
              <a:t>     -   LIBERACIÓN </a:t>
            </a:r>
          </a:p>
          <a:p>
            <a:pPr>
              <a:spcBef>
                <a:spcPct val="50000"/>
              </a:spcBef>
              <a:defRPr/>
            </a:pPr>
            <a:r>
              <a:rPr lang="en-US" altLang="en-US" sz="1400" b="1">
                <a:solidFill>
                  <a:srgbClr val="FFFF00"/>
                </a:solidFill>
                <a:cs typeface="Times New Roman" panose="02020603050405020304" pitchFamily="18" charset="0"/>
              </a:rPr>
              <a:t>     -  SANIDAD</a:t>
            </a:r>
          </a:p>
          <a:p>
            <a:pPr>
              <a:spcBef>
                <a:spcPct val="50000"/>
              </a:spcBef>
              <a:defRPr/>
            </a:pPr>
            <a:r>
              <a:rPr lang="en-US" altLang="en-US" sz="1400" b="1">
                <a:solidFill>
                  <a:srgbClr val="FFFF00"/>
                </a:solidFill>
                <a:cs typeface="Times New Roman" panose="02020603050405020304" pitchFamily="18" charset="0"/>
              </a:rPr>
              <a:t>     -  SALVACIÓN</a:t>
            </a:r>
          </a:p>
          <a:p>
            <a:pPr>
              <a:spcBef>
                <a:spcPct val="50000"/>
              </a:spcBef>
              <a:defRPr/>
            </a:pPr>
            <a:r>
              <a:rPr lang="en-US" altLang="en-US" sz="1400" b="1">
                <a:solidFill>
                  <a:srgbClr val="FFFF00"/>
                </a:solidFill>
                <a:cs typeface="Times New Roman" panose="02020603050405020304" pitchFamily="18" charset="0"/>
              </a:rPr>
              <a:t>     -  COMPASIÓN, ANIMO Y AYUDA PARA LOS AFLIGIDOS Y EN PRUEBAS</a:t>
            </a:r>
          </a:p>
          <a:p>
            <a:pPr>
              <a:spcBef>
                <a:spcPct val="50000"/>
              </a:spcBef>
              <a:defRPr/>
            </a:pPr>
            <a:endParaRPr lang="en-US" altLang="en-US" sz="600" b="1">
              <a:solidFill>
                <a:srgbClr val="FFFF00"/>
              </a:solidFill>
              <a:cs typeface="Times New Roman" panose="02020603050405020304" pitchFamily="18" charset="0"/>
            </a:endParaRPr>
          </a:p>
          <a:p>
            <a:pPr>
              <a:spcBef>
                <a:spcPct val="50000"/>
              </a:spcBef>
              <a:defRPr/>
            </a:pPr>
            <a:r>
              <a:rPr lang="en-US" altLang="en-US" sz="1600" b="1">
                <a:solidFill>
                  <a:schemeClr val="bg1"/>
                </a:solidFill>
                <a:cs typeface="Times New Roman" panose="02020603050405020304" pitchFamily="18" charset="0"/>
              </a:rPr>
              <a:t>4. CRECIMIENTO SIGNIFICATIVO DE LA IGLESIA EN LOS PRÓXIMOS DOS AÑOS.</a:t>
            </a:r>
          </a:p>
          <a:p>
            <a:pPr>
              <a:spcBef>
                <a:spcPct val="50000"/>
              </a:spcBef>
              <a:defRPr/>
            </a:pPr>
            <a:endParaRPr lang="en-US" altLang="en-US" sz="600" b="1">
              <a:solidFill>
                <a:srgbClr val="FFFF00"/>
              </a:solidFill>
              <a:cs typeface="Times New Roman" panose="02020603050405020304" pitchFamily="18" charset="0"/>
            </a:endParaRPr>
          </a:p>
          <a:p>
            <a:pPr>
              <a:spcBef>
                <a:spcPct val="50000"/>
              </a:spcBef>
              <a:defRPr/>
            </a:pPr>
            <a:r>
              <a:rPr lang="en-US" altLang="en-US" sz="1600" b="1">
                <a:solidFill>
                  <a:srgbClr val="FFFF00"/>
                </a:solidFill>
                <a:cs typeface="Times New Roman" panose="02020603050405020304" pitchFamily="18" charset="0"/>
              </a:rPr>
              <a:t>5. ORGANIZACIÓN, LIDERAZGO, ENSEÑANZA Y PREPARACIÓN QUE AYUDARÁ A TODOS A ALCANZAR SU POTENCIAL COMPLETO TRABAJANDO EN LA COSECHA DE ALMAS PERDIDAS DE LOS ÚLTIMOS DÍAS.</a:t>
            </a:r>
          </a:p>
          <a:p>
            <a:pPr>
              <a:spcBef>
                <a:spcPct val="50000"/>
              </a:spcBef>
              <a:defRPr/>
            </a:pPr>
            <a:endParaRPr lang="en-US" altLang="en-US" sz="800" b="1">
              <a:solidFill>
                <a:srgbClr val="FFFF00"/>
              </a:solidFill>
              <a:cs typeface="Times New Roman" panose="02020603050405020304" pitchFamily="18" charset="0"/>
            </a:endParaRPr>
          </a:p>
        </p:txBody>
      </p:sp>
      <p:sp>
        <p:nvSpPr>
          <p:cNvPr id="257027" name="Text Box 3"/>
          <p:cNvSpPr txBox="1">
            <a:spLocks noChangeArrowheads="1"/>
          </p:cNvSpPr>
          <p:nvPr/>
        </p:nvSpPr>
        <p:spPr bwMode="auto">
          <a:xfrm>
            <a:off x="228600" y="128588"/>
            <a:ext cx="6858000" cy="668337"/>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solidFill>
                <a:schemeClr val="bg1"/>
              </a:solidFill>
            </a:endParaRPr>
          </a:p>
          <a:p>
            <a:pPr algn="ctr"/>
            <a:r>
              <a:rPr lang="en-US" altLang="en-US" sz="2800" b="1">
                <a:solidFill>
                  <a:schemeClr val="bg1"/>
                </a:solidFill>
              </a:rPr>
              <a:t>VISIÓN  POR  NUESTRA  IGLESIA</a:t>
            </a:r>
            <a:endParaRPr lang="en-US" altLang="en-US" sz="700" b="1">
              <a:solidFill>
                <a:schemeClr val="bg1"/>
              </a:solidFill>
            </a:endParaRPr>
          </a:p>
        </p:txBody>
      </p:sp>
    </p:spTree>
  </p:cSld>
  <p:clrMapOvr>
    <a:masterClrMapping/>
  </p:clrMapOvr>
  <p:transition spd="slow">
    <p:checke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152400" y="700088"/>
            <a:ext cx="7010400" cy="8491537"/>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100" b="1" u="sng">
              <a:solidFill>
                <a:srgbClr val="FF0000"/>
              </a:solidFill>
              <a:cs typeface="Times New Roman" panose="02020603050405020304" pitchFamily="18" charset="0"/>
            </a:endParaRPr>
          </a:p>
          <a:p>
            <a:pPr>
              <a:spcBef>
                <a:spcPct val="50000"/>
              </a:spcBef>
            </a:pPr>
            <a:r>
              <a:rPr lang="en-US" altLang="en-US" sz="1600" b="1">
                <a:solidFill>
                  <a:srgbClr val="FF3300"/>
                </a:solidFill>
                <a:latin typeface="Times New Roman" panose="02020603050405020304" pitchFamily="18" charset="0"/>
                <a:cs typeface="Times New Roman" panose="02020603050405020304" pitchFamily="18" charset="0"/>
              </a:rPr>
              <a:t>1. </a:t>
            </a:r>
            <a:r>
              <a:rPr lang="en-US" altLang="en-US" sz="1600" b="1" u="sng">
                <a:solidFill>
                  <a:srgbClr val="FF3300"/>
                </a:solidFill>
                <a:latin typeface="Times New Roman" panose="02020603050405020304" pitchFamily="18" charset="0"/>
                <a:cs typeface="Times New Roman" panose="02020603050405020304" pitchFamily="18" charset="0"/>
              </a:rPr>
              <a:t>MINISTERIO DE ORACIÓN</a:t>
            </a:r>
            <a:r>
              <a:rPr lang="en-US" altLang="en-US" sz="1600" b="1">
                <a:solidFill>
                  <a:srgbClr val="FF3300"/>
                </a:solidFill>
                <a:latin typeface="Times New Roman" panose="02020603050405020304" pitchFamily="18" charset="0"/>
                <a:cs typeface="Times New Roman" panose="02020603050405020304" pitchFamily="18" charset="0"/>
              </a:rPr>
              <a:t> </a:t>
            </a:r>
            <a:r>
              <a:rPr lang="en-US" altLang="en-US" sz="1400" b="1">
                <a:solidFill>
                  <a:srgbClr val="FF3300"/>
                </a:solidFill>
                <a:latin typeface="Times New Roman" panose="02020603050405020304" pitchFamily="18" charset="0"/>
                <a:cs typeface="Times New Roman" panose="02020603050405020304" pitchFamily="18" charset="0"/>
              </a:rPr>
              <a:t>– EL PODER DE LA IGLESIA: </a:t>
            </a:r>
            <a:br>
              <a:rPr lang="en-US" altLang="en-US" sz="1400" b="1">
                <a:solidFill>
                  <a:srgbClr val="FF3300"/>
                </a:solidFill>
                <a:latin typeface="Times New Roman" panose="02020603050405020304" pitchFamily="18" charset="0"/>
                <a:cs typeface="Times New Roman" panose="02020603050405020304" pitchFamily="18" charset="0"/>
              </a:rPr>
            </a:br>
            <a:r>
              <a:rPr lang="en-US" altLang="en-US" sz="1200" b="1">
                <a:solidFill>
                  <a:srgbClr val="FF3300"/>
                </a:solidFill>
                <a:latin typeface="Times New Roman" panose="02020603050405020304" pitchFamily="18" charset="0"/>
                <a:cs typeface="Times New Roman" panose="02020603050405020304" pitchFamily="18" charset="0"/>
              </a:rPr>
              <a:t>LA ORACIÓN DE AVIVAMIENTO Y EL AYUNO SE CONVIERTEN EN EL MINISTERIO DE EVANGELISMO MÁS VISIBLE DE LA IGLESIA.</a:t>
            </a:r>
            <a:br>
              <a:rPr lang="en-US" altLang="en-US" sz="1200" b="1">
                <a:solidFill>
                  <a:srgbClr val="FF3300"/>
                </a:solidFill>
                <a:latin typeface="Times New Roman" panose="02020603050405020304" pitchFamily="18" charset="0"/>
                <a:cs typeface="Times New Roman" panose="02020603050405020304" pitchFamily="18" charset="0"/>
              </a:rPr>
            </a:br>
            <a:r>
              <a:rPr lang="en-US" altLang="en-US" sz="1400" b="1">
                <a:solidFill>
                  <a:srgbClr val="FF3300"/>
                </a:solidFill>
                <a:latin typeface="Times New Roman" panose="02020603050405020304" pitchFamily="18" charset="0"/>
                <a:cs typeface="Times New Roman" panose="02020603050405020304" pitchFamily="18" charset="0"/>
              </a:rPr>
              <a:t>Cuando la gente piensa en nuestra iglesia ellos piensan en la oración y el ayuno.</a:t>
            </a:r>
            <a:br>
              <a:rPr lang="en-US" altLang="en-US" sz="1400" b="1">
                <a:solidFill>
                  <a:srgbClr val="FF3300"/>
                </a:solidFill>
                <a:latin typeface="Times New Roman" panose="02020603050405020304" pitchFamily="18" charset="0"/>
                <a:cs typeface="Times New Roman" panose="02020603050405020304" pitchFamily="18" charset="0"/>
              </a:rPr>
            </a:br>
            <a:r>
              <a:rPr lang="en-US" altLang="en-US" sz="1400" b="1">
                <a:solidFill>
                  <a:srgbClr val="FF3300"/>
                </a:solidFill>
                <a:latin typeface="Times New Roman" panose="02020603050405020304" pitchFamily="18" charset="0"/>
                <a:cs typeface="Times New Roman" panose="02020603050405020304" pitchFamily="18" charset="0"/>
              </a:rPr>
              <a:t>__ % de los santos están involucrads en la oración de avivamiento (vs oración por las necesidades propias) en una base consistente: (3 - 6 horas por semana).</a:t>
            </a:r>
            <a:br>
              <a:rPr lang="en-US" altLang="en-US" sz="1400" b="1">
                <a:solidFill>
                  <a:srgbClr val="FF3300"/>
                </a:solidFill>
                <a:latin typeface="Times New Roman" panose="02020603050405020304" pitchFamily="18" charset="0"/>
                <a:cs typeface="Times New Roman" panose="02020603050405020304" pitchFamily="18" charset="0"/>
              </a:rPr>
            </a:br>
            <a:r>
              <a:rPr lang="en-US" altLang="en-US" sz="1400" b="1">
                <a:solidFill>
                  <a:srgbClr val="FF3300"/>
                </a:solidFill>
                <a:latin typeface="Times New Roman" panose="02020603050405020304" pitchFamily="18" charset="0"/>
                <a:cs typeface="Times New Roman" panose="02020603050405020304" pitchFamily="18" charset="0"/>
              </a:rPr>
              <a:t>__ % de los santos están involucrados en ayuno en una base consistente: (1 día por semana).</a:t>
            </a:r>
            <a:br>
              <a:rPr lang="en-US" altLang="en-US" sz="1400" b="1">
                <a:solidFill>
                  <a:srgbClr val="FF3300"/>
                </a:solidFill>
                <a:latin typeface="Times New Roman" panose="02020603050405020304" pitchFamily="18" charset="0"/>
                <a:cs typeface="Times New Roman" panose="02020603050405020304" pitchFamily="18" charset="0"/>
              </a:rPr>
            </a:br>
            <a:br>
              <a:rPr lang="en-US" altLang="en-US" sz="800" b="1">
                <a:latin typeface="Times New Roman" panose="02020603050405020304" pitchFamily="18" charset="0"/>
                <a:cs typeface="Times New Roman" panose="02020603050405020304" pitchFamily="18" charset="0"/>
              </a:rPr>
            </a:br>
            <a:r>
              <a:rPr lang="en-US" altLang="en-US" sz="1600" b="1">
                <a:solidFill>
                  <a:schemeClr val="accent2"/>
                </a:solidFill>
                <a:latin typeface="Times New Roman" panose="02020603050405020304" pitchFamily="18" charset="0"/>
                <a:cs typeface="Times New Roman" panose="02020603050405020304" pitchFamily="18" charset="0"/>
              </a:rPr>
              <a:t>2. </a:t>
            </a:r>
            <a:r>
              <a:rPr lang="en-US" altLang="en-US" sz="1600" b="1" u="sng">
                <a:solidFill>
                  <a:schemeClr val="accent2"/>
                </a:solidFill>
                <a:latin typeface="Times New Roman" panose="02020603050405020304" pitchFamily="18" charset="0"/>
                <a:cs typeface="Times New Roman" panose="02020603050405020304" pitchFamily="18" charset="0"/>
              </a:rPr>
              <a:t>MINISTERIO DE CUIDADOS</a:t>
            </a:r>
            <a:r>
              <a:rPr lang="en-US" altLang="en-US" sz="1600" b="1">
                <a:solidFill>
                  <a:schemeClr val="accent2"/>
                </a:solidFill>
                <a:latin typeface="Times New Roman" panose="02020603050405020304" pitchFamily="18" charset="0"/>
                <a:cs typeface="Times New Roman" panose="02020603050405020304" pitchFamily="18" charset="0"/>
              </a:rPr>
              <a:t> – </a:t>
            </a:r>
            <a:r>
              <a:rPr lang="en-US" altLang="en-US" sz="1400" b="1">
                <a:solidFill>
                  <a:schemeClr val="accent2"/>
                </a:solidFill>
                <a:latin typeface="Times New Roman" panose="02020603050405020304" pitchFamily="18" charset="0"/>
                <a:cs typeface="Times New Roman" panose="02020603050405020304" pitchFamily="18" charset="0"/>
              </a:rPr>
              <a:t>LA MISIÓN DE LA IGLESIA:</a:t>
            </a:r>
            <a:br>
              <a:rPr lang="en-US" altLang="en-US" sz="1400" b="1">
                <a:solidFill>
                  <a:schemeClr val="accent2"/>
                </a:solidFill>
                <a:latin typeface="Times New Roman" panose="02020603050405020304" pitchFamily="18" charset="0"/>
                <a:cs typeface="Times New Roman" panose="02020603050405020304" pitchFamily="18" charset="0"/>
              </a:rPr>
            </a:br>
            <a:r>
              <a:rPr lang="en-US" altLang="en-US" sz="1400" b="1">
                <a:solidFill>
                  <a:schemeClr val="accent2"/>
                </a:solidFill>
                <a:latin typeface="Times New Roman" panose="02020603050405020304" pitchFamily="18" charset="0"/>
                <a:cs typeface="Times New Roman" panose="02020603050405020304" pitchFamily="18" charset="0"/>
              </a:rPr>
              <a:t>(</a:t>
            </a:r>
            <a:r>
              <a:rPr lang="en-US" altLang="en-US" sz="1200" b="1">
                <a:solidFill>
                  <a:schemeClr val="accent2"/>
                </a:solidFill>
                <a:latin typeface="Times New Roman" panose="02020603050405020304" pitchFamily="18" charset="0"/>
                <a:cs typeface="Times New Roman" panose="02020603050405020304" pitchFamily="18" charset="0"/>
              </a:rPr>
              <a:t>CUIDAR A LAS VISITAS Y NUEVOS CONVERTIDOS)</a:t>
            </a:r>
            <a:br>
              <a:rPr lang="en-US" altLang="en-US" sz="1200" b="1">
                <a:solidFill>
                  <a:schemeClr val="accent2"/>
                </a:solidFill>
                <a:latin typeface="Times New Roman" panose="02020603050405020304" pitchFamily="18" charset="0"/>
                <a:cs typeface="Times New Roman" panose="02020603050405020304" pitchFamily="18" charset="0"/>
              </a:rPr>
            </a:br>
            <a:r>
              <a:rPr lang="en-US" altLang="en-US" sz="1200" b="1">
                <a:solidFill>
                  <a:schemeClr val="accent2"/>
                </a:solidFill>
                <a:latin typeface="Times New Roman" panose="02020603050405020304" pitchFamily="18" charset="0"/>
                <a:cs typeface="Times New Roman" panose="02020603050405020304" pitchFamily="18" charset="0"/>
              </a:rPr>
              <a:t>UN AVIVAMIENTO DE LOS SANTOS QUE BARRERÁ A LOS SANTOS ESTABLECIDOS HACIA UNA PARTICIPACIÓN ACTIVA EN LA MISIÓN DE GANAR ALMAS DE LA IGLESIA. </a:t>
            </a:r>
            <a:br>
              <a:rPr lang="en-US" altLang="en-US" sz="1200" b="1">
                <a:solidFill>
                  <a:schemeClr val="accent2"/>
                </a:solidFill>
                <a:latin typeface="Times New Roman" panose="02020603050405020304" pitchFamily="18" charset="0"/>
                <a:cs typeface="Times New Roman" panose="02020603050405020304" pitchFamily="18" charset="0"/>
              </a:rPr>
            </a:br>
            <a:r>
              <a:rPr lang="en-US" altLang="en-US" sz="1200" b="1">
                <a:solidFill>
                  <a:schemeClr val="accent2"/>
                </a:solidFill>
                <a:latin typeface="Times New Roman" panose="02020603050405020304" pitchFamily="18" charset="0"/>
                <a:cs typeface="Times New Roman" panose="02020603050405020304" pitchFamily="18" charset="0"/>
              </a:rPr>
              <a:t>(Reconocer que por todos los que no se involucran, habrá almas perdidas que no serán salvas.) </a:t>
            </a:r>
            <a:endParaRPr lang="en-US" altLang="en-US" sz="100" b="1">
              <a:solidFill>
                <a:schemeClr val="accent2"/>
              </a:solidFill>
              <a:latin typeface="Times New Roman" panose="02020603050405020304" pitchFamily="18" charset="0"/>
              <a:cs typeface="Times New Roman" panose="02020603050405020304" pitchFamily="18" charset="0"/>
            </a:endParaRPr>
          </a:p>
          <a:p>
            <a:pPr>
              <a:spcBef>
                <a:spcPct val="50000"/>
              </a:spcBef>
            </a:pPr>
            <a:r>
              <a:rPr lang="en-US" altLang="en-US" sz="100" b="1">
                <a:solidFill>
                  <a:schemeClr val="accent2"/>
                </a:solidFill>
                <a:latin typeface="Times New Roman" panose="02020603050405020304" pitchFamily="18" charset="0"/>
                <a:cs typeface="Times New Roman" panose="02020603050405020304" pitchFamily="18" charset="0"/>
              </a:rPr>
              <a:t> </a:t>
            </a:r>
            <a:br>
              <a:rPr lang="en-US" altLang="en-US" sz="100" b="1">
                <a:solidFill>
                  <a:schemeClr val="accent2"/>
                </a:solidFill>
                <a:latin typeface="Times New Roman" panose="02020603050405020304" pitchFamily="18" charset="0"/>
                <a:cs typeface="Times New Roman" panose="02020603050405020304" pitchFamily="18" charset="0"/>
              </a:rPr>
            </a:br>
            <a:r>
              <a:rPr lang="en-US" altLang="en-US" sz="1200" b="1">
                <a:solidFill>
                  <a:schemeClr val="accent2"/>
                </a:solidFill>
                <a:latin typeface="Times New Roman" panose="02020603050405020304" pitchFamily="18" charset="0"/>
                <a:cs typeface="Times New Roman" panose="02020603050405020304" pitchFamily="18" charset="0"/>
              </a:rPr>
              <a:t> __  % de los santos están activamente involucrados en el proceso de ganar almas en la iglesia.</a:t>
            </a:r>
          </a:p>
          <a:p>
            <a:pPr>
              <a:spcBef>
                <a:spcPct val="50000"/>
              </a:spcBef>
            </a:pPr>
            <a:r>
              <a:rPr lang="en-US" altLang="en-US" sz="1600" b="1">
                <a:solidFill>
                  <a:schemeClr val="accent2"/>
                </a:solidFill>
                <a:latin typeface="Times New Roman" panose="02020603050405020304" pitchFamily="18" charset="0"/>
                <a:cs typeface="Times New Roman" panose="02020603050405020304" pitchFamily="18" charset="0"/>
              </a:rPr>
              <a:t>3. </a:t>
            </a:r>
            <a:r>
              <a:rPr lang="en-US" altLang="en-US" sz="1600" b="1" u="sng">
                <a:solidFill>
                  <a:schemeClr val="accent2"/>
                </a:solidFill>
                <a:latin typeface="Times New Roman" panose="02020603050405020304" pitchFamily="18" charset="0"/>
                <a:cs typeface="Times New Roman" panose="02020603050405020304" pitchFamily="18" charset="0"/>
              </a:rPr>
              <a:t>MINISTERIO DE CUIDADOS</a:t>
            </a:r>
            <a:r>
              <a:rPr lang="en-US" altLang="en-US" sz="1600" b="1">
                <a:solidFill>
                  <a:schemeClr val="accent2"/>
                </a:solidFill>
                <a:latin typeface="Times New Roman" panose="02020603050405020304" pitchFamily="18" charset="0"/>
                <a:cs typeface="Times New Roman" panose="02020603050405020304" pitchFamily="18" charset="0"/>
              </a:rPr>
              <a:t> –</a:t>
            </a:r>
            <a:r>
              <a:rPr lang="en-US" altLang="en-US" sz="1400" b="1">
                <a:solidFill>
                  <a:schemeClr val="accent2"/>
                </a:solidFill>
                <a:latin typeface="Times New Roman" panose="02020603050405020304" pitchFamily="18" charset="0"/>
                <a:cs typeface="Times New Roman" panose="02020603050405020304" pitchFamily="18" charset="0"/>
              </a:rPr>
              <a:t> </a:t>
            </a:r>
            <a:r>
              <a:rPr lang="en-US" altLang="en-US" sz="1200" b="1">
                <a:solidFill>
                  <a:schemeClr val="accent2"/>
                </a:solidFill>
                <a:latin typeface="Times New Roman" panose="02020603050405020304" pitchFamily="18" charset="0"/>
                <a:cs typeface="Times New Roman" panose="02020603050405020304" pitchFamily="18" charset="0"/>
              </a:rPr>
              <a:t>CUIDADO INDIVIDUAL Y MINISTARAR A LAS NECESIDADES DE CADA PERSONA NO SALVA QUE VIENE A NUESTRA IGLESIA A TRAVÉS DE TODO MEDIO POSIBLE</a:t>
            </a:r>
            <a:r>
              <a:rPr lang="en-US" altLang="en-US" sz="1400" b="1">
                <a:solidFill>
                  <a:schemeClr val="accent2"/>
                </a:solidFill>
                <a:latin typeface="Times New Roman" panose="02020603050405020304" pitchFamily="18" charset="0"/>
                <a:cs typeface="Times New Roman" panose="02020603050405020304" pitchFamily="18" charset="0"/>
              </a:rPr>
              <a:t> </a:t>
            </a:r>
            <a:r>
              <a:rPr lang="en-US" altLang="en-US" sz="1000" b="1">
                <a:solidFill>
                  <a:schemeClr val="accent2"/>
                </a:solidFill>
                <a:latin typeface="Times New Roman" panose="02020603050405020304" pitchFamily="18" charset="0"/>
                <a:cs typeface="Times New Roman" panose="02020603050405020304" pitchFamily="18" charset="0"/>
              </a:rPr>
              <a:t>(GALLETAS, CARTAS, LLAMADAS DE TELÉFONO, VISITAS A CASA, CONSEJERÍA, ENSEÑANZA, ETC.) </a:t>
            </a:r>
            <a:r>
              <a:rPr lang="en-US" altLang="en-US" sz="1200" b="1">
                <a:solidFill>
                  <a:schemeClr val="accent2"/>
                </a:solidFill>
                <a:latin typeface="Times New Roman" panose="02020603050405020304" pitchFamily="18" charset="0"/>
                <a:cs typeface="Times New Roman" panose="02020603050405020304" pitchFamily="18" charset="0"/>
              </a:rPr>
              <a:t>HASTA QUE SEAN SALVOS O ELLOS NOS PIDAN QUE LOS DEJEMOS EN PAZ.</a:t>
            </a:r>
          </a:p>
          <a:p>
            <a:pPr>
              <a:spcBef>
                <a:spcPct val="50000"/>
              </a:spcBef>
            </a:pPr>
            <a:r>
              <a:rPr lang="en-US" altLang="en-US" sz="1200" u="sng">
                <a:solidFill>
                  <a:schemeClr val="accent2"/>
                </a:solidFill>
                <a:latin typeface="Times New Roman" panose="02020603050405020304" pitchFamily="18" charset="0"/>
                <a:cs typeface="Times New Roman" panose="02020603050405020304" pitchFamily="18" charset="0"/>
              </a:rPr>
              <a:t>___</a:t>
            </a:r>
            <a:r>
              <a:rPr lang="en-US" altLang="en-US" sz="1200" b="1">
                <a:solidFill>
                  <a:schemeClr val="accent2"/>
                </a:solidFill>
                <a:latin typeface="Times New Roman" panose="02020603050405020304" pitchFamily="18" charset="0"/>
                <a:cs typeface="Times New Roman" panose="02020603050405020304" pitchFamily="18" charset="0"/>
              </a:rPr>
              <a:t>  % de las visitas son ministradas uno a uno por los santos edificando relaciones con ellos y ministrando a sus necesidades desde la primera visita – “¿Tienes alguna necesidad por la que puedo orar contigo ahora mismo?”</a:t>
            </a:r>
          </a:p>
          <a:p>
            <a:pPr>
              <a:spcBef>
                <a:spcPct val="50000"/>
              </a:spcBef>
            </a:pPr>
            <a:r>
              <a:rPr lang="en-US" altLang="en-US" sz="1400" b="1">
                <a:solidFill>
                  <a:schemeClr val="accent2"/>
                </a:solidFill>
                <a:latin typeface="Times New Roman" panose="02020603050405020304" pitchFamily="18" charset="0"/>
                <a:cs typeface="Times New Roman" panose="02020603050405020304" pitchFamily="18" charset="0"/>
              </a:rPr>
              <a:t>Todos los contactos a las visitas (uno a uno, carta, llamadas, visitas, etc.) incluirán una referencia a la oración por sus necesidades por nuestro equipo de oración.</a:t>
            </a:r>
          </a:p>
          <a:p>
            <a:pPr>
              <a:spcBef>
                <a:spcPct val="50000"/>
              </a:spcBef>
            </a:pPr>
            <a:r>
              <a:rPr lang="en-US" altLang="en-US" sz="1600" b="1">
                <a:solidFill>
                  <a:schemeClr val="accent2"/>
                </a:solidFill>
                <a:latin typeface="Times New Roman" panose="02020603050405020304" pitchFamily="18" charset="0"/>
                <a:cs typeface="Times New Roman" panose="02020603050405020304" pitchFamily="18" charset="0"/>
              </a:rPr>
              <a:t>4.  </a:t>
            </a:r>
            <a:r>
              <a:rPr lang="en-US" altLang="en-US" sz="1600" b="1" u="sng">
                <a:solidFill>
                  <a:schemeClr val="accent2"/>
                </a:solidFill>
                <a:latin typeface="Times New Roman" panose="02020603050405020304" pitchFamily="18" charset="0"/>
                <a:cs typeface="Times New Roman" panose="02020603050405020304" pitchFamily="18" charset="0"/>
              </a:rPr>
              <a:t>MINISTERIO DE CUIDADOS</a:t>
            </a:r>
            <a:r>
              <a:rPr lang="en-US" altLang="en-US" sz="1600" b="1">
                <a:solidFill>
                  <a:schemeClr val="accent2"/>
                </a:solidFill>
                <a:latin typeface="Times New Roman" panose="02020603050405020304" pitchFamily="18" charset="0"/>
                <a:cs typeface="Times New Roman" panose="02020603050405020304" pitchFamily="18" charset="0"/>
              </a:rPr>
              <a:t> – </a:t>
            </a:r>
            <a:r>
              <a:rPr lang="en-US" altLang="en-US" sz="1400" b="1">
                <a:solidFill>
                  <a:schemeClr val="accent2"/>
                </a:solidFill>
                <a:latin typeface="Times New Roman" panose="02020603050405020304" pitchFamily="18" charset="0"/>
                <a:cs typeface="Times New Roman" panose="02020603050405020304" pitchFamily="18" charset="0"/>
              </a:rPr>
              <a:t>CUIDADO INDIVIDUAL Y MINISTERIO A LAS NECESIDADES DE CADA UNO DE LOS NUEVOS CONVERTIDOS.</a:t>
            </a:r>
            <a:br>
              <a:rPr lang="en-US" altLang="en-US" sz="1400" b="1">
                <a:solidFill>
                  <a:schemeClr val="accent2"/>
                </a:solidFill>
                <a:latin typeface="Times New Roman" panose="02020603050405020304" pitchFamily="18" charset="0"/>
                <a:cs typeface="Times New Roman" panose="02020603050405020304" pitchFamily="18" charset="0"/>
              </a:rPr>
            </a:br>
            <a:r>
              <a:rPr lang="en-US" altLang="en-US" sz="1200" u="sng">
                <a:solidFill>
                  <a:schemeClr val="accent2"/>
                </a:solidFill>
                <a:latin typeface="Times New Roman" panose="02020603050405020304" pitchFamily="18" charset="0"/>
                <a:cs typeface="Times New Roman" panose="02020603050405020304" pitchFamily="18" charset="0"/>
              </a:rPr>
              <a:t>___</a:t>
            </a:r>
            <a:r>
              <a:rPr lang="en-US" altLang="en-US" sz="1200" b="1">
                <a:solidFill>
                  <a:schemeClr val="accent2"/>
                </a:solidFill>
                <a:latin typeface="Times New Roman" panose="02020603050405020304" pitchFamily="18" charset="0"/>
                <a:cs typeface="Times New Roman" panose="02020603050405020304" pitchFamily="18" charset="0"/>
              </a:rPr>
              <a:t> %  Invitado a un grupo de cuidado de hogares cada ___ semanas.</a:t>
            </a:r>
            <a:br>
              <a:rPr lang="en-US" altLang="en-US" sz="1200" b="1">
                <a:solidFill>
                  <a:schemeClr val="accent2"/>
                </a:solidFill>
                <a:latin typeface="Times New Roman" panose="02020603050405020304" pitchFamily="18" charset="0"/>
                <a:cs typeface="Times New Roman" panose="02020603050405020304" pitchFamily="18" charset="0"/>
              </a:rPr>
            </a:br>
            <a:r>
              <a:rPr lang="en-US" altLang="en-US" sz="1200" u="sng">
                <a:solidFill>
                  <a:schemeClr val="accent2"/>
                </a:solidFill>
                <a:latin typeface="Times New Roman" panose="02020603050405020304" pitchFamily="18" charset="0"/>
                <a:cs typeface="Times New Roman" panose="02020603050405020304" pitchFamily="18" charset="0"/>
              </a:rPr>
              <a:t>___</a:t>
            </a:r>
            <a:r>
              <a:rPr lang="en-US" altLang="en-US" sz="1200" b="1">
                <a:solidFill>
                  <a:schemeClr val="accent2"/>
                </a:solidFill>
                <a:latin typeface="Times New Roman" panose="02020603050405020304" pitchFamily="18" charset="0"/>
                <a:cs typeface="Times New Roman" panose="02020603050405020304" pitchFamily="18" charset="0"/>
              </a:rPr>
              <a:t> % Invitado a participar en un Estudio Bñiblico de Hogar o clases de nuevos convertidos</a:t>
            </a:r>
          </a:p>
          <a:p>
            <a:pPr>
              <a:spcBef>
                <a:spcPct val="50000"/>
              </a:spcBef>
            </a:pPr>
            <a:r>
              <a:rPr lang="en-US" altLang="en-US" sz="1200" u="sng">
                <a:solidFill>
                  <a:schemeClr val="accent2"/>
                </a:solidFill>
                <a:latin typeface="Times New Roman" panose="02020603050405020304" pitchFamily="18" charset="0"/>
                <a:cs typeface="Times New Roman" panose="02020603050405020304" pitchFamily="18" charset="0"/>
              </a:rPr>
              <a:t>___</a:t>
            </a:r>
            <a:r>
              <a:rPr lang="en-US" altLang="en-US" sz="1200" b="1">
                <a:solidFill>
                  <a:schemeClr val="accent2"/>
                </a:solidFill>
                <a:latin typeface="Times New Roman" panose="02020603050405020304" pitchFamily="18" charset="0"/>
                <a:cs typeface="Times New Roman" panose="02020603050405020304" pitchFamily="18" charset="0"/>
              </a:rPr>
              <a:t> %  de los nuevos convertidos sobreviven y se conveirten en santos maduros trabajando en la iglesia a través de nuestros esfuerzos ungidos y con carga.</a:t>
            </a:r>
            <a:br>
              <a:rPr lang="en-US" altLang="en-US" sz="1600" b="1">
                <a:solidFill>
                  <a:schemeClr val="accent2"/>
                </a:solidFill>
                <a:latin typeface="Times New Roman" panose="02020603050405020304" pitchFamily="18" charset="0"/>
                <a:cs typeface="Times New Roman" panose="02020603050405020304" pitchFamily="18" charset="0"/>
              </a:rPr>
            </a:br>
            <a:br>
              <a:rPr lang="en-US" altLang="en-US" sz="800" b="1">
                <a:solidFill>
                  <a:schemeClr val="accent2"/>
                </a:solidFill>
                <a:latin typeface="Times New Roman" panose="02020603050405020304" pitchFamily="18" charset="0"/>
                <a:cs typeface="Times New Roman" panose="02020603050405020304" pitchFamily="18" charset="0"/>
              </a:rPr>
            </a:br>
            <a:r>
              <a:rPr lang="en-US" altLang="en-US" sz="1600" b="1">
                <a:solidFill>
                  <a:srgbClr val="FF3300"/>
                </a:solidFill>
                <a:latin typeface="Times New Roman" panose="02020603050405020304" pitchFamily="18" charset="0"/>
                <a:cs typeface="Times New Roman" panose="02020603050405020304" pitchFamily="18" charset="0"/>
              </a:rPr>
              <a:t>5. RESULTADOS DEL </a:t>
            </a:r>
            <a:r>
              <a:rPr lang="en-US" altLang="en-US" sz="1600" b="1" u="sng">
                <a:solidFill>
                  <a:srgbClr val="FF3300"/>
                </a:solidFill>
                <a:latin typeface="Times New Roman" panose="02020603050405020304" pitchFamily="18" charset="0"/>
                <a:cs typeface="Times New Roman" panose="02020603050405020304" pitchFamily="18" charset="0"/>
              </a:rPr>
              <a:t>MINISTERIO DE ORACIÓN Y MINISTERIO DE    CUIDADOS</a:t>
            </a:r>
            <a:r>
              <a:rPr lang="en-US" altLang="en-US" sz="1600" b="1">
                <a:solidFill>
                  <a:srgbClr val="FF3300"/>
                </a:solidFill>
                <a:latin typeface="Times New Roman" panose="02020603050405020304" pitchFamily="18" charset="0"/>
                <a:cs typeface="Times New Roman" panose="02020603050405020304" pitchFamily="18" charset="0"/>
              </a:rPr>
              <a:t>:</a:t>
            </a:r>
            <a:br>
              <a:rPr lang="en-US" altLang="en-US" sz="1600" b="1">
                <a:solidFill>
                  <a:srgbClr val="FF3300"/>
                </a:solidFill>
                <a:latin typeface="Times New Roman" panose="02020603050405020304" pitchFamily="18" charset="0"/>
                <a:cs typeface="Times New Roman" panose="02020603050405020304" pitchFamily="18" charset="0"/>
              </a:rPr>
            </a:br>
            <a:r>
              <a:rPr lang="en-US" altLang="en-US" sz="1600" b="1">
                <a:solidFill>
                  <a:srgbClr val="FF3300"/>
                </a:solidFill>
                <a:latin typeface="Times New Roman" panose="02020603050405020304" pitchFamily="18" charset="0"/>
                <a:cs typeface="Times New Roman" panose="02020603050405020304" pitchFamily="18" charset="0"/>
              </a:rPr>
              <a:t>    CRESIMIENTO DE LA IGLESIA CON NUESVOS CONVERTIDOS</a:t>
            </a:r>
            <a:br>
              <a:rPr lang="en-US" altLang="en-US" sz="1600" b="1">
                <a:solidFill>
                  <a:srgbClr val="FF3300"/>
                </a:solidFill>
                <a:latin typeface="Times New Roman" panose="02020603050405020304" pitchFamily="18" charset="0"/>
                <a:cs typeface="Times New Roman" panose="02020603050405020304" pitchFamily="18" charset="0"/>
              </a:rPr>
            </a:br>
            <a:r>
              <a:rPr lang="en-US" altLang="en-US" sz="1600" b="1">
                <a:solidFill>
                  <a:srgbClr val="FF3300"/>
                </a:solidFill>
                <a:latin typeface="Times New Roman" panose="02020603050405020304" pitchFamily="18" charset="0"/>
                <a:cs typeface="Times New Roman" panose="02020603050405020304" pitchFamily="18" charset="0"/>
              </a:rPr>
              <a:t>    </a:t>
            </a:r>
            <a:r>
              <a:rPr lang="en-US" altLang="en-US" sz="1400" b="1">
                <a:solidFill>
                  <a:srgbClr val="FF3300"/>
                </a:solidFill>
                <a:latin typeface="Times New Roman" panose="02020603050405020304" pitchFamily="18" charset="0"/>
                <a:cs typeface="Times New Roman" panose="02020603050405020304" pitchFamily="18" charset="0"/>
              </a:rPr>
              <a:t>____  Añadidos a la iglesia este año             (         )                ____ % Retenido</a:t>
            </a:r>
            <a:br>
              <a:rPr lang="en-US" altLang="en-US" sz="1400" b="1">
                <a:solidFill>
                  <a:srgbClr val="FF3300"/>
                </a:solidFill>
                <a:latin typeface="Times New Roman" panose="02020603050405020304" pitchFamily="18" charset="0"/>
                <a:cs typeface="Times New Roman" panose="02020603050405020304" pitchFamily="18" charset="0"/>
              </a:rPr>
            </a:br>
            <a:r>
              <a:rPr lang="en-US" altLang="en-US" sz="1400" b="1">
                <a:solidFill>
                  <a:srgbClr val="FF3300"/>
                </a:solidFill>
                <a:latin typeface="Times New Roman" panose="02020603050405020304" pitchFamily="18" charset="0"/>
                <a:cs typeface="Times New Roman" panose="02020603050405020304" pitchFamily="18" charset="0"/>
              </a:rPr>
              <a:t>    ____  Añadidos a la iglesia el año pasado    (         )                ____ % Retenido</a:t>
            </a:r>
          </a:p>
          <a:p>
            <a:pPr>
              <a:spcBef>
                <a:spcPct val="50000"/>
              </a:spcBef>
            </a:pPr>
            <a:endParaRPr lang="en-US" altLang="en-US" sz="800" b="1">
              <a:solidFill>
                <a:srgbClr val="FF3300"/>
              </a:solidFill>
              <a:latin typeface="Times New Roman" panose="02020603050405020304" pitchFamily="18" charset="0"/>
              <a:cs typeface="Times New Roman" panose="02020603050405020304" pitchFamily="18" charset="0"/>
            </a:endParaRPr>
          </a:p>
        </p:txBody>
      </p:sp>
      <p:sp>
        <p:nvSpPr>
          <p:cNvPr id="259075" name="Text Box 3"/>
          <p:cNvSpPr txBox="1">
            <a:spLocks noChangeArrowheads="1"/>
          </p:cNvSpPr>
          <p:nvPr/>
        </p:nvSpPr>
        <p:spPr bwMode="auto">
          <a:xfrm>
            <a:off x="152400" y="79375"/>
            <a:ext cx="7010400" cy="533400"/>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a:solidFill>
                <a:schemeClr val="bg1"/>
              </a:solidFill>
              <a:cs typeface="Times New Roman" panose="02020603050405020304" pitchFamily="18" charset="0"/>
            </a:endParaRPr>
          </a:p>
          <a:p>
            <a:pPr algn="ctr"/>
            <a:r>
              <a:rPr lang="en-US" altLang="en-US" sz="2000" b="1">
                <a:solidFill>
                  <a:schemeClr val="bg1"/>
                </a:solidFill>
                <a:cs typeface="Times New Roman" panose="02020603050405020304" pitchFamily="18" charset="0"/>
              </a:rPr>
              <a:t>MEDIDAS  ACTUALES  DE  NUESTRA  IGLESIA</a:t>
            </a:r>
            <a:endParaRPr lang="en-US" altLang="en-US" sz="400" b="1">
              <a:solidFill>
                <a:schemeClr val="bg1"/>
              </a:solidFill>
              <a:cs typeface="Times New Roman" panose="02020603050405020304" pitchFamily="18" charset="0"/>
            </a:endParaRPr>
          </a:p>
        </p:txBody>
      </p:sp>
    </p:spTree>
  </p:cSld>
  <p:clrMapOvr>
    <a:masterClrMapping/>
  </p:clrMapOvr>
  <p:transition spd="slow">
    <p:checke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22" name="Group 2"/>
          <p:cNvGrpSpPr>
            <a:grpSpLocks/>
          </p:cNvGrpSpPr>
          <p:nvPr/>
        </p:nvGrpSpPr>
        <p:grpSpPr bwMode="auto">
          <a:xfrm>
            <a:off x="273050" y="508000"/>
            <a:ext cx="6526213" cy="8140700"/>
            <a:chOff x="456" y="864"/>
            <a:chExt cx="10920" cy="13824"/>
          </a:xfrm>
        </p:grpSpPr>
        <p:sp>
          <p:nvSpPr>
            <p:cNvPr id="261123" name="Text Box 3"/>
            <p:cNvSpPr txBox="1">
              <a:spLocks noChangeArrowheads="1"/>
            </p:cNvSpPr>
            <p:nvPr/>
          </p:nvSpPr>
          <p:spPr bwMode="auto">
            <a:xfrm>
              <a:off x="1584" y="2213"/>
              <a:ext cx="1440" cy="1440"/>
            </a:xfrm>
            <a:prstGeom prst="rect">
              <a:avLst/>
            </a:prstGeom>
            <a:solidFill>
              <a:srgbClr val="FFFFFF"/>
            </a:solidFill>
            <a:ln w="9525">
              <a:solidFill>
                <a:srgbClr val="FFFFFF"/>
              </a:solidFill>
              <a:miter lim="800000"/>
              <a:headEnd/>
              <a:tailEnd/>
            </a:ln>
          </p:spPr>
          <p:txBody>
            <a:bodyPr lIns="54992" tIns="27497" rIns="54992" bIns="27497"/>
            <a:lstStyle>
              <a:lvl1pPr defTabSz="827088">
                <a:defRPr sz="600">
                  <a:solidFill>
                    <a:schemeClr val="tx1"/>
                  </a:solidFill>
                  <a:latin typeface="Arial Black" panose="020B0A04020102020204" pitchFamily="34" charset="0"/>
                </a:defRPr>
              </a:lvl1pPr>
              <a:lvl2pPr marL="742950" indent="-285750" defTabSz="827088">
                <a:defRPr sz="600">
                  <a:solidFill>
                    <a:schemeClr val="tx1"/>
                  </a:solidFill>
                  <a:latin typeface="Arial Black" panose="020B0A04020102020204" pitchFamily="34" charset="0"/>
                </a:defRPr>
              </a:lvl2pPr>
              <a:lvl3pPr marL="1143000" indent="-228600" defTabSz="827088">
                <a:defRPr sz="600">
                  <a:solidFill>
                    <a:schemeClr val="tx1"/>
                  </a:solidFill>
                  <a:latin typeface="Arial Black" panose="020B0A04020102020204" pitchFamily="34" charset="0"/>
                </a:defRPr>
              </a:lvl3pPr>
              <a:lvl4pPr marL="1600200" indent="-228600" defTabSz="827088">
                <a:defRPr sz="600">
                  <a:solidFill>
                    <a:schemeClr val="tx1"/>
                  </a:solidFill>
                  <a:latin typeface="Arial Black" panose="020B0A04020102020204" pitchFamily="34" charset="0"/>
                </a:defRPr>
              </a:lvl4pPr>
              <a:lvl5pPr marL="2057400" indent="-228600" defTabSz="827088">
                <a:defRPr sz="600">
                  <a:solidFill>
                    <a:schemeClr val="tx1"/>
                  </a:solidFill>
                  <a:latin typeface="Arial Black" panose="020B0A04020102020204" pitchFamily="34" charset="0"/>
                </a:defRPr>
              </a:lvl5pPr>
              <a:lvl6pPr marL="2514600" indent="-228600" defTabSz="827088"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27088"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27088"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27088"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900">
                <a:latin typeface="Times New Roman" panose="02020603050405020304" pitchFamily="18" charset="0"/>
                <a:cs typeface="Arial" panose="020B0604020202020204" pitchFamily="34" charset="0"/>
              </a:endParaRPr>
            </a:p>
          </p:txBody>
        </p:sp>
        <p:sp>
          <p:nvSpPr>
            <p:cNvPr id="261124" name="WordArt 4"/>
            <p:cNvSpPr>
              <a:spLocks noChangeArrowheads="1" noChangeShapeType="1" noTextEdit="1"/>
            </p:cNvSpPr>
            <p:nvPr/>
          </p:nvSpPr>
          <p:spPr bwMode="auto">
            <a:xfrm>
              <a:off x="864" y="864"/>
              <a:ext cx="9960" cy="864"/>
            </a:xfrm>
            <a:prstGeom prst="rect">
              <a:avLst/>
            </a:prstGeom>
          </p:spPr>
          <p:txBody>
            <a:bodyPr wrap="none" fromWordArt="1">
              <a:prstTxWarp prst="textPlain">
                <a:avLst>
                  <a:gd name="adj" fmla="val 50000"/>
                </a:avLst>
              </a:prstTxWarp>
            </a:bodyPr>
            <a:lstStyle/>
            <a:p>
              <a:pPr algn="ctr"/>
              <a:r>
                <a:rPr lang="en-US" sz="3200" b="1" i="1" kern="10">
                  <a:ln w="9525">
                    <a:solidFill>
                      <a:srgbClr val="000000"/>
                    </a:solidFill>
                    <a:round/>
                    <a:headEnd/>
                    <a:tailEnd/>
                  </a:ln>
                  <a:solidFill>
                    <a:srgbClr val="00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VISIÓN DOBLE</a:t>
              </a:r>
            </a:p>
          </p:txBody>
        </p:sp>
        <p:sp>
          <p:nvSpPr>
            <p:cNvPr id="261125" name="WordArt 5"/>
            <p:cNvSpPr>
              <a:spLocks noChangeArrowheads="1" noChangeShapeType="1" noTextEdit="1"/>
            </p:cNvSpPr>
            <p:nvPr/>
          </p:nvSpPr>
          <p:spPr bwMode="auto">
            <a:xfrm>
              <a:off x="525" y="5040"/>
              <a:ext cx="10851" cy="720"/>
            </a:xfrm>
            <a:prstGeom prst="rect">
              <a:avLst/>
            </a:prstGeom>
          </p:spPr>
          <p:txBody>
            <a:bodyPr wrap="none" fromWordArt="1">
              <a:prstTxWarp prst="textPlain">
                <a:avLst>
                  <a:gd name="adj" fmla="val 50000"/>
                </a:avLst>
              </a:prstTxWarp>
            </a:bodyPr>
            <a:lstStyle/>
            <a:p>
              <a:pPr algn="ctr"/>
              <a:r>
                <a:rPr lang="en-US" sz="20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 DUPLICA TU EVANGELISMO  </a:t>
              </a:r>
            </a:p>
          </p:txBody>
        </p:sp>
        <p:sp>
          <p:nvSpPr>
            <p:cNvPr id="261126" name="WordArt 6"/>
            <p:cNvSpPr>
              <a:spLocks noChangeArrowheads="1" noChangeShapeType="1" noTextEdit="1"/>
            </p:cNvSpPr>
            <p:nvPr/>
          </p:nvSpPr>
          <p:spPr bwMode="auto">
            <a:xfrm>
              <a:off x="456" y="3024"/>
              <a:ext cx="10056" cy="720"/>
            </a:xfrm>
            <a:prstGeom prst="rect">
              <a:avLst/>
            </a:prstGeom>
          </p:spPr>
          <p:txBody>
            <a:bodyPr wrap="none" fromWordArt="1">
              <a:prstTxWarp prst="textPlain">
                <a:avLst>
                  <a:gd name="adj" fmla="val 50000"/>
                </a:avLst>
              </a:prstTxWarp>
            </a:bodyPr>
            <a:lstStyle/>
            <a:p>
              <a:pPr algn="ctr"/>
              <a:r>
                <a:rPr lang="en-US" sz="32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  DUPLICA TU VISIÓN </a:t>
              </a:r>
            </a:p>
          </p:txBody>
        </p:sp>
        <p:sp>
          <p:nvSpPr>
            <p:cNvPr id="261127" name="WordArt 7"/>
            <p:cNvSpPr>
              <a:spLocks noChangeArrowheads="1" noChangeShapeType="1" noTextEdit="1"/>
            </p:cNvSpPr>
            <p:nvPr/>
          </p:nvSpPr>
          <p:spPr bwMode="auto">
            <a:xfrm>
              <a:off x="522" y="7056"/>
              <a:ext cx="10854" cy="720"/>
            </a:xfrm>
            <a:prstGeom prst="rect">
              <a:avLst/>
            </a:prstGeom>
          </p:spPr>
          <p:txBody>
            <a:bodyPr wrap="none" fromWordArt="1">
              <a:prstTxWarp prst="textPlain">
                <a:avLst>
                  <a:gd name="adj" fmla="val 50000"/>
                </a:avLst>
              </a:prstTxWarp>
            </a:bodyPr>
            <a:lstStyle/>
            <a:p>
              <a:pPr algn="ctr"/>
              <a:r>
                <a:rPr lang="en-US" sz="32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 DUPLICA TU COSECHA</a:t>
              </a:r>
            </a:p>
          </p:txBody>
        </p:sp>
        <p:sp>
          <p:nvSpPr>
            <p:cNvPr id="1025032" name="Line 8"/>
            <p:cNvSpPr>
              <a:spLocks noChangeShapeType="1"/>
            </p:cNvSpPr>
            <p:nvPr/>
          </p:nvSpPr>
          <p:spPr bwMode="auto">
            <a:xfrm>
              <a:off x="865" y="2015"/>
              <a:ext cx="1007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lIns="54992" tIns="27497" rIns="54992" bIns="27497"/>
            <a:lstStyle/>
            <a:p>
              <a:pPr>
                <a:defRPr/>
              </a:pPr>
              <a:endParaRPr lang="en-US">
                <a:effectLst>
                  <a:outerShdw blurRad="38100" dist="38100" dir="2700000" algn="tl">
                    <a:srgbClr val="000000">
                      <a:alpha val="43137"/>
                    </a:srgbClr>
                  </a:outerShdw>
                </a:effectLst>
              </a:endParaRPr>
            </a:p>
          </p:txBody>
        </p:sp>
        <p:sp>
          <p:nvSpPr>
            <p:cNvPr id="261129" name="Text Box 9"/>
            <p:cNvSpPr txBox="1">
              <a:spLocks noChangeArrowheads="1"/>
            </p:cNvSpPr>
            <p:nvPr/>
          </p:nvSpPr>
          <p:spPr bwMode="auto">
            <a:xfrm>
              <a:off x="1584" y="11038"/>
              <a:ext cx="1440" cy="1440"/>
            </a:xfrm>
            <a:prstGeom prst="rect">
              <a:avLst/>
            </a:prstGeom>
            <a:solidFill>
              <a:srgbClr val="FFFFFF"/>
            </a:solidFill>
            <a:ln w="9525">
              <a:solidFill>
                <a:srgbClr val="FFFFFF"/>
              </a:solidFill>
              <a:miter lim="800000"/>
              <a:headEnd/>
              <a:tailEnd/>
            </a:ln>
          </p:spPr>
          <p:txBody>
            <a:bodyPr lIns="54992" tIns="27497" rIns="54992" bIns="27497"/>
            <a:lstStyle>
              <a:lvl1pPr defTabSz="827088">
                <a:defRPr sz="600">
                  <a:solidFill>
                    <a:schemeClr val="tx1"/>
                  </a:solidFill>
                  <a:latin typeface="Arial Black" panose="020B0A04020102020204" pitchFamily="34" charset="0"/>
                </a:defRPr>
              </a:lvl1pPr>
              <a:lvl2pPr marL="742950" indent="-285750" defTabSz="827088">
                <a:defRPr sz="600">
                  <a:solidFill>
                    <a:schemeClr val="tx1"/>
                  </a:solidFill>
                  <a:latin typeface="Arial Black" panose="020B0A04020102020204" pitchFamily="34" charset="0"/>
                </a:defRPr>
              </a:lvl2pPr>
              <a:lvl3pPr marL="1143000" indent="-228600" defTabSz="827088">
                <a:defRPr sz="600">
                  <a:solidFill>
                    <a:schemeClr val="tx1"/>
                  </a:solidFill>
                  <a:latin typeface="Arial Black" panose="020B0A04020102020204" pitchFamily="34" charset="0"/>
                </a:defRPr>
              </a:lvl3pPr>
              <a:lvl4pPr marL="1600200" indent="-228600" defTabSz="827088">
                <a:defRPr sz="600">
                  <a:solidFill>
                    <a:schemeClr val="tx1"/>
                  </a:solidFill>
                  <a:latin typeface="Arial Black" panose="020B0A04020102020204" pitchFamily="34" charset="0"/>
                </a:defRPr>
              </a:lvl4pPr>
              <a:lvl5pPr marL="2057400" indent="-228600" defTabSz="827088">
                <a:defRPr sz="600">
                  <a:solidFill>
                    <a:schemeClr val="tx1"/>
                  </a:solidFill>
                  <a:latin typeface="Arial Black" panose="020B0A04020102020204" pitchFamily="34" charset="0"/>
                </a:defRPr>
              </a:lvl5pPr>
              <a:lvl6pPr marL="2514600" indent="-228600" defTabSz="827088"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27088"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27088"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27088"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900">
                <a:latin typeface="Times New Roman" panose="02020603050405020304" pitchFamily="18" charset="0"/>
                <a:cs typeface="Arial" panose="020B0604020202020204" pitchFamily="34" charset="0"/>
              </a:endParaRPr>
            </a:p>
          </p:txBody>
        </p:sp>
        <p:sp>
          <p:nvSpPr>
            <p:cNvPr id="261130" name="WordArt 10"/>
            <p:cNvSpPr>
              <a:spLocks noChangeArrowheads="1" noChangeShapeType="1" noTextEdit="1"/>
            </p:cNvSpPr>
            <p:nvPr/>
          </p:nvSpPr>
          <p:spPr bwMode="auto">
            <a:xfrm>
              <a:off x="864" y="8208"/>
              <a:ext cx="9792" cy="576"/>
            </a:xfrm>
            <a:prstGeom prst="rect">
              <a:avLst/>
            </a:prstGeom>
          </p:spPr>
          <p:txBody>
            <a:bodyPr wrap="none" fromWordArt="1">
              <a:prstTxWarp prst="textPlain">
                <a:avLst>
                  <a:gd name="adj" fmla="val 50000"/>
                </a:avLst>
              </a:prstTxWarp>
            </a:bodyPr>
            <a:lstStyle/>
            <a:p>
              <a:pPr algn="ctr"/>
              <a:r>
                <a:rPr lang="es-ES" sz="2000" i="1" kern="10">
                  <a:ln w="9525">
                    <a:solidFill>
                      <a:srgbClr val="0000FF"/>
                    </a:solidFill>
                    <a:round/>
                    <a:headEnd/>
                    <a:tailEnd/>
                  </a:ln>
                  <a:solidFill>
                    <a:srgbClr val="00CCFF"/>
                  </a:solidFill>
                  <a:effectLst>
                    <a:outerShdw dist="35921" dir="2700000" algn="ctr" rotWithShape="0">
                      <a:srgbClr val="808080"/>
                    </a:outerShdw>
                  </a:effectLst>
                </a:rPr>
                <a:t>Las 2 VISIONES:  La visión natural y la visión espiritual</a:t>
              </a:r>
              <a:endParaRPr lang="en-US" sz="2000" i="1" kern="10">
                <a:ln w="9525">
                  <a:solidFill>
                    <a:srgbClr val="0000FF"/>
                  </a:solidFill>
                  <a:round/>
                  <a:headEnd/>
                  <a:tailEnd/>
                </a:ln>
                <a:solidFill>
                  <a:srgbClr val="00CCFF"/>
                </a:solidFill>
                <a:effectLst>
                  <a:outerShdw dist="35921" dir="2700000" algn="ctr" rotWithShape="0">
                    <a:srgbClr val="808080"/>
                  </a:outerShdw>
                </a:effectLst>
              </a:endParaRPr>
            </a:p>
          </p:txBody>
        </p:sp>
        <p:sp>
          <p:nvSpPr>
            <p:cNvPr id="261131" name="Text Box 11"/>
            <p:cNvSpPr txBox="1">
              <a:spLocks noChangeArrowheads="1"/>
            </p:cNvSpPr>
            <p:nvPr/>
          </p:nvSpPr>
          <p:spPr bwMode="auto">
            <a:xfrm>
              <a:off x="720" y="8784"/>
              <a:ext cx="10080" cy="1008"/>
            </a:xfrm>
            <a:prstGeom prst="rect">
              <a:avLst/>
            </a:prstGeom>
            <a:solidFill>
              <a:srgbClr val="FFFFFF"/>
            </a:solidFill>
            <a:ln w="28575">
              <a:solidFill>
                <a:srgbClr val="FF0000"/>
              </a:solidFill>
              <a:miter lim="800000"/>
              <a:headEnd/>
              <a:tailEnd/>
            </a:ln>
          </p:spPr>
          <p:txBody>
            <a:bodyPr lIns="54992" tIns="27497" rIns="54992" bIns="27497"/>
            <a:lstStyle>
              <a:lvl1pPr defTabSz="827088">
                <a:defRPr sz="600">
                  <a:solidFill>
                    <a:schemeClr val="tx1"/>
                  </a:solidFill>
                  <a:latin typeface="Arial Black" panose="020B0A04020102020204" pitchFamily="34" charset="0"/>
                </a:defRPr>
              </a:lvl1pPr>
              <a:lvl2pPr marL="742950" indent="-285750" defTabSz="827088">
                <a:defRPr sz="600">
                  <a:solidFill>
                    <a:schemeClr val="tx1"/>
                  </a:solidFill>
                  <a:latin typeface="Arial Black" panose="020B0A04020102020204" pitchFamily="34" charset="0"/>
                </a:defRPr>
              </a:lvl2pPr>
              <a:lvl3pPr marL="1143000" indent="-228600" defTabSz="827088">
                <a:defRPr sz="600">
                  <a:solidFill>
                    <a:schemeClr val="tx1"/>
                  </a:solidFill>
                  <a:latin typeface="Arial Black" panose="020B0A04020102020204" pitchFamily="34" charset="0"/>
                </a:defRPr>
              </a:lvl3pPr>
              <a:lvl4pPr marL="1600200" indent="-228600" defTabSz="827088">
                <a:defRPr sz="600">
                  <a:solidFill>
                    <a:schemeClr val="tx1"/>
                  </a:solidFill>
                  <a:latin typeface="Arial Black" panose="020B0A04020102020204" pitchFamily="34" charset="0"/>
                </a:defRPr>
              </a:lvl4pPr>
              <a:lvl5pPr marL="2057400" indent="-228600" defTabSz="827088">
                <a:defRPr sz="600">
                  <a:solidFill>
                    <a:schemeClr val="tx1"/>
                  </a:solidFill>
                  <a:latin typeface="Arial Black" panose="020B0A04020102020204" pitchFamily="34" charset="0"/>
                </a:defRPr>
              </a:lvl5pPr>
              <a:lvl6pPr marL="2514600" indent="-228600" defTabSz="827088"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27088"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27088"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27088"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b="1">
                <a:solidFill>
                  <a:srgbClr val="0000FF"/>
                </a:solidFill>
                <a:latin typeface="Times New Roman" panose="02020603050405020304" pitchFamily="18" charset="0"/>
                <a:cs typeface="Arial" panose="020B0604020202020204" pitchFamily="34" charset="0"/>
              </a:endParaRPr>
            </a:p>
            <a:p>
              <a:r>
                <a:rPr lang="en-US" altLang="en-US" sz="1100" b="1">
                  <a:solidFill>
                    <a:srgbClr val="0000FF"/>
                  </a:solidFill>
                  <a:latin typeface="Times New Roman" panose="02020603050405020304" pitchFamily="18" charset="0"/>
                  <a:cs typeface="Arial" panose="020B0604020202020204" pitchFamily="34" charset="0"/>
                </a:rPr>
                <a:t>Heb. 11:1    </a:t>
              </a:r>
              <a:r>
                <a:rPr lang="es-ES" altLang="en-US" sz="1100" b="1">
                  <a:solidFill>
                    <a:srgbClr val="0000FF"/>
                  </a:solidFill>
                  <a:latin typeface="Times New Roman" panose="02020603050405020304" pitchFamily="18" charset="0"/>
                  <a:cs typeface="Arial" panose="020B0604020202020204" pitchFamily="34" charset="0"/>
                </a:rPr>
                <a:t>Es, pues, la fe la certeza de lo que se espera, la convicción de lo que no se ve.</a:t>
              </a:r>
              <a:endParaRPr lang="en-US" altLang="en-US" sz="1100" b="1">
                <a:solidFill>
                  <a:srgbClr val="0000FF"/>
                </a:solidFill>
                <a:latin typeface="Times New Roman" panose="02020603050405020304" pitchFamily="18" charset="0"/>
                <a:cs typeface="Arial" panose="020B0604020202020204" pitchFamily="34" charset="0"/>
              </a:endParaRPr>
            </a:p>
            <a:p>
              <a:endParaRPr lang="en-US" altLang="en-US" sz="400" b="1">
                <a:solidFill>
                  <a:srgbClr val="0000FF"/>
                </a:solidFill>
                <a:latin typeface="Times New Roman" panose="02020603050405020304" pitchFamily="18" charset="0"/>
                <a:cs typeface="Arial" panose="020B0604020202020204" pitchFamily="34" charset="0"/>
              </a:endParaRPr>
            </a:p>
            <a:p>
              <a:r>
                <a:rPr lang="en-US" altLang="en-US" sz="1100" b="1">
                  <a:solidFill>
                    <a:srgbClr val="0000FF"/>
                  </a:solidFill>
                  <a:latin typeface="Times New Roman" panose="02020603050405020304" pitchFamily="18" charset="0"/>
                  <a:cs typeface="Arial" panose="020B0604020202020204" pitchFamily="34" charset="0"/>
                </a:rPr>
                <a:t>2 Cor. 4:18  </a:t>
              </a:r>
              <a:r>
                <a:rPr lang="es-ES" altLang="en-US" sz="1100" b="1">
                  <a:solidFill>
                    <a:srgbClr val="0000FF"/>
                  </a:solidFill>
                  <a:latin typeface="Times New Roman" panose="02020603050405020304" pitchFamily="18" charset="0"/>
                  <a:cs typeface="Arial" panose="020B0604020202020204" pitchFamily="34" charset="0"/>
                </a:rPr>
                <a:t>No mirando nosotros las cosas que se ven, sino las que no se ven.</a:t>
              </a:r>
              <a:endParaRPr lang="en-US" altLang="en-US" sz="900">
                <a:latin typeface="Times New Roman" panose="02020603050405020304" pitchFamily="18" charset="0"/>
                <a:cs typeface="Arial" panose="020B0604020202020204" pitchFamily="34" charset="0"/>
              </a:endParaRPr>
            </a:p>
          </p:txBody>
        </p:sp>
        <p:sp>
          <p:nvSpPr>
            <p:cNvPr id="261132" name="Text Box 12"/>
            <p:cNvSpPr txBox="1">
              <a:spLocks noChangeArrowheads="1"/>
            </p:cNvSpPr>
            <p:nvPr/>
          </p:nvSpPr>
          <p:spPr bwMode="auto">
            <a:xfrm>
              <a:off x="720" y="10656"/>
              <a:ext cx="10080" cy="1728"/>
            </a:xfrm>
            <a:prstGeom prst="rect">
              <a:avLst/>
            </a:prstGeom>
            <a:solidFill>
              <a:srgbClr val="FFFFFF"/>
            </a:solidFill>
            <a:ln w="28575">
              <a:solidFill>
                <a:srgbClr val="FF0000"/>
              </a:solidFill>
              <a:miter lim="800000"/>
              <a:headEnd/>
              <a:tailEnd/>
            </a:ln>
          </p:spPr>
          <p:txBody>
            <a:bodyPr lIns="54992" tIns="27497" rIns="54992" bIns="27497"/>
            <a:lstStyle>
              <a:lvl1pPr defTabSz="827088">
                <a:defRPr sz="600">
                  <a:solidFill>
                    <a:schemeClr val="tx1"/>
                  </a:solidFill>
                  <a:latin typeface="Arial Black" panose="020B0A04020102020204" pitchFamily="34" charset="0"/>
                </a:defRPr>
              </a:lvl1pPr>
              <a:lvl2pPr marL="742950" indent="-285750" defTabSz="827088">
                <a:defRPr sz="600">
                  <a:solidFill>
                    <a:schemeClr val="tx1"/>
                  </a:solidFill>
                  <a:latin typeface="Arial Black" panose="020B0A04020102020204" pitchFamily="34" charset="0"/>
                </a:defRPr>
              </a:lvl2pPr>
              <a:lvl3pPr marL="1143000" indent="-228600" defTabSz="827088">
                <a:defRPr sz="600">
                  <a:solidFill>
                    <a:schemeClr val="tx1"/>
                  </a:solidFill>
                  <a:latin typeface="Arial Black" panose="020B0A04020102020204" pitchFamily="34" charset="0"/>
                </a:defRPr>
              </a:lvl3pPr>
              <a:lvl4pPr marL="1600200" indent="-228600" defTabSz="827088">
                <a:defRPr sz="600">
                  <a:solidFill>
                    <a:schemeClr val="tx1"/>
                  </a:solidFill>
                  <a:latin typeface="Arial Black" panose="020B0A04020102020204" pitchFamily="34" charset="0"/>
                </a:defRPr>
              </a:lvl4pPr>
              <a:lvl5pPr marL="2057400" indent="-228600" defTabSz="827088">
                <a:defRPr sz="600">
                  <a:solidFill>
                    <a:schemeClr val="tx1"/>
                  </a:solidFill>
                  <a:latin typeface="Arial Black" panose="020B0A04020102020204" pitchFamily="34" charset="0"/>
                </a:defRPr>
              </a:lvl5pPr>
              <a:lvl6pPr marL="2514600" indent="-228600" defTabSz="827088"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27088"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27088"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27088"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b="1">
                  <a:solidFill>
                    <a:srgbClr val="0000FF"/>
                  </a:solidFill>
                  <a:latin typeface="Times New Roman" panose="02020603050405020304" pitchFamily="18" charset="0"/>
                  <a:cs typeface="Arial" panose="020B0604020202020204" pitchFamily="34" charset="0"/>
                </a:rPr>
                <a:t>Gen. 28:3 </a:t>
              </a:r>
              <a:r>
                <a:rPr lang="es-ES" altLang="en-US" sz="1100" b="1">
                  <a:solidFill>
                    <a:srgbClr val="0000FF"/>
                  </a:solidFill>
                  <a:latin typeface="Times New Roman" panose="02020603050405020304" pitchFamily="18" charset="0"/>
                  <a:cs typeface="Arial" panose="020B0604020202020204" pitchFamily="34" charset="0"/>
                </a:rPr>
                <a:t>Y el Dios omnipotente te bendiga, y te haga fructificar y te multiplique, hasta llegar a ser multitud de pueblos; </a:t>
              </a:r>
              <a:endParaRPr lang="en-US" altLang="en-US" sz="400" b="1">
                <a:solidFill>
                  <a:srgbClr val="0000FF"/>
                </a:solidFill>
                <a:latin typeface="Times New Roman" panose="02020603050405020304" pitchFamily="18" charset="0"/>
                <a:cs typeface="Arial" panose="020B0604020202020204" pitchFamily="34" charset="0"/>
              </a:endParaRPr>
            </a:p>
            <a:p>
              <a:r>
                <a:rPr lang="en-US" altLang="en-US" sz="1100" b="1">
                  <a:solidFill>
                    <a:srgbClr val="0000FF"/>
                  </a:solidFill>
                  <a:latin typeface="Times New Roman" panose="02020603050405020304" pitchFamily="18" charset="0"/>
                  <a:cs typeface="Arial" panose="020B0604020202020204" pitchFamily="34" charset="0"/>
                </a:rPr>
                <a:t>2 Cor. 9:10 </a:t>
              </a:r>
              <a:r>
                <a:rPr lang="es-ES" altLang="en-US" sz="1100" b="1">
                  <a:solidFill>
                    <a:srgbClr val="0000FF"/>
                  </a:solidFill>
                  <a:latin typeface="Times New Roman" panose="02020603050405020304" pitchFamily="18" charset="0"/>
                  <a:cs typeface="Arial" panose="020B0604020202020204" pitchFamily="34" charset="0"/>
                </a:rPr>
                <a:t>Y el que da semilla al que siembra,… multiplicará vuestra sementera, y aumentará los frutos de vuestra justicia,</a:t>
              </a:r>
              <a:endParaRPr lang="en-US" altLang="en-US" sz="1100" b="1">
                <a:solidFill>
                  <a:srgbClr val="0000FF"/>
                </a:solidFill>
                <a:latin typeface="Times New Roman" panose="02020603050405020304" pitchFamily="18" charset="0"/>
                <a:cs typeface="Arial" panose="020B0604020202020204" pitchFamily="34" charset="0"/>
              </a:endParaRPr>
            </a:p>
            <a:p>
              <a:endParaRPr lang="en-US" altLang="en-US" sz="400" b="1">
                <a:solidFill>
                  <a:srgbClr val="0000FF"/>
                </a:solidFill>
                <a:latin typeface="Times New Roman" panose="02020603050405020304" pitchFamily="18" charset="0"/>
                <a:cs typeface="Arial" panose="020B0604020202020204" pitchFamily="34" charset="0"/>
              </a:endParaRPr>
            </a:p>
            <a:p>
              <a:r>
                <a:rPr lang="en-US" altLang="en-US" sz="1100" b="1">
                  <a:solidFill>
                    <a:srgbClr val="0000FF"/>
                  </a:solidFill>
                  <a:latin typeface="Times New Roman" panose="02020603050405020304" pitchFamily="18" charset="0"/>
                  <a:cs typeface="Arial" panose="020B0604020202020204" pitchFamily="34" charset="0"/>
                </a:rPr>
                <a:t>Heb. 6:14 </a:t>
              </a:r>
              <a:r>
                <a:rPr lang="es-ES" altLang="en-US" sz="1100" b="1">
                  <a:solidFill>
                    <a:srgbClr val="0000FF"/>
                  </a:solidFill>
                  <a:latin typeface="Times New Roman" panose="02020603050405020304" pitchFamily="18" charset="0"/>
                  <a:cs typeface="Arial" panose="020B0604020202020204" pitchFamily="34" charset="0"/>
                </a:rPr>
                <a:t>diciendo: De cierto te bendeciré con abundancia y te multiplicaré grandemente.</a:t>
              </a:r>
              <a:endParaRPr lang="en-US" altLang="en-US" sz="1100" b="1">
                <a:solidFill>
                  <a:srgbClr val="0000FF"/>
                </a:solidFill>
                <a:latin typeface="Times New Roman" panose="02020603050405020304" pitchFamily="18" charset="0"/>
                <a:cs typeface="Arial" panose="020B0604020202020204" pitchFamily="34" charset="0"/>
              </a:endParaRPr>
            </a:p>
            <a:p>
              <a:endParaRPr lang="en-US" altLang="en-US" sz="1000" b="1">
                <a:solidFill>
                  <a:srgbClr val="0000FF"/>
                </a:solidFill>
                <a:latin typeface="Times New Roman" panose="02020603050405020304" pitchFamily="18" charset="0"/>
                <a:cs typeface="Arial" panose="020B0604020202020204" pitchFamily="34" charset="0"/>
              </a:endParaRPr>
            </a:p>
            <a:p>
              <a:endParaRPr lang="en-US" altLang="en-US" sz="1000" b="1">
                <a:solidFill>
                  <a:srgbClr val="0000FF"/>
                </a:solidFill>
                <a:latin typeface="Times New Roman" panose="02020603050405020304" pitchFamily="18" charset="0"/>
                <a:cs typeface="Arial" panose="020B0604020202020204" pitchFamily="34" charset="0"/>
              </a:endParaRPr>
            </a:p>
            <a:p>
              <a:endParaRPr lang="en-US" altLang="en-US" sz="700" b="1">
                <a:solidFill>
                  <a:srgbClr val="0000FF"/>
                </a:solidFill>
                <a:latin typeface="Times New Roman" panose="02020603050405020304" pitchFamily="18" charset="0"/>
                <a:cs typeface="Arial" panose="020B0604020202020204" pitchFamily="34" charset="0"/>
              </a:endParaRPr>
            </a:p>
            <a:p>
              <a:endParaRPr lang="en-US" altLang="en-US" sz="1300" b="1">
                <a:solidFill>
                  <a:srgbClr val="0000FF"/>
                </a:solidFill>
                <a:latin typeface="Times New Roman" panose="02020603050405020304" pitchFamily="18" charset="0"/>
                <a:cs typeface="Arial" panose="020B0604020202020204" pitchFamily="34" charset="0"/>
              </a:endParaRPr>
            </a:p>
            <a:p>
              <a:endParaRPr lang="en-US" altLang="en-US" sz="900">
                <a:latin typeface="Times New Roman" panose="02020603050405020304" pitchFamily="18" charset="0"/>
                <a:cs typeface="Arial" panose="020B0604020202020204" pitchFamily="34" charset="0"/>
              </a:endParaRPr>
            </a:p>
          </p:txBody>
        </p:sp>
        <p:sp>
          <p:nvSpPr>
            <p:cNvPr id="261133" name="WordArt 13"/>
            <p:cNvSpPr>
              <a:spLocks noChangeArrowheads="1" noChangeShapeType="1" noTextEdit="1"/>
            </p:cNvSpPr>
            <p:nvPr/>
          </p:nvSpPr>
          <p:spPr bwMode="auto">
            <a:xfrm>
              <a:off x="864" y="10080"/>
              <a:ext cx="9648" cy="500"/>
            </a:xfrm>
            <a:prstGeom prst="rect">
              <a:avLst/>
            </a:prstGeom>
          </p:spPr>
          <p:txBody>
            <a:bodyPr wrap="none" fromWordArt="1">
              <a:prstTxWarp prst="textPlain">
                <a:avLst>
                  <a:gd name="adj" fmla="val 50000"/>
                </a:avLst>
              </a:prstTxWarp>
            </a:bodyPr>
            <a:lstStyle/>
            <a:p>
              <a:pPr algn="ctr"/>
              <a:r>
                <a:rPr lang="es-ES" sz="2000" i="1" kern="10">
                  <a:ln w="9525">
                    <a:solidFill>
                      <a:srgbClr val="0000FF"/>
                    </a:solidFill>
                    <a:round/>
                    <a:headEnd/>
                    <a:tailEnd/>
                  </a:ln>
                  <a:solidFill>
                    <a:srgbClr val="00CCFF"/>
                  </a:solidFill>
                  <a:effectLst>
                    <a:outerShdw dist="35921" dir="2700000" algn="ctr" rotWithShape="0">
                      <a:srgbClr val="808080"/>
                    </a:outerShdw>
                  </a:effectLst>
                </a:rPr>
                <a:t>2X: Dios es un Dios de multiplicación</a:t>
              </a:r>
              <a:endParaRPr lang="en-US" sz="2000" i="1" kern="10">
                <a:ln w="9525">
                  <a:solidFill>
                    <a:srgbClr val="0000FF"/>
                  </a:solidFill>
                  <a:round/>
                  <a:headEnd/>
                  <a:tailEnd/>
                </a:ln>
                <a:solidFill>
                  <a:srgbClr val="00CCFF"/>
                </a:solidFill>
                <a:effectLst>
                  <a:outerShdw dist="35921" dir="2700000" algn="ctr" rotWithShape="0">
                    <a:srgbClr val="808080"/>
                  </a:outerShdw>
                </a:effectLst>
              </a:endParaRPr>
            </a:p>
          </p:txBody>
        </p:sp>
        <p:sp>
          <p:nvSpPr>
            <p:cNvPr id="261134" name="Text Box 14"/>
            <p:cNvSpPr txBox="1">
              <a:spLocks noChangeArrowheads="1"/>
            </p:cNvSpPr>
            <p:nvPr/>
          </p:nvSpPr>
          <p:spPr bwMode="auto">
            <a:xfrm>
              <a:off x="720" y="13536"/>
              <a:ext cx="10080" cy="1152"/>
            </a:xfrm>
            <a:prstGeom prst="rect">
              <a:avLst/>
            </a:prstGeom>
            <a:solidFill>
              <a:srgbClr val="FFFFFF"/>
            </a:solidFill>
            <a:ln w="28575">
              <a:solidFill>
                <a:srgbClr val="FF0000"/>
              </a:solidFill>
              <a:miter lim="800000"/>
              <a:headEnd/>
              <a:tailEnd/>
            </a:ln>
          </p:spPr>
          <p:txBody>
            <a:bodyPr lIns="54992" tIns="27497" rIns="54992" bIns="27497"/>
            <a:lstStyle>
              <a:lvl1pPr defTabSz="827088">
                <a:defRPr sz="600">
                  <a:solidFill>
                    <a:schemeClr val="tx1"/>
                  </a:solidFill>
                  <a:latin typeface="Arial Black" panose="020B0A04020102020204" pitchFamily="34" charset="0"/>
                </a:defRPr>
              </a:lvl1pPr>
              <a:lvl2pPr marL="742950" indent="-285750" defTabSz="827088">
                <a:defRPr sz="600">
                  <a:solidFill>
                    <a:schemeClr val="tx1"/>
                  </a:solidFill>
                  <a:latin typeface="Arial Black" panose="020B0A04020102020204" pitchFamily="34" charset="0"/>
                </a:defRPr>
              </a:lvl2pPr>
              <a:lvl3pPr marL="1143000" indent="-228600" defTabSz="827088">
                <a:defRPr sz="600">
                  <a:solidFill>
                    <a:schemeClr val="tx1"/>
                  </a:solidFill>
                  <a:latin typeface="Arial Black" panose="020B0A04020102020204" pitchFamily="34" charset="0"/>
                </a:defRPr>
              </a:lvl3pPr>
              <a:lvl4pPr marL="1600200" indent="-228600" defTabSz="827088">
                <a:defRPr sz="600">
                  <a:solidFill>
                    <a:schemeClr val="tx1"/>
                  </a:solidFill>
                  <a:latin typeface="Arial Black" panose="020B0A04020102020204" pitchFamily="34" charset="0"/>
                </a:defRPr>
              </a:lvl4pPr>
              <a:lvl5pPr marL="2057400" indent="-228600" defTabSz="827088">
                <a:defRPr sz="600">
                  <a:solidFill>
                    <a:schemeClr val="tx1"/>
                  </a:solidFill>
                  <a:latin typeface="Arial Black" panose="020B0A04020102020204" pitchFamily="34" charset="0"/>
                </a:defRPr>
              </a:lvl5pPr>
              <a:lvl6pPr marL="2514600" indent="-228600" defTabSz="827088"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27088"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27088"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27088"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b="1">
                  <a:solidFill>
                    <a:srgbClr val="0000FF"/>
                  </a:solidFill>
                  <a:latin typeface="Times New Roman" panose="02020603050405020304" pitchFamily="18" charset="0"/>
                  <a:cs typeface="Arial" panose="020B0604020202020204" pitchFamily="34" charset="0"/>
                </a:rPr>
                <a:t>2 Reyes 2:9 </a:t>
              </a:r>
              <a:r>
                <a:rPr lang="es-ES" altLang="en-US" sz="1100" b="1">
                  <a:solidFill>
                    <a:srgbClr val="0000FF"/>
                  </a:solidFill>
                  <a:latin typeface="Times New Roman" panose="02020603050405020304" pitchFamily="18" charset="0"/>
                  <a:cs typeface="Arial" panose="020B0604020202020204" pitchFamily="34" charset="0"/>
                </a:rPr>
                <a:t>Y dijo Eliseo: Te ruego que una doble porción de tu espíritu sea sobre mí.</a:t>
              </a:r>
              <a:endParaRPr lang="en-US" altLang="en-US" sz="1100" b="1">
                <a:solidFill>
                  <a:srgbClr val="0000FF"/>
                </a:solidFill>
                <a:latin typeface="Times New Roman" panose="02020603050405020304" pitchFamily="18" charset="0"/>
                <a:cs typeface="Arial" panose="020B0604020202020204" pitchFamily="34" charset="0"/>
              </a:endParaRPr>
            </a:p>
            <a:p>
              <a:endParaRPr lang="en-US" altLang="en-US" sz="400" b="1">
                <a:solidFill>
                  <a:srgbClr val="0000FF"/>
                </a:solidFill>
                <a:latin typeface="Times New Roman" panose="02020603050405020304" pitchFamily="18" charset="0"/>
                <a:cs typeface="Arial" panose="020B0604020202020204" pitchFamily="34" charset="0"/>
              </a:endParaRPr>
            </a:p>
            <a:p>
              <a:pPr eaLnBrk="1" hangingPunct="1"/>
              <a:r>
                <a:rPr lang="en-US" altLang="en-US" sz="1100" b="1">
                  <a:solidFill>
                    <a:srgbClr val="0000FF"/>
                  </a:solidFill>
                  <a:latin typeface="Times New Roman" panose="02020603050405020304" pitchFamily="18" charset="0"/>
                  <a:cs typeface="Arial" panose="020B0604020202020204" pitchFamily="34" charset="0"/>
                </a:rPr>
                <a:t>Mat. 25:20-21 …</a:t>
              </a:r>
              <a:r>
                <a:rPr lang="es-ES" altLang="en-US" sz="1100" b="1">
                  <a:solidFill>
                    <a:srgbClr val="0000FF"/>
                  </a:solidFill>
                  <a:latin typeface="Times New Roman" panose="02020603050405020304" pitchFamily="18" charset="0"/>
                  <a:cs typeface="Arial" panose="020B0604020202020204" pitchFamily="34" charset="0"/>
                </a:rPr>
                <a:t>Señor, cinco talentos me entregaste; aquí tienes, he ganado otros cinco talentos sobre ellos. Y su señor le dijo: Bien, buen siervo y fiel… </a:t>
              </a:r>
              <a:endParaRPr lang="en-US" altLang="en-US" sz="400" b="1">
                <a:solidFill>
                  <a:srgbClr val="0000FF"/>
                </a:solidFill>
                <a:latin typeface="Times New Roman" panose="02020603050405020304" pitchFamily="18" charset="0"/>
                <a:cs typeface="Arial" panose="020B0604020202020204" pitchFamily="34" charset="0"/>
              </a:endParaRPr>
            </a:p>
            <a:p>
              <a:endParaRPr lang="en-US" altLang="en-US" sz="1000" b="1">
                <a:solidFill>
                  <a:srgbClr val="0000FF"/>
                </a:solidFill>
                <a:latin typeface="Times New Roman" panose="02020603050405020304" pitchFamily="18" charset="0"/>
                <a:cs typeface="Arial" panose="020B0604020202020204" pitchFamily="34" charset="0"/>
              </a:endParaRPr>
            </a:p>
            <a:p>
              <a:endParaRPr lang="en-US" altLang="en-US" sz="900">
                <a:latin typeface="Times New Roman" panose="02020603050405020304" pitchFamily="18" charset="0"/>
                <a:cs typeface="Arial" panose="020B0604020202020204" pitchFamily="34" charset="0"/>
              </a:endParaRPr>
            </a:p>
          </p:txBody>
        </p:sp>
        <p:sp>
          <p:nvSpPr>
            <p:cNvPr id="261135" name="WordArt 15"/>
            <p:cNvSpPr>
              <a:spLocks noChangeArrowheads="1" noChangeShapeType="1" noTextEdit="1"/>
            </p:cNvSpPr>
            <p:nvPr/>
          </p:nvSpPr>
          <p:spPr bwMode="auto">
            <a:xfrm>
              <a:off x="864" y="12816"/>
              <a:ext cx="3270" cy="570"/>
            </a:xfrm>
            <a:prstGeom prst="rect">
              <a:avLst/>
            </a:prstGeom>
          </p:spPr>
          <p:txBody>
            <a:bodyPr wrap="none" fromWordArt="1">
              <a:prstTxWarp prst="textPlain">
                <a:avLst>
                  <a:gd name="adj" fmla="val 50000"/>
                </a:avLst>
              </a:prstTxWarp>
            </a:bodyPr>
            <a:lstStyle/>
            <a:p>
              <a:pPr algn="ctr"/>
              <a:r>
                <a:rPr lang="en-US" sz="2000" i="1" kern="10">
                  <a:ln w="9525">
                    <a:solidFill>
                      <a:srgbClr val="0000FF"/>
                    </a:solidFill>
                    <a:round/>
                    <a:headEnd/>
                    <a:tailEnd/>
                  </a:ln>
                  <a:solidFill>
                    <a:srgbClr val="00CCFF"/>
                  </a:solidFill>
                  <a:effectLst>
                    <a:outerShdw dist="35921" dir="2700000" algn="ctr" rotWithShape="0">
                      <a:srgbClr val="808080"/>
                    </a:outerShdw>
                  </a:effectLst>
                </a:rPr>
                <a:t>Doble Porción</a:t>
              </a:r>
            </a:p>
          </p:txBody>
        </p:sp>
      </p:grpSp>
    </p:spTree>
  </p:cSld>
  <p:clrMapOvr>
    <a:masterClrMapping/>
  </p:clrMapOvr>
  <p:transition spd="slow">
    <p:checke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WordArt 2"/>
          <p:cNvSpPr>
            <a:spLocks noChangeArrowheads="1" noChangeShapeType="1" noTextEdit="1"/>
          </p:cNvSpPr>
          <p:nvPr/>
        </p:nvSpPr>
        <p:spPr bwMode="auto">
          <a:xfrm>
            <a:off x="0" y="5051425"/>
            <a:ext cx="6237288" cy="406400"/>
          </a:xfrm>
          <a:prstGeom prst="rect">
            <a:avLst/>
          </a:prstGeom>
        </p:spPr>
        <p:txBody>
          <a:bodyPr wrap="none" fromWordArt="1">
            <a:prstTxWarp prst="textPlain">
              <a:avLst>
                <a:gd name="adj" fmla="val 50000"/>
              </a:avLst>
            </a:prstTxWarp>
          </a:bodyPr>
          <a:lstStyle/>
          <a:p>
            <a:pPr algn="ctr"/>
            <a:r>
              <a:rPr lang="es-ES" sz="28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2.  EL PODER DE LA IGLESIA </a:t>
            </a:r>
            <a:endParaRPr lang="en-US" sz="28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endParaRPr>
          </a:p>
        </p:txBody>
      </p:sp>
      <p:sp>
        <p:nvSpPr>
          <p:cNvPr id="263171" name="WordArt 3"/>
          <p:cNvSpPr>
            <a:spLocks noChangeArrowheads="1" noChangeShapeType="1" noTextEdit="1"/>
          </p:cNvSpPr>
          <p:nvPr/>
        </p:nvSpPr>
        <p:spPr bwMode="auto">
          <a:xfrm>
            <a:off x="312738" y="468313"/>
            <a:ext cx="6924675" cy="463550"/>
          </a:xfrm>
          <a:prstGeom prst="rect">
            <a:avLst/>
          </a:prstGeom>
        </p:spPr>
        <p:txBody>
          <a:bodyPr wrap="none" fromWordArt="1">
            <a:prstTxWarp prst="textPlain">
              <a:avLst>
                <a:gd name="adj" fmla="val 50000"/>
              </a:avLst>
            </a:prstTxWarp>
          </a:bodyPr>
          <a:lstStyle/>
          <a:p>
            <a:pPr algn="ctr"/>
            <a:r>
              <a:rPr lang="en-US" sz="3200" b="1" i="1" kern="10">
                <a:ln w="9525">
                  <a:solidFill>
                    <a:srgbClr val="000000"/>
                  </a:solidFill>
                  <a:round/>
                  <a:headEnd/>
                  <a:tailEnd/>
                </a:ln>
                <a:solidFill>
                  <a:srgbClr val="00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MINISTERIO DE VISIÓN DOBLE</a:t>
            </a:r>
          </a:p>
        </p:txBody>
      </p:sp>
      <p:sp>
        <p:nvSpPr>
          <p:cNvPr id="1027076" name="Line 4"/>
          <p:cNvSpPr>
            <a:spLocks noChangeShapeType="1"/>
          </p:cNvSpPr>
          <p:nvPr/>
        </p:nvSpPr>
        <p:spPr bwMode="auto">
          <a:xfrm>
            <a:off x="312738" y="1027113"/>
            <a:ext cx="6829425" cy="1587"/>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63173" name="WordArt 5"/>
          <p:cNvSpPr>
            <a:spLocks noChangeArrowheads="1" noChangeShapeType="1" noTextEdit="1"/>
          </p:cNvSpPr>
          <p:nvPr/>
        </p:nvSpPr>
        <p:spPr bwMode="auto">
          <a:xfrm>
            <a:off x="119063" y="5672138"/>
            <a:ext cx="6240462" cy="374650"/>
          </a:xfrm>
          <a:prstGeom prst="rect">
            <a:avLst/>
          </a:prstGeom>
        </p:spPr>
        <p:txBody>
          <a:bodyPr wrap="none" fromWordArt="1">
            <a:prstTxWarp prst="textPlain">
              <a:avLst>
                <a:gd name="adj" fmla="val 50000"/>
              </a:avLst>
            </a:prstTxWarp>
          </a:bodyPr>
          <a:lstStyle/>
          <a:p>
            <a:pPr algn="ctr"/>
            <a:r>
              <a:rPr lang="es-ES" sz="2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ORACIÓN  Y  AYUNO . . . ORACIÓN  Y  AYUNO</a:t>
            </a:r>
            <a:endParaRPr lang="en-US" sz="2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263174" name="WordArt 6"/>
          <p:cNvSpPr>
            <a:spLocks noChangeArrowheads="1" noChangeShapeType="1" noTextEdit="1"/>
          </p:cNvSpPr>
          <p:nvPr/>
        </p:nvSpPr>
        <p:spPr bwMode="auto">
          <a:xfrm>
            <a:off x="82550" y="1787525"/>
            <a:ext cx="6480175" cy="409575"/>
          </a:xfrm>
          <a:prstGeom prst="rect">
            <a:avLst/>
          </a:prstGeom>
        </p:spPr>
        <p:txBody>
          <a:bodyPr wrap="none" fromWordArt="1">
            <a:prstTxWarp prst="textPlain">
              <a:avLst>
                <a:gd name="adj" fmla="val 50000"/>
              </a:avLst>
            </a:prstTxWarp>
          </a:bodyPr>
          <a:lstStyle/>
          <a:p>
            <a:pPr algn="ctr"/>
            <a:r>
              <a:rPr lang="es-ES" sz="28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1. LA DIRECCIÓN DE LA IGLESIA  </a:t>
            </a:r>
            <a:endParaRPr lang="en-US" sz="28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endParaRPr>
          </a:p>
        </p:txBody>
      </p:sp>
      <p:sp>
        <p:nvSpPr>
          <p:cNvPr id="263175" name="WordArt 7"/>
          <p:cNvSpPr>
            <a:spLocks noChangeArrowheads="1" noChangeShapeType="1" noTextEdit="1"/>
          </p:cNvSpPr>
          <p:nvPr/>
        </p:nvSpPr>
        <p:spPr bwMode="auto">
          <a:xfrm>
            <a:off x="409575" y="2330450"/>
            <a:ext cx="3952875" cy="28575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MISIÓN . . . MISIÓN</a:t>
            </a:r>
          </a:p>
        </p:txBody>
      </p:sp>
      <p:sp>
        <p:nvSpPr>
          <p:cNvPr id="263176" name="WordArt 8"/>
          <p:cNvSpPr>
            <a:spLocks noChangeArrowheads="1" noChangeShapeType="1" noTextEdit="1"/>
          </p:cNvSpPr>
          <p:nvPr/>
        </p:nvSpPr>
        <p:spPr bwMode="auto">
          <a:xfrm>
            <a:off x="312738" y="2722563"/>
            <a:ext cx="3509962" cy="284162"/>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VISIÓN . . . . . . VISIÓN</a:t>
            </a:r>
          </a:p>
        </p:txBody>
      </p:sp>
      <p:sp>
        <p:nvSpPr>
          <p:cNvPr id="263177" name="WordArt 9"/>
          <p:cNvSpPr>
            <a:spLocks noChangeArrowheads="1" noChangeShapeType="1" noTextEdit="1"/>
          </p:cNvSpPr>
          <p:nvPr/>
        </p:nvSpPr>
        <p:spPr bwMode="auto">
          <a:xfrm>
            <a:off x="312738" y="3106738"/>
            <a:ext cx="3509962" cy="287337"/>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METAS . . . . . . METAS</a:t>
            </a:r>
          </a:p>
        </p:txBody>
      </p:sp>
      <p:sp>
        <p:nvSpPr>
          <p:cNvPr id="263178" name="WordArt 10"/>
          <p:cNvSpPr>
            <a:spLocks noChangeArrowheads="1" noChangeShapeType="1" noTextEdit="1"/>
          </p:cNvSpPr>
          <p:nvPr/>
        </p:nvSpPr>
        <p:spPr bwMode="auto">
          <a:xfrm>
            <a:off x="312738" y="3497263"/>
            <a:ext cx="3706812" cy="279400"/>
          </a:xfrm>
          <a:prstGeom prst="rect">
            <a:avLst/>
          </a:prstGeom>
        </p:spPr>
        <p:txBody>
          <a:bodyPr wrap="none" fromWordArt="1">
            <a:prstTxWarp prst="textPlain">
              <a:avLst>
                <a:gd name="adj" fmla="val 50000"/>
              </a:avLst>
            </a:prstTxWarp>
          </a:bodyPr>
          <a:lstStyle/>
          <a:p>
            <a:pPr algn="ctr"/>
            <a:r>
              <a:rPr lang="en-US" sz="2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  VALORES . . . . . VALORES</a:t>
            </a:r>
          </a:p>
        </p:txBody>
      </p:sp>
      <p:sp>
        <p:nvSpPr>
          <p:cNvPr id="263179" name="WordArt 11"/>
          <p:cNvSpPr>
            <a:spLocks noChangeArrowheads="1" noChangeShapeType="1" noTextEdit="1"/>
          </p:cNvSpPr>
          <p:nvPr/>
        </p:nvSpPr>
        <p:spPr bwMode="auto">
          <a:xfrm>
            <a:off x="20638" y="6994525"/>
            <a:ext cx="6064250" cy="406400"/>
          </a:xfrm>
          <a:prstGeom prst="rect">
            <a:avLst/>
          </a:prstGeom>
        </p:spPr>
        <p:txBody>
          <a:bodyPr wrap="none" fromWordArt="1">
            <a:prstTxWarp prst="textPlain">
              <a:avLst>
                <a:gd name="adj" fmla="val 50000"/>
              </a:avLst>
            </a:prstTxWarp>
          </a:bodyPr>
          <a:lstStyle/>
          <a:p>
            <a:pPr algn="ctr"/>
            <a:r>
              <a:rPr lang="es-ES" sz="28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3. LAS ACCIONES DE LA IGLESIA </a:t>
            </a:r>
            <a:endParaRPr lang="en-US" sz="2800" b="1" i="1" kern="10">
              <a:ln w="9525">
                <a:solidFill>
                  <a:srgbClr val="FF0000"/>
                </a:solidFill>
                <a:round/>
                <a:headEnd/>
                <a:tailEnd/>
              </a:ln>
              <a:solidFill>
                <a:srgbClr val="FF0000"/>
              </a:solid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endParaRPr>
          </a:p>
        </p:txBody>
      </p:sp>
      <p:sp>
        <p:nvSpPr>
          <p:cNvPr id="263180" name="WordArt 12"/>
          <p:cNvSpPr>
            <a:spLocks noChangeArrowheads="1" noChangeShapeType="1" noTextEdit="1"/>
          </p:cNvSpPr>
          <p:nvPr/>
        </p:nvSpPr>
        <p:spPr bwMode="auto">
          <a:xfrm>
            <a:off x="409575" y="3886200"/>
            <a:ext cx="4487863" cy="285750"/>
          </a:xfrm>
          <a:prstGeom prst="rect">
            <a:avLst/>
          </a:prstGeom>
        </p:spPr>
        <p:txBody>
          <a:bodyPr wrap="none" fromWordArt="1">
            <a:prstTxWarp prst="textPlain">
              <a:avLst>
                <a:gd name="adj" fmla="val 50000"/>
              </a:avLst>
            </a:prstTxWarp>
          </a:bodyPr>
          <a:lstStyle/>
          <a:p>
            <a:pPr algn="ctr"/>
            <a:r>
              <a:rPr lang="es-E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PLANES  Y  PROCESOS  DE  EVANGELISMO    </a:t>
            </a:r>
            <a:endParaRPr lang="en-U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263181" name="WordArt 13"/>
          <p:cNvSpPr>
            <a:spLocks noChangeArrowheads="1" noChangeShapeType="1" noTextEdit="1"/>
          </p:cNvSpPr>
          <p:nvPr/>
        </p:nvSpPr>
        <p:spPr bwMode="auto">
          <a:xfrm>
            <a:off x="606425" y="7615238"/>
            <a:ext cx="4972050" cy="376237"/>
          </a:xfrm>
          <a:prstGeom prst="rect">
            <a:avLst/>
          </a:prstGeom>
        </p:spPr>
        <p:txBody>
          <a:bodyPr wrap="none" fromWordArt="1">
            <a:prstTxWarp prst="textPlain">
              <a:avLst>
                <a:gd name="adj" fmla="val 50000"/>
              </a:avLst>
            </a:prstTxWarp>
          </a:bodyPr>
          <a:lstStyle/>
          <a:p>
            <a:pPr algn="ctr"/>
            <a:r>
              <a:rPr lang="es-E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PLANTANDO  Y  SEGANDO  LA   COSECHA       </a:t>
            </a:r>
            <a:endParaRPr lang="en-US" sz="2400" b="1"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sp>
        <p:nvSpPr>
          <p:cNvPr id="263182" name="Text Box 14"/>
          <p:cNvSpPr txBox="1">
            <a:spLocks noChangeArrowheads="1"/>
          </p:cNvSpPr>
          <p:nvPr/>
        </p:nvSpPr>
        <p:spPr bwMode="auto">
          <a:xfrm>
            <a:off x="4876800" y="3886200"/>
            <a:ext cx="1905000" cy="373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b="1" i="1">
                <a:solidFill>
                  <a:srgbClr val="0000FF"/>
                </a:solidFill>
                <a:cs typeface="Arial" panose="020B0604020202020204" pitchFamily="34" charset="0"/>
              </a:rPr>
              <a:t>          </a:t>
            </a:r>
            <a:r>
              <a:rPr lang="en-US" altLang="en-US" sz="1300" b="1" i="1">
                <a:solidFill>
                  <a:srgbClr val="0000FF"/>
                </a:solidFill>
                <a:cs typeface="Arial" panose="020B0604020202020204" pitchFamily="34" charset="0"/>
              </a:rPr>
              <a:t>(Planear la obra)</a:t>
            </a:r>
          </a:p>
        </p:txBody>
      </p:sp>
      <p:sp>
        <p:nvSpPr>
          <p:cNvPr id="263183" name="Text Box 15"/>
          <p:cNvSpPr txBox="1">
            <a:spLocks noChangeArrowheads="1"/>
          </p:cNvSpPr>
          <p:nvPr/>
        </p:nvSpPr>
        <p:spPr bwMode="auto">
          <a:xfrm>
            <a:off x="5410200" y="7694613"/>
            <a:ext cx="1676400" cy="373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300" b="1" i="1">
                <a:solidFill>
                  <a:srgbClr val="0000FF"/>
                </a:solidFill>
                <a:cs typeface="Arial" panose="020B0604020202020204" pitchFamily="34" charset="0"/>
              </a:rPr>
              <a:t>(Trabajar el plan)</a:t>
            </a:r>
            <a:endParaRPr lang="en-US" altLang="en-US" sz="1300">
              <a:cs typeface="Arial" panose="020B0604020202020204" pitchFamily="34" charset="0"/>
            </a:endParaRPr>
          </a:p>
        </p:txBody>
      </p:sp>
      <p:sp>
        <p:nvSpPr>
          <p:cNvPr id="263184" name="Text Box 16"/>
          <p:cNvSpPr txBox="1">
            <a:spLocks noChangeArrowheads="1"/>
          </p:cNvSpPr>
          <p:nvPr/>
        </p:nvSpPr>
        <p:spPr bwMode="auto">
          <a:xfrm>
            <a:off x="4389438" y="2330450"/>
            <a:ext cx="2544762" cy="373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300" b="1" i="1">
                <a:solidFill>
                  <a:srgbClr val="0000FF"/>
                </a:solidFill>
                <a:cs typeface="Arial" panose="020B0604020202020204" pitchFamily="34" charset="0"/>
              </a:rPr>
              <a:t>(¡La</a:t>
            </a:r>
            <a:r>
              <a:rPr lang="en-US" altLang="en-US" sz="1200" i="1">
                <a:solidFill>
                  <a:schemeClr val="accent2"/>
                </a:solidFill>
                <a:latin typeface="Arial Black" panose="020B0A04020102020204" pitchFamily="34" charset="0"/>
                <a:cs typeface="Arial" panose="020B0604020202020204" pitchFamily="34" charset="0"/>
              </a:rPr>
              <a:t>MISIÓN</a:t>
            </a:r>
            <a:r>
              <a:rPr lang="en-US" altLang="en-US" sz="1300" b="1" i="1">
                <a:solidFill>
                  <a:schemeClr val="accent2"/>
                </a:solidFill>
                <a:cs typeface="Arial" panose="020B0604020202020204" pitchFamily="34" charset="0"/>
              </a:rPr>
              <a:t> </a:t>
            </a:r>
            <a:r>
              <a:rPr lang="en-US" altLang="en-US" sz="1300" b="1" i="1">
                <a:solidFill>
                  <a:srgbClr val="0000FF"/>
                </a:solidFill>
                <a:cs typeface="Arial" panose="020B0604020202020204" pitchFamily="34" charset="0"/>
              </a:rPr>
              <a:t>es la </a:t>
            </a:r>
            <a:r>
              <a:rPr lang="en-US" altLang="en-US" sz="1200" i="1">
                <a:solidFill>
                  <a:srgbClr val="FF0000"/>
                </a:solidFill>
                <a:latin typeface="Arial Black" panose="020B0A04020102020204" pitchFamily="34" charset="0"/>
                <a:cs typeface="Arial" panose="020B0604020202020204" pitchFamily="34" charset="0"/>
              </a:rPr>
              <a:t>COSECHA</a:t>
            </a:r>
            <a:r>
              <a:rPr lang="en-US" altLang="en-US" sz="1300" b="1" i="1">
                <a:solidFill>
                  <a:srgbClr val="0000FF"/>
                </a:solidFill>
                <a:cs typeface="Arial" panose="020B0604020202020204" pitchFamily="34" charset="0"/>
              </a:rPr>
              <a:t>!)</a:t>
            </a:r>
          </a:p>
          <a:p>
            <a:pPr>
              <a:spcBef>
                <a:spcPct val="0"/>
              </a:spcBef>
              <a:buFontTx/>
              <a:buNone/>
            </a:pPr>
            <a:endParaRPr lang="en-US" altLang="en-US" sz="1300" b="1" i="1">
              <a:solidFill>
                <a:srgbClr val="0000FF"/>
              </a:solidFill>
              <a:cs typeface="Arial" panose="020B0604020202020204" pitchFamily="34" charset="0"/>
            </a:endParaRPr>
          </a:p>
          <a:p>
            <a:pPr>
              <a:spcBef>
                <a:spcPct val="0"/>
              </a:spcBef>
              <a:buFontTx/>
              <a:buNone/>
            </a:pPr>
            <a:endParaRPr lang="en-US" altLang="en-US" sz="1300" b="1" i="1">
              <a:solidFill>
                <a:srgbClr val="0000FF"/>
              </a:solidFill>
              <a:cs typeface="Arial" panose="020B0604020202020204" pitchFamily="34" charset="0"/>
            </a:endParaRPr>
          </a:p>
          <a:p>
            <a:pPr>
              <a:spcBef>
                <a:spcPct val="0"/>
              </a:spcBef>
              <a:buFontTx/>
              <a:buNone/>
            </a:pPr>
            <a:endParaRPr lang="en-US" altLang="en-US" sz="1000">
              <a:cs typeface="Arial" panose="020B0604020202020204" pitchFamily="34" charset="0"/>
            </a:endParaRPr>
          </a:p>
        </p:txBody>
      </p:sp>
      <p:sp>
        <p:nvSpPr>
          <p:cNvPr id="263185" name="WordArt 17"/>
          <p:cNvSpPr>
            <a:spLocks noChangeArrowheads="1" noChangeShapeType="1" noTextEdit="1"/>
          </p:cNvSpPr>
          <p:nvPr/>
        </p:nvSpPr>
        <p:spPr bwMode="auto">
          <a:xfrm>
            <a:off x="838200" y="8550275"/>
            <a:ext cx="3048000" cy="584200"/>
          </a:xfrm>
          <a:prstGeom prst="rect">
            <a:avLst/>
          </a:prstGeom>
        </p:spPr>
        <p:txBody>
          <a:bodyPr wrap="none" fromWordArt="1">
            <a:prstTxWarp prst="textPlain">
              <a:avLst>
                <a:gd name="adj" fmla="val 50000"/>
              </a:avLst>
            </a:prstTxWarp>
          </a:bodyPr>
          <a:lstStyle/>
          <a:p>
            <a:r>
              <a:rPr lang="es-ES" sz="1600" b="1" i="1" kern="10" spc="-160">
                <a:ln w="9525">
                  <a:solidFill>
                    <a:schemeClr val="tx1"/>
                  </a:solidFill>
                  <a:prstDash val="dash"/>
                  <a:round/>
                  <a:headEnd/>
                  <a:tailEnd/>
                </a:ln>
                <a:solidFill>
                  <a:srgbClr val="FF0000"/>
                </a:solidFill>
                <a:effectLst>
                  <a:outerShdw dist="35921" dir="2700000" algn="ctr" rotWithShape="0">
                    <a:srgbClr val="808080"/>
                  </a:outerShdw>
                </a:effectLst>
              </a:rPr>
              <a:t> - ¡ENCUENTRA  UNA  NECESIDAD  Y  SÚPLELA! </a:t>
            </a:r>
          </a:p>
          <a:p>
            <a:r>
              <a:rPr lang="es-ES" sz="1600" b="1" i="1" kern="10" spc="-160">
                <a:ln w="9525">
                  <a:solidFill>
                    <a:schemeClr val="tx1"/>
                  </a:solidFill>
                  <a:prstDash val="dash"/>
                  <a:round/>
                  <a:headEnd/>
                  <a:tailEnd/>
                </a:ln>
                <a:solidFill>
                  <a:srgbClr val="FF0000"/>
                </a:solidFill>
                <a:effectLst>
                  <a:outerShdw dist="35921" dir="2700000" algn="ctr" rotWithShape="0">
                    <a:srgbClr val="808080"/>
                  </a:outerShdw>
                </a:effectLst>
              </a:rPr>
              <a:t> - ¡ENCUENTRA  UNA  HERIDA  Y  SÁNALA!</a:t>
            </a:r>
            <a:endParaRPr lang="en-US" sz="1600" b="1" i="1" kern="10" spc="-160">
              <a:ln w="9525">
                <a:solidFill>
                  <a:schemeClr val="tx1"/>
                </a:solidFill>
                <a:prstDash val="dash"/>
                <a:round/>
                <a:headEnd/>
                <a:tailEnd/>
              </a:ln>
              <a:solidFill>
                <a:srgbClr val="FF0000"/>
              </a:solidFill>
              <a:effectLst>
                <a:outerShdw dist="35921" dir="2700000" algn="ctr" rotWithShape="0">
                  <a:srgbClr val="808080"/>
                </a:outerShdw>
              </a:effectLst>
            </a:endParaRPr>
          </a:p>
        </p:txBody>
      </p:sp>
      <p:sp>
        <p:nvSpPr>
          <p:cNvPr id="263186" name="Text Box 18"/>
          <p:cNvSpPr txBox="1">
            <a:spLocks noChangeArrowheads="1"/>
          </p:cNvSpPr>
          <p:nvPr/>
        </p:nvSpPr>
        <p:spPr bwMode="auto">
          <a:xfrm>
            <a:off x="4114800" y="8396288"/>
            <a:ext cx="3048000" cy="854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b="1" i="1">
              <a:solidFill>
                <a:srgbClr val="0000FF"/>
              </a:solidFill>
              <a:cs typeface="Arial" panose="020B0604020202020204" pitchFamily="34" charset="0"/>
            </a:endParaRPr>
          </a:p>
          <a:p>
            <a:pPr>
              <a:spcBef>
                <a:spcPct val="0"/>
              </a:spcBef>
              <a:buFontTx/>
              <a:buNone/>
            </a:pPr>
            <a:r>
              <a:rPr lang="en-US" altLang="en-US" sz="1300" b="1" i="1">
                <a:solidFill>
                  <a:srgbClr val="0000FF"/>
                </a:solidFill>
                <a:cs typeface="Arial" panose="020B0604020202020204" pitchFamily="34" charset="0"/>
              </a:rPr>
              <a:t>(El amor tiene acción)</a:t>
            </a:r>
          </a:p>
          <a:p>
            <a:pPr>
              <a:spcBef>
                <a:spcPct val="0"/>
              </a:spcBef>
              <a:buFontTx/>
              <a:buNone/>
            </a:pPr>
            <a:endParaRPr lang="en-US" altLang="en-US" sz="400" b="1" i="1">
              <a:solidFill>
                <a:srgbClr val="0000FF"/>
              </a:solidFill>
              <a:cs typeface="Arial" panose="020B0604020202020204" pitchFamily="34" charset="0"/>
            </a:endParaRPr>
          </a:p>
          <a:p>
            <a:pPr>
              <a:spcBef>
                <a:spcPct val="0"/>
              </a:spcBef>
              <a:buFontTx/>
              <a:buNone/>
            </a:pPr>
            <a:r>
              <a:rPr lang="en-US" altLang="en-US" sz="400" b="1" i="1">
                <a:solidFill>
                  <a:srgbClr val="0000FF"/>
                </a:solidFill>
                <a:cs typeface="Arial" panose="020B0604020202020204" pitchFamily="34" charset="0"/>
              </a:rPr>
              <a:t>.</a:t>
            </a:r>
            <a:endParaRPr lang="en-US" altLang="en-US" sz="1300" b="1" i="1">
              <a:solidFill>
                <a:srgbClr val="0000FF"/>
              </a:solidFill>
              <a:cs typeface="Arial" panose="020B0604020202020204" pitchFamily="34" charset="0"/>
            </a:endParaRPr>
          </a:p>
          <a:p>
            <a:pPr>
              <a:spcBef>
                <a:spcPct val="0"/>
              </a:spcBef>
              <a:buFontTx/>
              <a:buNone/>
            </a:pPr>
            <a:r>
              <a:rPr lang="en-US" altLang="en-US" sz="1300" b="1" i="1">
                <a:solidFill>
                  <a:srgbClr val="0000FF"/>
                </a:solidFill>
                <a:cs typeface="Arial" panose="020B0604020202020204" pitchFamily="34" charset="0"/>
              </a:rPr>
              <a:t>(El amor de Dios fluye a través de las relaciones con la gente)</a:t>
            </a:r>
          </a:p>
          <a:p>
            <a:pPr>
              <a:spcBef>
                <a:spcPct val="0"/>
              </a:spcBef>
              <a:buFontTx/>
              <a:buNone/>
            </a:pPr>
            <a:endParaRPr lang="en-US" altLang="en-US" sz="1300" b="1" i="1">
              <a:solidFill>
                <a:srgbClr val="0000FF"/>
              </a:solidFill>
              <a:cs typeface="Arial" panose="020B0604020202020204" pitchFamily="34" charset="0"/>
            </a:endParaRPr>
          </a:p>
          <a:p>
            <a:pPr>
              <a:spcBef>
                <a:spcPct val="0"/>
              </a:spcBef>
              <a:buFontTx/>
              <a:buNone/>
            </a:pPr>
            <a:endParaRPr lang="en-US" altLang="en-US" sz="1300" b="1" i="1">
              <a:solidFill>
                <a:srgbClr val="0000FF"/>
              </a:solidFill>
              <a:cs typeface="Arial" panose="020B0604020202020204" pitchFamily="34" charset="0"/>
            </a:endParaRPr>
          </a:p>
          <a:p>
            <a:pPr>
              <a:spcBef>
                <a:spcPct val="0"/>
              </a:spcBef>
              <a:buFontTx/>
              <a:buNone/>
            </a:pPr>
            <a:endParaRPr lang="en-US" altLang="en-US" sz="1300" b="1" i="1">
              <a:solidFill>
                <a:srgbClr val="0000FF"/>
              </a:solidFill>
              <a:cs typeface="Arial" panose="020B0604020202020204" pitchFamily="34" charset="0"/>
            </a:endParaRPr>
          </a:p>
        </p:txBody>
      </p:sp>
      <p:sp>
        <p:nvSpPr>
          <p:cNvPr id="263187" name="Text Box 19"/>
          <p:cNvSpPr txBox="1">
            <a:spLocks noChangeArrowheads="1"/>
          </p:cNvSpPr>
          <p:nvPr/>
        </p:nvSpPr>
        <p:spPr bwMode="auto">
          <a:xfrm>
            <a:off x="487363" y="8162925"/>
            <a:ext cx="6583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s-ES" altLang="en-US" sz="2400">
              <a:cs typeface="Arial" panose="020B0604020202020204" pitchFamily="34" charset="0"/>
            </a:endParaRPr>
          </a:p>
        </p:txBody>
      </p:sp>
      <p:sp>
        <p:nvSpPr>
          <p:cNvPr id="263188" name="Text Box 20"/>
          <p:cNvSpPr txBox="1">
            <a:spLocks noChangeArrowheads="1"/>
          </p:cNvSpPr>
          <p:nvPr/>
        </p:nvSpPr>
        <p:spPr bwMode="auto">
          <a:xfrm>
            <a:off x="406400" y="8162925"/>
            <a:ext cx="674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s-ES" altLang="en-US" sz="2400">
              <a:cs typeface="Arial" panose="020B0604020202020204" pitchFamily="34" charset="0"/>
            </a:endParaRPr>
          </a:p>
        </p:txBody>
      </p:sp>
      <p:sp>
        <p:nvSpPr>
          <p:cNvPr id="263189" name="Text Box 21"/>
          <p:cNvSpPr txBox="1">
            <a:spLocks noChangeArrowheads="1"/>
          </p:cNvSpPr>
          <p:nvPr/>
        </p:nvSpPr>
        <p:spPr bwMode="auto">
          <a:xfrm>
            <a:off x="782638" y="8083550"/>
            <a:ext cx="6227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000" b="1">
                <a:solidFill>
                  <a:srgbClr val="0000FF"/>
                </a:solidFill>
                <a:latin typeface="Times New Roman" panose="02020603050405020304" pitchFamily="18" charset="0"/>
                <a:cs typeface="Arial" panose="020B0604020202020204" pitchFamily="34" charset="0"/>
              </a:rPr>
              <a:t>Sal. 126:5-6 </a:t>
            </a:r>
            <a:r>
              <a:rPr lang="es-ES" altLang="en-US" sz="1000" b="1">
                <a:solidFill>
                  <a:srgbClr val="0000FF"/>
                </a:solidFill>
                <a:latin typeface="Times New Roman" panose="02020603050405020304" pitchFamily="18" charset="0"/>
                <a:cs typeface="Arial" panose="020B0604020202020204" pitchFamily="34" charset="0"/>
              </a:rPr>
              <a:t>Los que sembraron con lágrimas, con regocijo segarán.  Irá andando y llorando el que lleva la   	preciosa semilla; Mas volverá a venir con regocijo, trayendo sus gavillas. </a:t>
            </a:r>
            <a:endParaRPr lang="en-US" altLang="en-US" sz="1000">
              <a:latin typeface="Times New Roman" panose="02020603050405020304" pitchFamily="18" charset="0"/>
              <a:cs typeface="Arial" panose="020B0604020202020204" pitchFamily="34" charset="0"/>
            </a:endParaRPr>
          </a:p>
        </p:txBody>
      </p:sp>
    </p:spTree>
  </p:cSld>
  <p:clrMapOvr>
    <a:masterClrMapping/>
  </p:clrMapOvr>
  <p:transition spd="slow">
    <p:checke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152400" y="187325"/>
            <a:ext cx="7010400" cy="9064625"/>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800" b="1">
                <a:cs typeface="Times New Roman" panose="02020603050405020304" pitchFamily="18" charset="0"/>
              </a:rPr>
              <a:t>LLEVAR A NUESTRA IGLEISA AL SIGUIENTE NIVEL</a:t>
            </a:r>
          </a:p>
          <a:p>
            <a:pPr algn="ctr">
              <a:spcBef>
                <a:spcPts val="600"/>
              </a:spcBef>
            </a:pPr>
            <a:r>
              <a:rPr lang="en-US" altLang="en-US" sz="1800" b="1">
                <a:cs typeface="Times New Roman" panose="02020603050405020304" pitchFamily="18" charset="0"/>
              </a:rPr>
              <a:t>TÉRMINOS CLAVE</a:t>
            </a:r>
          </a:p>
          <a:p>
            <a:pPr>
              <a:spcBef>
                <a:spcPts val="600"/>
              </a:spcBef>
            </a:pPr>
            <a:r>
              <a:rPr lang="en-US" altLang="en-US" sz="1600" b="1" u="sng">
                <a:solidFill>
                  <a:srgbClr val="FF0000"/>
                </a:solidFill>
                <a:latin typeface="Times New Roman" panose="02020603050405020304" pitchFamily="18" charset="0"/>
                <a:cs typeface="Times New Roman" panose="02020603050405020304" pitchFamily="18" charset="0"/>
              </a:rPr>
              <a:t>DECLARACIÓN DE MISIÓN</a:t>
            </a:r>
            <a:r>
              <a:rPr lang="en-US" altLang="en-US" sz="1600" b="1">
                <a:latin typeface="Times New Roman" panose="02020603050405020304" pitchFamily="18" charset="0"/>
                <a:cs typeface="Times New Roman" panose="02020603050405020304" pitchFamily="18" charset="0"/>
              </a:rPr>
              <a:t> es una concisa y poderosa declaración que expresa tu sentido de propósito y significado en la vida. Actúa como una constitución de gobierno por la cual evalúas las decisiones y escoges las actuaciones. La misión de la iglesia es doble: 1. Alcanzar a los perdidos; 2. Perfeccionar a los santos. Mucho de los segundo se alcanza con una participación en lo primero. </a:t>
            </a:r>
          </a:p>
          <a:p>
            <a:pPr>
              <a:spcBef>
                <a:spcPts val="600"/>
              </a:spcBef>
            </a:pPr>
            <a:r>
              <a:rPr lang="en-US" altLang="en-US" sz="1600" b="1" u="sng">
                <a:solidFill>
                  <a:srgbClr val="FF0000"/>
                </a:solidFill>
                <a:latin typeface="Times New Roman" panose="02020603050405020304" pitchFamily="18" charset="0"/>
                <a:cs typeface="Times New Roman" panose="02020603050405020304" pitchFamily="18" charset="0"/>
              </a:rPr>
              <a:t>VISIÓN</a:t>
            </a:r>
            <a:r>
              <a:rPr lang="en-US" altLang="en-US" sz="1600" b="1">
                <a:latin typeface="Times New Roman" panose="02020603050405020304" pitchFamily="18" charset="0"/>
                <a:cs typeface="Times New Roman" panose="02020603050405020304" pitchFamily="18" charset="0"/>
              </a:rPr>
              <a:t> es una imagen de lo que queremos ser y hacer. La visión es ver el fin desde el principio. ¡La visión es empezar con el fin en mente! ¡Nuestra visión moldea nuestro futuro! Todo es creado dos veces: Primero como un pensamiento y plan mentales por los resultados deseados, segundo como la producción física de los resultados deseados.</a:t>
            </a:r>
          </a:p>
          <a:p>
            <a:pPr>
              <a:spcBef>
                <a:spcPts val="600"/>
              </a:spcBef>
            </a:pPr>
            <a:r>
              <a:rPr lang="en-US" altLang="en-US" sz="1600" b="1" u="sng">
                <a:solidFill>
                  <a:srgbClr val="FF0000"/>
                </a:solidFill>
                <a:latin typeface="Times New Roman" panose="02020603050405020304" pitchFamily="18" charset="0"/>
                <a:cs typeface="Times New Roman" panose="02020603050405020304" pitchFamily="18" charset="0"/>
              </a:rPr>
              <a:t>METAS</a:t>
            </a:r>
            <a:r>
              <a:rPr lang="en-US" altLang="en-US" sz="1600" b="1">
                <a:latin typeface="Times New Roman" panose="02020603050405020304" pitchFamily="18" charset="0"/>
                <a:cs typeface="Times New Roman" panose="02020603050405020304" pitchFamily="18" charset="0"/>
              </a:rPr>
              <a:t> son tareas y actividades (Qué) en las que nos involucramos para alcanzar nuestra Visión y cumplir nuestra Misión. Las metas eficaces son: Específicas, Mensurables, Alcanzables, Escritas y Dichas. ¡La visión sin metas es fantasía! ¡Las metas sin visión son trabajo pesado! Las medidas que son desarrolladas y rastreadas sobre cómo lo estamos haciendo (como cuando reacaudamos fondos), nos dicen cuando no estamos cumpliendo nuestras metas y cuándo debemos hacer ajustes. (</a:t>
            </a:r>
            <a:r>
              <a:rPr lang="en-US" altLang="en-US" sz="1400">
                <a:cs typeface="Times New Roman" panose="02020603050405020304" pitchFamily="18" charset="0"/>
              </a:rPr>
              <a:t>Planea la Obra</a:t>
            </a:r>
            <a:r>
              <a:rPr lang="en-US" altLang="en-US" sz="1600" b="1">
                <a:latin typeface="Times New Roman" panose="02020603050405020304" pitchFamily="18" charset="0"/>
                <a:cs typeface="Times New Roman" panose="02020603050405020304" pitchFamily="18" charset="0"/>
              </a:rPr>
              <a:t>)</a:t>
            </a:r>
          </a:p>
          <a:p>
            <a:pPr>
              <a:spcBef>
                <a:spcPts val="600"/>
              </a:spcBef>
            </a:pPr>
            <a:r>
              <a:rPr lang="en-US" altLang="en-US" sz="1600" b="1" u="sng">
                <a:solidFill>
                  <a:srgbClr val="FF0000"/>
                </a:solidFill>
                <a:latin typeface="Times New Roman" panose="02020603050405020304" pitchFamily="18" charset="0"/>
                <a:cs typeface="Times New Roman" panose="02020603050405020304" pitchFamily="18" charset="0"/>
              </a:rPr>
              <a:t>VALORES</a:t>
            </a:r>
            <a:r>
              <a:rPr lang="en-US" altLang="en-US" sz="1600" b="1">
                <a:latin typeface="Times New Roman" panose="02020603050405020304" pitchFamily="18" charset="0"/>
                <a:cs typeface="Times New Roman" panose="02020603050405020304" pitchFamily="18" charset="0"/>
              </a:rPr>
              <a:t> Los principios fundamentales que tú seleccionas y modificas. Tú puedes decidir poner las vigas del techo y los tachones de las paredes sobre centrod de 4 pies para ahorrarte dinero. Las consecuencias serán que tu techo y tus paredes se combarán con el tiempo y tu casa se deteriorará. Te costará mucho más dinero repararlo, que si hubieras seguido los principios fundamentales en primer lugar.</a:t>
            </a:r>
          </a:p>
          <a:p>
            <a:pPr>
              <a:spcBef>
                <a:spcPts val="600"/>
              </a:spcBef>
            </a:pPr>
            <a:r>
              <a:rPr lang="en-US" altLang="en-US" sz="1600" b="1" u="sng">
                <a:solidFill>
                  <a:srgbClr val="FF0000"/>
                </a:solidFill>
                <a:latin typeface="Times New Roman" panose="02020603050405020304" pitchFamily="18" charset="0"/>
                <a:cs typeface="Times New Roman" panose="02020603050405020304" pitchFamily="18" charset="0"/>
              </a:rPr>
              <a:t>PROCESOS</a:t>
            </a:r>
            <a:r>
              <a:rPr lang="en-US" altLang="en-US" sz="1600" b="1">
                <a:latin typeface="Times New Roman" panose="02020603050405020304" pitchFamily="18" charset="0"/>
                <a:cs typeface="Times New Roman" panose="02020603050405020304" pitchFamily="18" charset="0"/>
              </a:rPr>
              <a:t> son un grupo de tareas relacionadas que se llevarán a cabo para logra la obra (ej. Enseñar estudios bíblicos, llamadas a las visitas, Ministerio de Cuidados de Nuevos convertidos, etc.). (</a:t>
            </a:r>
            <a:r>
              <a:rPr lang="en-US" altLang="en-US" sz="1400">
                <a:cs typeface="Times New Roman" panose="02020603050405020304" pitchFamily="18" charset="0"/>
              </a:rPr>
              <a:t>Trabaja el Plan</a:t>
            </a:r>
            <a:r>
              <a:rPr lang="en-US" altLang="en-US" sz="1600" b="1">
                <a:latin typeface="Times New Roman" panose="02020603050405020304" pitchFamily="18" charset="0"/>
                <a:cs typeface="Times New Roman" panose="02020603050405020304" pitchFamily="18" charset="0"/>
              </a:rPr>
              <a:t>)</a:t>
            </a:r>
          </a:p>
          <a:p>
            <a:pPr>
              <a:spcBef>
                <a:spcPts val="600"/>
              </a:spcBef>
            </a:pPr>
            <a:r>
              <a:rPr lang="en-US" altLang="en-US" sz="1600" b="1" u="sng">
                <a:solidFill>
                  <a:srgbClr val="FF0000"/>
                </a:solidFill>
                <a:latin typeface="Times New Roman" panose="02020603050405020304" pitchFamily="18" charset="0"/>
                <a:cs typeface="Times New Roman" panose="02020603050405020304" pitchFamily="18" charset="0"/>
              </a:rPr>
              <a:t>MEDIDAS</a:t>
            </a:r>
            <a:r>
              <a:rPr lang="en-US" altLang="en-US" sz="1600" b="1">
                <a:solidFill>
                  <a:srgbClr val="FF0000"/>
                </a:solidFill>
                <a:latin typeface="Times New Roman" panose="02020603050405020304" pitchFamily="18" charset="0"/>
                <a:cs typeface="Times New Roman" panose="02020603050405020304" pitchFamily="18" charset="0"/>
              </a:rPr>
              <a:t> </a:t>
            </a:r>
            <a:r>
              <a:rPr lang="en-US" altLang="en-US" sz="1600" b="1">
                <a:latin typeface="Times New Roman" panose="02020603050405020304" pitchFamily="18" charset="0"/>
                <a:cs typeface="Times New Roman" panose="02020603050405020304" pitchFamily="18" charset="0"/>
              </a:rPr>
              <a:t>son desarrolladas para rastrear cómo lo estamos haciendo (como cuando recaudamos fondos). Ellas nos dicen cuándo no estamos cumpliendo nuestras metas y cuándo necesitamos hacer ajustes. No podemos mejorar en lo que hacemos si no evaluamos nuestro progreso. Mide lo que es importante (siempre medimos el dinero).</a:t>
            </a:r>
          </a:p>
        </p:txBody>
      </p:sp>
    </p:spTree>
  </p:cSld>
  <p:clrMapOvr>
    <a:masterClrMapping/>
  </p:clrMapOvr>
  <p:transition spd="slow">
    <p:checke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381000"/>
            <a:ext cx="6858000" cy="8716963"/>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p:spPr>
        <p:txBody>
          <a:bodyPr>
            <a:spAutoFit/>
          </a:bodyPr>
          <a:lstStyle/>
          <a:p>
            <a:pPr algn="ctr">
              <a:spcBef>
                <a:spcPct val="50000"/>
              </a:spcBef>
              <a:defRPr/>
            </a:pPr>
            <a:r>
              <a:rPr lang="en-US" sz="1800" b="1" dirty="0">
                <a:cs typeface="Times New Roman" pitchFamily="18" charset="0"/>
              </a:rPr>
              <a:t>LLEVAR A NUESTRA IGLEISA AL SIGUIENTE NIVEL</a:t>
            </a:r>
          </a:p>
          <a:p>
            <a:pPr algn="ctr">
              <a:spcBef>
                <a:spcPts val="600"/>
              </a:spcBef>
              <a:defRPr/>
            </a:pPr>
            <a:r>
              <a:rPr lang="en-US" sz="1800" b="1" dirty="0">
                <a:cs typeface="Times New Roman" pitchFamily="18" charset="0"/>
              </a:rPr>
              <a:t>TÉRMINOS CLAVE</a:t>
            </a:r>
          </a:p>
          <a:p>
            <a:pPr algn="ctr">
              <a:defRPr/>
            </a:pPr>
            <a:endParaRPr lang="en-US" sz="1400" b="1" dirty="0">
              <a:cs typeface="Times New Roman" pitchFamily="18" charset="0"/>
            </a:endParaRPr>
          </a:p>
          <a:p>
            <a:pPr algn="ctr">
              <a:defRPr/>
            </a:pPr>
            <a:r>
              <a:rPr lang="en-US" sz="1600" b="1" dirty="0">
                <a:solidFill>
                  <a:srgbClr val="FF0000"/>
                </a:solidFill>
                <a:cs typeface="Times New Roman" pitchFamily="18" charset="0"/>
              </a:rPr>
              <a:t>EJEMPLOS DE TÉRMINOS CLAVE: EDIFICANDO UNA CASA NUEVA</a:t>
            </a:r>
          </a:p>
          <a:p>
            <a:pPr algn="ctr">
              <a:defRPr/>
            </a:pPr>
            <a:endParaRPr lang="en-US" sz="800" b="1" dirty="0">
              <a:latin typeface="Times New Roman" pitchFamily="18" charset="0"/>
              <a:cs typeface="Times New Roman" pitchFamily="18" charset="0"/>
            </a:endParaRPr>
          </a:p>
          <a:p>
            <a:pPr>
              <a:defRPr/>
            </a:pPr>
            <a:endParaRPr lang="en-US" sz="1050" b="1" dirty="0">
              <a:latin typeface="Times New Roman" pitchFamily="18" charset="0"/>
              <a:cs typeface="Times New Roman" pitchFamily="18" charset="0"/>
            </a:endParaRPr>
          </a:p>
          <a:p>
            <a:pPr>
              <a:defRPr/>
            </a:pPr>
            <a:r>
              <a:rPr lang="en-US" sz="1600" b="1" u="sng" dirty="0">
                <a:solidFill>
                  <a:srgbClr val="FF0000"/>
                </a:solidFill>
                <a:latin typeface="Times New Roman" pitchFamily="18" charset="0"/>
                <a:cs typeface="Times New Roman" pitchFamily="18" charset="0"/>
              </a:rPr>
              <a:t>DECLARACIÓN DE MISIÓN</a:t>
            </a:r>
            <a:r>
              <a:rPr lang="en-US" sz="1600" b="1" dirty="0">
                <a:latin typeface="Times New Roman" pitchFamily="18" charset="0"/>
                <a:cs typeface="Times New Roman" pitchFamily="18" charset="0"/>
              </a:rPr>
              <a:t> </a:t>
            </a:r>
          </a:p>
          <a:p>
            <a:pPr>
              <a:defRPr/>
            </a:pPr>
            <a:r>
              <a:rPr lang="en-US" sz="1600" b="1" dirty="0" err="1">
                <a:latin typeface="Times New Roman" pitchFamily="18" charset="0"/>
                <a:cs typeface="Times New Roman" pitchFamily="18" charset="0"/>
              </a:rPr>
              <a:t>Encontrar</a:t>
            </a:r>
            <a:r>
              <a:rPr lang="en-US" sz="1600" b="1" dirty="0">
                <a:latin typeface="Times New Roman" pitchFamily="18" charset="0"/>
                <a:cs typeface="Times New Roman" pitchFamily="18" charset="0"/>
              </a:rPr>
              <a:t> la </a:t>
            </a:r>
            <a:r>
              <a:rPr lang="en-US" sz="1600" b="1" dirty="0" err="1">
                <a:latin typeface="Times New Roman" pitchFamily="18" charset="0"/>
                <a:cs typeface="Times New Roman" pitchFamily="18" charset="0"/>
              </a:rPr>
              <a:t>propiedad</a:t>
            </a:r>
            <a:r>
              <a:rPr lang="en-US" sz="1600" b="1" dirty="0">
                <a:latin typeface="Times New Roman" pitchFamily="18" charset="0"/>
                <a:cs typeface="Times New Roman" pitchFamily="18" charset="0"/>
              </a:rPr>
              <a:t> y </a:t>
            </a:r>
            <a:r>
              <a:rPr lang="en-US" sz="1600" b="1" dirty="0" err="1">
                <a:latin typeface="Times New Roman" pitchFamily="18" charset="0"/>
                <a:cs typeface="Times New Roman" pitchFamily="18" charset="0"/>
              </a:rPr>
              <a:t>edificar</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una</a:t>
            </a:r>
            <a:r>
              <a:rPr lang="en-US" sz="1600" b="1" dirty="0">
                <a:latin typeface="Times New Roman" pitchFamily="18" charset="0"/>
                <a:cs typeface="Times New Roman" pitchFamily="18" charset="0"/>
              </a:rPr>
              <a:t> casa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suple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necesidades</a:t>
            </a:r>
            <a:r>
              <a:rPr lang="en-US" sz="1600" b="1" dirty="0">
                <a:latin typeface="Times New Roman" pitchFamily="18" charset="0"/>
                <a:cs typeface="Times New Roman" pitchFamily="18" charset="0"/>
              </a:rPr>
              <a:t>.</a:t>
            </a:r>
          </a:p>
          <a:p>
            <a:pPr>
              <a:defRPr/>
            </a:pPr>
            <a:r>
              <a:rPr lang="en-US" sz="1600" b="1" dirty="0">
                <a:latin typeface="Times New Roman" pitchFamily="18" charset="0"/>
                <a:cs typeface="Times New Roman" pitchFamily="18" charset="0"/>
              </a:rPr>
              <a:t> </a:t>
            </a:r>
            <a:endParaRPr lang="en-US" sz="1200" b="1" dirty="0">
              <a:latin typeface="Times New Roman" pitchFamily="18" charset="0"/>
              <a:cs typeface="Times New Roman" pitchFamily="18" charset="0"/>
            </a:endParaRPr>
          </a:p>
          <a:p>
            <a:pPr>
              <a:defRPr/>
            </a:pPr>
            <a:r>
              <a:rPr lang="en-US" sz="1600" b="1" u="sng" dirty="0">
                <a:solidFill>
                  <a:srgbClr val="FF0000"/>
                </a:solidFill>
                <a:latin typeface="Times New Roman" pitchFamily="18" charset="0"/>
                <a:cs typeface="Times New Roman" pitchFamily="18" charset="0"/>
              </a:rPr>
              <a:t>VISIÓN</a:t>
            </a:r>
            <a:r>
              <a:rPr lang="en-US" sz="1600" b="1" dirty="0">
                <a:latin typeface="Times New Roman" pitchFamily="18" charset="0"/>
                <a:cs typeface="Times New Roman" pitchFamily="18" charset="0"/>
              </a:rPr>
              <a:t> </a:t>
            </a:r>
          </a:p>
          <a:p>
            <a:pPr>
              <a:defRPr/>
            </a:pPr>
            <a:r>
              <a:rPr lang="en-US" sz="1600" b="1" dirty="0" err="1">
                <a:latin typeface="Times New Roman" pitchFamily="18" charset="0"/>
                <a:cs typeface="Times New Roman" pitchFamily="18" charset="0"/>
              </a:rPr>
              <a:t>Una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imagen</a:t>
            </a:r>
            <a:r>
              <a:rPr lang="en-US" sz="1600" b="1" dirty="0">
                <a:latin typeface="Times New Roman" pitchFamily="18" charset="0"/>
                <a:cs typeface="Times New Roman" pitchFamily="18" charset="0"/>
              </a:rPr>
              <a:t> mental de </a:t>
            </a:r>
            <a:r>
              <a:rPr lang="en-US" sz="1600" b="1" dirty="0" err="1">
                <a:latin typeface="Times New Roman" pitchFamily="18" charset="0"/>
                <a:cs typeface="Times New Roman" pitchFamily="18" charset="0"/>
              </a:rPr>
              <a:t>esa</a:t>
            </a:r>
            <a:r>
              <a:rPr lang="en-US" sz="1600" b="1" dirty="0">
                <a:latin typeface="Times New Roman" pitchFamily="18" charset="0"/>
                <a:cs typeface="Times New Roman" pitchFamily="18" charset="0"/>
              </a:rPr>
              <a:t> casa y la </a:t>
            </a:r>
            <a:r>
              <a:rPr lang="en-US" sz="1600" b="1" dirty="0" err="1">
                <a:latin typeface="Times New Roman" pitchFamily="18" charset="0"/>
                <a:cs typeface="Times New Roman" pitchFamily="18" charset="0"/>
              </a:rPr>
              <a:t>ubicación</a:t>
            </a:r>
            <a:r>
              <a:rPr lang="en-US" sz="1600" b="1" dirty="0">
                <a:latin typeface="Times New Roman" pitchFamily="18" charset="0"/>
                <a:cs typeface="Times New Roman" pitchFamily="18" charset="0"/>
              </a:rPr>
              <a:t>. En </a:t>
            </a:r>
            <a:r>
              <a:rPr lang="en-US" sz="1600" b="1" dirty="0" err="1">
                <a:latin typeface="Times New Roman" pitchFamily="18" charset="0"/>
                <a:cs typeface="Times New Roman" pitchFamily="18" charset="0"/>
              </a:rPr>
              <a:t>tu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mente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una</a:t>
            </a:r>
            <a:r>
              <a:rPr lang="en-US" sz="1600" b="1" dirty="0">
                <a:latin typeface="Times New Roman" pitchFamily="18" charset="0"/>
                <a:cs typeface="Times New Roman" pitchFamily="18" charset="0"/>
              </a:rPr>
              <a:t> casa de </a:t>
            </a:r>
            <a:r>
              <a:rPr lang="en-US" sz="1600" b="1" dirty="0" err="1">
                <a:latin typeface="Times New Roman" pitchFamily="18" charset="0"/>
                <a:cs typeface="Times New Roman" pitchFamily="18" charset="0"/>
              </a:rPr>
              <a:t>ladrillo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sobre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una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cima</a:t>
            </a:r>
            <a:r>
              <a:rPr lang="en-US" sz="1600" b="1" dirty="0">
                <a:latin typeface="Times New Roman" pitchFamily="18" charset="0"/>
                <a:cs typeface="Times New Roman" pitchFamily="18" charset="0"/>
              </a:rPr>
              <a:t> con </a:t>
            </a:r>
            <a:r>
              <a:rPr lang="en-US" sz="1600" b="1" dirty="0" err="1">
                <a:latin typeface="Times New Roman" pitchFamily="18" charset="0"/>
                <a:cs typeface="Times New Roman" pitchFamily="18" charset="0"/>
              </a:rPr>
              <a:t>una</a:t>
            </a:r>
            <a:r>
              <a:rPr lang="en-US" sz="1600" b="1" dirty="0">
                <a:latin typeface="Times New Roman" pitchFamily="18" charset="0"/>
                <a:cs typeface="Times New Roman" pitchFamily="18" charset="0"/>
              </a:rPr>
              <a:t> perfecta </a:t>
            </a:r>
            <a:r>
              <a:rPr lang="en-US" sz="1600" b="1" dirty="0" err="1">
                <a:latin typeface="Times New Roman" pitchFamily="18" charset="0"/>
                <a:cs typeface="Times New Roman" pitchFamily="18" charset="0"/>
              </a:rPr>
              <a:t>valla</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estacas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blanca</a:t>
            </a:r>
            <a:r>
              <a:rPr lang="en-US" sz="1600" b="1" dirty="0">
                <a:latin typeface="Times New Roman" pitchFamily="18" charset="0"/>
                <a:cs typeface="Times New Roman" pitchFamily="18" charset="0"/>
              </a:rPr>
              <a:t>, en un </a:t>
            </a:r>
            <a:r>
              <a:rPr lang="en-US" sz="1600" b="1" dirty="0" err="1">
                <a:latin typeface="Times New Roman" pitchFamily="18" charset="0"/>
                <a:cs typeface="Times New Roman" pitchFamily="18" charset="0"/>
              </a:rPr>
              <a:t>vecindario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unido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junto</a:t>
            </a:r>
            <a:r>
              <a:rPr lang="en-US" sz="1600" b="1" dirty="0">
                <a:latin typeface="Times New Roman" pitchFamily="18" charset="0"/>
                <a:cs typeface="Times New Roman" pitchFamily="18" charset="0"/>
              </a:rPr>
              <a:t> a un </a:t>
            </a:r>
            <a:r>
              <a:rPr lang="en-US" sz="1600" b="1" dirty="0" err="1">
                <a:latin typeface="Times New Roman" pitchFamily="18" charset="0"/>
                <a:cs typeface="Times New Roman" pitchFamily="18" charset="0"/>
              </a:rPr>
              <a:t>pequeño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riachuelo</a:t>
            </a:r>
            <a:r>
              <a:rPr lang="en-US" sz="1600" b="1" dirty="0">
                <a:latin typeface="Times New Roman" pitchFamily="18" charset="0"/>
                <a:cs typeface="Times New Roman" pitchFamily="18" charset="0"/>
              </a:rPr>
              <a:t>.</a:t>
            </a:r>
          </a:p>
          <a:p>
            <a:pPr>
              <a:defRPr/>
            </a:pPr>
            <a:r>
              <a:rPr lang="en-US" sz="1600" b="1" dirty="0">
                <a:latin typeface="Times New Roman" pitchFamily="18" charset="0"/>
                <a:cs typeface="Times New Roman" pitchFamily="18" charset="0"/>
              </a:rPr>
              <a:t> </a:t>
            </a:r>
            <a:endParaRPr lang="en-US" sz="1200" b="1" dirty="0">
              <a:latin typeface="Times New Roman" pitchFamily="18" charset="0"/>
              <a:cs typeface="Times New Roman" pitchFamily="18" charset="0"/>
            </a:endParaRPr>
          </a:p>
          <a:p>
            <a:pPr>
              <a:defRPr/>
            </a:pPr>
            <a:r>
              <a:rPr lang="en-US" sz="1600" b="1" u="sng" dirty="0">
                <a:solidFill>
                  <a:srgbClr val="FF0000"/>
                </a:solidFill>
                <a:latin typeface="Times New Roman" pitchFamily="18" charset="0"/>
                <a:cs typeface="Times New Roman" pitchFamily="18" charset="0"/>
              </a:rPr>
              <a:t>METAS</a:t>
            </a:r>
            <a:r>
              <a:rPr lang="en-US" sz="1600" b="1" dirty="0">
                <a:latin typeface="Times New Roman" pitchFamily="18" charset="0"/>
                <a:cs typeface="Times New Roman" pitchFamily="18" charset="0"/>
              </a:rPr>
              <a:t> </a:t>
            </a:r>
          </a:p>
          <a:p>
            <a:pPr>
              <a:defRPr/>
            </a:pPr>
            <a:r>
              <a:rPr lang="en-US" sz="1600" b="1" dirty="0" err="1">
                <a:latin typeface="Times New Roman" pitchFamily="18" charset="0"/>
                <a:cs typeface="Times New Roman" pitchFamily="18" charset="0"/>
              </a:rPr>
              <a:t>Encontrar</a:t>
            </a:r>
            <a:r>
              <a:rPr lang="en-US" sz="1600" b="1" dirty="0">
                <a:latin typeface="Times New Roman" pitchFamily="18" charset="0"/>
                <a:cs typeface="Times New Roman" pitchFamily="18" charset="0"/>
              </a:rPr>
              <a:t> la </a:t>
            </a:r>
            <a:r>
              <a:rPr lang="en-US" sz="1600" b="1" dirty="0" err="1">
                <a:latin typeface="Times New Roman" pitchFamily="18" charset="0"/>
                <a:cs typeface="Times New Roman" pitchFamily="18" charset="0"/>
              </a:rPr>
              <a:t>ubicación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para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una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cierta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fecha</a:t>
            </a:r>
            <a:r>
              <a:rPr lang="en-US" sz="1600" b="1" dirty="0">
                <a:latin typeface="Times New Roman" pitchFamily="18" charset="0"/>
                <a:cs typeface="Times New Roman" pitchFamily="18" charset="0"/>
              </a:rPr>
              <a:t> (3 </a:t>
            </a:r>
            <a:r>
              <a:rPr lang="en-US" sz="1600" b="1" dirty="0" err="1">
                <a:latin typeface="Times New Roman" pitchFamily="18" charset="0"/>
                <a:cs typeface="Times New Roman" pitchFamily="18" charset="0"/>
              </a:rPr>
              <a:t>meses</a:t>
            </a:r>
            <a:r>
              <a:rPr lang="en-US" sz="1600" b="1" dirty="0">
                <a:latin typeface="Times New Roman" pitchFamily="18" charset="0"/>
                <a:cs typeface="Times New Roman" pitchFamily="18" charset="0"/>
              </a:rPr>
              <a:t>). En </a:t>
            </a:r>
            <a:r>
              <a:rPr lang="en-US" sz="1600" b="1" dirty="0" err="1">
                <a:latin typeface="Times New Roman" pitchFamily="18" charset="0"/>
                <a:cs typeface="Times New Roman" pitchFamily="18" charset="0"/>
              </a:rPr>
              <a:t>seis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meses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tener</a:t>
            </a:r>
            <a:r>
              <a:rPr lang="en-US" sz="1600" b="1" dirty="0">
                <a:latin typeface="Times New Roman" pitchFamily="18" charset="0"/>
                <a:cs typeface="Times New Roman" pitchFamily="18" charset="0"/>
              </a:rPr>
              <a:t> la casa en </a:t>
            </a:r>
            <a:r>
              <a:rPr lang="en-US" sz="1600" b="1" dirty="0" err="1">
                <a:latin typeface="Times New Roman" pitchFamily="18" charset="0"/>
                <a:cs typeface="Times New Roman" pitchFamily="18" charset="0"/>
              </a:rPr>
              <a:t>construcción</a:t>
            </a:r>
            <a:r>
              <a:rPr lang="en-US" sz="1600" b="1" dirty="0">
                <a:latin typeface="Times New Roman" pitchFamily="18" charset="0"/>
                <a:cs typeface="Times New Roman" pitchFamily="18" charset="0"/>
              </a:rPr>
              <a:t> y </a:t>
            </a:r>
            <a:r>
              <a:rPr lang="en-US" sz="1600" b="1" dirty="0" err="1">
                <a:latin typeface="Times New Roman" pitchFamily="18" charset="0"/>
                <a:cs typeface="Times New Roman" pitchFamily="18" charset="0"/>
              </a:rPr>
              <a:t>completada</a:t>
            </a:r>
            <a:r>
              <a:rPr lang="en-US" sz="1600" b="1" dirty="0">
                <a:latin typeface="Times New Roman" pitchFamily="18" charset="0"/>
                <a:cs typeface="Times New Roman" pitchFamily="18" charset="0"/>
              </a:rPr>
              <a:t> en un </a:t>
            </a:r>
            <a:r>
              <a:rPr lang="en-US" sz="1600" b="1" dirty="0" err="1">
                <a:latin typeface="Times New Roman" pitchFamily="18" charset="0"/>
                <a:cs typeface="Times New Roman" pitchFamily="18" charset="0"/>
              </a:rPr>
              <a:t>año</a:t>
            </a:r>
            <a:r>
              <a:rPr lang="en-US" sz="1600" b="1" dirty="0">
                <a:latin typeface="Times New Roman" pitchFamily="18" charset="0"/>
                <a:cs typeface="Times New Roman" pitchFamily="18" charset="0"/>
              </a:rPr>
              <a:t>.</a:t>
            </a:r>
          </a:p>
          <a:p>
            <a:pPr>
              <a:defRPr/>
            </a:pPr>
            <a:r>
              <a:rPr lang="en-US" sz="1600" b="1" dirty="0">
                <a:latin typeface="Times New Roman" pitchFamily="18" charset="0"/>
                <a:cs typeface="Times New Roman" pitchFamily="18" charset="0"/>
              </a:rPr>
              <a:t> </a:t>
            </a:r>
            <a:endParaRPr lang="en-US" sz="1200" b="1" dirty="0">
              <a:latin typeface="Times New Roman" pitchFamily="18" charset="0"/>
              <a:cs typeface="Times New Roman" pitchFamily="18" charset="0"/>
            </a:endParaRPr>
          </a:p>
          <a:p>
            <a:pPr>
              <a:defRPr/>
            </a:pPr>
            <a:r>
              <a:rPr lang="en-US" sz="1600" b="1" u="sng" dirty="0">
                <a:solidFill>
                  <a:srgbClr val="FF0000"/>
                </a:solidFill>
                <a:latin typeface="Times New Roman" pitchFamily="18" charset="0"/>
                <a:cs typeface="Times New Roman" pitchFamily="18" charset="0"/>
              </a:rPr>
              <a:t>VALORES</a:t>
            </a:r>
            <a:r>
              <a:rPr lang="en-US" sz="1600" b="1" dirty="0">
                <a:latin typeface="Times New Roman" pitchFamily="18" charset="0"/>
                <a:cs typeface="Times New Roman" pitchFamily="18" charset="0"/>
              </a:rPr>
              <a:t> </a:t>
            </a:r>
          </a:p>
          <a:p>
            <a:pPr>
              <a:defRPr/>
            </a:pPr>
            <a:r>
              <a:rPr lang="en-US" sz="1600" b="1" dirty="0">
                <a:latin typeface="Times New Roman" pitchFamily="18" charset="0"/>
                <a:cs typeface="Times New Roman" pitchFamily="18" charset="0"/>
              </a:rPr>
              <a:t>Los </a:t>
            </a:r>
            <a:r>
              <a:rPr lang="en-US" sz="1600" b="1" dirty="0" err="1">
                <a:latin typeface="Times New Roman" pitchFamily="18" charset="0"/>
                <a:cs typeface="Times New Roman" pitchFamily="18" charset="0"/>
              </a:rPr>
              <a:t>principios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fundamentales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seleccionas</a:t>
            </a:r>
            <a:r>
              <a:rPr lang="en-US" sz="1600" b="1" dirty="0">
                <a:latin typeface="Times New Roman" pitchFamily="18" charset="0"/>
                <a:cs typeface="Times New Roman" pitchFamily="18" charset="0"/>
              </a:rPr>
              <a:t> y </a:t>
            </a:r>
            <a:r>
              <a:rPr lang="en-US" sz="1600" b="1" dirty="0" err="1">
                <a:latin typeface="Times New Roman" pitchFamily="18" charset="0"/>
                <a:cs typeface="Times New Roman" pitchFamily="18" charset="0"/>
              </a:rPr>
              <a:t>modificas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puedes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decidir</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poner</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vigas</a:t>
            </a:r>
            <a:r>
              <a:rPr lang="en-US" sz="1600" b="1" dirty="0">
                <a:latin typeface="Times New Roman" pitchFamily="18" charset="0"/>
                <a:cs typeface="Times New Roman" pitchFamily="18" charset="0"/>
              </a:rPr>
              <a:t> del </a:t>
            </a:r>
            <a:r>
              <a:rPr lang="en-US" sz="1600" b="1" dirty="0" err="1">
                <a:latin typeface="Times New Roman" pitchFamily="18" charset="0"/>
                <a:cs typeface="Times New Roman" pitchFamily="18" charset="0"/>
              </a:rPr>
              <a:t>techo</a:t>
            </a:r>
            <a:r>
              <a:rPr lang="en-US" sz="1600" b="1" dirty="0">
                <a:latin typeface="Times New Roman" pitchFamily="18" charset="0"/>
                <a:cs typeface="Times New Roman" pitchFamily="18" charset="0"/>
              </a:rPr>
              <a:t> y los </a:t>
            </a:r>
            <a:r>
              <a:rPr lang="en-US" sz="1600" b="1" dirty="0" err="1">
                <a:latin typeface="Times New Roman" pitchFamily="18" charset="0"/>
                <a:cs typeface="Times New Roman" pitchFamily="18" charset="0"/>
              </a:rPr>
              <a:t>tachones</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las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paredes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sobre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centros</a:t>
            </a:r>
            <a:r>
              <a:rPr lang="en-US" sz="1600" b="1" dirty="0">
                <a:latin typeface="Times New Roman" pitchFamily="18" charset="0"/>
                <a:cs typeface="Times New Roman" pitchFamily="18" charset="0"/>
              </a:rPr>
              <a:t> de 4 pies </a:t>
            </a:r>
            <a:r>
              <a:rPr lang="en-US" sz="1600" b="1" dirty="0" err="1">
                <a:latin typeface="Times New Roman" pitchFamily="18" charset="0"/>
                <a:cs typeface="Times New Roman" pitchFamily="18" charset="0"/>
              </a:rPr>
              <a:t>para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ahorrarte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dinero</a:t>
            </a:r>
            <a:r>
              <a:rPr lang="en-US" sz="1600" b="1" dirty="0">
                <a:latin typeface="Times New Roman" pitchFamily="18" charset="0"/>
                <a:cs typeface="Times New Roman" pitchFamily="18" charset="0"/>
              </a:rPr>
              <a:t>. Las </a:t>
            </a:r>
            <a:r>
              <a:rPr lang="en-US" sz="1600" b="1" dirty="0" err="1">
                <a:latin typeface="Times New Roman" pitchFamily="18" charset="0"/>
                <a:cs typeface="Times New Roman" pitchFamily="18" charset="0"/>
              </a:rPr>
              <a:t>consecuencias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serán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techo</a:t>
            </a:r>
            <a:r>
              <a:rPr lang="en-US" sz="1600" b="1" dirty="0">
                <a:latin typeface="Times New Roman" pitchFamily="18" charset="0"/>
                <a:cs typeface="Times New Roman" pitchFamily="18" charset="0"/>
              </a:rPr>
              <a:t> y </a:t>
            </a:r>
            <a:r>
              <a:rPr lang="en-US" sz="1600" b="1" dirty="0" err="1">
                <a:latin typeface="Times New Roman" pitchFamily="18" charset="0"/>
                <a:cs typeface="Times New Roman" pitchFamily="18" charset="0"/>
              </a:rPr>
              <a:t>tus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paredes</a:t>
            </a:r>
            <a:r>
              <a:rPr lang="en-US" sz="1600" b="1" dirty="0">
                <a:latin typeface="Times New Roman" pitchFamily="18" charset="0"/>
                <a:cs typeface="Times New Roman" pitchFamily="18" charset="0"/>
              </a:rPr>
              <a:t> se </a:t>
            </a:r>
            <a:r>
              <a:rPr lang="en-US" sz="1600" b="1" dirty="0" err="1">
                <a:latin typeface="Times New Roman" pitchFamily="18" charset="0"/>
                <a:cs typeface="Times New Roman" pitchFamily="18" charset="0"/>
              </a:rPr>
              <a:t>combarán</a:t>
            </a:r>
            <a:r>
              <a:rPr lang="en-US" sz="1600" b="1" dirty="0">
                <a:latin typeface="Times New Roman" pitchFamily="18" charset="0"/>
                <a:cs typeface="Times New Roman" pitchFamily="18" charset="0"/>
              </a:rPr>
              <a:t> con el </a:t>
            </a:r>
            <a:r>
              <a:rPr lang="en-US" sz="1600" b="1" dirty="0" err="1">
                <a:latin typeface="Times New Roman" pitchFamily="18" charset="0"/>
                <a:cs typeface="Times New Roman" pitchFamily="18" charset="0"/>
              </a:rPr>
              <a:t>tiempo</a:t>
            </a:r>
            <a:r>
              <a:rPr lang="en-US" sz="1600" b="1" dirty="0">
                <a:latin typeface="Times New Roman" pitchFamily="18" charset="0"/>
                <a:cs typeface="Times New Roman" pitchFamily="18" charset="0"/>
              </a:rPr>
              <a:t> y </a:t>
            </a:r>
            <a:r>
              <a:rPr lang="en-US" sz="1600" b="1" dirty="0" err="1">
                <a:latin typeface="Times New Roman" pitchFamily="18" charset="0"/>
                <a:cs typeface="Times New Roman" pitchFamily="18" charset="0"/>
              </a:rPr>
              <a:t>tu</a:t>
            </a:r>
            <a:r>
              <a:rPr lang="en-US" sz="1600" b="1" dirty="0">
                <a:latin typeface="Times New Roman" pitchFamily="18" charset="0"/>
                <a:cs typeface="Times New Roman" pitchFamily="18" charset="0"/>
              </a:rPr>
              <a:t> casa se </a:t>
            </a:r>
            <a:r>
              <a:rPr lang="en-US" sz="1600" b="1" dirty="0" err="1">
                <a:latin typeface="Times New Roman" pitchFamily="18" charset="0"/>
                <a:cs typeface="Times New Roman" pitchFamily="18" charset="0"/>
              </a:rPr>
              <a:t>deteriorará</a:t>
            </a:r>
            <a:r>
              <a:rPr lang="en-US" sz="1600" b="1" dirty="0">
                <a:latin typeface="Times New Roman" pitchFamily="18" charset="0"/>
                <a:cs typeface="Times New Roman" pitchFamily="18" charset="0"/>
              </a:rPr>
              <a:t>. Te </a:t>
            </a:r>
            <a:r>
              <a:rPr lang="en-US" sz="1600" b="1" dirty="0" err="1">
                <a:latin typeface="Times New Roman" pitchFamily="18" charset="0"/>
                <a:cs typeface="Times New Roman" pitchFamily="18" charset="0"/>
              </a:rPr>
              <a:t>costará</a:t>
            </a:r>
            <a:r>
              <a:rPr lang="en-US" sz="1600" b="1" dirty="0">
                <a:latin typeface="Times New Roman" pitchFamily="18" charset="0"/>
                <a:cs typeface="Times New Roman" pitchFamily="18" charset="0"/>
              </a:rPr>
              <a:t> mucho </a:t>
            </a:r>
            <a:r>
              <a:rPr lang="en-US" sz="1600" b="1" dirty="0" err="1">
                <a:latin typeface="Times New Roman" pitchFamily="18" charset="0"/>
                <a:cs typeface="Times New Roman" pitchFamily="18" charset="0"/>
              </a:rPr>
              <a:t>más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dinero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repararlo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hubieras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seguido</a:t>
            </a:r>
            <a:r>
              <a:rPr lang="en-US" sz="1600" b="1" dirty="0">
                <a:latin typeface="Times New Roman" pitchFamily="18" charset="0"/>
                <a:cs typeface="Times New Roman" pitchFamily="18" charset="0"/>
              </a:rPr>
              <a:t> los </a:t>
            </a:r>
            <a:r>
              <a:rPr lang="en-US" sz="1600" b="1" dirty="0" err="1">
                <a:latin typeface="Times New Roman" pitchFamily="18" charset="0"/>
                <a:cs typeface="Times New Roman" pitchFamily="18" charset="0"/>
              </a:rPr>
              <a:t>principios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fundamentales</a:t>
            </a:r>
            <a:r>
              <a:rPr lang="en-US" sz="1600" b="1" dirty="0">
                <a:latin typeface="Times New Roman" pitchFamily="18" charset="0"/>
                <a:cs typeface="Times New Roman" pitchFamily="18" charset="0"/>
              </a:rPr>
              <a:t> en primer </a:t>
            </a:r>
            <a:r>
              <a:rPr lang="en-US" sz="1600" b="1" dirty="0" err="1">
                <a:latin typeface="Times New Roman" pitchFamily="18" charset="0"/>
                <a:cs typeface="Times New Roman" pitchFamily="18" charset="0"/>
              </a:rPr>
              <a:t>lugar</a:t>
            </a:r>
            <a:r>
              <a:rPr lang="en-US" sz="1600" b="1" dirty="0">
                <a:latin typeface="Times New Roman" pitchFamily="18" charset="0"/>
                <a:cs typeface="Times New Roman" pitchFamily="18" charset="0"/>
              </a:rPr>
              <a:t>. </a:t>
            </a:r>
          </a:p>
          <a:p>
            <a:pPr>
              <a:defRPr/>
            </a:pPr>
            <a:endParaRPr lang="en-US" sz="1200" b="1" dirty="0">
              <a:latin typeface="Times New Roman" pitchFamily="18" charset="0"/>
              <a:cs typeface="Times New Roman" pitchFamily="18" charset="0"/>
            </a:endParaRPr>
          </a:p>
          <a:p>
            <a:pPr>
              <a:defRPr/>
            </a:pPr>
            <a:r>
              <a:rPr lang="en-US" sz="1600" b="1" u="sng" dirty="0">
                <a:solidFill>
                  <a:srgbClr val="FF0000"/>
                </a:solidFill>
                <a:latin typeface="Times New Roman" pitchFamily="18" charset="0"/>
                <a:cs typeface="Times New Roman" pitchFamily="18" charset="0"/>
              </a:rPr>
              <a:t>PROCESOS</a:t>
            </a:r>
            <a:r>
              <a:rPr lang="en-US" sz="1600" b="1" dirty="0">
                <a:latin typeface="Times New Roman" pitchFamily="18" charset="0"/>
                <a:cs typeface="Times New Roman" pitchFamily="18" charset="0"/>
              </a:rPr>
              <a:t> </a:t>
            </a:r>
          </a:p>
          <a:p>
            <a:pPr>
              <a:defRPr/>
            </a:pPr>
            <a:r>
              <a:rPr lang="en-US" sz="1600" b="1" dirty="0" err="1">
                <a:latin typeface="Times New Roman" pitchFamily="18" charset="0"/>
                <a:cs typeface="Times New Roman" pitchFamily="18" charset="0"/>
              </a:rPr>
              <a:t>Tareas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relacionadas</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grupo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proceso</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construcción</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gabinete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procesos</a:t>
            </a:r>
            <a:r>
              <a:rPr lang="en-US" sz="1600" b="1" dirty="0">
                <a:latin typeface="Times New Roman" pitchFamily="18" charset="0"/>
                <a:cs typeface="Times New Roman" pitchFamily="18" charset="0"/>
              </a:rPr>
              <a:t> del </a:t>
            </a:r>
            <a:r>
              <a:rPr lang="en-US" sz="1600" b="1" dirty="0" err="1">
                <a:latin typeface="Times New Roman" pitchFamily="18" charset="0"/>
                <a:cs typeface="Times New Roman" pitchFamily="18" charset="0"/>
              </a:rPr>
              <a:t>sistema</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agua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procesos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eléctricos</a:t>
            </a:r>
            <a:r>
              <a:rPr lang="en-US" sz="1600" b="1" dirty="0">
                <a:latin typeface="Times New Roman" pitchFamily="18" charset="0"/>
                <a:cs typeface="Times New Roman" pitchFamily="18" charset="0"/>
              </a:rPr>
              <a:t>, etc.</a:t>
            </a:r>
          </a:p>
          <a:p>
            <a:pPr>
              <a:defRPr/>
            </a:pPr>
            <a:endParaRPr lang="en-US" sz="1200" b="1" dirty="0">
              <a:latin typeface="Times New Roman" pitchFamily="18" charset="0"/>
              <a:cs typeface="Times New Roman" pitchFamily="18" charset="0"/>
            </a:endParaRPr>
          </a:p>
          <a:p>
            <a:pPr>
              <a:defRPr/>
            </a:pPr>
            <a:r>
              <a:rPr lang="en-US" sz="1600" b="1" u="sng" dirty="0">
                <a:solidFill>
                  <a:srgbClr val="FF0000"/>
                </a:solidFill>
                <a:latin typeface="Times New Roman" pitchFamily="18" charset="0"/>
                <a:cs typeface="Times New Roman" pitchFamily="18" charset="0"/>
              </a:rPr>
              <a:t>MEDIDAS</a:t>
            </a:r>
            <a:endParaRPr lang="en-US" sz="1600" b="1" dirty="0">
              <a:latin typeface="Times New Roman" pitchFamily="18" charset="0"/>
              <a:cs typeface="Times New Roman" pitchFamily="18" charset="0"/>
            </a:endParaRPr>
          </a:p>
          <a:p>
            <a:pPr>
              <a:defRPr/>
            </a:pPr>
            <a:r>
              <a:rPr lang="en-US" sz="1600" b="1" dirty="0" err="1">
                <a:latin typeface="Times New Roman" pitchFamily="18" charset="0"/>
                <a:cs typeface="Times New Roman" pitchFamily="18" charset="0"/>
              </a:rPr>
              <a:t>Mide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medidas</a:t>
            </a:r>
            <a:r>
              <a:rPr lang="en-US" sz="1600" b="1" dirty="0">
                <a:latin typeface="Times New Roman" pitchFamily="18" charset="0"/>
                <a:cs typeface="Times New Roman" pitchFamily="18" charset="0"/>
              </a:rPr>
              <a:t> de </a:t>
            </a:r>
            <a:r>
              <a:rPr lang="en-US" sz="1600" b="1" dirty="0" err="1">
                <a:latin typeface="Times New Roman" pitchFamily="18" charset="0"/>
                <a:cs typeface="Times New Roman" pitchFamily="18" charset="0"/>
              </a:rPr>
              <a:t>las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habitaciiones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Asegúrate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se </a:t>
            </a:r>
            <a:r>
              <a:rPr lang="en-US" sz="1600" b="1" dirty="0" err="1">
                <a:latin typeface="Times New Roman" pitchFamily="18" charset="0"/>
                <a:cs typeface="Times New Roman" pitchFamily="18" charset="0"/>
              </a:rPr>
              <a:t>ajusta</a:t>
            </a:r>
            <a:r>
              <a:rPr lang="en-US" sz="1600" b="1" dirty="0">
                <a:latin typeface="Times New Roman" pitchFamily="18" charset="0"/>
                <a:cs typeface="Times New Roman" pitchFamily="18" charset="0"/>
              </a:rPr>
              <a:t> al </a:t>
            </a:r>
            <a:r>
              <a:rPr lang="en-US" sz="1600" b="1" dirty="0" err="1">
                <a:latin typeface="Times New Roman" pitchFamily="18" charset="0"/>
                <a:cs typeface="Times New Roman" pitchFamily="18" charset="0"/>
              </a:rPr>
              <a:t>plano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Mide</a:t>
            </a:r>
            <a:r>
              <a:rPr lang="en-US" sz="1600" b="1" dirty="0">
                <a:latin typeface="Times New Roman" pitchFamily="18" charset="0"/>
                <a:cs typeface="Times New Roman" pitchFamily="18" charset="0"/>
              </a:rPr>
              <a:t> el </a:t>
            </a:r>
            <a:r>
              <a:rPr lang="en-US" sz="1600" b="1" dirty="0" err="1">
                <a:latin typeface="Times New Roman" pitchFamily="18" charset="0"/>
                <a:cs typeface="Times New Roman" pitchFamily="18" charset="0"/>
              </a:rPr>
              <a:t>dinero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gastado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para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asegurarte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estás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dentro</a:t>
            </a:r>
            <a:r>
              <a:rPr lang="en-US" sz="1600" b="1" dirty="0">
                <a:latin typeface="Times New Roman" pitchFamily="18" charset="0"/>
                <a:cs typeface="Times New Roman" pitchFamily="18" charset="0"/>
              </a:rPr>
              <a:t> del </a:t>
            </a:r>
            <a:r>
              <a:rPr lang="en-US" sz="1600" b="1" dirty="0" err="1">
                <a:latin typeface="Times New Roman" pitchFamily="18" charset="0"/>
                <a:cs typeface="Times New Roman" pitchFamily="18" charset="0"/>
              </a:rPr>
              <a:t>presupuesto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Mide</a:t>
            </a:r>
            <a:r>
              <a:rPr lang="en-US" sz="1600" b="1" dirty="0">
                <a:latin typeface="Times New Roman" pitchFamily="18" charset="0"/>
                <a:cs typeface="Times New Roman" pitchFamily="18" charset="0"/>
              </a:rPr>
              <a:t> lo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importante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para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asegurarte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la </a:t>
            </a:r>
            <a:r>
              <a:rPr lang="en-US" sz="1600" b="1" dirty="0" err="1">
                <a:latin typeface="Times New Roman" pitchFamily="18" charset="0"/>
                <a:cs typeface="Times New Roman" pitchFamily="18" charset="0"/>
              </a:rPr>
              <a:t>estructura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es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correcta</a:t>
            </a:r>
            <a:r>
              <a:rPr lang="en-US" sz="1600" b="1" dirty="0">
                <a:latin typeface="Times New Roman" pitchFamily="18" charset="0"/>
                <a:cs typeface="Times New Roman" pitchFamily="18" charset="0"/>
              </a:rPr>
              <a:t> y </a:t>
            </a:r>
            <a:r>
              <a:rPr lang="en-US" sz="1600" b="1" dirty="0" err="1">
                <a:latin typeface="Times New Roman" pitchFamily="18" charset="0"/>
                <a:cs typeface="Times New Roman" pitchFamily="18" charset="0"/>
              </a:rPr>
              <a:t>que</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tú</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estás</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teniendo</a:t>
            </a:r>
            <a:r>
              <a:rPr lang="en-US" sz="1600" b="1" dirty="0">
                <a:latin typeface="Times New Roman" pitchFamily="18" charset="0"/>
                <a:cs typeface="Times New Roman" pitchFamily="18" charset="0"/>
              </a:rPr>
              <a:t> el </a:t>
            </a:r>
            <a:r>
              <a:rPr lang="en-US" sz="1600" b="1" dirty="0" err="1">
                <a:latin typeface="Times New Roman" pitchFamily="18" charset="0"/>
                <a:cs typeface="Times New Roman" pitchFamily="18" charset="0"/>
              </a:rPr>
              <a:t>progreso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correcto</a:t>
            </a:r>
            <a:r>
              <a:rPr lang="en-US" sz="1600" b="1" dirty="0">
                <a:latin typeface="Times New Roman" pitchFamily="18" charset="0"/>
                <a:cs typeface="Times New Roman" pitchFamily="18" charset="0"/>
              </a:rPr>
              <a:t>. </a:t>
            </a:r>
          </a:p>
        </p:txBody>
      </p:sp>
    </p:spTree>
  </p:cSld>
  <p:clrMapOvr>
    <a:masterClrMapping/>
  </p:clrMapOvr>
  <p:transition spd="slow">
    <p:checke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152400" y="1524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400" b="1">
              <a:latin typeface="Times New Roman" panose="02020603050405020304" pitchFamily="18" charset="0"/>
            </a:endParaRPr>
          </a:p>
        </p:txBody>
      </p:sp>
      <p:sp>
        <p:nvSpPr>
          <p:cNvPr id="1346563" name="Text Box 3"/>
          <p:cNvSpPr txBox="1">
            <a:spLocks noChangeArrowheads="1"/>
          </p:cNvSpPr>
          <p:nvPr/>
        </p:nvSpPr>
        <p:spPr bwMode="auto">
          <a:xfrm>
            <a:off x="152400" y="1031875"/>
            <a:ext cx="6950075" cy="7983538"/>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endParaRPr lang="en-US" altLang="en-US" sz="400" b="1">
              <a:solidFill>
                <a:srgbClr val="000000"/>
              </a:solidFill>
              <a:cs typeface="Times New Roman" panose="02020603050405020304" pitchFamily="18" charset="0"/>
            </a:endParaRPr>
          </a:p>
          <a:p>
            <a:pPr algn="ctr">
              <a:defRPr/>
            </a:pPr>
            <a:endParaRPr lang="en-US" altLang="en-US" sz="1000">
              <a:solidFill>
                <a:srgbClr val="FF0000"/>
              </a:solidFill>
            </a:endParaRPr>
          </a:p>
          <a:p>
            <a:pPr algn="ctr">
              <a:defRPr/>
            </a:pPr>
            <a:r>
              <a:rPr lang="en-US" altLang="en-US" sz="2000">
                <a:solidFill>
                  <a:srgbClr val="FF0000"/>
                </a:solidFill>
              </a:rPr>
              <a:t>UNGIDO Y ENVIADO PARA SER UN DISCÍPULO</a:t>
            </a:r>
            <a:endParaRPr lang="en-US" altLang="en-US" sz="2000">
              <a:solidFill>
                <a:srgbClr val="FF0000"/>
              </a:solidFill>
              <a:cs typeface="Times New Roman" panose="02020603050405020304" pitchFamily="18" charset="0"/>
            </a:endParaRPr>
          </a:p>
          <a:p>
            <a:pPr>
              <a:defRPr/>
            </a:pPr>
            <a:endParaRPr lang="en-US" altLang="en-US" sz="800" b="1">
              <a:solidFill>
                <a:srgbClr val="FF0000"/>
              </a:solidFill>
              <a:cs typeface="Times New Roman" panose="02020603050405020304" pitchFamily="18" charset="0"/>
            </a:endParaRPr>
          </a:p>
          <a:p>
            <a:pPr algn="just">
              <a:defRPr/>
            </a:pPr>
            <a:r>
              <a:rPr lang="es-ES" altLang="en-US" sz="1600" b="1">
                <a:solidFill>
                  <a:srgbClr val="FF0000"/>
                </a:solidFill>
                <a:latin typeface="Times New Roman" panose="02020603050405020304" pitchFamily="18" charset="0"/>
              </a:rPr>
              <a:t>Lucas 4:18</a:t>
            </a:r>
          </a:p>
          <a:p>
            <a:pPr>
              <a:defRPr/>
            </a:pPr>
            <a:r>
              <a:rPr lang="es-ES" altLang="en-US" sz="1600" b="1">
                <a:solidFill>
                  <a:srgbClr val="FF0000"/>
                </a:solidFill>
                <a:latin typeface="Times New Roman" panose="02020603050405020304" pitchFamily="18" charset="0"/>
              </a:rPr>
              <a:t>18 El Espíritu del Señor está sobre mí, Por cuanto me ha ungido para dar buenas nuevas a los pobres; Me ha enviado a sanar a los quebrantados de corazón; A pregonar libertad a los cautivos, Y vista a los ciegos; A poner en libertad a los oprimidos; </a:t>
            </a:r>
          </a:p>
          <a:p>
            <a:pPr>
              <a:defRPr/>
            </a:pPr>
            <a:endParaRPr lang="en-US" altLang="en-US" sz="800" b="1">
              <a:solidFill>
                <a:srgbClr val="FF0000"/>
              </a:solidFill>
              <a:latin typeface="Times New Roman" panose="02020603050405020304" pitchFamily="18" charset="0"/>
              <a:cs typeface="Times New Roman" panose="02020603050405020304" pitchFamily="18" charset="0"/>
            </a:endParaRPr>
          </a:p>
          <a:p>
            <a:pPr>
              <a:defRPr/>
            </a:pPr>
            <a:endParaRPr lang="en-US" altLang="en-US" sz="1600" b="1">
              <a:solidFill>
                <a:srgbClr val="FF0000"/>
              </a:solidFill>
              <a:latin typeface="Times New Roman" panose="02020603050405020304" pitchFamily="18" charset="0"/>
              <a:cs typeface="Times New Roman" panose="02020603050405020304" pitchFamily="18" charset="0"/>
            </a:endParaRPr>
          </a:p>
          <a:p>
            <a:pPr algn="ctr">
              <a:defRPr/>
            </a:pPr>
            <a:r>
              <a:rPr lang="en-US" altLang="en-US" sz="1900" b="1">
                <a:solidFill>
                  <a:srgbClr val="0033CC"/>
                </a:solidFill>
              </a:rPr>
              <a:t>COMISIÓN COMO NUESTRO DISCÍPULO DE JESÚS</a:t>
            </a:r>
            <a:endParaRPr lang="en-US" altLang="en-US" sz="1900" b="1">
              <a:solidFill>
                <a:srgbClr val="0033CC"/>
              </a:solidFill>
              <a:cs typeface="Times New Roman" panose="02020603050405020304" pitchFamily="18" charset="0"/>
            </a:endParaRPr>
          </a:p>
          <a:p>
            <a:pPr>
              <a:defRPr/>
            </a:pPr>
            <a:endParaRPr lang="en-US" altLang="en-US" sz="800">
              <a:solidFill>
                <a:srgbClr val="0033CC"/>
              </a:solidFill>
              <a:cs typeface="Times New Roman" panose="02020603050405020304" pitchFamily="18" charset="0"/>
            </a:endParaRPr>
          </a:p>
          <a:p>
            <a:pPr>
              <a:defRPr/>
            </a:pPr>
            <a:r>
              <a:rPr lang="en-US" altLang="en-US" sz="1600" b="1">
                <a:solidFill>
                  <a:srgbClr val="0033CC"/>
                </a:solidFill>
                <a:latin typeface="Times New Roman" panose="02020603050405020304" pitchFamily="18" charset="0"/>
                <a:cs typeface="Times New Roman" panose="02020603050405020304" pitchFamily="18" charset="0"/>
              </a:rPr>
              <a:t>Lucas 14:21-23</a:t>
            </a:r>
          </a:p>
          <a:p>
            <a:pPr>
              <a:defRPr/>
            </a:pPr>
            <a:r>
              <a:rPr lang="es-ES" altLang="en-US" sz="1600" b="1">
                <a:solidFill>
                  <a:srgbClr val="0033CC"/>
                </a:solidFill>
                <a:latin typeface="Times New Roman" panose="02020603050405020304" pitchFamily="18" charset="0"/>
              </a:rPr>
              <a:t>21 Vuelto el siervo, hizo saber estas cosas a su señor. Entonces enojado el padre de familia, dijo a su siervo: Vé pronto por las plazas y las calles de la ciudad, y trae acá a los pobres, los mancos, los cojos y los ciegos. </a:t>
            </a:r>
          </a:p>
          <a:p>
            <a:pPr>
              <a:defRPr/>
            </a:pPr>
            <a:r>
              <a:rPr lang="es-ES" altLang="en-US" sz="1600" b="1">
                <a:solidFill>
                  <a:srgbClr val="0033CC"/>
                </a:solidFill>
                <a:latin typeface="Times New Roman" panose="02020603050405020304" pitchFamily="18" charset="0"/>
              </a:rPr>
              <a:t>22 Y dijo el siervo: Señor, se ha hecho como mandaste, y aún hay lugar. </a:t>
            </a:r>
          </a:p>
          <a:p>
            <a:pPr>
              <a:defRPr/>
            </a:pPr>
            <a:r>
              <a:rPr lang="es-ES" altLang="en-US" sz="1600" b="1">
                <a:solidFill>
                  <a:srgbClr val="0033CC"/>
                </a:solidFill>
                <a:latin typeface="Times New Roman" panose="02020603050405020304" pitchFamily="18" charset="0"/>
              </a:rPr>
              <a:t>23 Dijo el señor al siervo: Vé por los caminos y por los vallados, y fuérzalos a entrar, para que se llene mi casa. </a:t>
            </a:r>
          </a:p>
          <a:p>
            <a:pPr>
              <a:defRPr/>
            </a:pPr>
            <a:endParaRPr lang="en-US" altLang="en-US" sz="800" b="1">
              <a:solidFill>
                <a:srgbClr val="006600"/>
              </a:solidFill>
            </a:endParaRPr>
          </a:p>
          <a:p>
            <a:pPr>
              <a:defRPr/>
            </a:pPr>
            <a:endParaRPr lang="en-US" altLang="en-US" sz="1600" b="1">
              <a:solidFill>
                <a:srgbClr val="006600"/>
              </a:solidFill>
            </a:endParaRPr>
          </a:p>
          <a:p>
            <a:pPr algn="ctr">
              <a:defRPr/>
            </a:pPr>
            <a:r>
              <a:rPr lang="en-US" altLang="en-US" sz="2000" b="1">
                <a:solidFill>
                  <a:srgbClr val="006600"/>
                </a:solidFill>
              </a:rPr>
              <a:t>LA PRUEBA EN EL JUICIO FINAL</a:t>
            </a:r>
            <a:endParaRPr lang="en-US" altLang="en-US" sz="2000" b="1">
              <a:solidFill>
                <a:srgbClr val="006600"/>
              </a:solidFill>
              <a:cs typeface="Times New Roman" panose="02020603050405020304" pitchFamily="18" charset="0"/>
            </a:endParaRPr>
          </a:p>
          <a:p>
            <a:pPr>
              <a:defRPr/>
            </a:pPr>
            <a:endParaRPr lang="en-US" altLang="en-US" sz="800" b="1">
              <a:solidFill>
                <a:srgbClr val="006600"/>
              </a:solidFill>
              <a:cs typeface="Times New Roman" panose="02020603050405020304" pitchFamily="18" charset="0"/>
            </a:endParaRPr>
          </a:p>
          <a:p>
            <a:pPr>
              <a:defRPr/>
            </a:pPr>
            <a:r>
              <a:rPr lang="es-ES" altLang="en-US" sz="1600" b="1">
                <a:solidFill>
                  <a:srgbClr val="006600"/>
                </a:solidFill>
                <a:latin typeface="Times New Roman" panose="02020603050405020304" pitchFamily="18" charset="0"/>
              </a:rPr>
              <a:t>Mateo 25:32-36</a:t>
            </a:r>
          </a:p>
          <a:p>
            <a:pPr>
              <a:defRPr/>
            </a:pPr>
            <a:r>
              <a:rPr lang="es-ES" altLang="en-US" sz="1600" b="1">
                <a:solidFill>
                  <a:srgbClr val="006600"/>
                </a:solidFill>
                <a:latin typeface="Times New Roman" panose="02020603050405020304" pitchFamily="18" charset="0"/>
              </a:rPr>
              <a:t>32 y serán reunidas delante de él todas las naciones; y apartará los unos de los otros, como aparta el pastor las ovejas de los cabritos. </a:t>
            </a:r>
          </a:p>
          <a:p>
            <a:pPr>
              <a:defRPr/>
            </a:pPr>
            <a:r>
              <a:rPr lang="es-ES" altLang="en-US" sz="1600" b="1">
                <a:solidFill>
                  <a:srgbClr val="006600"/>
                </a:solidFill>
                <a:latin typeface="Times New Roman" panose="02020603050405020304" pitchFamily="18" charset="0"/>
              </a:rPr>
              <a:t>33 Y pondrá las ovejas a su derecha, y los cabritos a su izquierda. </a:t>
            </a:r>
          </a:p>
          <a:p>
            <a:pPr>
              <a:defRPr/>
            </a:pPr>
            <a:r>
              <a:rPr lang="es-ES" altLang="en-US" sz="1600" b="1">
                <a:solidFill>
                  <a:srgbClr val="006600"/>
                </a:solidFill>
                <a:latin typeface="Times New Roman" panose="02020603050405020304" pitchFamily="18" charset="0"/>
              </a:rPr>
              <a:t>34 Entonces el Rey dirá a los de su derecha: Venid, benditos de mi Padre, heredad el reino preparado para vosotros desde la fundación del mundo. </a:t>
            </a:r>
          </a:p>
          <a:p>
            <a:pPr>
              <a:defRPr/>
            </a:pPr>
            <a:r>
              <a:rPr lang="es-ES" altLang="en-US" sz="1600" b="1">
                <a:solidFill>
                  <a:srgbClr val="006600"/>
                </a:solidFill>
                <a:latin typeface="Times New Roman" panose="02020603050405020304" pitchFamily="18" charset="0"/>
              </a:rPr>
              <a:t>35 Porque tuve hambre, y me disteis de comer; tuve sed, y me disteis de beber; fui forastero, y me recogisteis; </a:t>
            </a:r>
          </a:p>
          <a:p>
            <a:pPr>
              <a:defRPr/>
            </a:pPr>
            <a:r>
              <a:rPr lang="es-ES" altLang="en-US" sz="1600" b="1">
                <a:solidFill>
                  <a:srgbClr val="006600"/>
                </a:solidFill>
                <a:latin typeface="Times New Roman" panose="02020603050405020304" pitchFamily="18" charset="0"/>
              </a:rPr>
              <a:t>36 estuve desnudo, y me cubristeis; enfermo, y me visitasteis; en la cárcel, y vinisteis a mí. </a:t>
            </a:r>
          </a:p>
          <a:p>
            <a:pPr>
              <a:defRPr/>
            </a:pPr>
            <a:endParaRPr lang="en-US" altLang="en-US" sz="1600" b="1">
              <a:solidFill>
                <a:srgbClr val="006600"/>
              </a:solidFill>
              <a:latin typeface="Times New Roman" panose="02020603050405020304" pitchFamily="18" charset="0"/>
              <a:cs typeface="Times New Roman" panose="02020603050405020304" pitchFamily="18" charset="0"/>
            </a:endParaRPr>
          </a:p>
        </p:txBody>
      </p:sp>
      <p:sp>
        <p:nvSpPr>
          <p:cNvPr id="269316" name="Text Box 4"/>
          <p:cNvSpPr txBox="1">
            <a:spLocks noChangeArrowheads="1"/>
          </p:cNvSpPr>
          <p:nvPr/>
        </p:nvSpPr>
        <p:spPr bwMode="auto">
          <a:xfrm>
            <a:off x="152400" y="273050"/>
            <a:ext cx="6985000" cy="668338"/>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b="1">
              <a:solidFill>
                <a:srgbClr val="FF0000"/>
              </a:solidFill>
            </a:endParaRPr>
          </a:p>
          <a:p>
            <a:r>
              <a:rPr lang="en-US" altLang="en-US" sz="1800" b="1">
                <a:solidFill>
                  <a:schemeClr val="bg1"/>
                </a:solidFill>
              </a:rPr>
              <a:t>JESÚS' DECLARACIÓN DE MISIÓN - NUESTRA MISIÓN</a:t>
            </a:r>
          </a:p>
          <a:p>
            <a:endParaRPr lang="en-US" altLang="en-US" sz="800" b="1">
              <a:solidFill>
                <a:schemeClr val="bg1"/>
              </a:solidFill>
            </a:endParaRPr>
          </a:p>
        </p:txBody>
      </p:sp>
    </p:spTree>
  </p:cSld>
  <p:clrMapOvr>
    <a:masterClrMapping/>
  </p:clrMapOvr>
  <p:transition spd="slow">
    <p:checke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Text Box 2"/>
          <p:cNvSpPr txBox="1">
            <a:spLocks noChangeArrowheads="1"/>
          </p:cNvSpPr>
          <p:nvPr/>
        </p:nvSpPr>
        <p:spPr bwMode="auto">
          <a:xfrm>
            <a:off x="201613" y="177800"/>
            <a:ext cx="6911975" cy="928688"/>
          </a:xfrm>
          <a:prstGeom prst="rect">
            <a:avLst/>
          </a:prstGeom>
          <a:gradFill rotWithShape="0">
            <a:gsLst>
              <a:gs pos="0">
                <a:srgbClr val="FFFF66"/>
              </a:gs>
              <a:gs pos="50000">
                <a:schemeClr val="bg1"/>
              </a:gs>
              <a:gs pos="100000">
                <a:srgbClr val="FFFF66"/>
              </a:gs>
            </a:gsLst>
            <a:lin ang="5400000" scaled="1"/>
          </a:gradFill>
          <a:ln w="76200">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400" b="1">
              <a:solidFill>
                <a:srgbClr val="FF0000"/>
              </a:solidFill>
              <a:latin typeface="Arial Black" panose="020B0A04020102020204" pitchFamily="34" charset="0"/>
            </a:endParaRPr>
          </a:p>
          <a:p>
            <a:pPr algn="ctr">
              <a:defRPr/>
            </a:pPr>
            <a:r>
              <a:rPr lang="en-US" altLang="en-US" sz="3200" b="1">
                <a:solidFill>
                  <a:srgbClr val="FF0000"/>
                </a:solidFill>
                <a:latin typeface="Arial Black" panose="020B0A04020102020204" pitchFamily="34" charset="0"/>
              </a:rPr>
              <a:t>MISIÓN</a:t>
            </a:r>
            <a:r>
              <a:rPr lang="en-US" altLang="en-US" sz="3200" b="1">
                <a:latin typeface="Arial Black" panose="020B0A04020102020204" pitchFamily="34" charset="0"/>
              </a:rPr>
              <a:t>  -  </a:t>
            </a:r>
            <a:r>
              <a:rPr lang="en-US" altLang="en-US" sz="3200" b="1">
                <a:solidFill>
                  <a:srgbClr val="0000FF"/>
                </a:solidFill>
                <a:latin typeface="Arial Black" panose="020B0A04020102020204" pitchFamily="34" charset="0"/>
              </a:rPr>
              <a:t>VISIÓN </a:t>
            </a:r>
            <a:r>
              <a:rPr lang="en-US" altLang="en-US" sz="3200" b="1">
                <a:latin typeface="Arial Black" panose="020B0A04020102020204" pitchFamily="34" charset="0"/>
              </a:rPr>
              <a:t> -  </a:t>
            </a:r>
            <a:r>
              <a:rPr lang="en-US" altLang="en-US" sz="3200" b="1">
                <a:solidFill>
                  <a:srgbClr val="006600"/>
                </a:solidFill>
                <a:latin typeface="Arial Black" panose="020B0A04020102020204" pitchFamily="34" charset="0"/>
              </a:rPr>
              <a:t>METAS</a:t>
            </a:r>
            <a:endParaRPr lang="en-US" altLang="en-US" sz="3200" b="1">
              <a:latin typeface="Arial Black" panose="020B0A04020102020204" pitchFamily="34" charset="0"/>
              <a:cs typeface="Times New Roman" panose="02020603050405020304" pitchFamily="18" charset="0"/>
            </a:endParaRPr>
          </a:p>
          <a:p>
            <a:pPr algn="ctr">
              <a:defRPr/>
            </a:pPr>
            <a:r>
              <a:rPr lang="en-US" altLang="en-US" sz="1400">
                <a:solidFill>
                  <a:srgbClr val="000000"/>
                </a:solidFill>
                <a:latin typeface="Arial Black" panose="020B0A04020102020204" pitchFamily="34" charset="0"/>
              </a:rPr>
              <a:t>APROVECHANDO BIEN EL TIEMPO</a:t>
            </a:r>
            <a:endParaRPr lang="en-US" altLang="en-US" sz="400">
              <a:latin typeface="Arial Black" panose="020B0A04020102020204" pitchFamily="34" charset="0"/>
            </a:endParaRPr>
          </a:p>
        </p:txBody>
      </p:sp>
      <p:sp>
        <p:nvSpPr>
          <p:cNvPr id="271363" name="Text Box 3"/>
          <p:cNvSpPr txBox="1">
            <a:spLocks noChangeArrowheads="1"/>
          </p:cNvSpPr>
          <p:nvPr/>
        </p:nvSpPr>
        <p:spPr bwMode="auto">
          <a:xfrm>
            <a:off x="228600" y="1238250"/>
            <a:ext cx="6934200" cy="18161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FF0000"/>
                </a:solidFill>
                <a:latin typeface="Times" panose="02020603050405020304" pitchFamily="18" charset="0"/>
                <a:cs typeface="Times New Roman" panose="02020603050405020304" pitchFamily="18" charset="0"/>
              </a:rPr>
              <a:t>Declaración de </a:t>
            </a:r>
            <a:r>
              <a:rPr lang="en-US" altLang="en-US" sz="1800" b="1">
                <a:solidFill>
                  <a:srgbClr val="FF0000"/>
                </a:solidFill>
                <a:latin typeface="Times" panose="02020603050405020304" pitchFamily="18" charset="0"/>
                <a:cs typeface="Times New Roman" panose="02020603050405020304" pitchFamily="18" charset="0"/>
              </a:rPr>
              <a:t>Misión</a:t>
            </a:r>
            <a:r>
              <a:rPr lang="en-US" altLang="en-US" sz="1600" b="1">
                <a:solidFill>
                  <a:srgbClr val="FF0000"/>
                </a:solidFill>
                <a:latin typeface="Times" panose="02020603050405020304" pitchFamily="18" charset="0"/>
                <a:cs typeface="Times New Roman" panose="02020603050405020304" pitchFamily="18" charset="0"/>
              </a:rPr>
              <a:t>:  (Mi propósito en la vida)</a:t>
            </a:r>
          </a:p>
          <a:p>
            <a:r>
              <a:rPr lang="en-US" altLang="en-US" sz="1600" b="1">
                <a:solidFill>
                  <a:srgbClr val="FF0000"/>
                </a:solidFill>
                <a:latin typeface="Times" panose="02020603050405020304" pitchFamily="18" charset="0"/>
                <a:cs typeface="Times New Roman" panose="02020603050405020304" pitchFamily="18" charset="0"/>
              </a:rPr>
              <a:t>Hijo de hombre</a:t>
            </a:r>
            <a:r>
              <a:rPr lang="en-US" altLang="en-US" sz="1400" b="1">
                <a:solidFill>
                  <a:srgbClr val="FF0000"/>
                </a:solidFill>
                <a:latin typeface="Times" panose="02020603050405020304" pitchFamily="18" charset="0"/>
                <a:cs typeface="Times New Roman" panose="02020603050405020304" pitchFamily="18" charset="0"/>
              </a:rPr>
              <a:t>: ___                   </a:t>
            </a:r>
            <a:r>
              <a:rPr lang="en-US" altLang="en-US" sz="1600" b="1">
                <a:solidFill>
                  <a:srgbClr val="FF0000"/>
                </a:solidFill>
                <a:latin typeface="Times" panose="02020603050405020304" pitchFamily="18" charset="0"/>
                <a:cs typeface="Times New Roman" panose="02020603050405020304" pitchFamily="18" charset="0"/>
              </a:rPr>
              <a:t>Hijo de Dios: ___</a:t>
            </a:r>
            <a:r>
              <a:rPr lang="en-US" altLang="en-US" sz="1600" b="1">
                <a:latin typeface="Times" panose="02020603050405020304" pitchFamily="18" charset="0"/>
              </a:rPr>
              <a:t> </a:t>
            </a:r>
          </a:p>
          <a:p>
            <a:endParaRPr lang="en-US" altLang="en-US" sz="1600" b="1"/>
          </a:p>
          <a:p>
            <a:endParaRPr lang="en-US" altLang="en-US" sz="2000" b="1"/>
          </a:p>
          <a:p>
            <a:endParaRPr lang="en-US" altLang="en-US" sz="3800" b="1"/>
          </a:p>
        </p:txBody>
      </p:sp>
      <p:sp>
        <p:nvSpPr>
          <p:cNvPr id="271364" name="Text Box 4"/>
          <p:cNvSpPr txBox="1">
            <a:spLocks noChangeArrowheads="1"/>
          </p:cNvSpPr>
          <p:nvPr/>
        </p:nvSpPr>
        <p:spPr bwMode="auto">
          <a:xfrm>
            <a:off x="228600" y="6481763"/>
            <a:ext cx="6934200" cy="2752725"/>
          </a:xfrm>
          <a:prstGeom prst="rect">
            <a:avLst/>
          </a:prstGeom>
          <a:noFill/>
          <a:ln w="762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660066"/>
                </a:solidFill>
                <a:latin typeface="Times" panose="02020603050405020304" pitchFamily="18" charset="0"/>
                <a:cs typeface="Times New Roman" panose="02020603050405020304" pitchFamily="18" charset="0"/>
              </a:rPr>
              <a:t>Actividades obligatorias: </a:t>
            </a:r>
            <a:r>
              <a:rPr lang="en-US" altLang="en-US" sz="1200" b="1" i="1">
                <a:solidFill>
                  <a:srgbClr val="660066"/>
                </a:solidFill>
                <a:latin typeface="Times" panose="02020603050405020304" pitchFamily="18" charset="0"/>
                <a:cs typeface="Times New Roman" panose="02020603050405020304" pitchFamily="18" charset="0"/>
              </a:rPr>
              <a:t>(cambia las horas a tu mejor estimación)</a:t>
            </a:r>
            <a:endParaRPr lang="en-US" altLang="en-US" sz="1200">
              <a:solidFill>
                <a:srgbClr val="660066"/>
              </a:solidFill>
              <a:latin typeface="Times" panose="02020603050405020304" pitchFamily="18" charset="0"/>
              <a:cs typeface="Times New Roman" panose="02020603050405020304" pitchFamily="18" charset="0"/>
            </a:endParaRPr>
          </a:p>
          <a:p>
            <a:r>
              <a:rPr lang="en-US" altLang="en-US" sz="1400">
                <a:solidFill>
                  <a:srgbClr val="660066"/>
                </a:solidFill>
                <a:latin typeface="Times" panose="02020603050405020304" pitchFamily="18" charset="0"/>
                <a:cs typeface="Times New Roman" panose="02020603050405020304" pitchFamily="18" charset="0"/>
              </a:rPr>
              <a:t>(50-60)   ____   horas por semana trabajando y yendo al trabajo</a:t>
            </a:r>
          </a:p>
          <a:p>
            <a:r>
              <a:rPr lang="en-US" altLang="en-US" sz="1400">
                <a:solidFill>
                  <a:srgbClr val="660066"/>
                </a:solidFill>
                <a:latin typeface="Times" panose="02020603050405020304" pitchFamily="18" charset="0"/>
                <a:cs typeface="Times New Roman" panose="02020603050405020304" pitchFamily="18" charset="0"/>
              </a:rPr>
              <a:t>(50-60)   ____   horas durmiendo</a:t>
            </a:r>
          </a:p>
          <a:p>
            <a:r>
              <a:rPr lang="en-US" altLang="en-US" sz="1400">
                <a:solidFill>
                  <a:srgbClr val="660066"/>
                </a:solidFill>
                <a:latin typeface="Times" panose="02020603050405020304" pitchFamily="18" charset="0"/>
                <a:cs typeface="Times New Roman" panose="02020603050405020304" pitchFamily="18" charset="0"/>
              </a:rPr>
              <a:t>(24-30)   ____   horas comiendo y cocinando, etc</a:t>
            </a:r>
          </a:p>
          <a:p>
            <a:r>
              <a:rPr lang="en-US" altLang="en-US" sz="1400">
                <a:solidFill>
                  <a:srgbClr val="660066"/>
                </a:solidFill>
                <a:latin typeface="Times" panose="02020603050405020304" pitchFamily="18" charset="0"/>
                <a:cs typeface="Times New Roman" panose="02020603050405020304" pitchFamily="18" charset="0"/>
              </a:rPr>
              <a:t> ( 8-12)   ____   horas tareas de casa</a:t>
            </a:r>
          </a:p>
          <a:p>
            <a:r>
              <a:rPr lang="en-US" altLang="en-US" sz="1400">
                <a:solidFill>
                  <a:srgbClr val="660066"/>
                </a:solidFill>
                <a:latin typeface="Times" panose="02020603050405020304" pitchFamily="18" charset="0"/>
                <a:cs typeface="Times New Roman" panose="02020603050405020304" pitchFamily="18" charset="0"/>
              </a:rPr>
              <a:t>               ____   horas para ____________________________________________ </a:t>
            </a:r>
          </a:p>
          <a:p>
            <a:r>
              <a:rPr lang="en-US" altLang="en-US" sz="1400">
                <a:solidFill>
                  <a:srgbClr val="660066"/>
                </a:solidFill>
                <a:latin typeface="Times" panose="02020603050405020304" pitchFamily="18" charset="0"/>
                <a:cs typeface="Times New Roman" panose="02020603050405020304" pitchFamily="18" charset="0"/>
              </a:rPr>
              <a:t>               ____   horas para ___________________________________________    </a:t>
            </a:r>
          </a:p>
          <a:p>
            <a:r>
              <a:rPr lang="en-US" altLang="en-US" sz="1400">
                <a:solidFill>
                  <a:srgbClr val="660066"/>
                </a:solidFill>
                <a:latin typeface="Times" panose="02020603050405020304" pitchFamily="18" charset="0"/>
                <a:cs typeface="Times New Roman" panose="02020603050405020304" pitchFamily="18" charset="0"/>
              </a:rPr>
              <a:t>               ____   horas para ___________________________________________</a:t>
            </a:r>
            <a:r>
              <a:rPr lang="en-US" altLang="en-US" sz="1400">
                <a:latin typeface="Times" panose="02020603050405020304" pitchFamily="18" charset="0"/>
                <a:cs typeface="Times New Roman" panose="02020603050405020304" pitchFamily="18" charset="0"/>
              </a:rPr>
              <a:t>    </a:t>
            </a:r>
          </a:p>
          <a:p>
            <a:endParaRPr lang="en-US" altLang="en-US" sz="800">
              <a:latin typeface="Times" panose="02020603050405020304" pitchFamily="18" charset="0"/>
              <a:cs typeface="Times New Roman" panose="02020603050405020304" pitchFamily="18" charset="0"/>
            </a:endParaRPr>
          </a:p>
          <a:p>
            <a:r>
              <a:rPr lang="en-US" altLang="en-US" sz="1400">
                <a:latin typeface="Times" panose="02020603050405020304" pitchFamily="18" charset="0"/>
                <a:cs typeface="Times New Roman" panose="02020603050405020304" pitchFamily="18" charset="0"/>
              </a:rPr>
              <a:t>               </a:t>
            </a:r>
            <a:r>
              <a:rPr lang="en-US" altLang="en-US" sz="1400">
                <a:solidFill>
                  <a:srgbClr val="660066"/>
                </a:solidFill>
                <a:latin typeface="Times" panose="02020603050405020304" pitchFamily="18" charset="0"/>
                <a:cs typeface="Times New Roman" panose="02020603050405020304" pitchFamily="18" charset="0"/>
              </a:rPr>
              <a:t>____  Total de horas para actividades obligatorias</a:t>
            </a:r>
          </a:p>
          <a:p>
            <a:endParaRPr lang="en-US" altLang="en-US" sz="800">
              <a:solidFill>
                <a:srgbClr val="660066"/>
              </a:solidFill>
              <a:latin typeface="Times" panose="02020603050405020304" pitchFamily="18" charset="0"/>
              <a:cs typeface="Times New Roman" panose="02020603050405020304" pitchFamily="18" charset="0"/>
            </a:endParaRPr>
          </a:p>
          <a:p>
            <a:r>
              <a:rPr lang="en-US" altLang="en-US" sz="1400">
                <a:solidFill>
                  <a:srgbClr val="FF0000"/>
                </a:solidFill>
                <a:latin typeface="Times" panose="02020603050405020304" pitchFamily="18" charset="0"/>
                <a:cs typeface="Times New Roman" panose="02020603050405020304" pitchFamily="18" charset="0"/>
              </a:rPr>
              <a:t>168 horas por semana, menos el total = _____  horas de tiempo discrecional o libre para manejar.</a:t>
            </a:r>
            <a:endParaRPr lang="en-US" altLang="en-US" sz="1800" b="1"/>
          </a:p>
        </p:txBody>
      </p:sp>
      <p:sp>
        <p:nvSpPr>
          <p:cNvPr id="271365" name="Text Box 5"/>
          <p:cNvSpPr txBox="1">
            <a:spLocks noChangeArrowheads="1"/>
          </p:cNvSpPr>
          <p:nvPr/>
        </p:nvSpPr>
        <p:spPr bwMode="auto">
          <a:xfrm>
            <a:off x="228600" y="5081588"/>
            <a:ext cx="6934200" cy="1235075"/>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006600"/>
                </a:solidFill>
                <a:latin typeface="Times" panose="02020603050405020304" pitchFamily="18" charset="0"/>
                <a:cs typeface="Times New Roman" panose="02020603050405020304" pitchFamily="18" charset="0"/>
              </a:rPr>
              <a:t>Metas:  </a:t>
            </a:r>
            <a:r>
              <a:rPr lang="en-US" altLang="en-US" sz="1600" b="1">
                <a:solidFill>
                  <a:srgbClr val="006600"/>
                </a:solidFill>
                <a:latin typeface="Times" panose="02020603050405020304" pitchFamily="18" charset="0"/>
                <a:cs typeface="Times New Roman" panose="02020603050405020304" pitchFamily="18" charset="0"/>
              </a:rPr>
              <a:t>Qué quiero lograr y cuándo:</a:t>
            </a:r>
            <a:endParaRPr lang="en-US" altLang="en-US" sz="2000" b="1">
              <a:latin typeface="Times" panose="02020603050405020304" pitchFamily="18" charset="0"/>
              <a:cs typeface="Times New Roman" panose="02020603050405020304" pitchFamily="18" charset="0"/>
            </a:endParaRPr>
          </a:p>
          <a:p>
            <a:endParaRPr lang="en-US" altLang="en-US" sz="2000" b="1">
              <a:latin typeface="Times" panose="02020603050405020304" pitchFamily="18" charset="0"/>
            </a:endParaRPr>
          </a:p>
          <a:p>
            <a:endParaRPr lang="en-US" altLang="en-US" sz="3200" b="1"/>
          </a:p>
        </p:txBody>
      </p:sp>
      <p:sp>
        <p:nvSpPr>
          <p:cNvPr id="271366" name="Text Box 6"/>
          <p:cNvSpPr txBox="1">
            <a:spLocks noChangeArrowheads="1"/>
          </p:cNvSpPr>
          <p:nvPr/>
        </p:nvSpPr>
        <p:spPr bwMode="auto">
          <a:xfrm>
            <a:off x="228600" y="3201988"/>
            <a:ext cx="6934200" cy="1724025"/>
          </a:xfrm>
          <a:prstGeom prst="rect">
            <a:avLst/>
          </a:prstGeom>
          <a:noFill/>
          <a:ln w="762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chemeClr val="accent2"/>
                </a:solidFill>
                <a:latin typeface="Times" panose="02020603050405020304" pitchFamily="18" charset="0"/>
                <a:cs typeface="Times New Roman" panose="02020603050405020304" pitchFamily="18" charset="0"/>
              </a:rPr>
              <a:t>Visión:</a:t>
            </a:r>
            <a:r>
              <a:rPr lang="en-US" altLang="en-US" sz="1600" b="1">
                <a:solidFill>
                  <a:schemeClr val="accent2"/>
                </a:solidFill>
                <a:latin typeface="Times" panose="02020603050405020304" pitchFamily="18" charset="0"/>
                <a:cs typeface="Times New Roman" panose="02020603050405020304" pitchFamily="18" charset="0"/>
              </a:rPr>
              <a:t>  Una imagen de lo que voy a ser y hacer:</a:t>
            </a:r>
          </a:p>
          <a:p>
            <a:endParaRPr lang="en-US" altLang="en-US" sz="1600" b="1">
              <a:solidFill>
                <a:schemeClr val="accent2"/>
              </a:solidFill>
              <a:latin typeface="Times" panose="02020603050405020304" pitchFamily="18" charset="0"/>
            </a:endParaRPr>
          </a:p>
          <a:p>
            <a:endParaRPr lang="en-US" altLang="en-US" sz="2000" b="1">
              <a:solidFill>
                <a:schemeClr val="accent2"/>
              </a:solidFill>
            </a:endParaRPr>
          </a:p>
          <a:p>
            <a:endParaRPr lang="en-US" altLang="en-US" sz="1800" b="1">
              <a:solidFill>
                <a:schemeClr val="accent2"/>
              </a:solidFill>
            </a:endParaRPr>
          </a:p>
          <a:p>
            <a:endParaRPr lang="en-US" altLang="en-US" sz="3000" b="1">
              <a:solidFill>
                <a:schemeClr val="accent2"/>
              </a:solidFill>
            </a:endParaRPr>
          </a:p>
        </p:txBody>
      </p:sp>
    </p:spTree>
  </p:cSld>
  <p:clrMapOvr>
    <a:masterClrMapping/>
  </p:clrMapOvr>
  <p:transition spd="slow">
    <p:checke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p:txBody>
          <a:bodyPr/>
          <a:lstStyle/>
          <a:p>
            <a:pPr algn="ctr">
              <a:buFontTx/>
              <a:buNone/>
            </a:pPr>
            <a:r>
              <a:rPr lang="en-US" altLang="en-US" dirty="0"/>
              <a:t>H-19 word doc</a:t>
            </a:r>
          </a:p>
        </p:txBody>
      </p:sp>
    </p:spTree>
  </p:cSld>
  <p:clrMapOvr>
    <a:masterClrMapping/>
  </p:clrMapOvr>
  <p:transition spd="slow">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152400" y="66675"/>
            <a:ext cx="7010400" cy="1001713"/>
          </a:xfrm>
          <a:prstGeom prst="rect">
            <a:avLst/>
          </a:prstGeom>
          <a:gradFill rotWithShape="0">
            <a:gsLst>
              <a:gs pos="0">
                <a:srgbClr val="FFFF00"/>
              </a:gs>
              <a:gs pos="50000">
                <a:schemeClr val="bg1"/>
              </a:gs>
              <a:gs pos="100000">
                <a:srgbClr val="FFFF00"/>
              </a:gs>
            </a:gsLst>
            <a:lin ang="5400000" scaled="1"/>
          </a:gradFill>
          <a:ln w="57150">
            <a:solidFill>
              <a:srgbClr val="FF0000"/>
            </a:solidFill>
            <a:miter lim="800000"/>
            <a:headEnd/>
            <a:tailEnd/>
          </a:ln>
          <a:effectLst/>
        </p:spPr>
        <p:txBody>
          <a:bodyPr>
            <a:spAutoFit/>
          </a:bodyPr>
          <a:lstStyle/>
          <a:p>
            <a:pPr algn="ctr">
              <a:defRPr/>
            </a:pPr>
            <a:r>
              <a:rPr lang="en-US" sz="2000">
                <a:solidFill>
                  <a:srgbClr val="FF0000"/>
                </a:solidFill>
                <a:latin typeface="Rockwell Extra Bold" pitchFamily="18" charset="0"/>
              </a:rPr>
              <a:t>Los Dos Temas Principales de la Biblia</a:t>
            </a:r>
            <a:r>
              <a:rPr lang="en-US" sz="2400">
                <a:solidFill>
                  <a:srgbClr val="FF0000"/>
                </a:solidFill>
                <a:latin typeface="Rockwell Extra Bold" pitchFamily="18" charset="0"/>
              </a:rPr>
              <a:t>:</a:t>
            </a:r>
            <a:endParaRPr lang="en-US" sz="2400">
              <a:solidFill>
                <a:srgbClr val="FF0000"/>
              </a:solidFill>
              <a:latin typeface="Rockwell Extra Bold" pitchFamily="18" charset="0"/>
              <a:cs typeface="Times New Roman" pitchFamily="18" charset="0"/>
            </a:endParaRPr>
          </a:p>
          <a:p>
            <a:pPr algn="ctr">
              <a:defRPr/>
            </a:pPr>
            <a:r>
              <a:rPr lang="en-US" sz="3200" b="1">
                <a:solidFill>
                  <a:srgbClr val="FF0000"/>
                </a:solidFill>
                <a:latin typeface="Rockwell Extra Bold" pitchFamily="18" charset="0"/>
              </a:rPr>
              <a:t>RELACIÓN  Y  DOMINIO</a:t>
            </a:r>
          </a:p>
        </p:txBody>
      </p:sp>
      <p:sp>
        <p:nvSpPr>
          <p:cNvPr id="39939" name="Text Box 3"/>
          <p:cNvSpPr txBox="1">
            <a:spLocks noChangeArrowheads="1"/>
          </p:cNvSpPr>
          <p:nvPr/>
        </p:nvSpPr>
        <p:spPr bwMode="auto">
          <a:xfrm>
            <a:off x="152400" y="1120775"/>
            <a:ext cx="7000875" cy="1308100"/>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FFFF00"/>
                </a:solidFill>
                <a:cs typeface="Times New Roman" panose="02020603050405020304" pitchFamily="18" charset="0"/>
              </a:rPr>
              <a:t>Los dos propósitos para el hombre:</a:t>
            </a:r>
          </a:p>
          <a:p>
            <a:endParaRPr lang="en-US" altLang="en-US" sz="400">
              <a:solidFill>
                <a:srgbClr val="FFFF00"/>
              </a:solidFill>
              <a:cs typeface="Times New Roman" panose="02020603050405020304" pitchFamily="18" charset="0"/>
            </a:endParaRPr>
          </a:p>
          <a:p>
            <a:pPr>
              <a:buFont typeface="Wingdings" panose="05000000000000000000" pitchFamily="2" charset="2"/>
              <a:buChar char="Ø"/>
            </a:pPr>
            <a:r>
              <a:rPr lang="en-US" altLang="en-US" sz="1600">
                <a:solidFill>
                  <a:srgbClr val="FFFF00"/>
                </a:solidFill>
              </a:rPr>
              <a:t>  Relación con Dios</a:t>
            </a:r>
            <a:r>
              <a:rPr lang="en-US" altLang="en-US" sz="1600" b="1">
                <a:solidFill>
                  <a:srgbClr val="FFFF00"/>
                </a:solidFill>
                <a:latin typeface="Times" panose="02020603050405020304" pitchFamily="18" charset="0"/>
                <a:cs typeface="Times New Roman" panose="02020603050405020304" pitchFamily="18" charset="0"/>
              </a:rPr>
              <a:t>                     </a:t>
            </a:r>
            <a:r>
              <a:rPr lang="en-US" altLang="en-US" sz="1600" b="1" i="1">
                <a:solidFill>
                  <a:srgbClr val="FFFF00"/>
                </a:solidFill>
                <a:latin typeface="Times" panose="02020603050405020304" pitchFamily="18" charset="0"/>
                <a:cs typeface="Times New Roman" panose="02020603050405020304" pitchFamily="18" charset="0"/>
              </a:rPr>
              <a:t>           </a:t>
            </a:r>
            <a:r>
              <a:rPr lang="en-US" altLang="en-US" sz="1400" b="1">
                <a:solidFill>
                  <a:srgbClr val="FFFF00"/>
                </a:solidFill>
                <a:latin typeface="Times" panose="02020603050405020304" pitchFamily="18" charset="0"/>
                <a:cs typeface="Times New Roman" panose="02020603050405020304" pitchFamily="18" charset="0"/>
              </a:rPr>
              <a:t>(</a:t>
            </a:r>
            <a:r>
              <a:rPr lang="en-US" altLang="en-US" sz="1200" b="1">
                <a:solidFill>
                  <a:srgbClr val="FFFF00"/>
                </a:solidFill>
                <a:latin typeface="Times" panose="02020603050405020304" pitchFamily="18" charset="0"/>
                <a:cs typeface="Times New Roman" panose="02020603050405020304" pitchFamily="18" charset="0"/>
              </a:rPr>
              <a:t>Traer las bendiciones de Dios</a:t>
            </a:r>
            <a:r>
              <a:rPr lang="en-US" altLang="en-US" sz="1400" b="1">
                <a:solidFill>
                  <a:srgbClr val="FFFF00"/>
                </a:solidFill>
                <a:latin typeface="Times" panose="02020603050405020304" pitchFamily="18" charset="0"/>
                <a:cs typeface="Times New Roman" panose="02020603050405020304" pitchFamily="18" charset="0"/>
              </a:rPr>
              <a:t>)</a:t>
            </a:r>
          </a:p>
          <a:p>
            <a:pPr>
              <a:buFont typeface="Wingdings" panose="05000000000000000000" pitchFamily="2" charset="2"/>
              <a:buNone/>
            </a:pPr>
            <a:endParaRPr lang="en-US" altLang="en-US" sz="400" b="1">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600" b="1">
                <a:solidFill>
                  <a:srgbClr val="FFFF00"/>
                </a:solidFill>
              </a:rPr>
              <a:t>  </a:t>
            </a:r>
            <a:r>
              <a:rPr lang="en-US" altLang="en-US" sz="1600">
                <a:solidFill>
                  <a:srgbClr val="FFFF00"/>
                </a:solidFill>
              </a:rPr>
              <a:t>Dominio</a:t>
            </a:r>
            <a:r>
              <a:rPr lang="en-US" altLang="en-US" sz="1600">
                <a:solidFill>
                  <a:srgbClr val="FFFF00"/>
                </a:solidFill>
                <a:cs typeface="Times New Roman" panose="02020603050405020304" pitchFamily="18" charset="0"/>
              </a:rPr>
              <a:t> sobre la tierra </a:t>
            </a:r>
            <a:r>
              <a:rPr lang="en-US" altLang="en-US" sz="1600" b="1">
                <a:solidFill>
                  <a:srgbClr val="FFFF00"/>
                </a:solidFill>
                <a:latin typeface="Times" panose="02020603050405020304" pitchFamily="18" charset="0"/>
                <a:cs typeface="Times New Roman" panose="02020603050405020304" pitchFamily="18" charset="0"/>
              </a:rPr>
              <a:t>– Hacer la voluntad y la obra de Dios   					     </a:t>
            </a:r>
            <a:r>
              <a:rPr lang="en-US" altLang="en-US" sz="1400" b="1">
                <a:solidFill>
                  <a:srgbClr val="FFFF00"/>
                </a:solidFill>
                <a:latin typeface="Times" panose="02020603050405020304" pitchFamily="18" charset="0"/>
                <a:cs typeface="Times New Roman" panose="02020603050405020304" pitchFamily="18" charset="0"/>
              </a:rPr>
              <a:t>(</a:t>
            </a:r>
            <a:r>
              <a:rPr lang="en-US" altLang="en-US" sz="1200" b="1">
                <a:solidFill>
                  <a:srgbClr val="FFFF00"/>
                </a:solidFill>
                <a:latin typeface="Times" panose="02020603050405020304" pitchFamily="18" charset="0"/>
                <a:cs typeface="Times New Roman" panose="02020603050405020304" pitchFamily="18" charset="0"/>
              </a:rPr>
              <a:t>Traer el favor de Dios</a:t>
            </a:r>
            <a:r>
              <a:rPr lang="en-US" altLang="en-US" sz="1400" b="1">
                <a:solidFill>
                  <a:srgbClr val="FFFF00"/>
                </a:solidFill>
                <a:latin typeface="Times" panose="02020603050405020304" pitchFamily="18" charset="0"/>
                <a:cs typeface="Times New Roman" panose="02020603050405020304" pitchFamily="18" charset="0"/>
              </a:rPr>
              <a:t>)</a:t>
            </a:r>
          </a:p>
          <a:p>
            <a:pPr>
              <a:buFont typeface="Wingdings" panose="05000000000000000000" pitchFamily="2" charset="2"/>
              <a:buChar char="Ø"/>
            </a:pPr>
            <a:endParaRPr lang="en-US" altLang="en-US" sz="200" b="1">
              <a:solidFill>
                <a:srgbClr val="FFFF00"/>
              </a:solidFill>
              <a:latin typeface="Times" panose="02020603050405020304" pitchFamily="18" charset="0"/>
              <a:cs typeface="Times New Roman" panose="02020603050405020304" pitchFamily="18" charset="0"/>
            </a:endParaRPr>
          </a:p>
        </p:txBody>
      </p:sp>
      <p:sp>
        <p:nvSpPr>
          <p:cNvPr id="39940" name="Text Box 4"/>
          <p:cNvSpPr txBox="1">
            <a:spLocks noChangeArrowheads="1"/>
          </p:cNvSpPr>
          <p:nvPr/>
        </p:nvSpPr>
        <p:spPr bwMode="auto">
          <a:xfrm>
            <a:off x="161925" y="5156200"/>
            <a:ext cx="7000875" cy="819150"/>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None/>
            </a:pPr>
            <a:endParaRPr lang="en-US" altLang="en-US" sz="400" b="1">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t>
            </a:r>
            <a:r>
              <a:rPr lang="en-US" altLang="en-US" sz="1600" b="1">
                <a:solidFill>
                  <a:srgbClr val="FFFF00"/>
                </a:solidFill>
                <a:latin typeface="Times" panose="02020603050405020304" pitchFamily="18" charset="0"/>
                <a:cs typeface="Times New Roman" panose="02020603050405020304" pitchFamily="18" charset="0"/>
              </a:rPr>
              <a:t>Consumir la Palabra</a:t>
            </a:r>
            <a:r>
              <a:rPr lang="en-US" altLang="en-US" sz="1200">
                <a:solidFill>
                  <a:srgbClr val="FFFF00"/>
                </a:solidFill>
                <a:latin typeface="Times" panose="02020603050405020304" pitchFamily="18" charset="0"/>
                <a:cs typeface="Times New Roman" panose="02020603050405020304" pitchFamily="18" charset="0"/>
              </a:rPr>
              <a:t>                                      </a:t>
            </a:r>
            <a:r>
              <a:rPr lang="en-US" altLang="en-US" sz="1400">
                <a:solidFill>
                  <a:srgbClr val="FFFF00"/>
                </a:solidFill>
              </a:rPr>
              <a:t>(Relación)</a:t>
            </a:r>
            <a:r>
              <a:rPr lang="en-US" altLang="en-US" sz="1200">
                <a:solidFill>
                  <a:srgbClr val="FFFF00"/>
                </a:solidFill>
                <a:latin typeface="Times" panose="02020603050405020304" pitchFamily="18" charset="0"/>
                <a:cs typeface="Times New Roman" panose="02020603050405020304" pitchFamily="18" charset="0"/>
              </a:rPr>
              <a:t>                 </a:t>
            </a:r>
          </a:p>
          <a:p>
            <a:pPr>
              <a:buFont typeface="Wingdings" panose="05000000000000000000" pitchFamily="2" charset="2"/>
              <a:buChar char="Ø"/>
            </a:pPr>
            <a:endParaRPr lang="en-US" altLang="en-US" sz="400">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t>
            </a:r>
            <a:r>
              <a:rPr lang="en-US" altLang="en-US" sz="1600" b="1">
                <a:solidFill>
                  <a:srgbClr val="FFFF00"/>
                </a:solidFill>
                <a:latin typeface="Times" panose="02020603050405020304" pitchFamily="18" charset="0"/>
                <a:cs typeface="Times New Roman" panose="02020603050405020304" pitchFamily="18" charset="0"/>
              </a:rPr>
              <a:t>La Palabra nos consume a nosotros</a:t>
            </a:r>
            <a:r>
              <a:rPr lang="en-US" altLang="en-US" sz="1200">
                <a:solidFill>
                  <a:srgbClr val="FFFF00"/>
                </a:solidFill>
                <a:latin typeface="Times" panose="02020603050405020304" pitchFamily="18" charset="0"/>
                <a:cs typeface="Times New Roman" panose="02020603050405020304" pitchFamily="18" charset="0"/>
              </a:rPr>
              <a:t>     </a:t>
            </a:r>
            <a:r>
              <a:rPr lang="en-US" altLang="en-US" sz="1400">
                <a:solidFill>
                  <a:srgbClr val="FFFF00"/>
                </a:solidFill>
              </a:rPr>
              <a:t>(Dominio)</a:t>
            </a:r>
            <a:r>
              <a:rPr lang="en-US" altLang="en-US" sz="1200" b="1">
                <a:solidFill>
                  <a:srgbClr val="FFFF00"/>
                </a:solidFill>
              </a:rPr>
              <a:t>            </a:t>
            </a:r>
          </a:p>
          <a:p>
            <a:pPr>
              <a:buFont typeface="Wingdings" panose="05000000000000000000" pitchFamily="2" charset="2"/>
              <a:buNone/>
            </a:pPr>
            <a:endParaRPr lang="en-US" altLang="en-US" sz="400">
              <a:solidFill>
                <a:srgbClr val="FFFF00"/>
              </a:solidFill>
              <a:cs typeface="Times New Roman" panose="02020603050405020304" pitchFamily="18" charset="0"/>
            </a:endParaRPr>
          </a:p>
        </p:txBody>
      </p:sp>
      <p:sp>
        <p:nvSpPr>
          <p:cNvPr id="39941" name="Text Box 5"/>
          <p:cNvSpPr txBox="1">
            <a:spLocks noChangeArrowheads="1"/>
          </p:cNvSpPr>
          <p:nvPr/>
        </p:nvSpPr>
        <p:spPr bwMode="auto">
          <a:xfrm>
            <a:off x="152400" y="7016750"/>
            <a:ext cx="7000875" cy="819150"/>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None/>
            </a:pPr>
            <a:endParaRPr lang="en-US" altLang="en-US" sz="400" b="1">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t>
            </a:r>
            <a:r>
              <a:rPr lang="en-US" altLang="en-US" sz="1600" b="1">
                <a:solidFill>
                  <a:srgbClr val="FFFF00"/>
                </a:solidFill>
                <a:latin typeface="Times" panose="02020603050405020304" pitchFamily="18" charset="0"/>
                <a:cs typeface="Times New Roman" panose="02020603050405020304" pitchFamily="18" charset="0"/>
              </a:rPr>
              <a:t>La invitación de Jesús: “</a:t>
            </a:r>
            <a:r>
              <a:rPr lang="en-US" altLang="en-US" sz="1600" b="1" i="1">
                <a:solidFill>
                  <a:srgbClr val="FFFF00"/>
                </a:solidFill>
                <a:latin typeface="Times" panose="02020603050405020304" pitchFamily="18" charset="0"/>
                <a:cs typeface="Times New Roman" panose="02020603050405020304" pitchFamily="18" charset="0"/>
              </a:rPr>
              <a:t>Venid a Mi”</a:t>
            </a:r>
            <a:r>
              <a:rPr lang="en-US" altLang="en-US" sz="1200" b="1">
                <a:solidFill>
                  <a:srgbClr val="FFFF00"/>
                </a:solidFill>
                <a:latin typeface="Times" panose="02020603050405020304" pitchFamily="18" charset="0"/>
                <a:cs typeface="Times New Roman" panose="02020603050405020304" pitchFamily="18" charset="0"/>
              </a:rPr>
              <a:t>                                                             </a:t>
            </a:r>
            <a:r>
              <a:rPr lang="en-US" altLang="en-US" sz="1400">
                <a:solidFill>
                  <a:srgbClr val="FFFF00"/>
                </a:solidFill>
                <a:cs typeface="Times New Roman" panose="02020603050405020304" pitchFamily="18" charset="0"/>
              </a:rPr>
              <a:t>(Relación)</a:t>
            </a:r>
            <a:r>
              <a:rPr lang="en-US" altLang="en-US" sz="1200" b="1">
                <a:solidFill>
                  <a:srgbClr val="FFFF00"/>
                </a:solidFill>
                <a:latin typeface="Times" panose="02020603050405020304" pitchFamily="18" charset="0"/>
                <a:cs typeface="Times New Roman" panose="02020603050405020304" pitchFamily="18" charset="0"/>
              </a:rPr>
              <a:t>  </a:t>
            </a:r>
          </a:p>
          <a:p>
            <a:pPr>
              <a:buFont typeface="Wingdings" panose="05000000000000000000" pitchFamily="2" charset="2"/>
              <a:buChar char="Ø"/>
            </a:pPr>
            <a:endParaRPr lang="en-US" altLang="en-US" sz="400" b="1">
              <a:solidFill>
                <a:srgbClr val="FFFF00"/>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t>
            </a:r>
            <a:r>
              <a:rPr lang="en-US" altLang="en-US" sz="1600" b="1">
                <a:solidFill>
                  <a:srgbClr val="FFFF00"/>
                </a:solidFill>
                <a:latin typeface="Times" panose="02020603050405020304" pitchFamily="18" charset="0"/>
                <a:cs typeface="Times New Roman" panose="02020603050405020304" pitchFamily="18" charset="0"/>
              </a:rPr>
              <a:t>El mandato de Jesús: “</a:t>
            </a:r>
            <a:r>
              <a:rPr lang="en-US" altLang="en-US" sz="1600" b="1" i="1">
                <a:solidFill>
                  <a:srgbClr val="FFFF00"/>
                </a:solidFill>
                <a:latin typeface="Times" panose="02020603050405020304" pitchFamily="18" charset="0"/>
                <a:cs typeface="Times New Roman" panose="02020603050405020304" pitchFamily="18" charset="0"/>
              </a:rPr>
              <a:t>Ministrar las necesidades de los demás”</a:t>
            </a:r>
            <a:r>
              <a:rPr lang="en-US" altLang="en-US" sz="1200" b="1">
                <a:solidFill>
                  <a:srgbClr val="FFFF00"/>
                </a:solidFill>
                <a:latin typeface="Times" panose="02020603050405020304" pitchFamily="18" charset="0"/>
                <a:cs typeface="Times New Roman" panose="02020603050405020304" pitchFamily="18" charset="0"/>
              </a:rPr>
              <a:t>    </a:t>
            </a:r>
            <a:r>
              <a:rPr lang="en-US" altLang="en-US" sz="1400">
                <a:solidFill>
                  <a:srgbClr val="FFFF00"/>
                </a:solidFill>
                <a:cs typeface="Times New Roman" panose="02020603050405020304" pitchFamily="18" charset="0"/>
              </a:rPr>
              <a:t>(Dominio)</a:t>
            </a:r>
          </a:p>
          <a:p>
            <a:pPr>
              <a:buFont typeface="Wingdings" panose="05000000000000000000" pitchFamily="2" charset="2"/>
              <a:buNone/>
            </a:pPr>
            <a:r>
              <a:rPr lang="en-US" altLang="en-US" sz="400">
                <a:solidFill>
                  <a:srgbClr val="FFFF00"/>
                </a:solidFill>
                <a:cs typeface="Times New Roman" panose="02020603050405020304" pitchFamily="18" charset="0"/>
              </a:rPr>
              <a:t>  </a:t>
            </a:r>
          </a:p>
        </p:txBody>
      </p:sp>
      <p:sp>
        <p:nvSpPr>
          <p:cNvPr id="39942" name="Text Box 6"/>
          <p:cNvSpPr txBox="1">
            <a:spLocks noChangeArrowheads="1"/>
          </p:cNvSpPr>
          <p:nvPr/>
        </p:nvSpPr>
        <p:spPr bwMode="auto">
          <a:xfrm>
            <a:off x="152400" y="4308475"/>
            <a:ext cx="7000875" cy="81915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buFont typeface="Wingdings" panose="05000000000000000000" pitchFamily="2" charset="2"/>
              <a:buNone/>
            </a:pPr>
            <a:endParaRPr lang="en-US" altLang="en-US" sz="400" b="1">
              <a:solidFill>
                <a:schemeClr val="bg1"/>
              </a:solidFill>
              <a:latin typeface="Times"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Produce fruto interno (Amor, gozo, paz...)</a:t>
            </a:r>
            <a:r>
              <a:rPr lang="en-US" altLang="en-US" sz="14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rPr>
              <a:t>(Relación)</a:t>
            </a:r>
            <a:r>
              <a:rPr lang="en-US" altLang="en-US" sz="1400" b="1">
                <a:solidFill>
                  <a:schemeClr val="bg1"/>
                </a:solidFill>
                <a:latin typeface="Times" panose="02020603050405020304" pitchFamily="18" charset="0"/>
                <a:cs typeface="Times New Roman" panose="02020603050405020304" pitchFamily="18" charset="0"/>
              </a:rPr>
              <a:t>  </a:t>
            </a:r>
          </a:p>
          <a:p>
            <a:pPr algn="just">
              <a:buFont typeface="Wingdings" panose="05000000000000000000" pitchFamily="2" charset="2"/>
              <a:buChar char="Ø"/>
            </a:pPr>
            <a:endParaRPr lang="en-US" altLang="en-US" sz="400" b="1">
              <a:solidFill>
                <a:schemeClr val="bg1"/>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Produce fruto externo (Ministrar las necesidades)</a:t>
            </a:r>
            <a:r>
              <a:rPr lang="en-US" altLang="en-US" sz="14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rPr>
              <a:t>(Dominio)</a:t>
            </a:r>
            <a:r>
              <a:rPr lang="en-US" altLang="en-US" sz="1400" b="1">
                <a:solidFill>
                  <a:schemeClr val="bg1"/>
                </a:solidFill>
                <a:latin typeface="Times" panose="02020603050405020304" pitchFamily="18" charset="0"/>
                <a:cs typeface="Times New Roman" panose="02020603050405020304" pitchFamily="18" charset="0"/>
              </a:rPr>
              <a:t>     </a:t>
            </a:r>
          </a:p>
          <a:p>
            <a:pPr>
              <a:buFont typeface="Wingdings" panose="05000000000000000000" pitchFamily="2" charset="2"/>
              <a:buNone/>
            </a:pPr>
            <a:endParaRPr lang="en-US" altLang="en-US" sz="400" b="1">
              <a:solidFill>
                <a:schemeClr val="bg1"/>
              </a:solidFill>
              <a:cs typeface="Times New Roman" panose="02020603050405020304" pitchFamily="18" charset="0"/>
            </a:endParaRPr>
          </a:p>
        </p:txBody>
      </p:sp>
      <p:sp>
        <p:nvSpPr>
          <p:cNvPr id="39943" name="Text Box 7"/>
          <p:cNvSpPr txBox="1">
            <a:spLocks noChangeArrowheads="1"/>
          </p:cNvSpPr>
          <p:nvPr/>
        </p:nvSpPr>
        <p:spPr bwMode="auto">
          <a:xfrm>
            <a:off x="161925" y="3479800"/>
            <a:ext cx="7000875" cy="819150"/>
          </a:xfrm>
          <a:prstGeom prst="rect">
            <a:avLst/>
          </a:prstGeom>
          <a:solidFill>
            <a:srgbClr val="0000CC"/>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buFont typeface="Wingdings" panose="05000000000000000000" pitchFamily="2" charset="2"/>
              <a:buNone/>
            </a:pPr>
            <a:endParaRPr lang="en-US" altLang="en-US" sz="400" b="1">
              <a:solidFill>
                <a:srgbClr val="FFFF00"/>
              </a:solidFill>
              <a:latin typeface="Times"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t>
            </a:r>
            <a:r>
              <a:rPr lang="en-US" altLang="en-US" sz="1600" b="1">
                <a:solidFill>
                  <a:srgbClr val="FFFF00"/>
                </a:solidFill>
                <a:latin typeface="Times" panose="02020603050405020304" pitchFamily="18" charset="0"/>
                <a:cs typeface="Times New Roman" panose="02020603050405020304" pitchFamily="18" charset="0"/>
              </a:rPr>
              <a:t>Derechos sobre los negocios del Padre a través de la </a:t>
            </a:r>
            <a:r>
              <a:rPr lang="en-US" altLang="en-US" sz="1400">
                <a:solidFill>
                  <a:srgbClr val="FFFF00"/>
                </a:solidFill>
                <a:cs typeface="Times New Roman" panose="02020603050405020304" pitchFamily="18" charset="0"/>
              </a:rPr>
              <a:t>Relación</a:t>
            </a:r>
          </a:p>
          <a:p>
            <a:pPr algn="just">
              <a:buFont typeface="Wingdings" panose="05000000000000000000" pitchFamily="2" charset="2"/>
              <a:buChar char="Ø"/>
            </a:pPr>
            <a:endParaRPr lang="en-US" altLang="en-US" sz="400">
              <a:solidFill>
                <a:srgbClr val="FFFF00"/>
              </a:solidFill>
              <a:cs typeface="Times New Roman" panose="02020603050405020304" pitchFamily="18" charset="0"/>
            </a:endParaRPr>
          </a:p>
          <a:p>
            <a:pPr algn="just">
              <a:buFont typeface="Wingdings" panose="05000000000000000000" pitchFamily="2" charset="2"/>
              <a:buChar char="Ø"/>
            </a:pPr>
            <a:r>
              <a:rPr lang="en-US" altLang="en-US" sz="1400" b="1">
                <a:solidFill>
                  <a:srgbClr val="FFFF00"/>
                </a:solidFill>
                <a:latin typeface="Times" panose="02020603050405020304" pitchFamily="18" charset="0"/>
                <a:cs typeface="Times New Roman" panose="02020603050405020304" pitchFamily="18" charset="0"/>
              </a:rPr>
              <a:t>  </a:t>
            </a:r>
            <a:r>
              <a:rPr lang="en-US" altLang="en-US" sz="1600" b="1">
                <a:solidFill>
                  <a:srgbClr val="FFFF00"/>
                </a:solidFill>
                <a:latin typeface="Times" panose="02020603050405020304" pitchFamily="18" charset="0"/>
                <a:cs typeface="Times New Roman" panose="02020603050405020304" pitchFamily="18" charset="0"/>
              </a:rPr>
              <a:t>Experimentar los negocios del Padre a través del </a:t>
            </a:r>
            <a:r>
              <a:rPr lang="en-US" altLang="en-US" sz="1400">
                <a:solidFill>
                  <a:srgbClr val="FFFF00"/>
                </a:solidFill>
                <a:cs typeface="Times New Roman" panose="02020603050405020304" pitchFamily="18" charset="0"/>
              </a:rPr>
              <a:t>Dominio</a:t>
            </a:r>
          </a:p>
          <a:p>
            <a:pPr algn="just">
              <a:buFont typeface="Wingdings" panose="05000000000000000000" pitchFamily="2" charset="2"/>
              <a:buNone/>
            </a:pPr>
            <a:endParaRPr lang="en-US" altLang="en-US" sz="400">
              <a:solidFill>
                <a:srgbClr val="FFFF00"/>
              </a:solidFill>
              <a:cs typeface="Times New Roman" panose="02020603050405020304" pitchFamily="18" charset="0"/>
            </a:endParaRPr>
          </a:p>
        </p:txBody>
      </p:sp>
      <p:sp>
        <p:nvSpPr>
          <p:cNvPr id="39944" name="Text Box 8"/>
          <p:cNvSpPr txBox="1">
            <a:spLocks noChangeArrowheads="1"/>
          </p:cNvSpPr>
          <p:nvPr/>
        </p:nvSpPr>
        <p:spPr bwMode="auto">
          <a:xfrm>
            <a:off x="152400" y="6022975"/>
            <a:ext cx="7000875" cy="93980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None/>
            </a:pPr>
            <a:endParaRPr lang="en-US" altLang="en-US" sz="400" b="1">
              <a:solidFill>
                <a:schemeClr val="bg1"/>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La llenura del Espíritu Santo</a:t>
            </a:r>
            <a:r>
              <a:rPr lang="en-US" altLang="en-US" sz="1200">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rPr>
              <a:t>(Relación)</a:t>
            </a:r>
            <a:r>
              <a:rPr lang="en-US" altLang="en-US" sz="1200" b="1">
                <a:solidFill>
                  <a:schemeClr val="bg1"/>
                </a:solidFill>
              </a:rPr>
              <a:t>    </a:t>
            </a:r>
            <a:r>
              <a:rPr lang="en-US" altLang="en-US" sz="1200" b="1">
                <a:solidFill>
                  <a:schemeClr val="bg1"/>
                </a:solidFill>
                <a:latin typeface="Times New Roman" panose="02020603050405020304" pitchFamily="18" charset="0"/>
                <a:cs typeface="Times New Roman" panose="02020603050405020304" pitchFamily="18" charset="0"/>
              </a:rPr>
              <a:t>(Una experiencia de zarza </a:t>
            </a:r>
            <a:r>
              <a:rPr lang="en-US" altLang="en-US" sz="1200" b="1">
                <a:solidFill>
                  <a:schemeClr val="bg1"/>
                </a:solidFill>
                <a:latin typeface="Times New Roman" panose="02020603050405020304" pitchFamily="18" charset="0"/>
              </a:rPr>
              <a:t>ardiendo</a:t>
            </a:r>
            <a:r>
              <a:rPr lang="en-US" altLang="en-US" sz="1200" b="1">
                <a:solidFill>
                  <a:schemeClr val="bg1"/>
                </a:solidFill>
                <a:latin typeface="Times New Roman" panose="02020603050405020304" pitchFamily="18" charset="0"/>
                <a:cs typeface="Times New Roman" panose="02020603050405020304" pitchFamily="18" charset="0"/>
              </a:rPr>
              <a:t>)</a:t>
            </a:r>
            <a:r>
              <a:rPr lang="en-US" altLang="en-US" sz="400" b="1">
                <a:solidFill>
                  <a:schemeClr val="bg1"/>
                </a:solidFill>
                <a:latin typeface="Times" panose="02020603050405020304" pitchFamily="18" charset="0"/>
                <a:cs typeface="Times New Roman" panose="02020603050405020304" pitchFamily="18" charset="0"/>
              </a:rPr>
              <a:t>		</a:t>
            </a:r>
          </a:p>
          <a:p>
            <a:pPr>
              <a:buFont typeface="Wingdings" panose="05000000000000000000" pitchFamily="2" charset="2"/>
              <a:buNone/>
            </a:pPr>
            <a:r>
              <a:rPr lang="en-US" altLang="en-US" sz="400" b="1">
                <a:solidFill>
                  <a:schemeClr val="bg1"/>
                </a:solidFill>
                <a:latin typeface="Times" panose="02020603050405020304" pitchFamily="18" charset="0"/>
                <a:cs typeface="Times New Roman" panose="02020603050405020304" pitchFamily="18" charset="0"/>
              </a:rPr>
              <a:t>                     </a:t>
            </a: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La obra del Espíritu Santo</a:t>
            </a:r>
            <a:r>
              <a:rPr lang="en-US" altLang="en-US" sz="1200">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rPr>
              <a:t>(Dominio)</a:t>
            </a:r>
            <a:r>
              <a:rPr lang="en-US" altLang="en-US" sz="1200" i="1">
                <a:solidFill>
                  <a:schemeClr val="bg1"/>
                </a:solidFill>
                <a:latin typeface="Times" panose="02020603050405020304" pitchFamily="18" charset="0"/>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(Convirtiéndose en zarza ardiendo)</a:t>
            </a:r>
          </a:p>
          <a:p>
            <a:pPr>
              <a:buFont typeface="Wingdings" panose="05000000000000000000" pitchFamily="2" charset="2"/>
              <a:buNone/>
            </a:pPr>
            <a:endParaRPr lang="en-US" altLang="en-US" sz="400" b="1">
              <a:solidFill>
                <a:schemeClr val="bg1"/>
              </a:solidFill>
              <a:latin typeface="Times" panose="02020603050405020304" pitchFamily="18" charset="0"/>
              <a:cs typeface="Times New Roman" panose="02020603050405020304" pitchFamily="18" charset="0"/>
            </a:endParaRPr>
          </a:p>
          <a:p>
            <a:pPr>
              <a:buFont typeface="Wingdings" panose="05000000000000000000" pitchFamily="2" charset="2"/>
              <a:buNone/>
            </a:pPr>
            <a:endParaRPr lang="en-US" altLang="en-US" sz="400" b="1">
              <a:solidFill>
                <a:schemeClr val="bg1"/>
              </a:solidFill>
              <a:cs typeface="Times New Roman" panose="02020603050405020304" pitchFamily="18" charset="0"/>
            </a:endParaRPr>
          </a:p>
        </p:txBody>
      </p:sp>
      <p:sp>
        <p:nvSpPr>
          <p:cNvPr id="39945" name="Text Box 9"/>
          <p:cNvSpPr txBox="1">
            <a:spLocks noChangeArrowheads="1"/>
          </p:cNvSpPr>
          <p:nvPr/>
        </p:nvSpPr>
        <p:spPr bwMode="auto">
          <a:xfrm>
            <a:off x="152400" y="7864475"/>
            <a:ext cx="7000875" cy="1400175"/>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El hombre necesita la ayuda de Dios</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cs typeface="Times New Roman" panose="02020603050405020304" pitchFamily="18" charset="0"/>
              </a:rPr>
              <a:t>(Relación)</a:t>
            </a:r>
          </a:p>
          <a:p>
            <a:r>
              <a:rPr lang="en-US" altLang="en-US" sz="1200" b="1">
                <a:solidFill>
                  <a:schemeClr val="bg1"/>
                </a:solidFill>
                <a:latin typeface="Times" panose="02020603050405020304" pitchFamily="18" charset="0"/>
                <a:cs typeface="Times New Roman" panose="02020603050405020304" pitchFamily="18" charset="0"/>
              </a:rPr>
              <a:t>       Alzaré mis ojos a los montes, ¿de dónde vendrá mi socorro?</a:t>
            </a:r>
            <a:r>
              <a:rPr lang="en-US" altLang="en-US" sz="1300" b="1">
                <a:solidFill>
                  <a:schemeClr val="bg1"/>
                </a:solidFill>
                <a:latin typeface="Times" panose="02020603050405020304" pitchFamily="18" charset="0"/>
                <a:cs typeface="Times New Roman" panose="02020603050405020304" pitchFamily="18" charset="0"/>
              </a:rPr>
              <a:t>   Sal 121:1</a:t>
            </a:r>
          </a:p>
          <a:p>
            <a:endParaRPr lang="en-US" altLang="en-US" sz="400" b="1">
              <a:solidFill>
                <a:schemeClr val="bg1"/>
              </a:solidFill>
              <a:latin typeface="Times" panose="02020603050405020304" pitchFamily="18" charset="0"/>
              <a:cs typeface="Times New Roman" panose="02020603050405020304" pitchFamily="18" charset="0"/>
            </a:endParaRP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Dios necesita la ayuda del hombre   </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cs typeface="Times New Roman" panose="02020603050405020304" pitchFamily="18" charset="0"/>
              </a:rPr>
              <a:t>(Dominio)</a:t>
            </a:r>
          </a:p>
          <a:p>
            <a:pPr>
              <a:buFont typeface="Wingdings" panose="05000000000000000000" pitchFamily="2" charset="2"/>
              <a:buNone/>
            </a:pPr>
            <a:r>
              <a:rPr lang="en-US" altLang="en-US">
                <a:solidFill>
                  <a:schemeClr val="bg1"/>
                </a:solidFill>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Maldecid a Meroz, dijo  el ángel de Jehová; Maldecid severamente a sus moradores,                  	Porque no vinieron al socorro de Jehová</a:t>
            </a:r>
            <a:r>
              <a:rPr lang="en-US" altLang="en-US" sz="1300" b="1">
                <a:solidFill>
                  <a:schemeClr val="bg1"/>
                </a:solidFill>
                <a:latin typeface="Times" panose="02020603050405020304" pitchFamily="18" charset="0"/>
                <a:cs typeface="Times New Roman" panose="02020603050405020304" pitchFamily="18" charset="0"/>
              </a:rPr>
              <a:t>.  Jueces 5:23</a:t>
            </a:r>
          </a:p>
          <a:p>
            <a:endParaRPr lang="en-US" altLang="en-US" sz="200" b="1">
              <a:solidFill>
                <a:schemeClr val="bg1"/>
              </a:solidFill>
              <a:latin typeface="Times" panose="02020603050405020304" pitchFamily="18" charset="0"/>
              <a:cs typeface="Times New Roman" panose="02020603050405020304" pitchFamily="18" charset="0"/>
            </a:endParaRPr>
          </a:p>
        </p:txBody>
      </p:sp>
      <p:sp>
        <p:nvSpPr>
          <p:cNvPr id="39946" name="Text Box 10"/>
          <p:cNvSpPr txBox="1">
            <a:spLocks noChangeArrowheads="1"/>
          </p:cNvSpPr>
          <p:nvPr/>
        </p:nvSpPr>
        <p:spPr bwMode="auto">
          <a:xfrm>
            <a:off x="152400" y="2451100"/>
            <a:ext cx="7000875" cy="1017588"/>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 typeface="Wingdings" panose="05000000000000000000" pitchFamily="2" charset="2"/>
              <a:buNone/>
            </a:pPr>
            <a:r>
              <a:rPr lang="en-US" altLang="en-US" sz="400" b="1">
                <a:solidFill>
                  <a:schemeClr val="bg1"/>
                </a:solidFill>
                <a:latin typeface="Times" panose="02020603050405020304" pitchFamily="18" charset="0"/>
                <a:cs typeface="Times New Roman" panose="02020603050405020304" pitchFamily="18" charset="0"/>
              </a:rPr>
              <a:t>  </a:t>
            </a: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Nuestra pasión por Dios</a:t>
            </a:r>
            <a:r>
              <a:rPr lang="en-US" altLang="en-US" sz="14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cs typeface="Times New Roman" panose="02020603050405020304" pitchFamily="18" charset="0"/>
              </a:rPr>
              <a:t>(Relación)</a:t>
            </a:r>
          </a:p>
          <a:p>
            <a:pPr>
              <a:buFont typeface="Wingdings" panose="05000000000000000000" pitchFamily="2" charset="2"/>
              <a:buNone/>
            </a:pPr>
            <a:endParaRPr lang="en-US" altLang="en-US" sz="400" b="1">
              <a:solidFill>
                <a:schemeClr val="bg1"/>
              </a:solidFill>
              <a:cs typeface="Times New Roman" panose="02020603050405020304" pitchFamily="18" charset="0"/>
            </a:endParaRPr>
          </a:p>
          <a:p>
            <a:pPr>
              <a:buFont typeface="Wingdings" panose="05000000000000000000" pitchFamily="2" charset="2"/>
              <a:buChar char="Ø"/>
            </a:pPr>
            <a:r>
              <a:rPr lang="en-US" altLang="en-US" sz="1400" b="1">
                <a:solidFill>
                  <a:schemeClr val="bg1"/>
                </a:solidFill>
                <a:latin typeface="Times" panose="02020603050405020304" pitchFamily="18" charset="0"/>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Nuestra compasión por la gente en necesidad</a:t>
            </a:r>
            <a:r>
              <a:rPr lang="en-US" altLang="en-US" sz="1400" b="1">
                <a:solidFill>
                  <a:schemeClr val="bg1"/>
                </a:solidFill>
                <a:latin typeface="Times" panose="02020603050405020304" pitchFamily="18" charset="0"/>
                <a:cs typeface="Times New Roman" panose="02020603050405020304" pitchFamily="18" charset="0"/>
              </a:rPr>
              <a:t>  </a:t>
            </a:r>
            <a:r>
              <a:rPr lang="en-US" altLang="en-US" sz="1400">
                <a:solidFill>
                  <a:schemeClr val="bg1"/>
                </a:solidFill>
                <a:cs typeface="Times New Roman" panose="02020603050405020304" pitchFamily="18" charset="0"/>
              </a:rPr>
              <a:t>(Dominio)</a:t>
            </a:r>
            <a:r>
              <a:rPr lang="en-US" altLang="en-US" sz="1200">
                <a:solidFill>
                  <a:schemeClr val="bg1"/>
                </a:solidFill>
                <a:cs typeface="Times New Roman" panose="02020603050405020304" pitchFamily="18" charset="0"/>
              </a:rPr>
              <a:t>   </a:t>
            </a:r>
          </a:p>
          <a:p>
            <a:r>
              <a:rPr lang="en-US" altLang="en-US" sz="1200">
                <a:solidFill>
                  <a:schemeClr val="bg1"/>
                </a:solidFill>
                <a:latin typeface="Times" panose="02020603050405020304" pitchFamily="18" charset="0"/>
                <a:cs typeface="Times New Roman" panose="02020603050405020304" pitchFamily="18" charset="0"/>
              </a:rPr>
              <a:t>			                                       ( </a:t>
            </a:r>
            <a:r>
              <a:rPr lang="en-US" altLang="en-US" sz="1300" b="1">
                <a:solidFill>
                  <a:schemeClr val="bg1"/>
                </a:solidFill>
                <a:latin typeface="Times" panose="02020603050405020304" pitchFamily="18" charset="0"/>
                <a:cs typeface="Times New Roman" panose="02020603050405020304" pitchFamily="18" charset="0"/>
              </a:rPr>
              <a:t>Ministrar sus necesidades)</a:t>
            </a:r>
          </a:p>
          <a:p>
            <a:pPr>
              <a:buFont typeface="Wingdings" panose="05000000000000000000" pitchFamily="2" charset="2"/>
              <a:buNone/>
            </a:pPr>
            <a:endParaRPr lang="en-US" altLang="en-US" sz="400">
              <a:solidFill>
                <a:schemeClr val="bg1"/>
              </a:solidFill>
            </a:endParaRPr>
          </a:p>
        </p:txBody>
      </p:sp>
      <p:sp>
        <p:nvSpPr>
          <p:cNvPr id="39947" name="Text Box 11"/>
          <p:cNvSpPr txBox="1">
            <a:spLocks noChangeArrowheads="1"/>
          </p:cNvSpPr>
          <p:nvPr/>
        </p:nvSpPr>
        <p:spPr bwMode="auto">
          <a:xfrm>
            <a:off x="1279525" y="82296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800">
              <a:latin typeface="Times" panose="02020603050405020304" pitchFamily="18" charset="0"/>
            </a:endParaRPr>
          </a:p>
        </p:txBody>
      </p:sp>
      <p:sp>
        <p:nvSpPr>
          <p:cNvPr id="39948" name="Text Box 12"/>
          <p:cNvSpPr txBox="1">
            <a:spLocks noChangeArrowheads="1"/>
          </p:cNvSpPr>
          <p:nvPr/>
        </p:nvSpPr>
        <p:spPr bwMode="auto">
          <a:xfrm>
            <a:off x="1508125" y="8240713"/>
            <a:ext cx="1841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a:p>
          <a:p>
            <a:endParaRPr lang="en-US" altLang="en-US" sz="800"/>
          </a:p>
          <a:p>
            <a:endParaRPr lang="en-US" altLang="en-US" sz="800"/>
          </a:p>
          <a:p>
            <a:endParaRPr lang="en-US" altLang="en-US" sz="800"/>
          </a:p>
          <a:p>
            <a:endParaRPr lang="en-US" altLang="en-US" sz="800"/>
          </a:p>
          <a:p>
            <a:endParaRPr lang="en-US" altLang="en-US" sz="800"/>
          </a:p>
          <a:p>
            <a:endParaRPr lang="en-US" altLang="en-US" sz="800"/>
          </a:p>
        </p:txBody>
      </p:sp>
    </p:spTree>
  </p:cSld>
  <p:clrMapOvr>
    <a:masterClrMapping/>
  </p:clrMapOvr>
  <p:transition spd="slow">
    <p:checke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endParaRPr lang="en-US" altLang="en-US"/>
          </a:p>
        </p:txBody>
      </p:sp>
      <p:sp>
        <p:nvSpPr>
          <p:cNvPr id="275459" name="Rectangle 3"/>
          <p:cNvSpPr>
            <a:spLocks noGrp="1" noChangeArrowheads="1"/>
          </p:cNvSpPr>
          <p:nvPr>
            <p:ph type="body" idx="1"/>
          </p:nvPr>
        </p:nvSpPr>
        <p:spPr/>
        <p:txBody>
          <a:bodyPr/>
          <a:lstStyle/>
          <a:p>
            <a:pPr algn="ctr">
              <a:buFontTx/>
              <a:buNone/>
            </a:pPr>
            <a:r>
              <a:rPr lang="en-US" altLang="en-US" dirty="0"/>
              <a:t>H-20 word doc</a:t>
            </a:r>
          </a:p>
        </p:txBody>
      </p:sp>
    </p:spTree>
  </p:cSld>
  <p:clrMapOvr>
    <a:masterClrMapping/>
  </p:clrMapOvr>
  <p:transition spd="slow">
    <p:checke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533400" y="1752600"/>
            <a:ext cx="44958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4800" b="1">
              <a:latin typeface="Times New Roman" panose="02020603050405020304" pitchFamily="18" charset="0"/>
            </a:endParaRPr>
          </a:p>
          <a:p>
            <a:pPr>
              <a:spcBef>
                <a:spcPct val="50000"/>
              </a:spcBef>
            </a:pPr>
            <a:endParaRPr lang="en-US" altLang="en-US" sz="4800" b="1">
              <a:latin typeface="Times New Roman" panose="02020603050405020304" pitchFamily="18" charset="0"/>
            </a:endParaRPr>
          </a:p>
          <a:p>
            <a:pPr>
              <a:spcBef>
                <a:spcPct val="50000"/>
              </a:spcBef>
            </a:pPr>
            <a:endParaRPr lang="en-US" altLang="en-US" sz="4800" b="1">
              <a:latin typeface="Times New Roman" panose="02020603050405020304" pitchFamily="18" charset="0"/>
            </a:endParaRPr>
          </a:p>
        </p:txBody>
      </p:sp>
      <p:sp>
        <p:nvSpPr>
          <p:cNvPr id="277507" name="Text Box 3"/>
          <p:cNvSpPr txBox="1">
            <a:spLocks noChangeArrowheads="1"/>
          </p:cNvSpPr>
          <p:nvPr/>
        </p:nvSpPr>
        <p:spPr bwMode="auto">
          <a:xfrm>
            <a:off x="381000" y="3352800"/>
            <a:ext cx="53340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4800" b="1">
              <a:latin typeface="Times New Roman" panose="02020603050405020304" pitchFamily="18" charset="0"/>
            </a:endParaRPr>
          </a:p>
          <a:p>
            <a:pPr>
              <a:spcBef>
                <a:spcPct val="50000"/>
              </a:spcBef>
            </a:pPr>
            <a:endParaRPr lang="en-US" altLang="en-US" sz="4800" b="1">
              <a:latin typeface="Times New Roman" panose="02020603050405020304" pitchFamily="18" charset="0"/>
            </a:endParaRPr>
          </a:p>
          <a:p>
            <a:pPr>
              <a:spcBef>
                <a:spcPct val="50000"/>
              </a:spcBef>
            </a:pPr>
            <a:endParaRPr lang="en-US" altLang="en-US" sz="4800" b="1">
              <a:latin typeface="Times New Roman" panose="02020603050405020304" pitchFamily="18" charset="0"/>
            </a:endParaRPr>
          </a:p>
          <a:p>
            <a:pPr>
              <a:spcBef>
                <a:spcPct val="50000"/>
              </a:spcBef>
            </a:pPr>
            <a:endParaRPr lang="en-US" altLang="en-US" sz="4800" b="1">
              <a:latin typeface="Times New Roman" panose="02020603050405020304" pitchFamily="18" charset="0"/>
            </a:endParaRPr>
          </a:p>
        </p:txBody>
      </p:sp>
      <p:sp>
        <p:nvSpPr>
          <p:cNvPr id="277508" name="Text Box 4"/>
          <p:cNvSpPr txBox="1">
            <a:spLocks noChangeArrowheads="1"/>
          </p:cNvSpPr>
          <p:nvPr/>
        </p:nvSpPr>
        <p:spPr bwMode="auto">
          <a:xfrm>
            <a:off x="381000" y="1467016"/>
            <a:ext cx="6705600"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a:p>
            <a:endParaRPr lang="en-US" altLang="en-US" sz="4800" b="1">
              <a:latin typeface="Times New Roman" panose="02020603050405020304" pitchFamily="18" charset="0"/>
            </a:endParaRPr>
          </a:p>
        </p:txBody>
      </p:sp>
      <p:sp>
        <p:nvSpPr>
          <p:cNvPr id="277509" name="Oval 5"/>
          <p:cNvSpPr>
            <a:spLocks noChangeArrowheads="1"/>
          </p:cNvSpPr>
          <p:nvPr/>
        </p:nvSpPr>
        <p:spPr bwMode="auto">
          <a:xfrm>
            <a:off x="3787775" y="2036763"/>
            <a:ext cx="2286000" cy="1066800"/>
          </a:xfrm>
          <a:prstGeom prst="ellipse">
            <a:avLst/>
          </a:prstGeom>
          <a:solidFill>
            <a:srgbClr val="FF0000"/>
          </a:solidFill>
          <a:ln w="57150">
            <a:solidFill>
              <a:schemeClr val="tx1"/>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77510" name="Text Box 6"/>
          <p:cNvSpPr txBox="1">
            <a:spLocks noChangeArrowheads="1"/>
          </p:cNvSpPr>
          <p:nvPr/>
        </p:nvSpPr>
        <p:spPr bwMode="auto">
          <a:xfrm>
            <a:off x="3890963" y="2079625"/>
            <a:ext cx="203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Lo que deberías estar haciendo</a:t>
            </a:r>
          </a:p>
        </p:txBody>
      </p:sp>
      <p:sp>
        <p:nvSpPr>
          <p:cNvPr id="277511" name="Oval 7"/>
          <p:cNvSpPr>
            <a:spLocks noChangeArrowheads="1"/>
          </p:cNvSpPr>
          <p:nvPr/>
        </p:nvSpPr>
        <p:spPr bwMode="auto">
          <a:xfrm>
            <a:off x="609600" y="6932613"/>
            <a:ext cx="1295400" cy="763587"/>
          </a:xfrm>
          <a:prstGeom prst="ellipse">
            <a:avLst/>
          </a:prstGeom>
          <a:solidFill>
            <a:srgbClr val="0000CC"/>
          </a:solidFill>
          <a:ln w="57150">
            <a:solidFill>
              <a:schemeClr val="tx1"/>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77512" name="Text Box 8"/>
          <p:cNvSpPr txBox="1">
            <a:spLocks noChangeArrowheads="1"/>
          </p:cNvSpPr>
          <p:nvPr/>
        </p:nvSpPr>
        <p:spPr bwMode="auto">
          <a:xfrm>
            <a:off x="606425" y="6994525"/>
            <a:ext cx="13446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chemeClr val="bg1"/>
                </a:solidFill>
              </a:rPr>
              <a:t>Lo que estás haciendo ahora</a:t>
            </a:r>
          </a:p>
        </p:txBody>
      </p:sp>
      <p:sp>
        <p:nvSpPr>
          <p:cNvPr id="1014793" name="Line 9"/>
          <p:cNvSpPr>
            <a:spLocks noChangeShapeType="1"/>
          </p:cNvSpPr>
          <p:nvPr/>
        </p:nvSpPr>
        <p:spPr bwMode="auto">
          <a:xfrm flipV="1">
            <a:off x="1919288" y="2209800"/>
            <a:ext cx="4710112" cy="5638800"/>
          </a:xfrm>
          <a:prstGeom prst="line">
            <a:avLst/>
          </a:prstGeom>
          <a:noFill/>
          <a:ln w="76200">
            <a:solidFill>
              <a:srgbClr val="006600"/>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77514" name="Text Box 10"/>
          <p:cNvSpPr txBox="1">
            <a:spLocks noChangeArrowheads="1"/>
          </p:cNvSpPr>
          <p:nvPr/>
        </p:nvSpPr>
        <p:spPr bwMode="auto">
          <a:xfrm>
            <a:off x="4249738" y="5003800"/>
            <a:ext cx="1809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277515" name="Text Box 11"/>
          <p:cNvSpPr txBox="1">
            <a:spLocks noChangeArrowheads="1"/>
          </p:cNvSpPr>
          <p:nvPr/>
        </p:nvSpPr>
        <p:spPr bwMode="auto">
          <a:xfrm rot="-2978738">
            <a:off x="2327275" y="5164138"/>
            <a:ext cx="4486275" cy="1196975"/>
          </a:xfrm>
          <a:prstGeom prst="rect">
            <a:avLst/>
          </a:prstGeom>
          <a:solidFill>
            <a:srgbClr val="006600"/>
          </a:solidFill>
          <a:ln w="38100">
            <a:solidFill>
              <a:schemeClr val="tx1"/>
            </a:solidFill>
            <a:miter lim="800000"/>
            <a:headEnd/>
            <a:tailEnd/>
          </a:ln>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000" b="1">
                <a:solidFill>
                  <a:schemeClr val="bg1"/>
                </a:solidFill>
              </a:rPr>
              <a:t>A u t o  -  D I s c I p l i n a</a:t>
            </a:r>
          </a:p>
          <a:p>
            <a:pPr algn="ctr">
              <a:spcBef>
                <a:spcPct val="50000"/>
              </a:spcBef>
            </a:pPr>
            <a:r>
              <a:rPr lang="en-US" altLang="en-US" sz="2000">
                <a:solidFill>
                  <a:schemeClr val="bg1"/>
                </a:solidFill>
              </a:rPr>
              <a:t>- La clave a la madurez espiritual</a:t>
            </a:r>
          </a:p>
        </p:txBody>
      </p:sp>
      <p:sp>
        <p:nvSpPr>
          <p:cNvPr id="277516" name="Text Box 12"/>
          <p:cNvSpPr txBox="1">
            <a:spLocks noChangeArrowheads="1"/>
          </p:cNvSpPr>
          <p:nvPr/>
        </p:nvSpPr>
        <p:spPr bwMode="auto">
          <a:xfrm>
            <a:off x="228600" y="76200"/>
            <a:ext cx="6916738" cy="1858963"/>
          </a:xfrm>
          <a:prstGeom prst="rect">
            <a:avLst/>
          </a:prstGeom>
          <a:solidFill>
            <a:srgbClr val="006600"/>
          </a:solidFill>
          <a:ln w="57150">
            <a:solidFill>
              <a:srgbClr val="FF0000"/>
            </a:solidFill>
            <a:miter lim="800000"/>
            <a:headEnd/>
            <a:tailEnd/>
          </a:ln>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p>
          <a:p>
            <a:pPr algn="ctr"/>
            <a:r>
              <a:rPr lang="en-US" altLang="en-US" sz="2800">
                <a:solidFill>
                  <a:schemeClr val="bg1"/>
                </a:solidFill>
              </a:rPr>
              <a:t>AUTO-DISCIPLINA  - -  </a:t>
            </a:r>
            <a:r>
              <a:rPr lang="en-US" altLang="en-US" sz="1600">
                <a:solidFill>
                  <a:schemeClr val="bg1"/>
                </a:solidFill>
              </a:rPr>
              <a:t>Preparación  que desarrolla el autocontrol para reforzar la obediencia a lo que que debe ser hecho.</a:t>
            </a:r>
          </a:p>
          <a:p>
            <a:pPr algn="ctr"/>
            <a:r>
              <a:rPr lang="en-US" altLang="en-US" sz="1600">
                <a:solidFill>
                  <a:schemeClr val="bg1"/>
                </a:solidFill>
              </a:rPr>
              <a:t>Es la grata rendición de una vida a un propósito más alto.</a:t>
            </a:r>
          </a:p>
          <a:p>
            <a:pPr algn="ctr"/>
            <a:r>
              <a:rPr lang="en-US" altLang="en-US" sz="1600">
                <a:solidFill>
                  <a:schemeClr val="bg1"/>
                </a:solidFill>
              </a:rPr>
              <a:t>Es decir “no” a muchas cosas para poder decir “sí” a unas pocas búsquedas excelentes.</a:t>
            </a:r>
            <a:endParaRPr lang="en-US" altLang="en-US" sz="400">
              <a:solidFill>
                <a:schemeClr val="bg1"/>
              </a:solidFill>
            </a:endParaRPr>
          </a:p>
        </p:txBody>
      </p:sp>
      <p:sp>
        <p:nvSpPr>
          <p:cNvPr id="277517" name="Oval 13"/>
          <p:cNvSpPr>
            <a:spLocks noChangeArrowheads="1"/>
          </p:cNvSpPr>
          <p:nvPr/>
        </p:nvSpPr>
        <p:spPr bwMode="auto">
          <a:xfrm>
            <a:off x="1295400" y="5791200"/>
            <a:ext cx="1600200" cy="838200"/>
          </a:xfrm>
          <a:prstGeom prst="ellipse">
            <a:avLst/>
          </a:prstGeom>
          <a:solidFill>
            <a:srgbClr val="0000CC"/>
          </a:solidFill>
          <a:ln w="57150">
            <a:solidFill>
              <a:schemeClr val="tx1"/>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77518" name="Oval 14"/>
          <p:cNvSpPr>
            <a:spLocks noChangeArrowheads="1"/>
          </p:cNvSpPr>
          <p:nvPr/>
        </p:nvSpPr>
        <p:spPr bwMode="auto">
          <a:xfrm>
            <a:off x="2133600" y="4572000"/>
            <a:ext cx="1752600" cy="914400"/>
          </a:xfrm>
          <a:prstGeom prst="ellipse">
            <a:avLst/>
          </a:prstGeom>
          <a:solidFill>
            <a:srgbClr val="0000CC"/>
          </a:solidFill>
          <a:ln w="57150">
            <a:solidFill>
              <a:schemeClr val="tx1"/>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77519" name="Oval 15"/>
          <p:cNvSpPr>
            <a:spLocks noChangeArrowheads="1"/>
          </p:cNvSpPr>
          <p:nvPr/>
        </p:nvSpPr>
        <p:spPr bwMode="auto">
          <a:xfrm>
            <a:off x="3048000" y="3276600"/>
            <a:ext cx="1981200" cy="990600"/>
          </a:xfrm>
          <a:prstGeom prst="ellipse">
            <a:avLst/>
          </a:prstGeom>
          <a:solidFill>
            <a:srgbClr val="0000CC"/>
          </a:solidFill>
          <a:ln w="57150">
            <a:solidFill>
              <a:schemeClr val="tx1"/>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77520" name="Text Box 16"/>
          <p:cNvSpPr txBox="1">
            <a:spLocks noChangeArrowheads="1"/>
          </p:cNvSpPr>
          <p:nvPr/>
        </p:nvSpPr>
        <p:spPr bwMode="auto">
          <a:xfrm>
            <a:off x="1401763" y="5867400"/>
            <a:ext cx="14430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chemeClr val="bg1"/>
                </a:solidFill>
              </a:rPr>
              <a:t>Lo que estás haciendo ahora</a:t>
            </a:r>
          </a:p>
        </p:txBody>
      </p:sp>
      <p:sp>
        <p:nvSpPr>
          <p:cNvPr id="277521" name="Text Box 17"/>
          <p:cNvSpPr txBox="1">
            <a:spLocks noChangeArrowheads="1"/>
          </p:cNvSpPr>
          <p:nvPr/>
        </p:nvSpPr>
        <p:spPr bwMode="auto">
          <a:xfrm>
            <a:off x="2292350" y="4679950"/>
            <a:ext cx="1527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chemeClr val="bg1"/>
                </a:solidFill>
              </a:rPr>
              <a:t>Lo que estás haciendo ahora</a:t>
            </a:r>
          </a:p>
        </p:txBody>
      </p:sp>
      <p:sp>
        <p:nvSpPr>
          <p:cNvPr id="277522" name="Text Box 18"/>
          <p:cNvSpPr txBox="1">
            <a:spLocks noChangeArrowheads="1"/>
          </p:cNvSpPr>
          <p:nvPr/>
        </p:nvSpPr>
        <p:spPr bwMode="auto">
          <a:xfrm>
            <a:off x="3276600" y="3413125"/>
            <a:ext cx="16811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500">
                <a:solidFill>
                  <a:schemeClr val="bg1"/>
                </a:solidFill>
              </a:rPr>
              <a:t>Lo que estás haciendo ahora</a:t>
            </a:r>
          </a:p>
        </p:txBody>
      </p:sp>
      <p:sp>
        <p:nvSpPr>
          <p:cNvPr id="277523" name="Text Box 19"/>
          <p:cNvSpPr txBox="1">
            <a:spLocks noChangeArrowheads="1"/>
          </p:cNvSpPr>
          <p:nvPr/>
        </p:nvSpPr>
        <p:spPr bwMode="auto">
          <a:xfrm>
            <a:off x="95250" y="1905000"/>
            <a:ext cx="35623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
              <a:solidFill>
                <a:srgbClr val="FF0000"/>
              </a:solidFill>
              <a:cs typeface="Times New Roman" panose="02020603050405020304" pitchFamily="18" charset="0"/>
            </a:endParaRPr>
          </a:p>
          <a:p>
            <a:r>
              <a:rPr lang="en-US" altLang="en-US" sz="1400">
                <a:solidFill>
                  <a:srgbClr val="FF0000"/>
                </a:solidFill>
                <a:cs typeface="Times New Roman" panose="02020603050405020304" pitchFamily="18" charset="0"/>
              </a:rPr>
              <a:t>1 Cor. 9:27</a:t>
            </a:r>
          </a:p>
          <a:p>
            <a:r>
              <a:rPr lang="en-US" altLang="en-US" sz="1400">
                <a:solidFill>
                  <a:srgbClr val="FF0000"/>
                </a:solidFill>
                <a:cs typeface="Times New Roman" panose="02020603050405020304" pitchFamily="18" charset="0"/>
              </a:rPr>
              <a:t>27 S</a:t>
            </a:r>
            <a:r>
              <a:rPr lang="es-ES" altLang="en-US" sz="1400">
                <a:solidFill>
                  <a:srgbClr val="FF0000"/>
                </a:solidFill>
                <a:cs typeface="Times New Roman" panose="02020603050405020304" pitchFamily="18" charset="0"/>
              </a:rPr>
              <a:t>ino que golpeo mi cuerpo,  y lo pongo en </a:t>
            </a:r>
            <a:r>
              <a:rPr lang="es-ES" altLang="en-US" sz="1400">
                <a:solidFill>
                  <a:srgbClr val="006600"/>
                </a:solidFill>
                <a:cs typeface="Times New Roman" panose="02020603050405020304" pitchFamily="18" charset="0"/>
              </a:rPr>
              <a:t>servidumbre</a:t>
            </a:r>
            <a:r>
              <a:rPr lang="es-ES" altLang="en-US" sz="1400">
                <a:solidFill>
                  <a:srgbClr val="FF0000"/>
                </a:solidFill>
                <a:cs typeface="Times New Roman" panose="02020603050405020304" pitchFamily="18" charset="0"/>
              </a:rPr>
              <a:t>,  no sea que…  yo mismo venga a ser eliminado.</a:t>
            </a:r>
            <a:endParaRPr lang="en-US" altLang="en-US" sz="1400">
              <a:solidFill>
                <a:srgbClr val="FF0000"/>
              </a:solidFill>
              <a:cs typeface="Times New Roman" panose="02020603050405020304" pitchFamily="18" charset="0"/>
            </a:endParaRPr>
          </a:p>
          <a:p>
            <a:endParaRPr lang="en-US" altLang="en-US">
              <a:cs typeface="Times New Roman" panose="02020603050405020304" pitchFamily="18" charset="0"/>
            </a:endParaRPr>
          </a:p>
          <a:p>
            <a:r>
              <a:rPr lang="en-US" altLang="en-US" sz="1400">
                <a:solidFill>
                  <a:srgbClr val="FF0000"/>
                </a:solidFill>
                <a:cs typeface="Times New Roman" panose="02020603050405020304" pitchFamily="18" charset="0"/>
              </a:rPr>
              <a:t>27 Sino que </a:t>
            </a:r>
            <a:r>
              <a:rPr lang="en-US" altLang="en-US" sz="1400">
                <a:solidFill>
                  <a:srgbClr val="006600"/>
                </a:solidFill>
                <a:cs typeface="Times New Roman" panose="02020603050405020304" pitchFamily="18" charset="0"/>
              </a:rPr>
              <a:t>disciplino</a:t>
            </a:r>
            <a:r>
              <a:rPr lang="en-US" altLang="en-US" sz="1400">
                <a:solidFill>
                  <a:srgbClr val="FF0000"/>
                </a:solidFill>
                <a:cs typeface="Times New Roman" panose="02020603050405020304" pitchFamily="18" charset="0"/>
              </a:rPr>
              <a:t> mi cuerpo como un atleta, preparándolo </a:t>
            </a:r>
          </a:p>
          <a:p>
            <a:r>
              <a:rPr lang="en-US" altLang="en-US" sz="1400">
                <a:solidFill>
                  <a:srgbClr val="FF0000"/>
                </a:solidFill>
                <a:cs typeface="Times New Roman" panose="02020603050405020304" pitchFamily="18" charset="0"/>
              </a:rPr>
              <a:t>para lo que debería hacer.</a:t>
            </a:r>
            <a:r>
              <a:rPr lang="en-US" altLang="en-US" sz="1200">
                <a:solidFill>
                  <a:srgbClr val="FF0000"/>
                </a:solidFill>
                <a:cs typeface="Times New Roman" panose="02020603050405020304" pitchFamily="18" charset="0"/>
              </a:rPr>
              <a:t>NLT</a:t>
            </a:r>
          </a:p>
          <a:p>
            <a:endParaRPr lang="en-US" altLang="en-US" sz="800">
              <a:solidFill>
                <a:srgbClr val="FF0000"/>
              </a:solidFill>
              <a:cs typeface="Times New Roman" panose="02020603050405020304" pitchFamily="18" charset="0"/>
            </a:endParaRPr>
          </a:p>
          <a:p>
            <a:r>
              <a:rPr lang="en-US" altLang="en-US" sz="1400">
                <a:solidFill>
                  <a:srgbClr val="FF0000"/>
                </a:solidFill>
                <a:cs typeface="Times New Roman" panose="02020603050405020304" pitchFamily="18" charset="0"/>
              </a:rPr>
              <a:t>Prov. 10:17</a:t>
            </a:r>
          </a:p>
          <a:p>
            <a:r>
              <a:rPr lang="en-US" altLang="en-US" sz="1400">
                <a:solidFill>
                  <a:srgbClr val="FF0000"/>
                </a:solidFill>
                <a:cs typeface="Times New Roman" panose="02020603050405020304" pitchFamily="18" charset="0"/>
              </a:rPr>
              <a:t>El camino a la vida es la vida </a:t>
            </a:r>
            <a:r>
              <a:rPr lang="en-US" altLang="en-US" sz="1400">
                <a:solidFill>
                  <a:srgbClr val="006600"/>
                </a:solidFill>
                <a:cs typeface="Times New Roman" panose="02020603050405020304" pitchFamily="18" charset="0"/>
              </a:rPr>
              <a:t>disciplinada</a:t>
            </a:r>
            <a:r>
              <a:rPr lang="en-US" altLang="en-US" sz="1400">
                <a:solidFill>
                  <a:srgbClr val="FF0000"/>
                </a:solidFill>
                <a:cs typeface="Times New Roman" panose="02020603050405020304" pitchFamily="18" charset="0"/>
              </a:rPr>
              <a:t>.  </a:t>
            </a:r>
            <a:r>
              <a:rPr lang="en-US" altLang="en-US" sz="1200">
                <a:solidFill>
                  <a:srgbClr val="FF0000"/>
                </a:solidFill>
                <a:cs typeface="Times New Roman" panose="02020603050405020304" pitchFamily="18" charset="0"/>
              </a:rPr>
              <a:t>MSG</a:t>
            </a:r>
          </a:p>
          <a:p>
            <a:endParaRPr lang="en-US" altLang="en-US" sz="800">
              <a:solidFill>
                <a:srgbClr val="FF0000"/>
              </a:solidFill>
              <a:cs typeface="Times New Roman" panose="02020603050405020304" pitchFamily="18" charset="0"/>
            </a:endParaRPr>
          </a:p>
          <a:p>
            <a:r>
              <a:rPr lang="en-US" altLang="en-US" sz="1400">
                <a:solidFill>
                  <a:srgbClr val="FF0000"/>
                </a:solidFill>
                <a:cs typeface="Times New Roman" panose="02020603050405020304" pitchFamily="18" charset="0"/>
              </a:rPr>
              <a:t>2 Tim. 1:7 </a:t>
            </a:r>
          </a:p>
          <a:p>
            <a:r>
              <a:rPr lang="en-US" altLang="en-US" sz="1400">
                <a:solidFill>
                  <a:srgbClr val="FF0000"/>
                </a:solidFill>
                <a:cs typeface="Times New Roman" panose="02020603050405020304" pitchFamily="18" charset="0"/>
              </a:rPr>
              <a:t>Porque Dios no nos </a:t>
            </a:r>
          </a:p>
          <a:p>
            <a:r>
              <a:rPr lang="en-US" altLang="en-US" sz="1400">
                <a:solidFill>
                  <a:srgbClr val="FF0000"/>
                </a:solidFill>
                <a:cs typeface="Times New Roman" panose="02020603050405020304" pitchFamily="18" charset="0"/>
              </a:rPr>
              <a:t>ha dado espíritu de </a:t>
            </a:r>
          </a:p>
          <a:p>
            <a:r>
              <a:rPr lang="en-US" altLang="en-US" sz="1400">
                <a:solidFill>
                  <a:srgbClr val="FF0000"/>
                </a:solidFill>
                <a:cs typeface="Times New Roman" panose="02020603050405020304" pitchFamily="18" charset="0"/>
              </a:rPr>
              <a:t>temor, sino de poder, </a:t>
            </a:r>
          </a:p>
          <a:p>
            <a:r>
              <a:rPr lang="en-US" altLang="en-US" sz="1400">
                <a:solidFill>
                  <a:srgbClr val="FF0000"/>
                </a:solidFill>
                <a:cs typeface="Times New Roman" panose="02020603050405020304" pitchFamily="18" charset="0"/>
              </a:rPr>
              <a:t>amor, y </a:t>
            </a:r>
            <a:r>
              <a:rPr lang="en-US" altLang="en-US" sz="1400">
                <a:solidFill>
                  <a:srgbClr val="006600"/>
                </a:solidFill>
                <a:cs typeface="Times New Roman" panose="02020603050405020304" pitchFamily="18" charset="0"/>
              </a:rPr>
              <a:t>autodisciplina.</a:t>
            </a:r>
            <a:r>
              <a:rPr lang="en-US" altLang="en-US" sz="1400">
                <a:solidFill>
                  <a:srgbClr val="FF0000"/>
                </a:solidFill>
                <a:cs typeface="Times New Roman" panose="02020603050405020304" pitchFamily="18" charset="0"/>
              </a:rPr>
              <a:t> </a:t>
            </a:r>
            <a:r>
              <a:rPr lang="en-US" altLang="en-US" sz="1200">
                <a:solidFill>
                  <a:srgbClr val="FF0000"/>
                </a:solidFill>
                <a:cs typeface="Times New Roman" panose="02020603050405020304" pitchFamily="18" charset="0"/>
              </a:rPr>
              <a:t>NLT</a:t>
            </a:r>
          </a:p>
          <a:p>
            <a:endParaRPr lang="en-US" altLang="en-US" sz="1200">
              <a:solidFill>
                <a:srgbClr val="FF0000"/>
              </a:solidFill>
              <a:cs typeface="Times New Roman" panose="02020603050405020304" pitchFamily="18" charset="0"/>
            </a:endParaRPr>
          </a:p>
          <a:p>
            <a:endParaRPr lang="en-US" altLang="en-US" sz="1200">
              <a:cs typeface="Times New Roman" panose="02020603050405020304" pitchFamily="18" charset="0"/>
            </a:endParaRPr>
          </a:p>
          <a:p>
            <a:endParaRPr lang="en-US" altLang="en-US" sz="1200">
              <a:latin typeface="Times New Roman" panose="02020603050405020304" pitchFamily="18" charset="0"/>
            </a:endParaRPr>
          </a:p>
        </p:txBody>
      </p:sp>
      <p:sp>
        <p:nvSpPr>
          <p:cNvPr id="277524" name="Text Box 20"/>
          <p:cNvSpPr txBox="1">
            <a:spLocks noChangeArrowheads="1"/>
          </p:cNvSpPr>
          <p:nvPr/>
        </p:nvSpPr>
        <p:spPr bwMode="auto">
          <a:xfrm>
            <a:off x="4191000" y="60833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latin typeface="Times New Roman" panose="02020603050405020304" pitchFamily="18" charset="0"/>
                <a:cs typeface="Times New Roman" panose="02020603050405020304" pitchFamily="18" charset="0"/>
              </a:rPr>
              <a:t>                </a:t>
            </a:r>
            <a:endParaRPr lang="en-US" altLang="en-US" sz="1200">
              <a:solidFill>
                <a:srgbClr val="FF0000"/>
              </a:solidFill>
            </a:endParaRPr>
          </a:p>
        </p:txBody>
      </p:sp>
      <p:sp>
        <p:nvSpPr>
          <p:cNvPr id="277525" name="Text Box 21"/>
          <p:cNvSpPr txBox="1">
            <a:spLocks noChangeArrowheads="1"/>
          </p:cNvSpPr>
          <p:nvPr/>
        </p:nvSpPr>
        <p:spPr bwMode="auto">
          <a:xfrm>
            <a:off x="152400" y="7927975"/>
            <a:ext cx="6934200" cy="138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just"/>
            <a:r>
              <a:rPr lang="en-US" altLang="en-US" sz="1400" dirty="0">
                <a:solidFill>
                  <a:srgbClr val="FF0000"/>
                </a:solidFill>
                <a:cs typeface="Times New Roman" panose="02020603050405020304" pitchFamily="18" charset="0"/>
              </a:rPr>
              <a:t>Heb. 12:11  </a:t>
            </a:r>
            <a:r>
              <a:rPr lang="en-US" altLang="en-US" sz="1400" dirty="0" err="1">
                <a:solidFill>
                  <a:srgbClr val="FF0000"/>
                </a:solidFill>
                <a:cs typeface="Times New Roman" panose="02020603050405020304" pitchFamily="18" charset="0"/>
              </a:rPr>
              <a:t>Ahora</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ninguna</a:t>
            </a:r>
            <a:r>
              <a:rPr lang="en-US" altLang="en-US" sz="1400" dirty="0">
                <a:solidFill>
                  <a:srgbClr val="FF0000"/>
                </a:solidFill>
                <a:cs typeface="Times New Roman" panose="02020603050405020304" pitchFamily="18" charset="0"/>
              </a:rPr>
              <a:t> </a:t>
            </a:r>
            <a:r>
              <a:rPr lang="en-US" altLang="en-US" sz="1400" dirty="0" err="1">
                <a:solidFill>
                  <a:srgbClr val="006600"/>
                </a:solidFill>
                <a:cs typeface="Times New Roman" panose="02020603050405020304" pitchFamily="18" charset="0"/>
              </a:rPr>
              <a:t>disciplina</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trae</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gozo</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sino</a:t>
            </a:r>
            <a:r>
              <a:rPr lang="en-US" altLang="en-US" sz="1400" dirty="0">
                <a:solidFill>
                  <a:srgbClr val="FF0000"/>
                </a:solidFill>
                <a:cs typeface="Times New Roman" panose="02020603050405020304" pitchFamily="18" charset="0"/>
              </a:rPr>
              <a:t> produce tristeza y es dolorosa; </a:t>
            </a:r>
            <a:r>
              <a:rPr lang="en-US" altLang="en-US" sz="1400" dirty="0" err="1">
                <a:solidFill>
                  <a:srgbClr val="FF0000"/>
                </a:solidFill>
                <a:cs typeface="Times New Roman" panose="02020603050405020304" pitchFamily="18" charset="0"/>
              </a:rPr>
              <a:t>pero</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después</a:t>
            </a:r>
            <a:r>
              <a:rPr lang="en-US" altLang="en-US" sz="1400" dirty="0">
                <a:solidFill>
                  <a:srgbClr val="FF0000"/>
                </a:solidFill>
                <a:cs typeface="Times New Roman" panose="02020603050405020304" pitchFamily="18" charset="0"/>
              </a:rPr>
              <a:t> produce un </a:t>
            </a:r>
            <a:r>
              <a:rPr lang="en-US" altLang="en-US" sz="1400" dirty="0" err="1">
                <a:solidFill>
                  <a:srgbClr val="FF0000"/>
                </a:solidFill>
                <a:cs typeface="Times New Roman" panose="02020603050405020304" pitchFamily="18" charset="0"/>
              </a:rPr>
              <a:t>frut</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apacible</a:t>
            </a:r>
            <a:r>
              <a:rPr lang="en-US" altLang="en-US" sz="1400" dirty="0">
                <a:solidFill>
                  <a:srgbClr val="FF0000"/>
                </a:solidFill>
                <a:cs typeface="Times New Roman" panose="02020603050405020304" pitchFamily="18" charset="0"/>
              </a:rPr>
              <a:t> de </a:t>
            </a:r>
            <a:r>
              <a:rPr lang="en-US" altLang="en-US" sz="1400" dirty="0" err="1">
                <a:solidFill>
                  <a:srgbClr val="FF0000"/>
                </a:solidFill>
                <a:cs typeface="Times New Roman" panose="02020603050405020304" pitchFamily="18" charset="0"/>
              </a:rPr>
              <a:t>justicia</a:t>
            </a:r>
            <a:r>
              <a:rPr lang="en-US" altLang="en-US" sz="1400" dirty="0">
                <a:solidFill>
                  <a:srgbClr val="FF0000"/>
                </a:solidFill>
                <a:cs typeface="Times New Roman" panose="02020603050405020304" pitchFamily="18" charset="0"/>
              </a:rPr>
              <a:t> para los que </a:t>
            </a:r>
            <a:r>
              <a:rPr lang="en-US" altLang="en-US" sz="1400" dirty="0" err="1">
                <a:solidFill>
                  <a:srgbClr val="FF0000"/>
                </a:solidFill>
                <a:cs typeface="Times New Roman" panose="02020603050405020304" pitchFamily="18" charset="0"/>
              </a:rPr>
              <a:t>han</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sido</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preparados</a:t>
            </a:r>
            <a:r>
              <a:rPr lang="en-US" altLang="en-US" sz="1400" dirty="0">
                <a:solidFill>
                  <a:srgbClr val="FF0000"/>
                </a:solidFill>
                <a:cs typeface="Times New Roman" panose="02020603050405020304" pitchFamily="18" charset="0"/>
              </a:rPr>
              <a:t> por </a:t>
            </a:r>
            <a:r>
              <a:rPr lang="en-US" altLang="en-US" sz="1400" dirty="0" err="1">
                <a:solidFill>
                  <a:srgbClr val="FF0000"/>
                </a:solidFill>
                <a:cs typeface="Times New Roman" panose="02020603050405020304" pitchFamily="18" charset="0"/>
              </a:rPr>
              <a:t>ella</a:t>
            </a:r>
            <a:r>
              <a:rPr lang="en-US" altLang="en-US" sz="1400" dirty="0">
                <a:solidFill>
                  <a:srgbClr val="FF0000"/>
                </a:solidFill>
                <a:cs typeface="Times New Roman" panose="02020603050405020304" pitchFamily="18" charset="0"/>
              </a:rPr>
              <a:t> (una </a:t>
            </a:r>
            <a:r>
              <a:rPr lang="en-US" altLang="en-US" sz="1400" dirty="0" err="1">
                <a:solidFill>
                  <a:srgbClr val="FF0000"/>
                </a:solidFill>
                <a:cs typeface="Times New Roman" panose="02020603050405020304" pitchFamily="18" charset="0"/>
              </a:rPr>
              <a:t>cosecha</a:t>
            </a:r>
            <a:r>
              <a:rPr lang="en-US" altLang="en-US" sz="1400" dirty="0">
                <a:solidFill>
                  <a:srgbClr val="FF0000"/>
                </a:solidFill>
                <a:cs typeface="Times New Roman" panose="02020603050405020304" pitchFamily="18" charset="0"/>
              </a:rPr>
              <a:t> de </a:t>
            </a:r>
            <a:r>
              <a:rPr lang="en-US" altLang="en-US" sz="1400" dirty="0" err="1">
                <a:solidFill>
                  <a:srgbClr val="FF0000"/>
                </a:solidFill>
                <a:cs typeface="Times New Roman" panose="02020603050405020304" pitchFamily="18" charset="0"/>
              </a:rPr>
              <a:t>fruto</a:t>
            </a:r>
            <a:r>
              <a:rPr lang="en-US" altLang="en-US" sz="1400" dirty="0">
                <a:solidFill>
                  <a:srgbClr val="FF0000"/>
                </a:solidFill>
                <a:cs typeface="Times New Roman" panose="02020603050405020304" pitchFamily="18" charset="0"/>
              </a:rPr>
              <a:t> que </a:t>
            </a:r>
            <a:r>
              <a:rPr lang="en-US" altLang="en-US" sz="1400" dirty="0" err="1">
                <a:solidFill>
                  <a:srgbClr val="FF0000"/>
                </a:solidFill>
                <a:cs typeface="Times New Roman" panose="02020603050405020304" pitchFamily="18" charset="0"/>
              </a:rPr>
              <a:t>consiste</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en</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justicia</a:t>
            </a:r>
            <a:r>
              <a:rPr lang="en-US" altLang="en-US" sz="1400" dirty="0">
                <a:solidFill>
                  <a:srgbClr val="FF0000"/>
                </a:solidFill>
                <a:cs typeface="Times New Roman" panose="02020603050405020304" pitchFamily="18" charset="0"/>
              </a:rPr>
              <a:t> – </a:t>
            </a:r>
            <a:r>
              <a:rPr lang="en-US" altLang="en-US" sz="1400" dirty="0" err="1">
                <a:solidFill>
                  <a:srgbClr val="FF0000"/>
                </a:solidFill>
                <a:cs typeface="Times New Roman" panose="02020603050405020304" pitchFamily="18" charset="0"/>
              </a:rPr>
              <a:t>en</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conformidad</a:t>
            </a:r>
            <a:r>
              <a:rPr lang="en-US" altLang="en-US" sz="1400" dirty="0">
                <a:solidFill>
                  <a:srgbClr val="FF0000"/>
                </a:solidFill>
                <a:cs typeface="Times New Roman" panose="02020603050405020304" pitchFamily="18" charset="0"/>
              </a:rPr>
              <a:t> a la </a:t>
            </a:r>
            <a:r>
              <a:rPr lang="en-US" altLang="en-US" sz="1400" dirty="0" err="1">
                <a:solidFill>
                  <a:srgbClr val="FF0000"/>
                </a:solidFill>
                <a:cs typeface="Times New Roman" panose="02020603050405020304" pitchFamily="18" charset="0"/>
              </a:rPr>
              <a:t>voluntad</a:t>
            </a:r>
            <a:r>
              <a:rPr lang="en-US" altLang="en-US" sz="1400" dirty="0">
                <a:solidFill>
                  <a:srgbClr val="FF0000"/>
                </a:solidFill>
                <a:cs typeface="Times New Roman" panose="02020603050405020304" pitchFamily="18" charset="0"/>
              </a:rPr>
              <a:t> de Dios </a:t>
            </a:r>
            <a:r>
              <a:rPr lang="en-US" altLang="en-US" sz="1400" dirty="0" err="1">
                <a:solidFill>
                  <a:srgbClr val="FF0000"/>
                </a:solidFill>
                <a:cs typeface="Times New Roman" panose="02020603050405020304" pitchFamily="18" charset="0"/>
              </a:rPr>
              <a:t>en</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propósito</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pensamiento</a:t>
            </a:r>
            <a:r>
              <a:rPr lang="en-US" altLang="en-US" sz="1400" dirty="0">
                <a:solidFill>
                  <a:srgbClr val="FF0000"/>
                </a:solidFill>
                <a:cs typeface="Times New Roman" panose="02020603050405020304" pitchFamily="18" charset="0"/>
              </a:rPr>
              <a:t>, y </a:t>
            </a:r>
            <a:r>
              <a:rPr lang="en-US" altLang="en-US" sz="1400" dirty="0" err="1">
                <a:solidFill>
                  <a:srgbClr val="FF0000"/>
                </a:solidFill>
                <a:cs typeface="Times New Roman" panose="02020603050405020304" pitchFamily="18" charset="0"/>
              </a:rPr>
              <a:t>acción</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resultando</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en</a:t>
            </a:r>
            <a:r>
              <a:rPr lang="en-US" altLang="en-US" sz="1400" dirty="0">
                <a:solidFill>
                  <a:srgbClr val="FF0000"/>
                </a:solidFill>
                <a:cs typeface="Times New Roman" panose="02020603050405020304" pitchFamily="18" charset="0"/>
              </a:rPr>
              <a:t> </a:t>
            </a:r>
            <a:r>
              <a:rPr lang="en-US" altLang="en-US" sz="1400" dirty="0" err="1">
                <a:solidFill>
                  <a:srgbClr val="FF0000"/>
                </a:solidFill>
                <a:cs typeface="Times New Roman" panose="02020603050405020304" pitchFamily="18" charset="0"/>
              </a:rPr>
              <a:t>vida</a:t>
            </a:r>
            <a:r>
              <a:rPr lang="en-US" altLang="en-US" sz="1400" dirty="0">
                <a:solidFill>
                  <a:srgbClr val="FF0000"/>
                </a:solidFill>
                <a:cs typeface="Times New Roman" panose="02020603050405020304" pitchFamily="18" charset="0"/>
              </a:rPr>
              <a:t> y </a:t>
            </a:r>
            <a:r>
              <a:rPr lang="en-US" altLang="en-US" sz="1400" dirty="0" err="1">
                <a:solidFill>
                  <a:srgbClr val="FF0000"/>
                </a:solidFill>
                <a:cs typeface="Times New Roman" panose="02020603050405020304" pitchFamily="18" charset="0"/>
              </a:rPr>
              <a:t>estar</a:t>
            </a:r>
            <a:r>
              <a:rPr lang="en-US" altLang="en-US" sz="1400" dirty="0">
                <a:solidFill>
                  <a:srgbClr val="FF0000"/>
                </a:solidFill>
                <a:cs typeface="Times New Roman" panose="02020603050405020304" pitchFamily="18" charset="0"/>
              </a:rPr>
              <a:t> bien </a:t>
            </a:r>
            <a:r>
              <a:rPr lang="en-US" altLang="en-US" sz="1400" dirty="0" err="1">
                <a:solidFill>
                  <a:srgbClr val="FF0000"/>
                </a:solidFill>
                <a:cs typeface="Times New Roman" panose="02020603050405020304" pitchFamily="18" charset="0"/>
              </a:rPr>
              <a:t>delante</a:t>
            </a:r>
            <a:r>
              <a:rPr lang="en-US" altLang="en-US" sz="1400" dirty="0">
                <a:solidFill>
                  <a:srgbClr val="FF0000"/>
                </a:solidFill>
                <a:cs typeface="Times New Roman" panose="02020603050405020304" pitchFamily="18" charset="0"/>
              </a:rPr>
              <a:t> de Dios). </a:t>
            </a:r>
            <a:r>
              <a:rPr lang="en-US" altLang="en-US" sz="1200" dirty="0">
                <a:solidFill>
                  <a:srgbClr val="FF0000"/>
                </a:solidFill>
                <a:cs typeface="Times New Roman" panose="02020603050405020304" pitchFamily="18" charset="0"/>
              </a:rPr>
              <a:t>AMP</a:t>
            </a:r>
            <a:endParaRPr lang="en-US" altLang="en-US" sz="1200" dirty="0">
              <a:solidFill>
                <a:srgbClr val="FF0000"/>
              </a:solidFill>
            </a:endParaRPr>
          </a:p>
        </p:txBody>
      </p:sp>
      <p:sp>
        <p:nvSpPr>
          <p:cNvPr id="277526" name="Text Box 22"/>
          <p:cNvSpPr txBox="1">
            <a:spLocks noChangeArrowheads="1"/>
          </p:cNvSpPr>
          <p:nvPr/>
        </p:nvSpPr>
        <p:spPr bwMode="auto">
          <a:xfrm>
            <a:off x="4551363" y="6218238"/>
            <a:ext cx="2763837"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600">
                <a:solidFill>
                  <a:srgbClr val="006600"/>
                </a:solidFill>
              </a:rPr>
              <a:t>Fieles en:</a:t>
            </a:r>
          </a:p>
          <a:p>
            <a:r>
              <a:rPr lang="en-US" altLang="en-US" sz="1600">
                <a:solidFill>
                  <a:srgbClr val="006600"/>
                </a:solidFill>
              </a:rPr>
              <a:t> - Oración</a:t>
            </a:r>
          </a:p>
          <a:p>
            <a:r>
              <a:rPr lang="en-US" altLang="en-US" sz="1600">
                <a:solidFill>
                  <a:srgbClr val="006600"/>
                </a:solidFill>
              </a:rPr>
              <a:t> - Ayuno</a:t>
            </a:r>
          </a:p>
          <a:p>
            <a:r>
              <a:rPr lang="en-US" altLang="en-US" sz="1600">
                <a:solidFill>
                  <a:srgbClr val="006600"/>
                </a:solidFill>
              </a:rPr>
              <a:t> - Estudio de la palabra</a:t>
            </a:r>
          </a:p>
          <a:p>
            <a:r>
              <a:rPr lang="en-US" altLang="en-US" sz="1600">
                <a:solidFill>
                  <a:srgbClr val="006600"/>
                </a:solidFill>
              </a:rPr>
              <a:t> - La casa de Dios</a:t>
            </a:r>
          </a:p>
          <a:p>
            <a:r>
              <a:rPr lang="en-US" altLang="en-US" sz="1600">
                <a:solidFill>
                  <a:srgbClr val="006600"/>
                </a:solidFill>
              </a:rPr>
              <a:t> - Amor </a:t>
            </a:r>
            <a:r>
              <a:rPr lang="en-US" altLang="en-US" sz="1200">
                <a:solidFill>
                  <a:srgbClr val="006600"/>
                </a:solidFill>
              </a:rPr>
              <a:t>(ministrar a la </a:t>
            </a:r>
          </a:p>
          <a:p>
            <a:r>
              <a:rPr lang="en-US" altLang="en-US" sz="1200">
                <a:solidFill>
                  <a:srgbClr val="006600"/>
                </a:solidFill>
              </a:rPr>
              <a:t>     gente en necesidad)</a:t>
            </a:r>
            <a:endParaRPr lang="en-US" altLang="en-US" sz="1600"/>
          </a:p>
        </p:txBody>
      </p:sp>
      <p:sp>
        <p:nvSpPr>
          <p:cNvPr id="277527" name="Text Box 23"/>
          <p:cNvSpPr txBox="1">
            <a:spLocks noChangeArrowheads="1"/>
          </p:cNvSpPr>
          <p:nvPr/>
        </p:nvSpPr>
        <p:spPr bwMode="auto">
          <a:xfrm>
            <a:off x="6170613" y="2895600"/>
            <a:ext cx="11445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rPr>
              <a:t>Dirigido</a:t>
            </a:r>
          </a:p>
          <a:p>
            <a:r>
              <a:rPr lang="en-US" altLang="en-US" sz="1600">
                <a:solidFill>
                  <a:srgbClr val="FF0000"/>
                </a:solidFill>
              </a:rPr>
              <a:t> por el</a:t>
            </a:r>
          </a:p>
          <a:p>
            <a:r>
              <a:rPr lang="en-US" altLang="en-US" sz="1600">
                <a:solidFill>
                  <a:srgbClr val="FF0000"/>
                </a:solidFill>
              </a:rPr>
              <a:t> amor</a:t>
            </a:r>
          </a:p>
        </p:txBody>
      </p:sp>
    </p:spTree>
  </p:cSld>
  <p:clrMapOvr>
    <a:masterClrMapping/>
  </p:clrMapOvr>
  <p:transition spd="slow">
    <p:checke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Line 2"/>
          <p:cNvSpPr>
            <a:spLocks noChangeShapeType="1"/>
          </p:cNvSpPr>
          <p:nvPr/>
        </p:nvSpPr>
        <p:spPr bwMode="auto">
          <a:xfrm>
            <a:off x="533400" y="4953000"/>
            <a:ext cx="1295400" cy="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59" name="Line 3"/>
          <p:cNvSpPr>
            <a:spLocks noChangeShapeType="1"/>
          </p:cNvSpPr>
          <p:nvPr/>
        </p:nvSpPr>
        <p:spPr bwMode="auto">
          <a:xfrm flipV="1">
            <a:off x="1828800" y="3048000"/>
            <a:ext cx="838200" cy="19050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60" name="Line 4"/>
          <p:cNvSpPr>
            <a:spLocks noChangeShapeType="1"/>
          </p:cNvSpPr>
          <p:nvPr/>
        </p:nvSpPr>
        <p:spPr bwMode="auto">
          <a:xfrm>
            <a:off x="2667000" y="3048000"/>
            <a:ext cx="762000" cy="24384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61" name="Line 5"/>
          <p:cNvSpPr>
            <a:spLocks noChangeShapeType="1"/>
          </p:cNvSpPr>
          <p:nvPr/>
        </p:nvSpPr>
        <p:spPr bwMode="auto">
          <a:xfrm>
            <a:off x="3429000" y="5486400"/>
            <a:ext cx="2895600" cy="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62" name="Line 6"/>
          <p:cNvSpPr>
            <a:spLocks noChangeShapeType="1"/>
          </p:cNvSpPr>
          <p:nvPr/>
        </p:nvSpPr>
        <p:spPr bwMode="auto">
          <a:xfrm flipV="1">
            <a:off x="6324600" y="2819400"/>
            <a:ext cx="609600" cy="26670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63" name="Line 7"/>
          <p:cNvSpPr>
            <a:spLocks noChangeShapeType="1"/>
          </p:cNvSpPr>
          <p:nvPr/>
        </p:nvSpPr>
        <p:spPr bwMode="auto">
          <a:xfrm>
            <a:off x="4267200" y="5486400"/>
            <a:ext cx="922338" cy="1752600"/>
          </a:xfrm>
          <a:prstGeom prst="line">
            <a:avLst/>
          </a:prstGeom>
          <a:noFill/>
          <a:ln w="76200">
            <a:solidFill>
              <a:srgbClr val="0000CC"/>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64" name="Line 8"/>
          <p:cNvSpPr>
            <a:spLocks noChangeShapeType="1"/>
          </p:cNvSpPr>
          <p:nvPr/>
        </p:nvSpPr>
        <p:spPr bwMode="auto">
          <a:xfrm>
            <a:off x="5130800" y="5486400"/>
            <a:ext cx="881063" cy="1524000"/>
          </a:xfrm>
          <a:prstGeom prst="line">
            <a:avLst/>
          </a:prstGeom>
          <a:noFill/>
          <a:ln w="76200">
            <a:solidFill>
              <a:srgbClr val="0000CC"/>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79561" name="Text Box 9"/>
          <p:cNvSpPr txBox="1">
            <a:spLocks noChangeArrowheads="1"/>
          </p:cNvSpPr>
          <p:nvPr/>
        </p:nvSpPr>
        <p:spPr bwMode="auto">
          <a:xfrm>
            <a:off x="1371600" y="504825"/>
            <a:ext cx="4648200" cy="1266825"/>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600" b="1">
                <a:solidFill>
                  <a:schemeClr val="bg1"/>
                </a:solidFill>
                <a:latin typeface="Rockwell Extra Bold" panose="02060903040505020403" pitchFamily="18" charset="0"/>
              </a:rPr>
              <a:t>EL Ciclo de Vida de Una Visión</a:t>
            </a:r>
          </a:p>
        </p:txBody>
      </p:sp>
      <p:sp>
        <p:nvSpPr>
          <p:cNvPr id="279562" name="Text Box 10"/>
          <p:cNvSpPr txBox="1">
            <a:spLocks noChangeArrowheads="1"/>
          </p:cNvSpPr>
          <p:nvPr/>
        </p:nvSpPr>
        <p:spPr bwMode="auto">
          <a:xfrm>
            <a:off x="0" y="5057775"/>
            <a:ext cx="1433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1. Recibir</a:t>
            </a:r>
          </a:p>
          <a:p>
            <a:r>
              <a:rPr lang="en-US" altLang="en-US" sz="1600">
                <a:solidFill>
                  <a:srgbClr val="FF0000"/>
                </a:solidFill>
              </a:rPr>
              <a:t>    la Visión</a:t>
            </a:r>
          </a:p>
        </p:txBody>
      </p:sp>
      <p:sp>
        <p:nvSpPr>
          <p:cNvPr id="279563" name="Text Box 11"/>
          <p:cNvSpPr txBox="1">
            <a:spLocks noChangeArrowheads="1"/>
          </p:cNvSpPr>
          <p:nvPr/>
        </p:nvSpPr>
        <p:spPr bwMode="auto">
          <a:xfrm rot="-3986406">
            <a:off x="1162844" y="3725069"/>
            <a:ext cx="1620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2. Desarrollo</a:t>
            </a:r>
          </a:p>
        </p:txBody>
      </p:sp>
      <p:sp>
        <p:nvSpPr>
          <p:cNvPr id="279564" name="Text Box 12"/>
          <p:cNvSpPr txBox="1">
            <a:spLocks noChangeArrowheads="1"/>
          </p:cNvSpPr>
          <p:nvPr/>
        </p:nvSpPr>
        <p:spPr bwMode="auto">
          <a:xfrm rot="4330452">
            <a:off x="2748757" y="4110831"/>
            <a:ext cx="1255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3. Muerte</a:t>
            </a:r>
          </a:p>
        </p:txBody>
      </p:sp>
      <p:sp>
        <p:nvSpPr>
          <p:cNvPr id="279565" name="Text Box 13"/>
          <p:cNvSpPr txBox="1">
            <a:spLocks noChangeArrowheads="1"/>
          </p:cNvSpPr>
          <p:nvPr/>
        </p:nvSpPr>
        <p:spPr bwMode="auto">
          <a:xfrm>
            <a:off x="3514725" y="5116513"/>
            <a:ext cx="2620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4. Retrasos de tiempo</a:t>
            </a:r>
          </a:p>
        </p:txBody>
      </p:sp>
      <p:sp>
        <p:nvSpPr>
          <p:cNvPr id="279566" name="Text Box 14"/>
          <p:cNvSpPr txBox="1">
            <a:spLocks noChangeArrowheads="1"/>
          </p:cNvSpPr>
          <p:nvPr/>
        </p:nvSpPr>
        <p:spPr bwMode="auto">
          <a:xfrm rot="-4579985">
            <a:off x="5334000" y="3641726"/>
            <a:ext cx="2009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rPr>
              <a:t>6. Cumplimiento</a:t>
            </a:r>
          </a:p>
          <a:p>
            <a:pPr algn="ctr"/>
            <a:r>
              <a:rPr lang="en-US" altLang="en-US" sz="1600">
                <a:solidFill>
                  <a:srgbClr val="FF0000"/>
                </a:solidFill>
              </a:rPr>
              <a:t>sobrenatural</a:t>
            </a:r>
          </a:p>
        </p:txBody>
      </p:sp>
      <p:sp>
        <p:nvSpPr>
          <p:cNvPr id="279567" name="Text Box 15"/>
          <p:cNvSpPr txBox="1">
            <a:spLocks noChangeArrowheads="1"/>
          </p:cNvSpPr>
          <p:nvPr/>
        </p:nvSpPr>
        <p:spPr bwMode="auto">
          <a:xfrm rot="3629410">
            <a:off x="4220369" y="6285707"/>
            <a:ext cx="227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0000CC"/>
                </a:solidFill>
              </a:rPr>
              <a:t>5. Las alternativas</a:t>
            </a:r>
          </a:p>
          <a:p>
            <a:pPr algn="ctr"/>
            <a:r>
              <a:rPr lang="en-US" altLang="en-US" sz="1600">
                <a:solidFill>
                  <a:srgbClr val="0000CC"/>
                </a:solidFill>
              </a:rPr>
              <a:t>Del hombre</a:t>
            </a:r>
          </a:p>
        </p:txBody>
      </p:sp>
      <p:sp>
        <p:nvSpPr>
          <p:cNvPr id="279568" name="Text Box 16"/>
          <p:cNvSpPr txBox="1">
            <a:spLocks noChangeArrowheads="1"/>
          </p:cNvSpPr>
          <p:nvPr/>
        </p:nvSpPr>
        <p:spPr bwMode="auto">
          <a:xfrm>
            <a:off x="685800" y="7142163"/>
            <a:ext cx="640080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Ciclo de Vida de Una Visión:</a:t>
            </a:r>
          </a:p>
          <a:p>
            <a:endParaRPr lang="en-US" altLang="en-US" sz="800">
              <a:solidFill>
                <a:srgbClr val="FF0000"/>
              </a:solidFill>
            </a:endParaRPr>
          </a:p>
          <a:p>
            <a:r>
              <a:rPr lang="en-US" altLang="en-US" sz="1600">
                <a:solidFill>
                  <a:srgbClr val="FF0000"/>
                </a:solidFill>
              </a:rPr>
              <a:t>1.  Recibir la Visión o el Sueño</a:t>
            </a:r>
          </a:p>
          <a:p>
            <a:r>
              <a:rPr lang="en-US" altLang="en-US" sz="1600">
                <a:solidFill>
                  <a:srgbClr val="FF0000"/>
                </a:solidFill>
              </a:rPr>
              <a:t>2.  Desarrollo de la Visión</a:t>
            </a:r>
          </a:p>
          <a:p>
            <a:r>
              <a:rPr lang="en-US" altLang="en-US" sz="1600">
                <a:solidFill>
                  <a:srgbClr val="FF0000"/>
                </a:solidFill>
              </a:rPr>
              <a:t>3.  Muerte de la Visión</a:t>
            </a:r>
          </a:p>
          <a:p>
            <a:r>
              <a:rPr lang="en-US" altLang="en-US" sz="1600">
                <a:solidFill>
                  <a:srgbClr val="FF0000"/>
                </a:solidFill>
              </a:rPr>
              <a:t>4.  Retrasos del Tiempo</a:t>
            </a:r>
          </a:p>
          <a:p>
            <a:r>
              <a:rPr lang="en-US" altLang="en-US" sz="1600">
                <a:solidFill>
                  <a:srgbClr val="FF0000"/>
                </a:solidFill>
              </a:rPr>
              <a:t>5.  Alternativas (el hombre trata de hacer que pase)</a:t>
            </a:r>
          </a:p>
          <a:p>
            <a:r>
              <a:rPr lang="en-US" altLang="en-US" sz="1600">
                <a:solidFill>
                  <a:srgbClr val="FF0000"/>
                </a:solidFill>
              </a:rPr>
              <a:t>6.  Cumplimiento Sobrenatural (Dios hace que pase)</a:t>
            </a:r>
          </a:p>
        </p:txBody>
      </p:sp>
      <p:sp>
        <p:nvSpPr>
          <p:cNvPr id="582673" name="Line 17"/>
          <p:cNvSpPr>
            <a:spLocks noChangeShapeType="1"/>
          </p:cNvSpPr>
          <p:nvPr/>
        </p:nvSpPr>
        <p:spPr bwMode="auto">
          <a:xfrm flipV="1">
            <a:off x="457200" y="2547938"/>
            <a:ext cx="5791200" cy="2252662"/>
          </a:xfrm>
          <a:prstGeom prst="line">
            <a:avLst/>
          </a:prstGeom>
          <a:noFill/>
          <a:ln w="38100">
            <a:solidFill>
              <a:srgbClr val="008000"/>
            </a:solidFill>
            <a:prstDash val="lg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2674" name="Oval 18"/>
          <p:cNvSpPr>
            <a:spLocks noChangeArrowheads="1"/>
          </p:cNvSpPr>
          <p:nvPr/>
        </p:nvSpPr>
        <p:spPr bwMode="auto">
          <a:xfrm>
            <a:off x="25400" y="4800600"/>
            <a:ext cx="431800" cy="228600"/>
          </a:xfrm>
          <a:prstGeom prst="ellipse">
            <a:avLst/>
          </a:prstGeom>
          <a:solidFill>
            <a:srgbClr val="FF0000"/>
          </a:solidFill>
          <a:ln w="28575">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279571" name="Oval 19"/>
          <p:cNvSpPr>
            <a:spLocks noChangeArrowheads="1"/>
          </p:cNvSpPr>
          <p:nvPr/>
        </p:nvSpPr>
        <p:spPr bwMode="auto">
          <a:xfrm>
            <a:off x="6324600" y="2133600"/>
            <a:ext cx="914400" cy="533400"/>
          </a:xfrm>
          <a:prstGeom prst="ellipse">
            <a:avLst/>
          </a:prstGeom>
          <a:solidFill>
            <a:srgbClr val="FF0000"/>
          </a:solidFill>
          <a:ln w="5715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chemeClr val="bg1"/>
                </a:solidFill>
              </a:rPr>
              <a:t>La</a:t>
            </a:r>
          </a:p>
          <a:p>
            <a:pPr algn="ctr"/>
            <a:r>
              <a:rPr lang="en-US" altLang="en-US" sz="1400">
                <a:solidFill>
                  <a:schemeClr val="bg1"/>
                </a:solidFill>
              </a:rPr>
              <a:t>Visión</a:t>
            </a:r>
          </a:p>
        </p:txBody>
      </p:sp>
      <p:sp>
        <p:nvSpPr>
          <p:cNvPr id="279572" name="Text Box 20"/>
          <p:cNvSpPr txBox="1">
            <a:spLocks noChangeArrowheads="1"/>
          </p:cNvSpPr>
          <p:nvPr/>
        </p:nvSpPr>
        <p:spPr bwMode="auto">
          <a:xfrm rot="-1140901">
            <a:off x="4030663" y="28940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008000"/>
                </a:solidFill>
              </a:rPr>
              <a:t>F E</a:t>
            </a:r>
          </a:p>
        </p:txBody>
      </p:sp>
    </p:spTree>
  </p:cSld>
  <p:clrMapOvr>
    <a:masterClrMapping/>
  </p:clrMapOvr>
  <p:transition spd="slow">
    <p:checke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551119" y="2605881"/>
            <a:ext cx="4483856" cy="4031873"/>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I</a:t>
            </a:r>
          </a:p>
          <a:p>
            <a:pPr algn="ctr"/>
            <a:endParaRPr lang="en-US" sz="1600" dirty="0">
              <a:solidFill>
                <a:schemeClr val="tx1"/>
              </a:solidFill>
            </a:endParaRPr>
          </a:p>
          <a:p>
            <a:pPr algn="ctr"/>
            <a:r>
              <a:rPr lang="en-US" sz="7200" b="1" dirty="0">
                <a:solidFill>
                  <a:schemeClr val="tx1"/>
                </a:solidFill>
                <a:latin typeface="LittleLordFontleroy" pitchFamily="2" charset="0"/>
              </a:rPr>
              <a:t>Church Growth &amp;</a:t>
            </a:r>
            <a:r>
              <a:rPr lang="en-US" sz="7200" b="1" dirty="0">
                <a:latin typeface="LittleLordFontleroy" pitchFamily="2" charset="0"/>
              </a:rPr>
              <a:t> </a:t>
            </a:r>
          </a:p>
          <a:p>
            <a:pPr algn="ctr"/>
            <a:r>
              <a:rPr lang="en-US" sz="7200" b="1" dirty="0">
                <a:latin typeface="LittleLordFontleroy" pitchFamily="2" charset="0"/>
              </a:rPr>
              <a:t>Measurement</a:t>
            </a:r>
            <a:endParaRPr lang="en-US" sz="7200" b="1" dirty="0">
              <a:solidFill>
                <a:schemeClr val="tx1"/>
              </a:solidFill>
              <a:latin typeface="LittleLordFontleroy" pitchFamily="2" charset="0"/>
            </a:endParaRPr>
          </a:p>
        </p:txBody>
      </p:sp>
    </p:spTree>
    <p:extLst>
      <p:ext uri="{BB962C8B-B14F-4D97-AF65-F5344CB8AC3E}">
        <p14:creationId xmlns:p14="http://schemas.microsoft.com/office/powerpoint/2010/main" val="1193523539"/>
      </p:ext>
    </p:extLst>
  </p:cSld>
  <p:clrMapOvr>
    <a:masterClrMapping/>
  </p:clrMapOvr>
  <p:transition spd="slow">
    <p:checke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3"/>
          <p:cNvSpPr>
            <a:spLocks noGrp="1" noChangeArrowheads="1"/>
          </p:cNvSpPr>
          <p:nvPr>
            <p:ph type="body" idx="1"/>
          </p:nvPr>
        </p:nvSpPr>
        <p:spPr>
          <a:xfrm>
            <a:off x="152400" y="92075"/>
            <a:ext cx="6996113" cy="9144000"/>
          </a:xfrm>
          <a:solidFill>
            <a:srgbClr val="000000"/>
          </a:solidFill>
          <a:ln w="76200">
            <a:solidFill>
              <a:srgbClr val="FF0000"/>
            </a:solidFill>
            <a:miter lim="800000"/>
            <a:headEnd/>
            <a:tailEnd/>
          </a:ln>
        </p:spPr>
        <p:txBody>
          <a:bodyPr/>
          <a:lstStyle/>
          <a:p>
            <a:pPr>
              <a:buFontTx/>
              <a:buNone/>
            </a:pPr>
            <a:endParaRPr lang="en-US" altLang="en-US" sz="1200" dirty="0"/>
          </a:p>
        </p:txBody>
      </p:sp>
      <p:sp>
        <p:nvSpPr>
          <p:cNvPr id="519171" name="Text Box 5"/>
          <p:cNvSpPr txBox="1">
            <a:spLocks noChangeArrowheads="1"/>
          </p:cNvSpPr>
          <p:nvPr/>
        </p:nvSpPr>
        <p:spPr bwMode="auto">
          <a:xfrm>
            <a:off x="1050925" y="3571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9172" name="Text Box 6"/>
          <p:cNvSpPr txBox="1">
            <a:spLocks noChangeArrowheads="1"/>
          </p:cNvSpPr>
          <p:nvPr/>
        </p:nvSpPr>
        <p:spPr bwMode="auto">
          <a:xfrm>
            <a:off x="288925" y="204788"/>
            <a:ext cx="664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3029" name="Text Box 8"/>
          <p:cNvSpPr txBox="1">
            <a:spLocks noChangeArrowheads="1"/>
          </p:cNvSpPr>
          <p:nvPr/>
        </p:nvSpPr>
        <p:spPr bwMode="auto">
          <a:xfrm>
            <a:off x="392113" y="179838"/>
            <a:ext cx="6530975" cy="1969770"/>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Rockwell Extra Bold" panose="02060903040505020403" pitchFamily="18" charset="0"/>
                <a:ea typeface="+mn-ea"/>
                <a:cs typeface="+mn-cs"/>
              </a:rPr>
              <a:t>Becoming a Book of Acts Church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 b="1" i="0" u="none" strike="noStrike" kern="1200" cap="none" spc="0" normalizeH="0" baseline="0" noProof="0" dirty="0">
              <a:ln>
                <a:noFill/>
              </a:ln>
              <a:solidFill>
                <a:srgbClr val="000000"/>
              </a:solidFill>
              <a:effectLst/>
              <a:uLnTx/>
              <a:uFillTx/>
              <a:latin typeface="Rockwell Extra Bold" panose="02060903040505020403" pitchFamily="18"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The model of the Father’s business is vividly demonstrated in the book of Acts: </a:t>
            </a:r>
            <a:r>
              <a:rPr kumimoji="0" lang="en-US" altLang="en-US" sz="1600" b="1" i="1" u="none" strike="noStrike" kern="1200" cap="none" spc="0" normalizeH="0" baseline="0" noProof="0" dirty="0">
                <a:ln>
                  <a:noFill/>
                </a:ln>
                <a:solidFill>
                  <a:srgbClr val="000000"/>
                </a:solidFill>
                <a:effectLst/>
                <a:uLnTx/>
                <a:uFillTx/>
                <a:latin typeface="Times New Roman"/>
                <a:ea typeface="+mn-ea"/>
                <a:cs typeface="+mn-cs"/>
              </a:rPr>
              <a:t>“Then they that gladly received his word were baptized: and the same day there were </a:t>
            </a:r>
            <a:r>
              <a:rPr kumimoji="0" lang="en-US" altLang="en-US" sz="1600" b="1" i="1" u="none" strike="noStrike" kern="1200" cap="none" spc="0" normalizeH="0" baseline="0" noProof="0" dirty="0">
                <a:ln>
                  <a:noFill/>
                </a:ln>
                <a:solidFill>
                  <a:srgbClr val="FF0000"/>
                </a:solidFill>
                <a:effectLst/>
                <a:uLnTx/>
                <a:uFillTx/>
                <a:latin typeface="Times New Roman"/>
                <a:ea typeface="+mn-ea"/>
                <a:cs typeface="+mn-cs"/>
              </a:rPr>
              <a:t>added unto them about three thousand souls</a:t>
            </a:r>
            <a:r>
              <a:rPr kumimoji="0" lang="en-US" altLang="en-US" sz="1600" b="1" i="1" u="none" strike="noStrike" kern="1200" cap="none" spc="0" normalizeH="0" baseline="0" noProof="0" dirty="0">
                <a:ln>
                  <a:noFill/>
                </a:ln>
                <a:solidFill>
                  <a:srgbClr val="000000"/>
                </a:solidFill>
                <a:effectLst/>
                <a:uLnTx/>
                <a:uFillTx/>
                <a:latin typeface="Times New Roman"/>
                <a:ea typeface="+mn-ea"/>
                <a:cs typeface="+mn-cs"/>
              </a:rPr>
              <a:t>. And they continued </a:t>
            </a:r>
            <a:r>
              <a:rPr kumimoji="0" lang="en-US" altLang="en-US" sz="1600" b="1" i="1" u="none" strike="noStrike" kern="1200" cap="none" spc="0" normalizeH="0" baseline="0" noProof="0" dirty="0" err="1">
                <a:ln>
                  <a:noFill/>
                </a:ln>
                <a:solidFill>
                  <a:srgbClr val="000000"/>
                </a:solidFill>
                <a:effectLst/>
                <a:uLnTx/>
                <a:uFillTx/>
                <a:latin typeface="Times New Roman"/>
                <a:ea typeface="+mn-ea"/>
                <a:cs typeface="+mn-cs"/>
              </a:rPr>
              <a:t>stedfastly</a:t>
            </a:r>
            <a:r>
              <a:rPr kumimoji="0" lang="en-US" altLang="en-US" sz="1600" b="1" i="1" u="none" strike="noStrike" kern="1200" cap="none" spc="0" normalizeH="0" baseline="0" noProof="0" dirty="0">
                <a:ln>
                  <a:noFill/>
                </a:ln>
                <a:solidFill>
                  <a:srgbClr val="000000"/>
                </a:solidFill>
                <a:effectLst/>
                <a:uLnTx/>
                <a:uFillTx/>
                <a:latin typeface="Times New Roman"/>
                <a:ea typeface="+mn-ea"/>
                <a:cs typeface="+mn-cs"/>
              </a:rPr>
              <a:t> in the </a:t>
            </a:r>
            <a:r>
              <a:rPr kumimoji="0" lang="en-US" altLang="en-US" sz="1600" b="1" i="0" u="none" strike="noStrike" kern="1200" cap="none" spc="0" normalizeH="0" baseline="0" noProof="0" dirty="0">
                <a:ln>
                  <a:noFill/>
                </a:ln>
                <a:solidFill>
                  <a:srgbClr val="003300"/>
                </a:solidFill>
                <a:effectLst/>
                <a:uLnTx/>
                <a:uFillTx/>
                <a:latin typeface="Arial Black" panose="020B0A04020102020204" pitchFamily="34" charset="0"/>
                <a:ea typeface="+mn-ea"/>
                <a:cs typeface="+mn-cs"/>
              </a:rPr>
              <a:t>apostle’s doctrine </a:t>
            </a:r>
            <a:r>
              <a:rPr kumimoji="0" lang="en-US" altLang="en-US" sz="1600" b="1" i="1" u="none" strike="noStrike" kern="1200" cap="none" spc="0" normalizeH="0" baseline="0" noProof="0" dirty="0">
                <a:ln>
                  <a:noFill/>
                </a:ln>
                <a:solidFill>
                  <a:srgbClr val="000000"/>
                </a:solidFill>
                <a:effectLst/>
                <a:uLnTx/>
                <a:uFillTx/>
                <a:latin typeface="Times New Roman"/>
                <a:ea typeface="+mn-ea"/>
                <a:cs typeface="+mn-cs"/>
              </a:rPr>
              <a:t>and </a:t>
            </a:r>
            <a:r>
              <a:rPr kumimoji="0" lang="en-US" altLang="en-US" sz="1600" b="1" i="0" u="none" strike="noStrike" kern="1200" cap="none" spc="0" normalizeH="0" baseline="0" noProof="0" dirty="0">
                <a:ln>
                  <a:noFill/>
                </a:ln>
                <a:solidFill>
                  <a:srgbClr val="660066"/>
                </a:solidFill>
                <a:effectLst/>
                <a:uLnTx/>
                <a:uFillTx/>
                <a:latin typeface="Arial Black" panose="020B0A04020102020204" pitchFamily="34" charset="0"/>
                <a:ea typeface="+mn-ea"/>
                <a:cs typeface="+mn-cs"/>
              </a:rPr>
              <a:t>fellowship</a:t>
            </a:r>
            <a:r>
              <a:rPr kumimoji="0" lang="en-US" altLang="en-US" sz="1600" b="1" i="0" u="none" strike="noStrike" kern="1200" cap="none" spc="0" normalizeH="0" baseline="0" noProof="0" dirty="0">
                <a:ln>
                  <a:noFill/>
                </a:ln>
                <a:solidFill>
                  <a:srgbClr val="660066"/>
                </a:solidFill>
                <a:effectLst/>
                <a:uLnTx/>
                <a:uFillTx/>
                <a:latin typeface="Times New Roman"/>
                <a:ea typeface="+mn-ea"/>
                <a:cs typeface="+mn-cs"/>
              </a:rPr>
              <a:t>, </a:t>
            </a:r>
            <a:r>
              <a:rPr kumimoji="0" lang="en-US" altLang="en-US" sz="1600" b="1" i="0" u="none" strike="noStrike" kern="1200" cap="none" spc="0" normalizeH="0" baseline="0" noProof="0" dirty="0">
                <a:ln>
                  <a:noFill/>
                </a:ln>
                <a:solidFill>
                  <a:srgbClr val="000000"/>
                </a:solidFill>
                <a:effectLst/>
                <a:uLnTx/>
                <a:uFillTx/>
                <a:latin typeface="Times New Roman"/>
                <a:ea typeface="+mn-ea"/>
                <a:cs typeface="+mn-cs"/>
              </a:rPr>
              <a:t>and in </a:t>
            </a:r>
            <a:r>
              <a:rPr kumimoji="0" lang="en-US" altLang="en-US" sz="1600" b="1" i="0" u="none" strike="noStrike" kern="1200" cap="none" spc="0" normalizeH="0" baseline="0" noProof="0" dirty="0">
                <a:ln>
                  <a:noFill/>
                </a:ln>
                <a:solidFill>
                  <a:srgbClr val="660066"/>
                </a:solidFill>
                <a:effectLst/>
                <a:uLnTx/>
                <a:uFillTx/>
                <a:latin typeface="Arial Black" panose="020B0A04020102020204" pitchFamily="34" charset="0"/>
                <a:ea typeface="+mn-ea"/>
                <a:cs typeface="+mn-cs"/>
              </a:rPr>
              <a:t>breaking of bread</a:t>
            </a:r>
            <a:r>
              <a:rPr kumimoji="0" lang="en-US" altLang="en-US" sz="1600" b="1" i="1" u="none" strike="noStrike" kern="1200" cap="none" spc="0" normalizeH="0" baseline="0" noProof="0" dirty="0">
                <a:ln>
                  <a:noFill/>
                </a:ln>
                <a:solidFill>
                  <a:srgbClr val="000000"/>
                </a:solidFill>
                <a:effectLst/>
                <a:uLnTx/>
                <a:uFillTx/>
                <a:latin typeface="Times New Roman"/>
                <a:ea typeface="+mn-ea"/>
                <a:cs typeface="+mn-cs"/>
              </a:rPr>
              <a:t>, and in </a:t>
            </a:r>
            <a:r>
              <a:rPr kumimoji="0" lang="en-US" altLang="en-US" sz="1600" b="1" i="0" u="none" strike="noStrike" kern="1200" cap="none" spc="0" normalizeH="0" baseline="0" noProof="0" dirty="0">
                <a:ln>
                  <a:noFill/>
                </a:ln>
                <a:solidFill>
                  <a:srgbClr val="0000CC"/>
                </a:solidFill>
                <a:effectLst/>
                <a:uLnTx/>
                <a:uFillTx/>
                <a:latin typeface="Arial Black" panose="020B0A04020102020204" pitchFamily="34" charset="0"/>
                <a:ea typeface="+mn-ea"/>
                <a:cs typeface="+mn-cs"/>
              </a:rPr>
              <a:t>prayers</a:t>
            </a:r>
            <a:r>
              <a:rPr kumimoji="0" lang="en-US" altLang="en-US" sz="1600" b="1" i="1" u="none" strike="noStrike" kern="1200" cap="none" spc="0" normalizeH="0" baseline="0" noProof="0" dirty="0">
                <a:ln>
                  <a:noFill/>
                </a:ln>
                <a:solidFill>
                  <a:srgbClr val="0000CC"/>
                </a:solidFill>
                <a:effectLst/>
                <a:uLnTx/>
                <a:uFillTx/>
                <a:latin typeface="Times New Roman"/>
                <a:ea typeface="+mn-ea"/>
                <a:cs typeface="+mn-cs"/>
              </a:rPr>
              <a:t>.</a:t>
            </a:r>
            <a:r>
              <a:rPr kumimoji="0" lang="en-US" altLang="en-US" sz="1600" b="1" i="1" u="none" strike="noStrike" kern="1200" cap="none" spc="0" normalizeH="0" baseline="0" noProof="0" dirty="0">
                <a:ln>
                  <a:noFill/>
                </a:ln>
                <a:solidFill>
                  <a:srgbClr val="000000"/>
                </a:solidFill>
                <a:effectLst/>
                <a:uLnTx/>
                <a:uFillTx/>
                <a:latin typeface="Times New Roman"/>
                <a:ea typeface="+mn-ea"/>
                <a:cs typeface="+mn-cs"/>
              </a:rPr>
              <a:t>” (Acts 2:42) </a:t>
            </a:r>
          </a:p>
        </p:txBody>
      </p:sp>
      <p:sp>
        <p:nvSpPr>
          <p:cNvPr id="519174" name="Text Box 9"/>
          <p:cNvSpPr txBox="1">
            <a:spLocks noChangeArrowheads="1"/>
          </p:cNvSpPr>
          <p:nvPr/>
        </p:nvSpPr>
        <p:spPr bwMode="auto">
          <a:xfrm>
            <a:off x="3336925" y="341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Elephant" panose="02020904090505020303" pitchFamily="18" charset="0"/>
              <a:ea typeface="+mn-ea"/>
              <a:cs typeface="+mn-cs"/>
            </a:endParaRPr>
          </a:p>
        </p:txBody>
      </p:sp>
      <p:sp>
        <p:nvSpPr>
          <p:cNvPr id="519175" name="Text Box 12"/>
          <p:cNvSpPr txBox="1">
            <a:spLocks noChangeArrowheads="1"/>
          </p:cNvSpPr>
          <p:nvPr/>
        </p:nvSpPr>
        <p:spPr bwMode="auto">
          <a:xfrm>
            <a:off x="3413125" y="38481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000000"/>
              </a:solidFill>
              <a:effectLst/>
              <a:uLnTx/>
              <a:uFillTx/>
              <a:latin typeface="Elephant" panose="02020904090505020303" pitchFamily="18" charset="0"/>
              <a:ea typeface="+mn-ea"/>
              <a:cs typeface="+mn-cs"/>
            </a:endParaRPr>
          </a:p>
        </p:txBody>
      </p:sp>
      <p:grpSp>
        <p:nvGrpSpPr>
          <p:cNvPr id="519176" name="Group 13"/>
          <p:cNvGrpSpPr>
            <a:grpSpLocks/>
          </p:cNvGrpSpPr>
          <p:nvPr/>
        </p:nvGrpSpPr>
        <p:grpSpPr bwMode="auto">
          <a:xfrm>
            <a:off x="313081" y="2096402"/>
            <a:ext cx="6705600" cy="7073900"/>
            <a:chOff x="192" y="1210"/>
            <a:chExt cx="4224" cy="4456"/>
          </a:xfrm>
        </p:grpSpPr>
        <p:sp>
          <p:nvSpPr>
            <p:cNvPr id="519185" name="Oval 14"/>
            <p:cNvSpPr>
              <a:spLocks noChangeArrowheads="1"/>
            </p:cNvSpPr>
            <p:nvPr/>
          </p:nvSpPr>
          <p:spPr bwMode="auto">
            <a:xfrm>
              <a:off x="192" y="1210"/>
              <a:ext cx="4224" cy="4456"/>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000000"/>
                </a:solidFill>
                <a:effectLst/>
                <a:uLnTx/>
                <a:uFillTx/>
                <a:latin typeface="Rockwell Extra Bold" panose="02060903040505020403" pitchFamily="18" charset="0"/>
                <a:ea typeface="+mn-ea"/>
                <a:cs typeface="+mn-cs"/>
              </a:endParaRPr>
            </a:p>
          </p:txBody>
        </p:sp>
        <p:sp>
          <p:nvSpPr>
            <p:cNvPr id="519186" name="Oval 15"/>
            <p:cNvSpPr>
              <a:spLocks noChangeArrowheads="1"/>
            </p:cNvSpPr>
            <p:nvPr/>
          </p:nvSpPr>
          <p:spPr bwMode="auto">
            <a:xfrm>
              <a:off x="1104" y="3370"/>
              <a:ext cx="1680" cy="2064"/>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000000"/>
                </a:solidFill>
                <a:effectLst/>
                <a:uLnTx/>
                <a:uFillTx/>
                <a:latin typeface="Rockwell Extra Bold" panose="02060903040505020403" pitchFamily="18" charset="0"/>
                <a:ea typeface="+mn-ea"/>
                <a:cs typeface="+mn-cs"/>
              </a:endParaRPr>
            </a:p>
          </p:txBody>
        </p:sp>
        <p:sp>
          <p:nvSpPr>
            <p:cNvPr id="519187" name="Text Box 16"/>
            <p:cNvSpPr txBox="1">
              <a:spLocks noChangeArrowheads="1"/>
            </p:cNvSpPr>
            <p:nvPr/>
          </p:nvSpPr>
          <p:spPr bwMode="auto">
            <a:xfrm>
              <a:off x="1836" y="3840"/>
              <a:ext cx="157"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519188" name="Oval 17"/>
            <p:cNvSpPr>
              <a:spLocks noChangeArrowheads="1"/>
            </p:cNvSpPr>
            <p:nvPr/>
          </p:nvSpPr>
          <p:spPr bwMode="auto">
            <a:xfrm>
              <a:off x="2448" y="2306"/>
              <a:ext cx="1680" cy="2064"/>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9189" name="Text Box 18"/>
            <p:cNvSpPr txBox="1">
              <a:spLocks noChangeArrowheads="1"/>
            </p:cNvSpPr>
            <p:nvPr/>
          </p:nvSpPr>
          <p:spPr bwMode="auto">
            <a:xfrm>
              <a:off x="1139" y="3830"/>
              <a:ext cx="1547" cy="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Compassion &amp;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Care Ministry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(Attracting, Winning,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Retaining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Making Disciples)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(Actions)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19190" name="Oval 19"/>
            <p:cNvSpPr>
              <a:spLocks noChangeArrowheads="1"/>
            </p:cNvSpPr>
            <p:nvPr/>
          </p:nvSpPr>
          <p:spPr bwMode="auto">
            <a:xfrm>
              <a:off x="960" y="1586"/>
              <a:ext cx="1680" cy="2016"/>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000000"/>
                </a:solidFill>
                <a:effectLst/>
                <a:uLnTx/>
                <a:uFillTx/>
                <a:latin typeface="Rockwell Extra Bold" panose="02060903040505020403" pitchFamily="18" charset="0"/>
                <a:ea typeface="+mn-ea"/>
                <a:cs typeface="+mn-cs"/>
              </a:endParaRPr>
            </a:p>
          </p:txBody>
        </p:sp>
        <p:sp>
          <p:nvSpPr>
            <p:cNvPr id="519191" name="Text Box 20"/>
            <p:cNvSpPr txBox="1">
              <a:spLocks noChangeArrowheads="1"/>
            </p:cNvSpPr>
            <p:nvPr/>
          </p:nvSpPr>
          <p:spPr bwMode="auto">
            <a:xfrm>
              <a:off x="1322" y="2175"/>
              <a:ext cx="971"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Prayer </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Ministry</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(Power)</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519192" name="Oval 21"/>
            <p:cNvSpPr>
              <a:spLocks noChangeArrowheads="1"/>
            </p:cNvSpPr>
            <p:nvPr/>
          </p:nvSpPr>
          <p:spPr bwMode="auto">
            <a:xfrm>
              <a:off x="816" y="1586"/>
              <a:ext cx="2976" cy="374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grpSp>
      <p:sp>
        <p:nvSpPr>
          <p:cNvPr id="519177" name="Line 31"/>
          <p:cNvSpPr>
            <a:spLocks noChangeShapeType="1"/>
          </p:cNvSpPr>
          <p:nvPr/>
        </p:nvSpPr>
        <p:spPr bwMode="auto">
          <a:xfrm flipH="1">
            <a:off x="5067300" y="7875588"/>
            <a:ext cx="165100" cy="2032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sp>
        <p:nvSpPr>
          <p:cNvPr id="519178" name="Line 32"/>
          <p:cNvSpPr>
            <a:spLocks noChangeShapeType="1"/>
          </p:cNvSpPr>
          <p:nvPr/>
        </p:nvSpPr>
        <p:spPr bwMode="auto">
          <a:xfrm>
            <a:off x="4688917" y="2988018"/>
            <a:ext cx="150812" cy="777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sp>
        <p:nvSpPr>
          <p:cNvPr id="519179" name="Line 42"/>
          <p:cNvSpPr>
            <a:spLocks noChangeShapeType="1"/>
          </p:cNvSpPr>
          <p:nvPr/>
        </p:nvSpPr>
        <p:spPr bwMode="auto">
          <a:xfrm flipV="1">
            <a:off x="1295057" y="5553418"/>
            <a:ext cx="127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sp>
        <p:nvSpPr>
          <p:cNvPr id="519180" name="TextBox 2"/>
          <p:cNvSpPr txBox="1">
            <a:spLocks noChangeArrowheads="1"/>
          </p:cNvSpPr>
          <p:nvPr/>
        </p:nvSpPr>
        <p:spPr bwMode="auto">
          <a:xfrm>
            <a:off x="381000" y="2224088"/>
            <a:ext cx="1063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Arial Black" panose="020B0A04020102020204" pitchFamily="34" charset="0"/>
                <a:ea typeface="+mn-ea"/>
                <a:cs typeface="+mn-cs"/>
              </a:rPr>
              <a:t>God’s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Arial Black" panose="020B0A04020102020204" pitchFamily="34" charset="0"/>
                <a:ea typeface="+mn-ea"/>
                <a:cs typeface="+mn-cs"/>
              </a:rPr>
              <a:t>Perfect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Arial Black" panose="020B0A04020102020204" pitchFamily="34" charset="0"/>
                <a:ea typeface="+mn-ea"/>
                <a:cs typeface="+mn-cs"/>
              </a:rPr>
              <a:t>Love</a:t>
            </a:r>
          </a:p>
        </p:txBody>
      </p:sp>
      <p:sp>
        <p:nvSpPr>
          <p:cNvPr id="519181" name="Line 19"/>
          <p:cNvSpPr>
            <a:spLocks noChangeShapeType="1"/>
          </p:cNvSpPr>
          <p:nvPr/>
        </p:nvSpPr>
        <p:spPr bwMode="auto">
          <a:xfrm>
            <a:off x="1038225" y="2833688"/>
            <a:ext cx="333375" cy="223837"/>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sp>
        <p:nvSpPr>
          <p:cNvPr id="519182" name="Rectangle 3"/>
          <p:cNvSpPr>
            <a:spLocks noChangeArrowheads="1"/>
          </p:cNvSpPr>
          <p:nvPr/>
        </p:nvSpPr>
        <p:spPr bwMode="auto">
          <a:xfrm>
            <a:off x="6083300" y="8243888"/>
            <a:ext cx="10302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Arial Black" panose="020B0A04020102020204" pitchFamily="34" charset="0"/>
                <a:ea typeface="+mn-ea"/>
                <a:cs typeface="+mn-cs"/>
              </a:rPr>
              <a:t>God’s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Arial Black" panose="020B0A04020102020204" pitchFamily="34" charset="0"/>
                <a:ea typeface="+mn-ea"/>
                <a:cs typeface="+mn-cs"/>
              </a:rPr>
              <a:t>Perfect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Arial Black" panose="020B0A04020102020204" pitchFamily="34" charset="0"/>
                <a:ea typeface="+mn-ea"/>
                <a:cs typeface="+mn-cs"/>
              </a:rPr>
              <a:t>Love</a:t>
            </a:r>
          </a:p>
        </p:txBody>
      </p:sp>
      <p:cxnSp>
        <p:nvCxnSpPr>
          <p:cNvPr id="519183" name="Straight Arrow Connector 5"/>
          <p:cNvCxnSpPr>
            <a:cxnSpLocks noChangeShapeType="1"/>
          </p:cNvCxnSpPr>
          <p:nvPr/>
        </p:nvCxnSpPr>
        <p:spPr bwMode="auto">
          <a:xfrm>
            <a:off x="1235075" y="3000375"/>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9184" name="Line 19"/>
          <p:cNvSpPr>
            <a:spLocks noChangeShapeType="1"/>
          </p:cNvSpPr>
          <p:nvPr/>
        </p:nvSpPr>
        <p:spPr bwMode="auto">
          <a:xfrm flipH="1" flipV="1">
            <a:off x="5791200" y="8370888"/>
            <a:ext cx="249238" cy="2413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sp>
        <p:nvSpPr>
          <p:cNvPr id="25" name="Text Box 20">
            <a:extLst>
              <a:ext uri="{FF2B5EF4-FFF2-40B4-BE49-F238E27FC236}">
                <a16:creationId xmlns:a16="http://schemas.microsoft.com/office/drawing/2014/main" id="{0BC1CC70-25EC-4F03-A68F-9ACCE25C4642}"/>
              </a:ext>
            </a:extLst>
          </p:cNvPr>
          <p:cNvSpPr txBox="1">
            <a:spLocks noChangeArrowheads="1"/>
          </p:cNvSpPr>
          <p:nvPr/>
        </p:nvSpPr>
        <p:spPr bwMode="auto">
          <a:xfrm>
            <a:off x="5131448" y="4299743"/>
            <a:ext cx="3257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endPar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26" name="Text Box 20">
            <a:extLst>
              <a:ext uri="{FF2B5EF4-FFF2-40B4-BE49-F238E27FC236}">
                <a16:creationId xmlns:a16="http://schemas.microsoft.com/office/drawing/2014/main" id="{480C397B-EE28-4AE9-B996-B1EA6D4DA3E8}"/>
              </a:ext>
            </a:extLst>
          </p:cNvPr>
          <p:cNvSpPr txBox="1">
            <a:spLocks noChangeArrowheads="1"/>
          </p:cNvSpPr>
          <p:nvPr/>
        </p:nvSpPr>
        <p:spPr bwMode="auto">
          <a:xfrm>
            <a:off x="5039372" y="4542631"/>
            <a:ext cx="325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endPar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
        <p:nvSpPr>
          <p:cNvPr id="27" name="Text Box 20">
            <a:extLst>
              <a:ext uri="{FF2B5EF4-FFF2-40B4-BE49-F238E27FC236}">
                <a16:creationId xmlns:a16="http://schemas.microsoft.com/office/drawing/2014/main" id="{A550607F-148E-4C62-897D-DAA387667BDC}"/>
              </a:ext>
            </a:extLst>
          </p:cNvPr>
          <p:cNvSpPr txBox="1">
            <a:spLocks noChangeArrowheads="1"/>
          </p:cNvSpPr>
          <p:nvPr/>
        </p:nvSpPr>
        <p:spPr bwMode="auto">
          <a:xfrm>
            <a:off x="4191000" y="4786153"/>
            <a:ext cx="190725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a:t>
            </a: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 Ministry</a:t>
            </a: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of the Word</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Script MT Bold" panose="03040602040607080904" pitchFamily="66" charset="0"/>
                <a:ea typeface="+mn-ea"/>
                <a:cs typeface="+mn-cs"/>
              </a:rPr>
              <a:t>(Doctrine)</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srgbClr val="FFFFFF"/>
              </a:solidFill>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1570724395"/>
      </p:ext>
    </p:extLst>
  </p:cSld>
  <p:clrMapOvr>
    <a:masterClrMapping/>
  </p:clrMapOvr>
  <p:transition spd="slow">
    <p:checke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76200"/>
            <a:ext cx="6934200" cy="9163050"/>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sz="2000" dirty="0">
                <a:latin typeface="Arial Black" panose="020B0A04020102020204" pitchFamily="34" charset="0"/>
                <a:cs typeface="Times New Roman" panose="02020603050405020304" pitchFamily="18" charset="0"/>
              </a:rPr>
              <a:t>EL MODELO DE HECHOS PARA EL CRECIMIENTO DE LA IGLESIA</a:t>
            </a:r>
            <a:endParaRPr lang="en-US" altLang="en-US" sz="400" dirty="0">
              <a:latin typeface="Arial Black" panose="020B0A04020102020204" pitchFamily="34" charset="0"/>
              <a:cs typeface="Times New Roman" panose="02020603050405020304" pitchFamily="18" charset="0"/>
            </a:endParaRPr>
          </a:p>
          <a:p>
            <a:pPr algn="ctr">
              <a:spcBef>
                <a:spcPct val="50000"/>
              </a:spcBef>
              <a:defRPr/>
            </a:pPr>
            <a:r>
              <a:rPr lang="en-US" altLang="en-US" sz="1300" dirty="0">
                <a:solidFill>
                  <a:srgbClr val="800080"/>
                </a:solidFill>
                <a:latin typeface="Arial Black" panose="020B0A04020102020204" pitchFamily="34" charset="0"/>
                <a:cs typeface="Times New Roman" panose="02020603050405020304" pitchFamily="18" charset="0"/>
              </a:rPr>
              <a:t>LA EXPERIENCIA DE SALVACIÓN</a:t>
            </a:r>
            <a:r>
              <a:rPr lang="en-US" altLang="en-US" sz="1300" dirty="0">
                <a:solidFill>
                  <a:srgbClr val="FF0000"/>
                </a:solidFill>
                <a:latin typeface="Arial Black" panose="020B0A04020102020204" pitchFamily="34" charset="0"/>
                <a:cs typeface="Times New Roman" panose="02020603050405020304" pitchFamily="18" charset="0"/>
              </a:rPr>
              <a:t> + ORACIÓN </a:t>
            </a:r>
            <a:r>
              <a:rPr lang="en-US" altLang="en-US" sz="1300" dirty="0">
                <a:solidFill>
                  <a:srgbClr val="006600"/>
                </a:solidFill>
                <a:latin typeface="Arial Black" panose="020B0A04020102020204" pitchFamily="34" charset="0"/>
                <a:cs typeface="Times New Roman" panose="02020603050405020304" pitchFamily="18" charset="0"/>
              </a:rPr>
              <a:t>+ DOCTRINA</a:t>
            </a:r>
            <a:r>
              <a:rPr lang="en-US" altLang="en-US" sz="1300" dirty="0">
                <a:solidFill>
                  <a:srgbClr val="339933"/>
                </a:solidFill>
                <a:latin typeface="Arial Black" panose="020B0A04020102020204" pitchFamily="34" charset="0"/>
                <a:cs typeface="Times New Roman" panose="02020603050405020304" pitchFamily="18" charset="0"/>
              </a:rPr>
              <a:t> </a:t>
            </a:r>
            <a:r>
              <a:rPr lang="en-US" altLang="en-US" sz="1300" dirty="0">
                <a:solidFill>
                  <a:srgbClr val="0000FF"/>
                </a:solidFill>
                <a:latin typeface="Arial Black" panose="020B0A04020102020204" pitchFamily="34" charset="0"/>
                <a:cs typeface="Times New Roman" panose="02020603050405020304" pitchFamily="18" charset="0"/>
              </a:rPr>
              <a:t>+</a:t>
            </a:r>
            <a:r>
              <a:rPr lang="en-US" altLang="en-US" sz="1300" dirty="0">
                <a:solidFill>
                  <a:srgbClr val="339933"/>
                </a:solidFill>
                <a:latin typeface="Arial Black" panose="020B0A04020102020204" pitchFamily="34" charset="0"/>
                <a:cs typeface="Times New Roman" panose="02020603050405020304" pitchFamily="18" charset="0"/>
              </a:rPr>
              <a:t> </a:t>
            </a:r>
            <a:r>
              <a:rPr lang="en-US" altLang="en-US" sz="1300" dirty="0">
                <a:solidFill>
                  <a:srgbClr val="0000FF"/>
                </a:solidFill>
                <a:latin typeface="Arial Black" panose="020B0A04020102020204" pitchFamily="34" charset="0"/>
                <a:cs typeface="Times New Roman" panose="02020603050405020304" pitchFamily="18" charset="0"/>
              </a:rPr>
              <a:t>COMPAÑERISMO</a:t>
            </a:r>
            <a:r>
              <a:rPr lang="en-US" altLang="en-US" sz="1300" b="1" dirty="0">
                <a:solidFill>
                  <a:srgbClr val="0000FF"/>
                </a:solidFill>
                <a:latin typeface="Arial Black" panose="020B0A04020102020204" pitchFamily="34" charset="0"/>
                <a:cs typeface="Times New Roman" panose="02020603050405020304" pitchFamily="18" charset="0"/>
              </a:rPr>
              <a:t> </a:t>
            </a:r>
            <a:endParaRPr lang="en-US" altLang="en-US" sz="1300" b="1" dirty="0">
              <a:cs typeface="Times New Roman" panose="02020603050405020304" pitchFamily="18" charset="0"/>
            </a:endParaRPr>
          </a:p>
          <a:p>
            <a:pPr algn="ctr">
              <a:spcBef>
                <a:spcPct val="50000"/>
              </a:spcBef>
              <a:defRPr/>
            </a:pPr>
            <a:r>
              <a:rPr lang="en-US" altLang="en-US" sz="1300" b="1" dirty="0">
                <a:cs typeface="Times New Roman" panose="02020603050405020304" pitchFamily="18" charset="0"/>
              </a:rPr>
              <a:t> </a:t>
            </a:r>
            <a:r>
              <a:rPr lang="en-US" altLang="en-US" sz="1300" b="1" dirty="0" err="1">
                <a:solidFill>
                  <a:srgbClr val="FF0000"/>
                </a:solidFill>
                <a:cs typeface="Times New Roman" panose="02020603050405020304" pitchFamily="18" charset="0"/>
              </a:rPr>
              <a:t>Hechos</a:t>
            </a:r>
            <a:r>
              <a:rPr lang="en-US" altLang="en-US" sz="1300" b="1" dirty="0">
                <a:solidFill>
                  <a:srgbClr val="FF0000"/>
                </a:solidFill>
                <a:cs typeface="Times New Roman" panose="02020603050405020304" pitchFamily="18" charset="0"/>
              </a:rPr>
              <a:t> 2:38, 39, 41, </a:t>
            </a:r>
            <a:r>
              <a:rPr lang="en-US" altLang="en-US" sz="1300" b="1" dirty="0">
                <a:solidFill>
                  <a:srgbClr val="0000FF"/>
                </a:solidFill>
                <a:cs typeface="Times New Roman" panose="02020603050405020304" pitchFamily="18" charset="0"/>
              </a:rPr>
              <a:t>42, 46, 47</a:t>
            </a:r>
            <a:endParaRPr lang="en-US" altLang="en-US" sz="1300" b="1" dirty="0">
              <a:cs typeface="Times New Roman" panose="02020603050405020304" pitchFamily="18" charset="0"/>
            </a:endParaRPr>
          </a:p>
          <a:p>
            <a:pPr eaLnBrk="1" hangingPunct="1">
              <a:defRPr/>
            </a:pPr>
            <a:r>
              <a:rPr lang="en-US" altLang="en-US" sz="1300" b="1" dirty="0">
                <a:solidFill>
                  <a:srgbClr val="800080"/>
                </a:solidFill>
                <a:cs typeface="Times New Roman" panose="02020603050405020304" pitchFamily="18" charset="0"/>
              </a:rPr>
              <a:t>38 </a:t>
            </a:r>
            <a:r>
              <a:rPr lang="es-ES" altLang="en-US" sz="1300" b="1" dirty="0">
                <a:solidFill>
                  <a:srgbClr val="800080"/>
                </a:solidFill>
                <a:cs typeface="Times New Roman" panose="02020603050405020304" pitchFamily="18" charset="0"/>
              </a:rPr>
              <a:t>Pedro les dijo: Arrepentíos, y bautícese cada uno de vosotros en el nombre de Jesucristo para perdón de los pecados; y recibiréis el don del Espíritu Santo. 39  Porque para vosotros es la promesa, y para vuestros hijos, y para todos los que están lejos; para cuantos el Señor nuestro Dios llamare. 40  Y con otras muchas palabras testificaba y les exhortaba, diciendo: Sed salvos de esta perversa generación. 41  Así que, los que recibieron su palabra fueron bautizados; y se añadieron aquel día como tres mil personas. </a:t>
            </a:r>
          </a:p>
          <a:p>
            <a:pPr algn="ctr">
              <a:spcBef>
                <a:spcPct val="50000"/>
              </a:spcBef>
              <a:defRPr/>
            </a:pPr>
            <a:r>
              <a:rPr lang="en-US" altLang="en-US" sz="1600" b="1" dirty="0">
                <a:cs typeface="Times New Roman" panose="02020603050405020304" pitchFamily="18" charset="0"/>
              </a:rPr>
              <a:t>42 </a:t>
            </a:r>
            <a:r>
              <a:rPr lang="es-ES" altLang="en-US" sz="1600" b="1" dirty="0">
                <a:cs typeface="Times New Roman" panose="02020603050405020304" pitchFamily="18" charset="0"/>
              </a:rPr>
              <a:t>Y perseveraban en la </a:t>
            </a:r>
            <a:r>
              <a:rPr lang="es-ES" altLang="en-US" sz="1600" dirty="0">
                <a:solidFill>
                  <a:srgbClr val="006600"/>
                </a:solidFill>
                <a:latin typeface="Arial Black" panose="020B0A04020102020204" pitchFamily="34" charset="0"/>
                <a:cs typeface="Times New Roman" panose="02020603050405020304" pitchFamily="18" charset="0"/>
              </a:rPr>
              <a:t>doctrina de los apóstoles</a:t>
            </a:r>
            <a:r>
              <a:rPr lang="es-ES" altLang="en-US" sz="1600" b="1" dirty="0">
                <a:cs typeface="Times New Roman" panose="02020603050405020304" pitchFamily="18" charset="0"/>
              </a:rPr>
              <a:t>, </a:t>
            </a:r>
            <a:r>
              <a:rPr lang="es-ES" altLang="en-US" sz="1400" dirty="0">
                <a:solidFill>
                  <a:srgbClr val="0000FF"/>
                </a:solidFill>
                <a:latin typeface="Arial Black" panose="020B0A04020102020204" pitchFamily="34" charset="0"/>
                <a:cs typeface="Times New Roman" panose="02020603050405020304" pitchFamily="18" charset="0"/>
              </a:rPr>
              <a:t>en la </a:t>
            </a:r>
            <a:r>
              <a:rPr lang="es-ES" altLang="en-US" sz="1600" dirty="0">
                <a:solidFill>
                  <a:srgbClr val="0000FF"/>
                </a:solidFill>
                <a:latin typeface="Arial Black" panose="020B0A04020102020204" pitchFamily="34" charset="0"/>
                <a:cs typeface="Times New Roman" panose="02020603050405020304" pitchFamily="18" charset="0"/>
              </a:rPr>
              <a:t>comunión </a:t>
            </a:r>
            <a:r>
              <a:rPr lang="es-ES" altLang="en-US" sz="1400" dirty="0">
                <a:solidFill>
                  <a:srgbClr val="0000FF"/>
                </a:solidFill>
                <a:latin typeface="Arial Black" panose="020B0A04020102020204" pitchFamily="34" charset="0"/>
                <a:cs typeface="Times New Roman" panose="02020603050405020304" pitchFamily="18" charset="0"/>
              </a:rPr>
              <a:t>unos con otros, en el </a:t>
            </a:r>
            <a:r>
              <a:rPr lang="es-ES" altLang="en-US" sz="1600" dirty="0">
                <a:solidFill>
                  <a:srgbClr val="0000FF"/>
                </a:solidFill>
                <a:latin typeface="Arial Black" panose="020B0A04020102020204" pitchFamily="34" charset="0"/>
                <a:cs typeface="Times New Roman" panose="02020603050405020304" pitchFamily="18" charset="0"/>
              </a:rPr>
              <a:t>partimiento del pan </a:t>
            </a:r>
            <a:r>
              <a:rPr lang="es-ES" altLang="en-US" sz="1600" b="1" dirty="0">
                <a:solidFill>
                  <a:srgbClr val="FF0000"/>
                </a:solidFill>
                <a:cs typeface="Times New Roman" panose="02020603050405020304" pitchFamily="18" charset="0"/>
              </a:rPr>
              <a:t>y en las </a:t>
            </a:r>
            <a:r>
              <a:rPr lang="es-ES" altLang="en-US" sz="1600" dirty="0">
                <a:solidFill>
                  <a:srgbClr val="FF0000"/>
                </a:solidFill>
                <a:latin typeface="Arial Black" panose="020B0A04020102020204" pitchFamily="34" charset="0"/>
                <a:cs typeface="Times New Roman" panose="02020603050405020304" pitchFamily="18" charset="0"/>
              </a:rPr>
              <a:t>oraciones.</a:t>
            </a:r>
            <a:endParaRPr lang="en-US" altLang="en-US" sz="1600" dirty="0">
              <a:solidFill>
                <a:srgbClr val="FF0000"/>
              </a:solidFill>
              <a:latin typeface="Arial Black" panose="020B0A04020102020204" pitchFamily="34" charset="0"/>
              <a:cs typeface="Times New Roman" panose="02020603050405020304" pitchFamily="18" charset="0"/>
            </a:endParaRPr>
          </a:p>
          <a:p>
            <a:pPr algn="ctr">
              <a:spcBef>
                <a:spcPct val="50000"/>
              </a:spcBef>
              <a:defRPr/>
            </a:pPr>
            <a:endParaRPr lang="en-US" altLang="en-US" sz="400" b="1" dirty="0">
              <a:solidFill>
                <a:srgbClr val="800080"/>
              </a:solidFill>
              <a:cs typeface="Times New Roman" panose="02020603050405020304" pitchFamily="18" charset="0"/>
            </a:endParaRPr>
          </a:p>
          <a:p>
            <a:pPr algn="ctr">
              <a:spcBef>
                <a:spcPct val="50000"/>
              </a:spcBef>
              <a:defRPr/>
            </a:pPr>
            <a:r>
              <a:rPr lang="en-US" altLang="en-US" sz="1800" dirty="0">
                <a:solidFill>
                  <a:srgbClr val="FF0000"/>
                </a:solidFill>
                <a:latin typeface="Arial Black" panose="020B0A04020102020204" pitchFamily="34" charset="0"/>
                <a:cs typeface="Times New Roman" panose="02020603050405020304" pitchFamily="18" charset="0"/>
              </a:rPr>
              <a:t>E S P I R I T U  </a:t>
            </a:r>
            <a:r>
              <a:rPr lang="en-US" altLang="en-US" sz="1800" dirty="0">
                <a:latin typeface="Arial Black" panose="020B0A04020102020204" pitchFamily="34" charset="0"/>
                <a:cs typeface="Times New Roman" panose="02020603050405020304" pitchFamily="18" charset="0"/>
              </a:rPr>
              <a:t>&amp; </a:t>
            </a:r>
            <a:r>
              <a:rPr lang="en-US" altLang="en-US" sz="1800" dirty="0">
                <a:solidFill>
                  <a:srgbClr val="FF0000"/>
                </a:solidFill>
                <a:latin typeface="Arial Black" panose="020B0A04020102020204" pitchFamily="34" charset="0"/>
                <a:cs typeface="Times New Roman" panose="02020603050405020304" pitchFamily="18" charset="0"/>
              </a:rPr>
              <a:t> </a:t>
            </a:r>
            <a:r>
              <a:rPr lang="en-US" altLang="en-US" sz="1800" dirty="0">
                <a:solidFill>
                  <a:srgbClr val="006600"/>
                </a:solidFill>
                <a:latin typeface="Arial Black" panose="020B0A04020102020204" pitchFamily="34" charset="0"/>
                <a:cs typeface="Times New Roman" panose="02020603050405020304" pitchFamily="18" charset="0"/>
              </a:rPr>
              <a:t>V E R D A D :</a:t>
            </a:r>
            <a:r>
              <a:rPr lang="en-US" altLang="en-US" sz="1600" dirty="0">
                <a:solidFill>
                  <a:srgbClr val="006600"/>
                </a:solidFill>
                <a:latin typeface="Arial Black" panose="020B0A04020102020204" pitchFamily="34" charset="0"/>
                <a:cs typeface="Times New Roman" panose="02020603050405020304" pitchFamily="18" charset="0"/>
              </a:rPr>
              <a:t>                                           </a:t>
            </a:r>
            <a:r>
              <a:rPr lang="en-US" altLang="en-US" sz="1600" dirty="0">
                <a:solidFill>
                  <a:srgbClr val="FF0000"/>
                </a:solidFill>
                <a:latin typeface="Arial Black" panose="020B0A04020102020204" pitchFamily="34" charset="0"/>
                <a:cs typeface="Times New Roman" panose="02020603050405020304" pitchFamily="18" charset="0"/>
              </a:rPr>
              <a:t>ESPÍRITU</a:t>
            </a:r>
            <a:r>
              <a:rPr lang="en-US" altLang="en-US" sz="1600" b="1" dirty="0">
                <a:solidFill>
                  <a:srgbClr val="FF0000"/>
                </a:solidFill>
                <a:cs typeface="Times New Roman" panose="02020603050405020304" pitchFamily="18" charset="0"/>
              </a:rPr>
              <a:t> </a:t>
            </a:r>
            <a:r>
              <a:rPr lang="en-US" altLang="en-US" sz="1400" b="1" dirty="0">
                <a:solidFill>
                  <a:srgbClr val="FF0000"/>
                </a:solidFill>
                <a:cs typeface="Times New Roman" panose="02020603050405020304" pitchFamily="18" charset="0"/>
              </a:rPr>
              <a:t> - </a:t>
            </a:r>
            <a:r>
              <a:rPr lang="en-US" altLang="en-US" sz="1400" b="1" dirty="0">
                <a:solidFill>
                  <a:srgbClr val="9900CC"/>
                </a:solidFill>
                <a:cs typeface="Times New Roman" panose="02020603050405020304" pitchFamily="18" charset="0"/>
              </a:rPr>
              <a:t> </a:t>
            </a:r>
            <a:r>
              <a:rPr lang="en-US" altLang="en-US" sz="1600" b="1" dirty="0" err="1">
                <a:solidFill>
                  <a:srgbClr val="800080"/>
                </a:solidFill>
                <a:cs typeface="Times New Roman" panose="02020603050405020304" pitchFamily="18" charset="0"/>
              </a:rPr>
              <a:t>através</a:t>
            </a:r>
            <a:r>
              <a:rPr lang="en-US" altLang="en-US" sz="1600" b="1" dirty="0">
                <a:solidFill>
                  <a:srgbClr val="800080"/>
                </a:solidFill>
                <a:cs typeface="Times New Roman" panose="02020603050405020304" pitchFamily="18" charset="0"/>
              </a:rPr>
              <a:t> de la </a:t>
            </a:r>
            <a:r>
              <a:rPr lang="en-US" altLang="en-US" sz="1600" b="1" dirty="0" err="1">
                <a:solidFill>
                  <a:srgbClr val="800080"/>
                </a:solidFill>
                <a:cs typeface="Times New Roman" panose="02020603050405020304" pitchFamily="18" charset="0"/>
              </a:rPr>
              <a:t>Oración</a:t>
            </a:r>
            <a:r>
              <a:rPr lang="en-US" altLang="en-US" sz="1400" b="1" dirty="0">
                <a:solidFill>
                  <a:srgbClr val="9900CC"/>
                </a:solidFill>
                <a:cs typeface="Times New Roman" panose="02020603050405020304" pitchFamily="18" charset="0"/>
              </a:rPr>
              <a:t>                                                                                               </a:t>
            </a:r>
            <a:r>
              <a:rPr lang="en-US" altLang="en-US" sz="1600" dirty="0">
                <a:solidFill>
                  <a:srgbClr val="006600"/>
                </a:solidFill>
                <a:latin typeface="Arial Black" panose="020B0A04020102020204" pitchFamily="34" charset="0"/>
                <a:cs typeface="Times New Roman" panose="02020603050405020304" pitchFamily="18" charset="0"/>
              </a:rPr>
              <a:t>VERDAD</a:t>
            </a:r>
            <a:r>
              <a:rPr lang="en-US" altLang="en-US" sz="1400" b="1" dirty="0">
                <a:solidFill>
                  <a:srgbClr val="006600"/>
                </a:solidFill>
                <a:cs typeface="Times New Roman" panose="02020603050405020304" pitchFamily="18" charset="0"/>
              </a:rPr>
              <a:t> – </a:t>
            </a:r>
            <a:r>
              <a:rPr lang="en-US" altLang="en-US" sz="1600" b="1" dirty="0" err="1">
                <a:solidFill>
                  <a:srgbClr val="006600"/>
                </a:solidFill>
                <a:cs typeface="Times New Roman" panose="02020603050405020304" pitchFamily="18" charset="0"/>
              </a:rPr>
              <a:t>através</a:t>
            </a:r>
            <a:r>
              <a:rPr lang="en-US" altLang="en-US" sz="1600" b="1" dirty="0">
                <a:solidFill>
                  <a:srgbClr val="006600"/>
                </a:solidFill>
                <a:cs typeface="Times New Roman" panose="02020603050405020304" pitchFamily="18" charset="0"/>
              </a:rPr>
              <a:t> de la Palabra y de la </a:t>
            </a:r>
            <a:r>
              <a:rPr lang="en-US" altLang="en-US" sz="1600" b="1" dirty="0" err="1">
                <a:solidFill>
                  <a:srgbClr val="006600"/>
                </a:solidFill>
                <a:cs typeface="Times New Roman" panose="02020603050405020304" pitchFamily="18" charset="0"/>
              </a:rPr>
              <a:t>Doctrina</a:t>
            </a:r>
            <a:r>
              <a:rPr lang="en-US" altLang="en-US" sz="1600" b="1" dirty="0">
                <a:solidFill>
                  <a:srgbClr val="006600"/>
                </a:solidFill>
                <a:cs typeface="Times New Roman" panose="02020603050405020304" pitchFamily="18" charset="0"/>
              </a:rPr>
              <a:t> de los </a:t>
            </a:r>
            <a:r>
              <a:rPr lang="en-US" altLang="en-US" sz="1600" b="1" dirty="0" err="1">
                <a:solidFill>
                  <a:srgbClr val="006600"/>
                </a:solidFill>
                <a:cs typeface="Times New Roman" panose="02020603050405020304" pitchFamily="18" charset="0"/>
              </a:rPr>
              <a:t>Apóstoles</a:t>
            </a:r>
            <a:endParaRPr lang="en-US" altLang="en-US" sz="1600" b="1" dirty="0">
              <a:solidFill>
                <a:srgbClr val="006600"/>
              </a:solidFill>
              <a:cs typeface="Times New Roman" panose="02020603050405020304" pitchFamily="18" charset="0"/>
            </a:endParaRPr>
          </a:p>
          <a:p>
            <a:pPr algn="ctr">
              <a:spcBef>
                <a:spcPct val="50000"/>
              </a:spcBef>
              <a:defRPr/>
            </a:pPr>
            <a:endParaRPr lang="en-US" altLang="en-US" sz="400" b="1" dirty="0">
              <a:cs typeface="Times New Roman" panose="02020603050405020304" pitchFamily="18" charset="0"/>
            </a:endParaRPr>
          </a:p>
          <a:p>
            <a:pPr algn="ctr" eaLnBrk="1" hangingPunct="1">
              <a:defRPr/>
            </a:pPr>
            <a:r>
              <a:rPr lang="en-US" altLang="en-US" sz="1300" b="1" dirty="0" err="1">
                <a:cs typeface="Times New Roman" panose="02020603050405020304" pitchFamily="18" charset="0"/>
              </a:rPr>
              <a:t>Hechos</a:t>
            </a:r>
            <a:r>
              <a:rPr lang="en-US" altLang="en-US" sz="1300" b="1" dirty="0">
                <a:cs typeface="Times New Roman" panose="02020603050405020304" pitchFamily="18" charset="0"/>
              </a:rPr>
              <a:t> 2:46-47</a:t>
            </a:r>
          </a:p>
          <a:p>
            <a:pPr algn="ctr" eaLnBrk="1" hangingPunct="1">
              <a:defRPr/>
            </a:pPr>
            <a:r>
              <a:rPr lang="en-US" altLang="en-US" sz="1400" b="1" dirty="0">
                <a:cs typeface="Times New Roman" panose="02020603050405020304" pitchFamily="18" charset="0"/>
              </a:rPr>
              <a:t>46 </a:t>
            </a:r>
            <a:r>
              <a:rPr lang="es-ES" altLang="en-US" sz="1400" b="1" dirty="0">
                <a:cs typeface="Times New Roman" panose="02020603050405020304" pitchFamily="18" charset="0"/>
              </a:rPr>
              <a:t>Y perseverando unánimes cada día en el templo, </a:t>
            </a:r>
            <a:r>
              <a:rPr lang="es-ES" altLang="en-US" sz="1400" dirty="0">
                <a:solidFill>
                  <a:srgbClr val="0000FF"/>
                </a:solidFill>
                <a:latin typeface="Arial Black" panose="020B0A04020102020204" pitchFamily="34" charset="0"/>
                <a:cs typeface="Times New Roman" panose="02020603050405020304" pitchFamily="18" charset="0"/>
              </a:rPr>
              <a:t>y partiendo el pan en las casas</a:t>
            </a:r>
            <a:r>
              <a:rPr lang="es-ES" altLang="en-US" sz="1400" b="1" dirty="0">
                <a:solidFill>
                  <a:srgbClr val="0000FF"/>
                </a:solidFill>
                <a:cs typeface="Times New Roman" panose="02020603050405020304" pitchFamily="18" charset="0"/>
              </a:rPr>
              <a:t>, comían juntos con alegría </a:t>
            </a:r>
            <a:r>
              <a:rPr lang="es-ES" altLang="en-US" sz="1400" b="1" dirty="0">
                <a:cs typeface="Times New Roman" panose="02020603050405020304" pitchFamily="18" charset="0"/>
              </a:rPr>
              <a:t>y sencillez de corazón, </a:t>
            </a:r>
          </a:p>
          <a:p>
            <a:pPr algn="ctr" eaLnBrk="1" hangingPunct="1">
              <a:defRPr/>
            </a:pPr>
            <a:r>
              <a:rPr lang="es-ES" altLang="en-US" sz="1400" b="1" dirty="0">
                <a:cs typeface="Times New Roman" panose="02020603050405020304" pitchFamily="18" charset="0"/>
              </a:rPr>
              <a:t> </a:t>
            </a:r>
          </a:p>
          <a:p>
            <a:pPr algn="ctr" eaLnBrk="1" hangingPunct="1">
              <a:defRPr/>
            </a:pPr>
            <a:r>
              <a:rPr lang="es-ES" altLang="en-US" sz="1400" b="1" dirty="0">
                <a:cs typeface="Times New Roman" panose="02020603050405020304" pitchFamily="18" charset="0"/>
              </a:rPr>
              <a:t>47  alabando a Dios, y teniendo favor con todo el pueblo. </a:t>
            </a:r>
            <a:r>
              <a:rPr lang="es-ES" altLang="en-US" sz="1400" b="1" dirty="0">
                <a:solidFill>
                  <a:srgbClr val="FF0000"/>
                </a:solidFill>
                <a:cs typeface="Times New Roman" panose="02020603050405020304" pitchFamily="18" charset="0"/>
              </a:rPr>
              <a:t>Y el </a:t>
            </a:r>
            <a:r>
              <a:rPr lang="es-ES" altLang="en-US" sz="1400" u="sng" dirty="0">
                <a:solidFill>
                  <a:srgbClr val="FF0000"/>
                </a:solidFill>
                <a:latin typeface="Arial Black" panose="020B0A04020102020204" pitchFamily="34" charset="0"/>
                <a:cs typeface="Times New Roman" panose="02020603050405020304" pitchFamily="18" charset="0"/>
              </a:rPr>
              <a:t>Señor añadía cada día a la iglesia</a:t>
            </a:r>
            <a:r>
              <a:rPr lang="es-ES" altLang="en-US" sz="1400" b="1" dirty="0">
                <a:cs typeface="Times New Roman" panose="02020603050405020304" pitchFamily="18" charset="0"/>
              </a:rPr>
              <a:t> </a:t>
            </a:r>
            <a:r>
              <a:rPr lang="es-ES" altLang="en-US" sz="1400" b="1" dirty="0">
                <a:solidFill>
                  <a:srgbClr val="FF0000"/>
                </a:solidFill>
                <a:cs typeface="Times New Roman" panose="02020603050405020304" pitchFamily="18" charset="0"/>
              </a:rPr>
              <a:t>los que habían de ser salvos.  </a:t>
            </a:r>
          </a:p>
          <a:p>
            <a:pPr algn="ctr">
              <a:spcBef>
                <a:spcPct val="50000"/>
              </a:spcBef>
              <a:defRPr/>
            </a:pPr>
            <a:r>
              <a:rPr lang="en-US" altLang="en-US" sz="1300" b="1" dirty="0" err="1">
                <a:cs typeface="Times New Roman" panose="02020603050405020304" pitchFamily="18" charset="0"/>
              </a:rPr>
              <a:t>Hechos</a:t>
            </a:r>
            <a:r>
              <a:rPr lang="en-US" altLang="en-US" sz="1300" b="1" dirty="0">
                <a:cs typeface="Times New Roman" panose="02020603050405020304" pitchFamily="18" charset="0"/>
              </a:rPr>
              <a:t> 2:46                                                                                                                                         </a:t>
            </a:r>
            <a:r>
              <a:rPr lang="en-US" altLang="en-US" sz="1400" b="1" dirty="0">
                <a:cs typeface="Times New Roman" panose="02020603050405020304" pitchFamily="18" charset="0"/>
              </a:rPr>
              <a:t> Día </a:t>
            </a:r>
            <a:r>
              <a:rPr lang="en-US" altLang="en-US" sz="1400" b="1" dirty="0" err="1">
                <a:cs typeface="Times New Roman" panose="02020603050405020304" pitchFamily="18" charset="0"/>
              </a:rPr>
              <a:t>tras</a:t>
            </a:r>
            <a:r>
              <a:rPr lang="en-US" altLang="en-US" sz="1400" b="1" dirty="0">
                <a:cs typeface="Times New Roman" panose="02020603050405020304" pitchFamily="18" charset="0"/>
              </a:rPr>
              <a:t> </a:t>
            </a:r>
            <a:r>
              <a:rPr lang="en-US" altLang="en-US" sz="1400" b="1" dirty="0" err="1">
                <a:cs typeface="Times New Roman" panose="02020603050405020304" pitchFamily="18" charset="0"/>
              </a:rPr>
              <a:t>día</a:t>
            </a:r>
            <a:r>
              <a:rPr lang="en-US" altLang="en-US" sz="1400" b="1" dirty="0">
                <a:cs typeface="Times New Roman" panose="02020603050405020304" pitchFamily="18" charset="0"/>
              </a:rPr>
              <a:t> se </a:t>
            </a:r>
            <a:r>
              <a:rPr lang="en-US" altLang="en-US" sz="1400" b="1" dirty="0" err="1">
                <a:cs typeface="Times New Roman" panose="02020603050405020304" pitchFamily="18" charset="0"/>
              </a:rPr>
              <a:t>reunian</a:t>
            </a:r>
            <a:r>
              <a:rPr lang="en-US" altLang="en-US" sz="1400" b="1" dirty="0">
                <a:cs typeface="Times New Roman" panose="02020603050405020304" pitchFamily="18" charset="0"/>
              </a:rPr>
              <a:t> </a:t>
            </a:r>
            <a:r>
              <a:rPr lang="en-US" altLang="en-US" sz="1400" b="1" dirty="0" err="1">
                <a:cs typeface="Times New Roman" panose="02020603050405020304" pitchFamily="18" charset="0"/>
              </a:rPr>
              <a:t>como</a:t>
            </a:r>
            <a:r>
              <a:rPr lang="en-US" altLang="en-US" sz="1400" b="1" dirty="0">
                <a:cs typeface="Times New Roman" panose="02020603050405020304" pitchFamily="18" charset="0"/>
              </a:rPr>
              <a:t> </a:t>
            </a:r>
            <a:r>
              <a:rPr lang="en-US" altLang="en-US" sz="1400" b="1" dirty="0" err="1">
                <a:cs typeface="Times New Roman" panose="02020603050405020304" pitchFamily="18" charset="0"/>
              </a:rPr>
              <a:t>grupo</a:t>
            </a:r>
            <a:r>
              <a:rPr lang="en-US" altLang="en-US" sz="1400" b="1" dirty="0">
                <a:cs typeface="Times New Roman" panose="02020603050405020304" pitchFamily="18" charset="0"/>
              </a:rPr>
              <a:t> </a:t>
            </a:r>
            <a:r>
              <a:rPr lang="en-US" altLang="en-US" sz="1400" b="1" dirty="0" err="1">
                <a:cs typeface="Times New Roman" panose="02020603050405020304" pitchFamily="18" charset="0"/>
              </a:rPr>
              <a:t>en</a:t>
            </a:r>
            <a:r>
              <a:rPr lang="en-US" altLang="en-US" sz="1400" b="1" dirty="0">
                <a:cs typeface="Times New Roman" panose="02020603050405020304" pitchFamily="18" charset="0"/>
              </a:rPr>
              <a:t> el </a:t>
            </a:r>
            <a:r>
              <a:rPr lang="en-US" altLang="en-US" sz="1400" b="1" dirty="0" err="1">
                <a:cs typeface="Times New Roman" panose="02020603050405020304" pitchFamily="18" charset="0"/>
              </a:rPr>
              <a:t>Templo</a:t>
            </a:r>
            <a:r>
              <a:rPr lang="en-US" altLang="en-US" sz="1400" b="1" dirty="0">
                <a:cs typeface="Times New Roman" panose="02020603050405020304" pitchFamily="18" charset="0"/>
              </a:rPr>
              <a:t>, </a:t>
            </a:r>
            <a:r>
              <a:rPr lang="en-US" altLang="en-US" sz="1400" dirty="0">
                <a:solidFill>
                  <a:srgbClr val="0000FF"/>
                </a:solidFill>
                <a:latin typeface="Arial Black" panose="020B0A04020102020204" pitchFamily="34" charset="0"/>
                <a:cs typeface="Times New Roman" panose="02020603050405020304" pitchFamily="18" charset="0"/>
              </a:rPr>
              <a:t>y </a:t>
            </a:r>
            <a:r>
              <a:rPr lang="en-US" altLang="en-US" sz="1400" dirty="0" err="1">
                <a:solidFill>
                  <a:srgbClr val="0000FF"/>
                </a:solidFill>
                <a:latin typeface="Arial Black" panose="020B0A04020102020204" pitchFamily="34" charset="0"/>
                <a:cs typeface="Times New Roman" panose="02020603050405020304" pitchFamily="18" charset="0"/>
              </a:rPr>
              <a:t>tenían</a:t>
            </a:r>
            <a:r>
              <a:rPr lang="en-US" altLang="en-US" sz="1400" dirty="0">
                <a:solidFill>
                  <a:srgbClr val="0000FF"/>
                </a:solidFill>
                <a:latin typeface="Arial Black" panose="020B0A04020102020204" pitchFamily="34" charset="0"/>
                <a:cs typeface="Times New Roman" panose="02020603050405020304" pitchFamily="18" charset="0"/>
              </a:rPr>
              <a:t> </a:t>
            </a:r>
            <a:r>
              <a:rPr lang="en-US" altLang="en-US" sz="1400" dirty="0" err="1">
                <a:solidFill>
                  <a:srgbClr val="0000FF"/>
                </a:solidFill>
                <a:latin typeface="Arial Black" panose="020B0A04020102020204" pitchFamily="34" charset="0"/>
                <a:cs typeface="Times New Roman" panose="02020603050405020304" pitchFamily="18" charset="0"/>
              </a:rPr>
              <a:t>su</a:t>
            </a:r>
            <a:r>
              <a:rPr lang="en-US" altLang="en-US" sz="1400" dirty="0">
                <a:solidFill>
                  <a:srgbClr val="0000FF"/>
                </a:solidFill>
                <a:latin typeface="Arial Black" panose="020B0A04020102020204" pitchFamily="34" charset="0"/>
                <a:cs typeface="Times New Roman" panose="02020603050405020304" pitchFamily="18" charset="0"/>
              </a:rPr>
              <a:t> comida </a:t>
            </a:r>
            <a:r>
              <a:rPr lang="en-US" altLang="en-US" sz="1400" dirty="0" err="1">
                <a:solidFill>
                  <a:srgbClr val="0000FF"/>
                </a:solidFill>
                <a:latin typeface="Arial Black" panose="020B0A04020102020204" pitchFamily="34" charset="0"/>
                <a:cs typeface="Times New Roman" panose="02020603050405020304" pitchFamily="18" charset="0"/>
              </a:rPr>
              <a:t>juntos</a:t>
            </a:r>
            <a:r>
              <a:rPr lang="en-US" altLang="en-US" sz="1400" dirty="0">
                <a:solidFill>
                  <a:srgbClr val="0000FF"/>
                </a:solidFill>
                <a:latin typeface="Arial Black" panose="020B0A04020102020204" pitchFamily="34" charset="0"/>
                <a:cs typeface="Times New Roman" panose="02020603050405020304" pitchFamily="18" charset="0"/>
              </a:rPr>
              <a:t> </a:t>
            </a:r>
            <a:r>
              <a:rPr lang="en-US" altLang="en-US" sz="1400" dirty="0" err="1">
                <a:solidFill>
                  <a:srgbClr val="0000FF"/>
                </a:solidFill>
                <a:latin typeface="Arial Black" panose="020B0A04020102020204" pitchFamily="34" charset="0"/>
                <a:cs typeface="Times New Roman" panose="02020603050405020304" pitchFamily="18" charset="0"/>
              </a:rPr>
              <a:t>en</a:t>
            </a:r>
            <a:r>
              <a:rPr lang="en-US" altLang="en-US" sz="1400" dirty="0">
                <a:solidFill>
                  <a:srgbClr val="0000FF"/>
                </a:solidFill>
                <a:latin typeface="Arial Black" panose="020B0A04020102020204" pitchFamily="34" charset="0"/>
                <a:cs typeface="Times New Roman" panose="02020603050405020304" pitchFamily="18" charset="0"/>
              </a:rPr>
              <a:t> sus casas</a:t>
            </a:r>
            <a:r>
              <a:rPr lang="en-US" altLang="en-US" sz="1400" dirty="0">
                <a:solidFill>
                  <a:srgbClr val="0000FF"/>
                </a:solidFill>
                <a:cs typeface="Times New Roman" panose="02020603050405020304" pitchFamily="18" charset="0"/>
              </a:rPr>
              <a:t>, </a:t>
            </a:r>
            <a:r>
              <a:rPr lang="en-US" altLang="en-US" sz="1400" dirty="0" err="1">
                <a:solidFill>
                  <a:srgbClr val="0000FF"/>
                </a:solidFill>
                <a:cs typeface="Times New Roman" panose="02020603050405020304" pitchFamily="18" charset="0"/>
              </a:rPr>
              <a:t>comiendo</a:t>
            </a:r>
            <a:r>
              <a:rPr lang="en-US" altLang="en-US" sz="1400" dirty="0">
                <a:solidFill>
                  <a:srgbClr val="0000FF"/>
                </a:solidFill>
                <a:cs typeface="Times New Roman" panose="02020603050405020304" pitchFamily="18" charset="0"/>
              </a:rPr>
              <a:t> con </a:t>
            </a:r>
            <a:r>
              <a:rPr lang="en-US" altLang="en-US" sz="1400" dirty="0" err="1">
                <a:solidFill>
                  <a:srgbClr val="0000FF"/>
                </a:solidFill>
                <a:cs typeface="Times New Roman" panose="02020603050405020304" pitchFamily="18" charset="0"/>
              </a:rPr>
              <a:t>gozo</a:t>
            </a:r>
            <a:r>
              <a:rPr lang="en-US" altLang="en-US" sz="1400" dirty="0">
                <a:solidFill>
                  <a:srgbClr val="0000FF"/>
                </a:solidFill>
                <a:cs typeface="Times New Roman" panose="02020603050405020304" pitchFamily="18" charset="0"/>
              </a:rPr>
              <a:t> y </a:t>
            </a:r>
            <a:r>
              <a:rPr lang="en-US" altLang="en-US" sz="1400" dirty="0" err="1">
                <a:solidFill>
                  <a:srgbClr val="0000FF"/>
                </a:solidFill>
                <a:cs typeface="Times New Roman" panose="02020603050405020304" pitchFamily="18" charset="0"/>
              </a:rPr>
              <a:t>corazones</a:t>
            </a:r>
            <a:r>
              <a:rPr lang="en-US" altLang="en-US" sz="1400" dirty="0">
                <a:solidFill>
                  <a:srgbClr val="0000FF"/>
                </a:solidFill>
                <a:cs typeface="Times New Roman" panose="02020603050405020304" pitchFamily="18" charset="0"/>
              </a:rPr>
              <a:t> </a:t>
            </a:r>
            <a:r>
              <a:rPr lang="en-US" altLang="en-US" sz="1400" dirty="0" err="1">
                <a:solidFill>
                  <a:srgbClr val="0000FF"/>
                </a:solidFill>
                <a:cs typeface="Times New Roman" panose="02020603050405020304" pitchFamily="18" charset="0"/>
              </a:rPr>
              <a:t>humildes</a:t>
            </a:r>
            <a:r>
              <a:rPr lang="en-US" altLang="en-US" sz="1400" dirty="0">
                <a:solidFill>
                  <a:srgbClr val="0000FF"/>
                </a:solidFill>
                <a:cs typeface="Times New Roman" panose="02020603050405020304" pitchFamily="18" charset="0"/>
              </a:rPr>
              <a:t>. </a:t>
            </a:r>
            <a:r>
              <a:rPr lang="en-US" altLang="en-US" sz="1200" dirty="0">
                <a:solidFill>
                  <a:srgbClr val="0000FF"/>
                </a:solidFill>
                <a:cs typeface="Times New Roman" panose="02020603050405020304" pitchFamily="18" charset="0"/>
              </a:rPr>
              <a:t>TEV</a:t>
            </a:r>
            <a:endParaRPr lang="en-US" altLang="en-US" sz="1200" dirty="0">
              <a:cs typeface="Times New Roman" panose="02020603050405020304" pitchFamily="18" charset="0"/>
            </a:endParaRPr>
          </a:p>
          <a:p>
            <a:pPr algn="ctr">
              <a:spcBef>
                <a:spcPct val="50000"/>
              </a:spcBef>
              <a:defRPr/>
            </a:pPr>
            <a:r>
              <a:rPr lang="en-US" altLang="en-US" sz="1400" b="1" dirty="0">
                <a:cs typeface="Times New Roman" panose="02020603050405020304" pitchFamily="18" charset="0"/>
              </a:rPr>
              <a:t>UNO DE LOS INGREDIENTES CLAVES PARA EL DISCIPULADO ES</a:t>
            </a:r>
            <a:r>
              <a:rPr lang="en-US" altLang="en-US" sz="1400" b="1" dirty="0">
                <a:solidFill>
                  <a:srgbClr val="0000FF"/>
                </a:solidFill>
                <a:cs typeface="Times New Roman" panose="02020603050405020304" pitchFamily="18" charset="0"/>
              </a:rPr>
              <a:t> EL COMPAÑERISMO.</a:t>
            </a:r>
            <a:endParaRPr lang="en-US" altLang="en-US" sz="1400" b="1" dirty="0">
              <a:cs typeface="Times New Roman" panose="02020603050405020304" pitchFamily="18" charset="0"/>
            </a:endParaRPr>
          </a:p>
          <a:p>
            <a:pPr algn="ctr">
              <a:spcBef>
                <a:spcPct val="50000"/>
              </a:spcBef>
              <a:defRPr/>
            </a:pPr>
            <a:r>
              <a:rPr lang="en-US" altLang="en-US" sz="1400" b="1" dirty="0">
                <a:solidFill>
                  <a:srgbClr val="0000FF"/>
                </a:solidFill>
                <a:cs typeface="Times New Roman" panose="02020603050405020304" pitchFamily="18" charset="0"/>
              </a:rPr>
              <a:t>EL COMPAÑERISMO CRISTIANO ES MÁS QUE SOLO AMISTAD. ES EDIFICAR UNA RELACIÓN CON ALGUIEN, LUEGO EL COMPARTIR LA COMIDA  NATURAL Y </a:t>
            </a:r>
            <a:r>
              <a:rPr lang="en-US" altLang="en-US" sz="1400" b="1" dirty="0">
                <a:solidFill>
                  <a:srgbClr val="FF0000"/>
                </a:solidFill>
                <a:cs typeface="Times New Roman" panose="02020603050405020304" pitchFamily="18" charset="0"/>
              </a:rPr>
              <a:t>LA COMIDA ESPIRITUAL (LA PALABRA Y LA ORACIÓN).</a:t>
            </a:r>
          </a:p>
          <a:p>
            <a:pPr algn="ctr">
              <a:spcBef>
                <a:spcPct val="50000"/>
              </a:spcBef>
              <a:defRPr/>
            </a:pPr>
            <a:r>
              <a:rPr lang="en-US" altLang="en-US" dirty="0">
                <a:solidFill>
                  <a:srgbClr val="006600"/>
                </a:solidFill>
                <a:latin typeface="Arial Black" panose="020B0A04020102020204" pitchFamily="34" charset="0"/>
                <a:cs typeface="Times New Roman" panose="02020603050405020304" pitchFamily="18" charset="0"/>
              </a:rPr>
              <a:t>LA PALABRA</a:t>
            </a:r>
            <a:r>
              <a:rPr lang="en-US" altLang="en-US" dirty="0">
                <a:solidFill>
                  <a:srgbClr val="000000"/>
                </a:solidFill>
                <a:latin typeface="Arial Black" panose="020B0A04020102020204" pitchFamily="34" charset="0"/>
                <a:cs typeface="Times New Roman" panose="02020603050405020304" pitchFamily="18" charset="0"/>
              </a:rPr>
              <a:t> + </a:t>
            </a:r>
            <a:r>
              <a:rPr lang="en-US" altLang="en-US" dirty="0">
                <a:solidFill>
                  <a:srgbClr val="800080"/>
                </a:solidFill>
                <a:latin typeface="Arial Black" panose="020B0A04020102020204" pitchFamily="34" charset="0"/>
                <a:cs typeface="Times New Roman" panose="02020603050405020304" pitchFamily="18" charset="0"/>
              </a:rPr>
              <a:t>ORACIÓN </a:t>
            </a:r>
            <a:r>
              <a:rPr lang="en-US" altLang="en-US" dirty="0">
                <a:solidFill>
                  <a:srgbClr val="000000"/>
                </a:solidFill>
                <a:latin typeface="Arial Black" panose="020B0A04020102020204" pitchFamily="34" charset="0"/>
                <a:cs typeface="Times New Roman" panose="02020603050405020304" pitchFamily="18" charset="0"/>
              </a:rPr>
              <a:t>+ </a:t>
            </a:r>
            <a:r>
              <a:rPr lang="en-US" altLang="en-US" dirty="0">
                <a:solidFill>
                  <a:srgbClr val="0000FF"/>
                </a:solidFill>
                <a:latin typeface="Arial Black" panose="020B0A04020102020204" pitchFamily="34" charset="0"/>
                <a:cs typeface="Times New Roman" panose="02020603050405020304" pitchFamily="18" charset="0"/>
              </a:rPr>
              <a:t>COMPAÑERISMO = GANAR ALMAS Y DISCIPULADO</a:t>
            </a:r>
          </a:p>
          <a:p>
            <a:pPr algn="ctr">
              <a:spcBef>
                <a:spcPct val="50000"/>
              </a:spcBef>
              <a:defRPr/>
            </a:pPr>
            <a:endParaRPr lang="en-US" altLang="en-US" sz="800" dirty="0">
              <a:solidFill>
                <a:srgbClr val="0000FF"/>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071032441"/>
      </p:ext>
    </p:extLst>
  </p:cSld>
  <p:clrMapOvr>
    <a:masterClrMapping/>
  </p:clrMapOvr>
  <p:transition spd="slow">
    <p:checke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2667000" y="1006475"/>
            <a:ext cx="609600" cy="7848600"/>
          </a:xfrm>
          <a:prstGeom prst="rect">
            <a:avLst/>
          </a:prstGeom>
          <a:gradFill rotWithShape="0">
            <a:gsLst>
              <a:gs pos="0">
                <a:srgbClr val="5E762F"/>
              </a:gs>
              <a:gs pos="100000">
                <a:srgbClr val="CCFF66"/>
              </a:gs>
            </a:gsLst>
            <a:lin ang="5400000" scaled="1"/>
          </a:gradFill>
          <a:ln w="76200">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81603" name="Oval 3"/>
          <p:cNvSpPr>
            <a:spLocks noChangeArrowheads="1"/>
          </p:cNvSpPr>
          <p:nvPr/>
        </p:nvSpPr>
        <p:spPr bwMode="auto">
          <a:xfrm>
            <a:off x="2667000" y="8702675"/>
            <a:ext cx="609600" cy="258763"/>
          </a:xfrm>
          <a:prstGeom prst="ellipse">
            <a:avLst/>
          </a:prstGeom>
          <a:solidFill>
            <a:srgbClr val="CCFF66"/>
          </a:solidFill>
          <a:ln w="57150">
            <a:solidFill>
              <a:schemeClr val="tx1"/>
            </a:solidFill>
            <a:round/>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81604" name="Oval 4"/>
          <p:cNvSpPr>
            <a:spLocks noChangeArrowheads="1"/>
          </p:cNvSpPr>
          <p:nvPr/>
        </p:nvSpPr>
        <p:spPr bwMode="auto">
          <a:xfrm flipV="1">
            <a:off x="2667000" y="720725"/>
            <a:ext cx="609600" cy="350838"/>
          </a:xfrm>
          <a:prstGeom prst="ellipse">
            <a:avLst/>
          </a:prstGeom>
          <a:solidFill>
            <a:srgbClr val="CCFF66"/>
          </a:solidFill>
          <a:ln w="57150">
            <a:solidFill>
              <a:schemeClr val="tx1"/>
            </a:solidFill>
            <a:round/>
            <a:headEnd/>
            <a:tailEnd/>
          </a:ln>
        </p:spPr>
        <p:txBody>
          <a:bodyPr rot="10800000" wrap="none" lIns="91241" tIns="45620" rIns="91241" bIns="45620" anchor="ct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000">
              <a:latin typeface="Times New Roman" panose="02020603050405020304" pitchFamily="18" charset="0"/>
            </a:endParaRPr>
          </a:p>
        </p:txBody>
      </p:sp>
      <p:sp>
        <p:nvSpPr>
          <p:cNvPr id="281605" name="Text Box 5"/>
          <p:cNvSpPr txBox="1">
            <a:spLocks noChangeArrowheads="1"/>
          </p:cNvSpPr>
          <p:nvPr/>
        </p:nvSpPr>
        <p:spPr bwMode="auto">
          <a:xfrm>
            <a:off x="4419600" y="1158875"/>
            <a:ext cx="3038475" cy="722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solidFill>
                  <a:srgbClr val="006600"/>
                </a:solidFill>
              </a:rPr>
              <a:t>  1. PECADOR</a:t>
            </a:r>
          </a:p>
          <a:p>
            <a:r>
              <a:rPr lang="en-US" altLang="en-US" sz="1600">
                <a:solidFill>
                  <a:srgbClr val="006600"/>
                </a:solidFill>
              </a:rPr>
              <a:t>        - En nuestro campo </a:t>
            </a:r>
          </a:p>
          <a:p>
            <a:r>
              <a:rPr lang="en-US" altLang="en-US" sz="1600">
                <a:solidFill>
                  <a:srgbClr val="006600"/>
                </a:solidFill>
              </a:rPr>
              <a:t>          de cosecha </a:t>
            </a:r>
          </a:p>
          <a:p>
            <a:r>
              <a:rPr lang="en-US" altLang="en-US" sz="1600">
                <a:solidFill>
                  <a:srgbClr val="006600"/>
                </a:solidFill>
              </a:rPr>
              <a:t>          personal</a:t>
            </a:r>
          </a:p>
          <a:p>
            <a:endParaRPr lang="en-US" altLang="en-US" sz="800">
              <a:solidFill>
                <a:srgbClr val="006600"/>
              </a:solidFill>
            </a:endParaRPr>
          </a:p>
          <a:p>
            <a:r>
              <a:rPr lang="en-US" altLang="en-US" sz="2000">
                <a:solidFill>
                  <a:srgbClr val="006600"/>
                </a:solidFill>
              </a:rPr>
              <a:t>  2. VISITA                       </a:t>
            </a:r>
          </a:p>
          <a:p>
            <a:r>
              <a:rPr lang="en-US" altLang="en-US" sz="2000">
                <a:solidFill>
                  <a:srgbClr val="006600"/>
                </a:solidFill>
              </a:rPr>
              <a:t>      </a:t>
            </a:r>
            <a:r>
              <a:rPr lang="en-US" altLang="en-US" sz="1600" b="1">
                <a:solidFill>
                  <a:srgbClr val="006600"/>
                </a:solidFill>
              </a:rPr>
              <a:t>- A nuestras casas</a:t>
            </a:r>
            <a:endParaRPr lang="en-US" altLang="en-US" sz="1600">
              <a:solidFill>
                <a:srgbClr val="006600"/>
              </a:solidFill>
            </a:endParaRPr>
          </a:p>
          <a:p>
            <a:r>
              <a:rPr lang="en-US" altLang="en-US" sz="1600">
                <a:solidFill>
                  <a:srgbClr val="006600"/>
                </a:solidFill>
              </a:rPr>
              <a:t>        - A nuestra iglesia</a:t>
            </a:r>
          </a:p>
          <a:p>
            <a:endParaRPr lang="en-US" altLang="en-US" sz="1000">
              <a:solidFill>
                <a:srgbClr val="006600"/>
              </a:solidFill>
            </a:endParaRPr>
          </a:p>
          <a:p>
            <a:r>
              <a:rPr lang="en-US" altLang="en-US" sz="1400">
                <a:solidFill>
                  <a:srgbClr val="006600"/>
                </a:solidFill>
              </a:rPr>
              <a:t> </a:t>
            </a:r>
            <a:r>
              <a:rPr lang="en-US" altLang="en-US" sz="2000">
                <a:solidFill>
                  <a:srgbClr val="006600"/>
                </a:solidFill>
              </a:rPr>
              <a:t>            </a:t>
            </a:r>
          </a:p>
          <a:p>
            <a:r>
              <a:rPr lang="en-US" altLang="en-US" sz="2000">
                <a:solidFill>
                  <a:srgbClr val="006600"/>
                </a:solidFill>
              </a:rPr>
              <a:t>  3. CONVERTIDO </a:t>
            </a:r>
          </a:p>
          <a:p>
            <a:r>
              <a:rPr lang="en-US" altLang="en-US" sz="1600">
                <a:solidFill>
                  <a:srgbClr val="006600"/>
                </a:solidFill>
              </a:rPr>
              <a:t> </a:t>
            </a:r>
            <a:r>
              <a:rPr lang="en-US" altLang="en-US" sz="2000">
                <a:solidFill>
                  <a:srgbClr val="006600"/>
                </a:solidFill>
              </a:rPr>
              <a:t>      </a:t>
            </a:r>
            <a:r>
              <a:rPr lang="en-US" altLang="en-US" sz="1600">
                <a:solidFill>
                  <a:srgbClr val="006600"/>
                </a:solidFill>
              </a:rPr>
              <a:t>- Creyente </a:t>
            </a:r>
            <a:r>
              <a:rPr lang="en-US" altLang="en-US" sz="1200">
                <a:solidFill>
                  <a:srgbClr val="006600"/>
                </a:solidFill>
              </a:rPr>
              <a:t>(buscando)</a:t>
            </a:r>
          </a:p>
          <a:p>
            <a:r>
              <a:rPr lang="en-US" altLang="en-US" sz="1600">
                <a:solidFill>
                  <a:srgbClr val="006600"/>
                </a:solidFill>
              </a:rPr>
              <a:t>         - Apartado</a:t>
            </a:r>
            <a:r>
              <a:rPr lang="en-US" altLang="en-US" sz="2000">
                <a:solidFill>
                  <a:srgbClr val="006600"/>
                </a:solidFill>
              </a:rPr>
              <a:t>                         </a:t>
            </a:r>
          </a:p>
          <a:p>
            <a:r>
              <a:rPr lang="en-US" altLang="en-US" sz="800">
                <a:solidFill>
                  <a:srgbClr val="006600"/>
                </a:solidFill>
              </a:rPr>
              <a:t> </a:t>
            </a:r>
            <a:r>
              <a:rPr lang="en-US" altLang="en-US" sz="900">
                <a:solidFill>
                  <a:srgbClr val="006600"/>
                </a:solidFill>
              </a:rPr>
              <a:t>   </a:t>
            </a:r>
            <a:r>
              <a:rPr lang="en-US" altLang="en-US" sz="1400">
                <a:solidFill>
                  <a:srgbClr val="006600"/>
                </a:solidFill>
              </a:rPr>
              <a:t>  </a:t>
            </a:r>
          </a:p>
          <a:p>
            <a:endParaRPr lang="en-US" altLang="en-US" sz="800">
              <a:solidFill>
                <a:srgbClr val="006600"/>
              </a:solidFill>
            </a:endParaRPr>
          </a:p>
          <a:p>
            <a:endParaRPr lang="en-US" altLang="en-US" sz="400">
              <a:solidFill>
                <a:srgbClr val="006600"/>
              </a:solidFill>
            </a:endParaRPr>
          </a:p>
          <a:p>
            <a:r>
              <a:rPr lang="en-US" altLang="en-US" sz="2000">
                <a:solidFill>
                  <a:srgbClr val="006600"/>
                </a:solidFill>
              </a:rPr>
              <a:t>  4. NUEVO </a:t>
            </a:r>
          </a:p>
          <a:p>
            <a:r>
              <a:rPr lang="en-US" altLang="en-US" sz="2000">
                <a:solidFill>
                  <a:srgbClr val="006600"/>
                </a:solidFill>
              </a:rPr>
              <a:t>      CONVERTIDO</a:t>
            </a:r>
          </a:p>
          <a:p>
            <a:r>
              <a:rPr lang="en-US" altLang="en-US" sz="2000">
                <a:solidFill>
                  <a:srgbClr val="006600"/>
                </a:solidFill>
              </a:rPr>
              <a:t>       </a:t>
            </a:r>
            <a:r>
              <a:rPr lang="en-US" altLang="en-US" sz="1600">
                <a:solidFill>
                  <a:srgbClr val="006600"/>
                </a:solidFill>
              </a:rPr>
              <a:t>- Nacido de nuevo</a:t>
            </a:r>
          </a:p>
          <a:p>
            <a:endParaRPr lang="en-US" altLang="en-US" sz="800">
              <a:solidFill>
                <a:srgbClr val="006600"/>
              </a:solidFill>
            </a:endParaRPr>
          </a:p>
          <a:p>
            <a:endParaRPr lang="en-US" altLang="en-US" sz="1400">
              <a:solidFill>
                <a:srgbClr val="006600"/>
              </a:solidFill>
            </a:endParaRPr>
          </a:p>
          <a:p>
            <a:r>
              <a:rPr lang="en-US" altLang="en-US" sz="2000">
                <a:solidFill>
                  <a:srgbClr val="006600"/>
                </a:solidFill>
              </a:rPr>
              <a:t>  5. SANTO</a:t>
            </a:r>
            <a:r>
              <a:rPr lang="en-US" altLang="en-US" sz="2800">
                <a:solidFill>
                  <a:srgbClr val="006600"/>
                </a:solidFill>
              </a:rPr>
              <a:t> </a:t>
            </a:r>
            <a:endParaRPr lang="en-US" altLang="en-US" sz="1400">
              <a:solidFill>
                <a:srgbClr val="006600"/>
              </a:solidFill>
            </a:endParaRPr>
          </a:p>
          <a:p>
            <a:r>
              <a:rPr lang="en-US" altLang="en-US" sz="1400">
                <a:solidFill>
                  <a:srgbClr val="006600"/>
                </a:solidFill>
              </a:rPr>
              <a:t>          </a:t>
            </a:r>
            <a:r>
              <a:rPr lang="en-US" altLang="en-US" sz="1600">
                <a:solidFill>
                  <a:srgbClr val="006600"/>
                </a:solidFill>
              </a:rPr>
              <a:t>- Fiel </a:t>
            </a:r>
            <a:r>
              <a:rPr lang="en-US" altLang="en-US" sz="1000">
                <a:solidFill>
                  <a:srgbClr val="006600"/>
                </a:solidFill>
              </a:rPr>
              <a:t>(en oración, la </a:t>
            </a:r>
          </a:p>
          <a:p>
            <a:r>
              <a:rPr lang="en-US" altLang="en-US" sz="1000">
                <a:solidFill>
                  <a:srgbClr val="006600"/>
                </a:solidFill>
              </a:rPr>
              <a:t>                 Palabra, Iglesia, Asistencia, </a:t>
            </a:r>
          </a:p>
          <a:p>
            <a:r>
              <a:rPr lang="en-US" altLang="en-US" sz="1000">
                <a:solidFill>
                  <a:srgbClr val="006600"/>
                </a:solidFill>
              </a:rPr>
              <a:t>                 Ofrendas, etc.)</a:t>
            </a:r>
          </a:p>
          <a:p>
            <a:endParaRPr lang="en-US" altLang="en-US" sz="400">
              <a:solidFill>
                <a:srgbClr val="006600"/>
              </a:solidFill>
            </a:endParaRPr>
          </a:p>
          <a:p>
            <a:endParaRPr lang="en-US" altLang="en-US" sz="400">
              <a:solidFill>
                <a:srgbClr val="006600"/>
              </a:solidFill>
            </a:endParaRPr>
          </a:p>
          <a:p>
            <a:endParaRPr lang="en-US" altLang="en-US" sz="400">
              <a:solidFill>
                <a:srgbClr val="006600"/>
              </a:solidFill>
            </a:endParaRPr>
          </a:p>
          <a:p>
            <a:endParaRPr lang="en-US" altLang="en-US" sz="1600">
              <a:solidFill>
                <a:srgbClr val="006600"/>
              </a:solidFill>
            </a:endParaRPr>
          </a:p>
          <a:p>
            <a:r>
              <a:rPr lang="en-US" altLang="en-US" sz="2000">
                <a:solidFill>
                  <a:srgbClr val="006600"/>
                </a:solidFill>
              </a:rPr>
              <a:t>  6. DISCÍPULO </a:t>
            </a:r>
          </a:p>
          <a:p>
            <a:r>
              <a:rPr lang="en-US" altLang="en-US" sz="1600">
                <a:solidFill>
                  <a:srgbClr val="006600"/>
                </a:solidFill>
              </a:rPr>
              <a:t>         - Ganador de almas</a:t>
            </a:r>
          </a:p>
          <a:p>
            <a:r>
              <a:rPr lang="en-US" altLang="en-US" sz="1000">
                <a:solidFill>
                  <a:srgbClr val="006600"/>
                </a:solidFill>
              </a:rPr>
              <a:t>                 </a:t>
            </a:r>
            <a:r>
              <a:rPr lang="en-US" altLang="en-US" sz="900" b="1">
                <a:solidFill>
                  <a:srgbClr val="006600"/>
                </a:solidFill>
                <a:latin typeface="Times New Roman" panose="02020603050405020304" pitchFamily="18" charset="0"/>
              </a:rPr>
              <a:t>(Cumplir el ministerio de Jesús)</a:t>
            </a:r>
          </a:p>
        </p:txBody>
      </p:sp>
      <p:sp>
        <p:nvSpPr>
          <p:cNvPr id="281606" name="Text Box 6"/>
          <p:cNvSpPr txBox="1">
            <a:spLocks noChangeArrowheads="1"/>
          </p:cNvSpPr>
          <p:nvPr/>
        </p:nvSpPr>
        <p:spPr bwMode="auto">
          <a:xfrm>
            <a:off x="3429000" y="549275"/>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u="sng">
                <a:solidFill>
                  <a:srgbClr val="FF0000"/>
                </a:solidFill>
                <a:latin typeface="Rockwell Extra Bold" panose="02060903040505020403" pitchFamily="18" charset="0"/>
              </a:rPr>
              <a:t>EL PROCESO DE GANAR ALMAS</a:t>
            </a:r>
            <a:r>
              <a:rPr lang="en-US" altLang="en-US" sz="1600">
                <a:solidFill>
                  <a:srgbClr val="FF0000"/>
                </a:solidFill>
                <a:latin typeface="Rockwell Extra Bold" panose="02060903040505020403" pitchFamily="18" charset="0"/>
              </a:rPr>
              <a:t>:</a:t>
            </a:r>
          </a:p>
        </p:txBody>
      </p:sp>
      <p:sp>
        <p:nvSpPr>
          <p:cNvPr id="281607" name="Text Box 7"/>
          <p:cNvSpPr txBox="1">
            <a:spLocks noChangeArrowheads="1"/>
          </p:cNvSpPr>
          <p:nvPr/>
        </p:nvSpPr>
        <p:spPr bwMode="auto">
          <a:xfrm>
            <a:off x="-458788" y="1339850"/>
            <a:ext cx="18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a:p>
        </p:txBody>
      </p:sp>
      <p:sp>
        <p:nvSpPr>
          <p:cNvPr id="281608" name="Text Box 8"/>
          <p:cNvSpPr txBox="1">
            <a:spLocks noChangeArrowheads="1"/>
          </p:cNvSpPr>
          <p:nvPr/>
        </p:nvSpPr>
        <p:spPr bwMode="auto">
          <a:xfrm>
            <a:off x="209550" y="1006475"/>
            <a:ext cx="1543050" cy="703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chemeClr val="accent2"/>
                </a:solidFill>
              </a:rPr>
              <a:t>¿DÓNDE</a:t>
            </a:r>
          </a:p>
          <a:p>
            <a:pPr algn="ctr"/>
            <a:r>
              <a:rPr lang="en-US" altLang="en-US" sz="1400">
                <a:solidFill>
                  <a:schemeClr val="accent2"/>
                </a:solidFill>
              </a:rPr>
              <a:t>LOS</a:t>
            </a:r>
          </a:p>
          <a:p>
            <a:pPr algn="ctr"/>
            <a:r>
              <a:rPr lang="en-US" altLang="en-US" sz="1400">
                <a:solidFill>
                  <a:schemeClr val="accent2"/>
                </a:solidFill>
              </a:rPr>
              <a:t>PERDEMOS?</a:t>
            </a:r>
            <a:endParaRPr lang="en-US" altLang="en-US" sz="1200">
              <a:solidFill>
                <a:schemeClr val="accent2"/>
              </a:solidFill>
            </a:endParaRPr>
          </a:p>
          <a:p>
            <a:pPr algn="ctr"/>
            <a:endParaRPr lang="en-US" altLang="en-US" sz="1600">
              <a:solidFill>
                <a:schemeClr val="accent2"/>
              </a:solidFill>
            </a:endParaRPr>
          </a:p>
          <a:p>
            <a:pPr algn="ctr"/>
            <a:endParaRPr lang="en-US" altLang="en-US" sz="2000">
              <a:solidFill>
                <a:schemeClr val="accent2"/>
              </a:solidFill>
            </a:endParaRPr>
          </a:p>
          <a:p>
            <a:pPr algn="ctr"/>
            <a:r>
              <a:rPr lang="en-US" altLang="en-US" sz="1400">
                <a:solidFill>
                  <a:schemeClr val="accent2"/>
                </a:solidFill>
              </a:rPr>
              <a:t>¿POR QUÉ</a:t>
            </a:r>
          </a:p>
          <a:p>
            <a:pPr algn="ctr"/>
            <a:r>
              <a:rPr lang="en-US" altLang="en-US" sz="1400">
                <a:solidFill>
                  <a:schemeClr val="accent2"/>
                </a:solidFill>
              </a:rPr>
              <a:t>LOS</a:t>
            </a:r>
          </a:p>
          <a:p>
            <a:pPr algn="ctr"/>
            <a:r>
              <a:rPr lang="en-US" altLang="en-US" sz="1400">
                <a:solidFill>
                  <a:schemeClr val="accent2"/>
                </a:solidFill>
              </a:rPr>
              <a:t>PERDEMOS?</a:t>
            </a:r>
          </a:p>
          <a:p>
            <a:pPr algn="ctr"/>
            <a:endParaRPr lang="en-US" altLang="en-US" sz="1600">
              <a:solidFill>
                <a:schemeClr val="accent2"/>
              </a:solidFill>
            </a:endParaRPr>
          </a:p>
          <a:p>
            <a:pPr algn="ctr"/>
            <a:endParaRPr lang="en-US" altLang="en-US" sz="2400">
              <a:solidFill>
                <a:schemeClr val="accent2"/>
              </a:solidFill>
            </a:endParaRPr>
          </a:p>
          <a:p>
            <a:pPr algn="ctr"/>
            <a:endParaRPr lang="en-US" altLang="en-US" sz="2400">
              <a:solidFill>
                <a:schemeClr val="accent2"/>
              </a:solidFill>
            </a:endParaRPr>
          </a:p>
          <a:p>
            <a:pPr algn="ctr"/>
            <a:endParaRPr lang="en-US" altLang="en-US" sz="1800">
              <a:solidFill>
                <a:schemeClr val="accent2"/>
              </a:solidFill>
            </a:endParaRPr>
          </a:p>
          <a:p>
            <a:pPr algn="ctr"/>
            <a:r>
              <a:rPr lang="en-US" altLang="en-US" sz="1400">
                <a:solidFill>
                  <a:schemeClr val="accent2"/>
                </a:solidFill>
              </a:rPr>
              <a:t>¿CUÁL ES</a:t>
            </a:r>
          </a:p>
          <a:p>
            <a:pPr algn="ctr"/>
            <a:r>
              <a:rPr lang="en-US" altLang="en-US" sz="1400">
                <a:solidFill>
                  <a:schemeClr val="accent2"/>
                </a:solidFill>
              </a:rPr>
              <a:t>EL VALOR</a:t>
            </a:r>
          </a:p>
          <a:p>
            <a:pPr algn="ctr"/>
            <a:r>
              <a:rPr lang="en-US" altLang="en-US" sz="1400">
                <a:solidFill>
                  <a:schemeClr val="accent2"/>
                </a:solidFill>
              </a:rPr>
              <a:t>DE UN </a:t>
            </a:r>
          </a:p>
          <a:p>
            <a:pPr algn="ctr"/>
            <a:r>
              <a:rPr lang="en-US" altLang="en-US" sz="1400">
                <a:solidFill>
                  <a:schemeClr val="accent2"/>
                </a:solidFill>
              </a:rPr>
              <a:t>ALMA?</a:t>
            </a:r>
          </a:p>
          <a:p>
            <a:pPr algn="ctr"/>
            <a:endParaRPr lang="en-US" altLang="en-US" sz="1600">
              <a:solidFill>
                <a:schemeClr val="accent2"/>
              </a:solidFill>
            </a:endParaRPr>
          </a:p>
          <a:p>
            <a:pPr algn="ctr"/>
            <a:endParaRPr lang="en-US" altLang="en-US" sz="1600">
              <a:solidFill>
                <a:schemeClr val="accent2"/>
              </a:solidFill>
            </a:endParaRPr>
          </a:p>
          <a:p>
            <a:pPr algn="ctr"/>
            <a:endParaRPr lang="en-US" altLang="en-US" sz="1600">
              <a:solidFill>
                <a:schemeClr val="accent2"/>
              </a:solidFill>
            </a:endParaRPr>
          </a:p>
          <a:p>
            <a:pPr algn="ctr"/>
            <a:endParaRPr lang="en-US" altLang="en-US" sz="1000">
              <a:solidFill>
                <a:schemeClr val="accent2"/>
              </a:solidFill>
            </a:endParaRPr>
          </a:p>
          <a:p>
            <a:pPr algn="ctr"/>
            <a:endParaRPr lang="en-US" altLang="en-US" sz="1000">
              <a:solidFill>
                <a:schemeClr val="accent2"/>
              </a:solidFill>
            </a:endParaRPr>
          </a:p>
          <a:p>
            <a:pPr algn="ctr"/>
            <a:r>
              <a:rPr lang="en-US" altLang="en-US" sz="1400">
                <a:solidFill>
                  <a:schemeClr val="accent2"/>
                </a:solidFill>
              </a:rPr>
              <a:t>¿CUÁNTOS</a:t>
            </a:r>
          </a:p>
          <a:p>
            <a:pPr algn="ctr"/>
            <a:r>
              <a:rPr lang="en-US" altLang="en-US" sz="1400">
                <a:solidFill>
                  <a:schemeClr val="accent2"/>
                </a:solidFill>
              </a:rPr>
              <a:t>LO</a:t>
            </a:r>
          </a:p>
          <a:p>
            <a:pPr algn="ctr"/>
            <a:r>
              <a:rPr lang="en-US" altLang="en-US" sz="1400">
                <a:solidFill>
                  <a:schemeClr val="accent2"/>
                </a:solidFill>
              </a:rPr>
              <a:t>CONSIGUEN?</a:t>
            </a:r>
          </a:p>
          <a:p>
            <a:pPr algn="ctr"/>
            <a:endParaRPr lang="en-US" altLang="en-US" sz="1600">
              <a:solidFill>
                <a:schemeClr val="accent2"/>
              </a:solidFill>
            </a:endParaRPr>
          </a:p>
          <a:p>
            <a:pPr algn="ctr"/>
            <a:endParaRPr lang="en-US" altLang="en-US" sz="1600">
              <a:solidFill>
                <a:schemeClr val="accent2"/>
              </a:solidFill>
            </a:endParaRPr>
          </a:p>
          <a:p>
            <a:pPr algn="ctr"/>
            <a:r>
              <a:rPr lang="en-US" altLang="en-US" sz="1400">
                <a:solidFill>
                  <a:schemeClr val="accent2"/>
                </a:solidFill>
              </a:rPr>
              <a:t>¿NOS</a:t>
            </a:r>
          </a:p>
          <a:p>
            <a:pPr algn="ctr"/>
            <a:r>
              <a:rPr lang="en-US" altLang="en-US" sz="1400">
                <a:solidFill>
                  <a:schemeClr val="accent2"/>
                </a:solidFill>
              </a:rPr>
              <a:t>INTERESA</a:t>
            </a:r>
          </a:p>
          <a:p>
            <a:pPr algn="ctr"/>
            <a:r>
              <a:rPr lang="en-US" altLang="en-US" sz="1400">
                <a:solidFill>
                  <a:schemeClr val="accent2"/>
                </a:solidFill>
              </a:rPr>
              <a:t>LO</a:t>
            </a:r>
          </a:p>
          <a:p>
            <a:pPr algn="ctr"/>
            <a:r>
              <a:rPr lang="en-US" altLang="en-US" sz="1400">
                <a:solidFill>
                  <a:schemeClr val="accent2"/>
                </a:solidFill>
              </a:rPr>
              <a:t>SUFICIENTE?</a:t>
            </a:r>
            <a:endParaRPr lang="en-US" altLang="en-US" sz="1600">
              <a:solidFill>
                <a:schemeClr val="accent2"/>
              </a:solidFill>
            </a:endParaRPr>
          </a:p>
        </p:txBody>
      </p:sp>
      <p:sp>
        <p:nvSpPr>
          <p:cNvPr id="281609" name="Text Box 9"/>
          <p:cNvSpPr txBox="1">
            <a:spLocks noChangeArrowheads="1"/>
          </p:cNvSpPr>
          <p:nvPr/>
        </p:nvSpPr>
        <p:spPr bwMode="auto">
          <a:xfrm>
            <a:off x="3729038" y="854075"/>
            <a:ext cx="1547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a:solidFill>
                  <a:srgbClr val="FF0000"/>
                </a:solidFill>
              </a:rPr>
              <a:t> </a:t>
            </a:r>
            <a:r>
              <a:rPr lang="en-US" altLang="en-US" sz="2000" u="sng">
                <a:solidFill>
                  <a:srgbClr val="FF0000"/>
                </a:solidFill>
              </a:rPr>
              <a:t>ATRAER</a:t>
            </a:r>
          </a:p>
        </p:txBody>
      </p:sp>
      <p:sp>
        <p:nvSpPr>
          <p:cNvPr id="281610" name="Text Box 10"/>
          <p:cNvSpPr txBox="1">
            <a:spLocks noChangeArrowheads="1"/>
          </p:cNvSpPr>
          <p:nvPr/>
        </p:nvSpPr>
        <p:spPr bwMode="auto">
          <a:xfrm>
            <a:off x="3767138" y="3267075"/>
            <a:ext cx="1404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a:solidFill>
                  <a:srgbClr val="FF0000"/>
                </a:solidFill>
              </a:rPr>
              <a:t> </a:t>
            </a:r>
            <a:r>
              <a:rPr lang="en-US" altLang="en-US" sz="2000" u="sng">
                <a:solidFill>
                  <a:srgbClr val="FF0000"/>
                </a:solidFill>
              </a:rPr>
              <a:t>GANAR</a:t>
            </a:r>
          </a:p>
        </p:txBody>
      </p:sp>
      <p:sp>
        <p:nvSpPr>
          <p:cNvPr id="281611" name="Text Box 11"/>
          <p:cNvSpPr txBox="1">
            <a:spLocks noChangeArrowheads="1"/>
          </p:cNvSpPr>
          <p:nvPr/>
        </p:nvSpPr>
        <p:spPr bwMode="auto">
          <a:xfrm>
            <a:off x="3810000" y="5921375"/>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a:solidFill>
                  <a:srgbClr val="FF0000"/>
                </a:solidFill>
              </a:rPr>
              <a:t> </a:t>
            </a:r>
            <a:r>
              <a:rPr lang="en-US" altLang="en-US" sz="2000" u="sng">
                <a:solidFill>
                  <a:srgbClr val="FF0000"/>
                </a:solidFill>
              </a:rPr>
              <a:t>RETENER</a:t>
            </a:r>
          </a:p>
        </p:txBody>
      </p:sp>
      <p:sp>
        <p:nvSpPr>
          <p:cNvPr id="281612" name="Text Box 12"/>
          <p:cNvSpPr txBox="1">
            <a:spLocks noChangeArrowheads="1"/>
          </p:cNvSpPr>
          <p:nvPr/>
        </p:nvSpPr>
        <p:spPr bwMode="auto">
          <a:xfrm>
            <a:off x="3810000" y="7254875"/>
            <a:ext cx="319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a:solidFill>
                  <a:srgbClr val="FF0000"/>
                </a:solidFill>
              </a:rPr>
              <a:t> </a:t>
            </a:r>
            <a:r>
              <a:rPr lang="en-US" altLang="en-US" sz="2000" u="sng">
                <a:solidFill>
                  <a:srgbClr val="FF0000"/>
                </a:solidFill>
              </a:rPr>
              <a:t>HACER DISCÍPULOS</a:t>
            </a:r>
          </a:p>
        </p:txBody>
      </p:sp>
      <p:sp>
        <p:nvSpPr>
          <p:cNvPr id="281613" name="AutoShape 13"/>
          <p:cNvSpPr>
            <a:spLocks noChangeArrowheads="1"/>
          </p:cNvSpPr>
          <p:nvPr/>
        </p:nvSpPr>
        <p:spPr bwMode="auto">
          <a:xfrm>
            <a:off x="2362200" y="1158875"/>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1373198" name="Line 14"/>
          <p:cNvSpPr>
            <a:spLocks noChangeShapeType="1"/>
          </p:cNvSpPr>
          <p:nvPr/>
        </p:nvSpPr>
        <p:spPr bwMode="auto">
          <a:xfrm>
            <a:off x="1905000" y="1387475"/>
            <a:ext cx="990600" cy="0"/>
          </a:xfrm>
          <a:prstGeom prst="line">
            <a:avLst/>
          </a:prstGeom>
          <a:noFill/>
          <a:ln w="57150">
            <a:solidFill>
              <a:srgbClr val="FF3300"/>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81615" name="AutoShape 15"/>
          <p:cNvSpPr>
            <a:spLocks noChangeArrowheads="1"/>
          </p:cNvSpPr>
          <p:nvPr/>
        </p:nvSpPr>
        <p:spPr bwMode="auto">
          <a:xfrm>
            <a:off x="2362200" y="6188075"/>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81616" name="AutoShape 16"/>
          <p:cNvSpPr>
            <a:spLocks noChangeArrowheads="1"/>
          </p:cNvSpPr>
          <p:nvPr/>
        </p:nvSpPr>
        <p:spPr bwMode="auto">
          <a:xfrm>
            <a:off x="2362200" y="4968875"/>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81617" name="AutoShape 17"/>
          <p:cNvSpPr>
            <a:spLocks noChangeArrowheads="1"/>
          </p:cNvSpPr>
          <p:nvPr/>
        </p:nvSpPr>
        <p:spPr bwMode="auto">
          <a:xfrm>
            <a:off x="2362200" y="3673475"/>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281618" name="AutoShape 18"/>
          <p:cNvSpPr>
            <a:spLocks noChangeArrowheads="1"/>
          </p:cNvSpPr>
          <p:nvPr/>
        </p:nvSpPr>
        <p:spPr bwMode="auto">
          <a:xfrm>
            <a:off x="2362200" y="2225675"/>
            <a:ext cx="914400" cy="457200"/>
          </a:xfrm>
          <a:prstGeom prst="leftArrowCallout">
            <a:avLst>
              <a:gd name="adj1" fmla="val 25000"/>
              <a:gd name="adj2" fmla="val 25000"/>
              <a:gd name="adj3" fmla="val 33333"/>
              <a:gd name="adj4" fmla="val 66667"/>
            </a:avLst>
          </a:prstGeom>
          <a:gradFill rotWithShape="0">
            <a:gsLst>
              <a:gs pos="0">
                <a:srgbClr val="006600"/>
              </a:gs>
              <a:gs pos="100000">
                <a:srgbClr val="7DB17D"/>
              </a:gs>
            </a:gsLst>
            <a:lin ang="5400000" scaled="1"/>
          </a:gra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1373203" name="Line 19"/>
          <p:cNvSpPr>
            <a:spLocks noChangeShapeType="1"/>
          </p:cNvSpPr>
          <p:nvPr/>
        </p:nvSpPr>
        <p:spPr bwMode="auto">
          <a:xfrm>
            <a:off x="1905000" y="6416675"/>
            <a:ext cx="990600" cy="0"/>
          </a:xfrm>
          <a:prstGeom prst="line">
            <a:avLst/>
          </a:prstGeom>
          <a:noFill/>
          <a:ln w="57150">
            <a:solidFill>
              <a:srgbClr val="FF3300"/>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04" name="Line 20"/>
          <p:cNvSpPr>
            <a:spLocks noChangeShapeType="1"/>
          </p:cNvSpPr>
          <p:nvPr/>
        </p:nvSpPr>
        <p:spPr bwMode="auto">
          <a:xfrm>
            <a:off x="1905000" y="5197475"/>
            <a:ext cx="990600" cy="0"/>
          </a:xfrm>
          <a:prstGeom prst="line">
            <a:avLst/>
          </a:prstGeom>
          <a:noFill/>
          <a:ln w="57150">
            <a:solidFill>
              <a:srgbClr val="FF3300"/>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05" name="Line 21"/>
          <p:cNvSpPr>
            <a:spLocks noChangeShapeType="1"/>
          </p:cNvSpPr>
          <p:nvPr/>
        </p:nvSpPr>
        <p:spPr bwMode="auto">
          <a:xfrm>
            <a:off x="1905000" y="3902075"/>
            <a:ext cx="990600" cy="0"/>
          </a:xfrm>
          <a:prstGeom prst="line">
            <a:avLst/>
          </a:prstGeom>
          <a:noFill/>
          <a:ln w="57150">
            <a:solidFill>
              <a:srgbClr val="FF3300"/>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06" name="Line 22"/>
          <p:cNvSpPr>
            <a:spLocks noChangeShapeType="1"/>
          </p:cNvSpPr>
          <p:nvPr/>
        </p:nvSpPr>
        <p:spPr bwMode="auto">
          <a:xfrm>
            <a:off x="1905000" y="2454275"/>
            <a:ext cx="990600" cy="0"/>
          </a:xfrm>
          <a:prstGeom prst="line">
            <a:avLst/>
          </a:prstGeom>
          <a:noFill/>
          <a:ln w="57150">
            <a:solidFill>
              <a:srgbClr val="FF3300"/>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07" name="Line 23"/>
          <p:cNvSpPr>
            <a:spLocks noChangeShapeType="1"/>
          </p:cNvSpPr>
          <p:nvPr/>
        </p:nvSpPr>
        <p:spPr bwMode="auto">
          <a:xfrm>
            <a:off x="2971800" y="1082675"/>
            <a:ext cx="0" cy="7772400"/>
          </a:xfrm>
          <a:prstGeom prst="line">
            <a:avLst/>
          </a:prstGeom>
          <a:noFill/>
          <a:ln w="76200">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81624" name="Text Box 24"/>
          <p:cNvSpPr txBox="1">
            <a:spLocks noChangeArrowheads="1"/>
          </p:cNvSpPr>
          <p:nvPr/>
        </p:nvSpPr>
        <p:spPr bwMode="auto">
          <a:xfrm>
            <a:off x="3598863" y="8335963"/>
            <a:ext cx="3678237" cy="962025"/>
          </a:xfrm>
          <a:prstGeom prst="rect">
            <a:avLst/>
          </a:prstGeom>
          <a:noFill/>
          <a:ln w="2857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a:solidFill>
                  <a:schemeClr val="accent2"/>
                </a:solidFill>
              </a:rPr>
              <a:t>LA SOLUCIÓN:  Procesos de ganar almas basados en principios bíblicos, con: director </a:t>
            </a:r>
          </a:p>
          <a:p>
            <a:r>
              <a:rPr lang="en-US" altLang="en-US" sz="1100">
                <a:solidFill>
                  <a:schemeClr val="accent2"/>
                </a:solidFill>
              </a:rPr>
              <a:t>del equipo de cuidados, líderes del equipo de cuidados y miembros del equipo de cuidados, preparados y dedicados.</a:t>
            </a:r>
          </a:p>
        </p:txBody>
      </p:sp>
      <p:sp>
        <p:nvSpPr>
          <p:cNvPr id="1373209" name="Line 25"/>
          <p:cNvSpPr>
            <a:spLocks noChangeShapeType="1"/>
          </p:cNvSpPr>
          <p:nvPr/>
        </p:nvSpPr>
        <p:spPr bwMode="auto">
          <a:xfrm>
            <a:off x="3429000" y="1387475"/>
            <a:ext cx="1219200" cy="0"/>
          </a:xfrm>
          <a:prstGeom prst="line">
            <a:avLst/>
          </a:prstGeom>
          <a:noFill/>
          <a:ln w="38100">
            <a:solidFill>
              <a:srgbClr val="0066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81626" name="Text Box 26"/>
          <p:cNvSpPr txBox="1">
            <a:spLocks noChangeArrowheads="1"/>
          </p:cNvSpPr>
          <p:nvPr/>
        </p:nvSpPr>
        <p:spPr bwMode="auto">
          <a:xfrm>
            <a:off x="4763" y="8239125"/>
            <a:ext cx="235743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0000"/>
                </a:solidFill>
              </a:rPr>
              <a:t>La medida estándar para medir la iglesia es el número de discípulos </a:t>
            </a:r>
          </a:p>
          <a:p>
            <a:r>
              <a:rPr lang="en-US" altLang="en-US" sz="1200">
                <a:solidFill>
                  <a:srgbClr val="FF0000"/>
                </a:solidFill>
              </a:rPr>
              <a:t>que se añaden cada año: &gt;&gt;&gt;&gt;&gt; </a:t>
            </a:r>
          </a:p>
        </p:txBody>
      </p:sp>
      <p:sp>
        <p:nvSpPr>
          <p:cNvPr id="281627" name="Text Box 27"/>
          <p:cNvSpPr txBox="1">
            <a:spLocks noChangeArrowheads="1"/>
          </p:cNvSpPr>
          <p:nvPr/>
        </p:nvSpPr>
        <p:spPr bwMode="auto">
          <a:xfrm>
            <a:off x="76200" y="68263"/>
            <a:ext cx="7162800" cy="404812"/>
          </a:xfrm>
          <a:prstGeom prst="rect">
            <a:avLst/>
          </a:prstGeom>
          <a:solidFill>
            <a:srgbClr val="FFFF66"/>
          </a:solidFill>
          <a:ln w="38100">
            <a:solidFill>
              <a:schemeClr val="tx1"/>
            </a:solidFill>
            <a:miter lim="800000"/>
            <a:headEnd/>
            <a:tailEnd/>
          </a:ln>
        </p:spPr>
        <p:txBody>
          <a:bodyPr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006600"/>
                </a:solidFill>
              </a:rPr>
              <a:t>LA MEDIDA DE LOS NEGOCIOS DEL PADRE</a:t>
            </a:r>
          </a:p>
        </p:txBody>
      </p:sp>
      <p:sp>
        <p:nvSpPr>
          <p:cNvPr id="281628" name="Text Box 28"/>
          <p:cNvSpPr txBox="1">
            <a:spLocks noChangeArrowheads="1"/>
          </p:cNvSpPr>
          <p:nvPr/>
        </p:nvSpPr>
        <p:spPr bwMode="auto">
          <a:xfrm>
            <a:off x="2628900" y="730250"/>
            <a:ext cx="666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800">
                <a:solidFill>
                  <a:srgbClr val="FF0000"/>
                </a:solidFill>
              </a:rPr>
              <a:t>  Almas</a:t>
            </a:r>
          </a:p>
          <a:p>
            <a:r>
              <a:rPr lang="en-US" altLang="en-US" sz="800">
                <a:solidFill>
                  <a:srgbClr val="FF0000"/>
                </a:solidFill>
              </a:rPr>
              <a:t>Perdidos</a:t>
            </a:r>
          </a:p>
        </p:txBody>
      </p:sp>
      <p:sp>
        <p:nvSpPr>
          <p:cNvPr id="281629" name="Text Box 29"/>
          <p:cNvSpPr txBox="1">
            <a:spLocks noChangeArrowheads="1"/>
          </p:cNvSpPr>
          <p:nvPr/>
        </p:nvSpPr>
        <p:spPr bwMode="auto">
          <a:xfrm>
            <a:off x="2446338" y="8951913"/>
            <a:ext cx="11350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a:solidFill>
                  <a:srgbClr val="FF0000"/>
                </a:solidFill>
              </a:rPr>
              <a:t>DISCÍPULOS</a:t>
            </a:r>
          </a:p>
        </p:txBody>
      </p:sp>
      <p:sp>
        <p:nvSpPr>
          <p:cNvPr id="281630" name="Text Box 30"/>
          <p:cNvSpPr txBox="1">
            <a:spLocks noChangeArrowheads="1"/>
          </p:cNvSpPr>
          <p:nvPr/>
        </p:nvSpPr>
        <p:spPr bwMode="auto">
          <a:xfrm>
            <a:off x="0" y="5302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1" tIns="45620" rIns="91241" bIns="45620">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u="sng">
                <a:solidFill>
                  <a:schemeClr val="accent2"/>
                </a:solidFill>
                <a:latin typeface="Rockwell Extra Bold" panose="02060903040505020403" pitchFamily="18" charset="0"/>
              </a:rPr>
              <a:t>LOS RESULTADOS</a:t>
            </a:r>
            <a:r>
              <a:rPr lang="en-US" altLang="en-US" sz="1600">
                <a:solidFill>
                  <a:schemeClr val="accent2"/>
                </a:solidFill>
                <a:latin typeface="Rockwell Extra Bold" panose="02060903040505020403" pitchFamily="18" charset="0"/>
              </a:rPr>
              <a:t>:</a:t>
            </a:r>
          </a:p>
        </p:txBody>
      </p:sp>
      <p:sp>
        <p:nvSpPr>
          <p:cNvPr id="1373215" name="Line 31"/>
          <p:cNvSpPr>
            <a:spLocks noChangeShapeType="1"/>
          </p:cNvSpPr>
          <p:nvPr/>
        </p:nvSpPr>
        <p:spPr bwMode="auto">
          <a:xfrm>
            <a:off x="2971800" y="4283075"/>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16" name="Line 32"/>
          <p:cNvSpPr>
            <a:spLocks noChangeShapeType="1"/>
          </p:cNvSpPr>
          <p:nvPr/>
        </p:nvSpPr>
        <p:spPr bwMode="auto">
          <a:xfrm>
            <a:off x="2971800" y="6721475"/>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17" name="Line 33"/>
          <p:cNvSpPr>
            <a:spLocks noChangeShapeType="1"/>
          </p:cNvSpPr>
          <p:nvPr/>
        </p:nvSpPr>
        <p:spPr bwMode="auto">
          <a:xfrm>
            <a:off x="2971800" y="5502275"/>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18" name="Line 34"/>
          <p:cNvSpPr>
            <a:spLocks noChangeShapeType="1"/>
          </p:cNvSpPr>
          <p:nvPr/>
        </p:nvSpPr>
        <p:spPr bwMode="auto">
          <a:xfrm>
            <a:off x="2971800" y="2759075"/>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19" name="Line 35"/>
          <p:cNvSpPr>
            <a:spLocks noChangeShapeType="1"/>
          </p:cNvSpPr>
          <p:nvPr/>
        </p:nvSpPr>
        <p:spPr bwMode="auto">
          <a:xfrm>
            <a:off x="2971800" y="1692275"/>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20" name="Line 36"/>
          <p:cNvSpPr>
            <a:spLocks noChangeShapeType="1"/>
          </p:cNvSpPr>
          <p:nvPr/>
        </p:nvSpPr>
        <p:spPr bwMode="auto">
          <a:xfrm>
            <a:off x="2971800" y="7635875"/>
            <a:ext cx="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21" name="Line 38"/>
          <p:cNvSpPr>
            <a:spLocks noChangeShapeType="1"/>
          </p:cNvSpPr>
          <p:nvPr/>
        </p:nvSpPr>
        <p:spPr bwMode="auto">
          <a:xfrm>
            <a:off x="3429000" y="5197475"/>
            <a:ext cx="1219200" cy="0"/>
          </a:xfrm>
          <a:prstGeom prst="line">
            <a:avLst/>
          </a:prstGeom>
          <a:noFill/>
          <a:ln w="38100">
            <a:solidFill>
              <a:srgbClr val="0066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22" name="Line 39"/>
          <p:cNvSpPr>
            <a:spLocks noChangeShapeType="1"/>
          </p:cNvSpPr>
          <p:nvPr/>
        </p:nvSpPr>
        <p:spPr bwMode="auto">
          <a:xfrm>
            <a:off x="3429000" y="6445250"/>
            <a:ext cx="1219200" cy="0"/>
          </a:xfrm>
          <a:prstGeom prst="line">
            <a:avLst/>
          </a:prstGeom>
          <a:noFill/>
          <a:ln w="38100">
            <a:solidFill>
              <a:srgbClr val="0066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23" name="Line 40"/>
          <p:cNvSpPr>
            <a:spLocks noChangeShapeType="1"/>
          </p:cNvSpPr>
          <p:nvPr/>
        </p:nvSpPr>
        <p:spPr bwMode="auto">
          <a:xfrm>
            <a:off x="3429000" y="7788275"/>
            <a:ext cx="1162050" cy="0"/>
          </a:xfrm>
          <a:prstGeom prst="line">
            <a:avLst/>
          </a:prstGeom>
          <a:noFill/>
          <a:ln w="38100">
            <a:solidFill>
              <a:srgbClr val="0066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24" name="Line 41"/>
          <p:cNvSpPr>
            <a:spLocks noChangeShapeType="1"/>
          </p:cNvSpPr>
          <p:nvPr/>
        </p:nvSpPr>
        <p:spPr bwMode="auto">
          <a:xfrm>
            <a:off x="3429000" y="2482850"/>
            <a:ext cx="1219200" cy="0"/>
          </a:xfrm>
          <a:prstGeom prst="line">
            <a:avLst/>
          </a:prstGeom>
          <a:noFill/>
          <a:ln w="38100">
            <a:solidFill>
              <a:srgbClr val="0066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3225" name="Line 41"/>
          <p:cNvSpPr>
            <a:spLocks noChangeShapeType="1"/>
          </p:cNvSpPr>
          <p:nvPr/>
        </p:nvSpPr>
        <p:spPr bwMode="auto">
          <a:xfrm>
            <a:off x="3429000" y="3892550"/>
            <a:ext cx="1219200" cy="0"/>
          </a:xfrm>
          <a:prstGeom prst="line">
            <a:avLst/>
          </a:prstGeom>
          <a:noFill/>
          <a:ln w="38100">
            <a:solidFill>
              <a:srgbClr val="006600"/>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p:txBody>
          <a:bodyPr/>
          <a:lstStyle/>
          <a:p>
            <a:pPr algn="ctr">
              <a:buFontTx/>
              <a:buNone/>
            </a:pPr>
            <a:r>
              <a:rPr lang="en-US" altLang="en-US" dirty="0"/>
              <a:t>I-2, I-2a Landscape</a:t>
            </a:r>
          </a:p>
        </p:txBody>
      </p:sp>
    </p:spTree>
  </p:cSld>
  <p:clrMapOvr>
    <a:masterClrMapping/>
  </p:clrMapOvr>
  <p:transition spd="slow">
    <p:checke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endParaRPr lang="en-US" altLang="en-US"/>
          </a:p>
        </p:txBody>
      </p:sp>
      <p:sp>
        <p:nvSpPr>
          <p:cNvPr id="285699" name="Rectangle 3"/>
          <p:cNvSpPr>
            <a:spLocks noGrp="1" noChangeArrowheads="1"/>
          </p:cNvSpPr>
          <p:nvPr>
            <p:ph type="body" idx="1"/>
          </p:nvPr>
        </p:nvSpPr>
        <p:spPr/>
        <p:txBody>
          <a:bodyPr/>
          <a:lstStyle/>
          <a:p>
            <a:pPr>
              <a:buFontTx/>
              <a:buNone/>
            </a:pPr>
            <a:r>
              <a:rPr lang="en-US" altLang="en-US"/>
              <a:t>I-3 word doc</a:t>
            </a:r>
          </a:p>
        </p:txBody>
      </p:sp>
    </p:spTree>
  </p:cSld>
  <p:clrMapOvr>
    <a:masterClrMapping/>
  </p:clrMapOvr>
  <p:transition spd="slow">
    <p:checke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139700" y="319088"/>
            <a:ext cx="7023100" cy="8745537"/>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   </a:t>
            </a:r>
          </a:p>
          <a:p>
            <a:endParaRPr lang="en-US" altLang="en-US" sz="1600">
              <a:solidFill>
                <a:srgbClr val="FF0000"/>
              </a:solidFill>
            </a:endParaRPr>
          </a:p>
          <a:p>
            <a:pPr algn="ctr"/>
            <a:r>
              <a:rPr lang="en-US" altLang="en-US" sz="2400" b="1">
                <a:solidFill>
                  <a:srgbClr val="006600"/>
                </a:solidFill>
              </a:rPr>
              <a:t>LLEVAR NUESTRA </a:t>
            </a:r>
          </a:p>
          <a:p>
            <a:pPr algn="ctr"/>
            <a:endParaRPr lang="en-US" altLang="en-US" sz="200" b="1">
              <a:solidFill>
                <a:srgbClr val="006600"/>
              </a:solidFill>
            </a:endParaRPr>
          </a:p>
          <a:p>
            <a:pPr algn="ctr"/>
            <a:r>
              <a:rPr lang="en-US" altLang="en-US" sz="2400" b="1">
                <a:solidFill>
                  <a:srgbClr val="006600"/>
                </a:solidFill>
              </a:rPr>
              <a:t>IGLESIA AL SIGUIENTE NIVEL</a:t>
            </a:r>
          </a:p>
          <a:p>
            <a:endParaRPr lang="en-US" altLang="en-US" sz="2400" b="1">
              <a:solidFill>
                <a:srgbClr val="FF0000"/>
              </a:solidFill>
            </a:endParaRPr>
          </a:p>
          <a:p>
            <a:r>
              <a:rPr lang="en-US" altLang="en-US" sz="2000" b="1">
                <a:solidFill>
                  <a:srgbClr val="FF0000"/>
                </a:solidFill>
                <a:latin typeface="Times New Roman" panose="02020603050405020304" pitchFamily="18" charset="0"/>
              </a:rPr>
              <a:t>Reto: Añadir 40 nuevos convertidos a la iglesia en un año.</a:t>
            </a:r>
          </a:p>
          <a:p>
            <a:endParaRPr lang="en-US" altLang="en-US" sz="2000" b="1">
              <a:solidFill>
                <a:srgbClr val="FF0000"/>
              </a:solidFill>
              <a:latin typeface="Times New Roman" panose="02020603050405020304" pitchFamily="18" charset="0"/>
            </a:endParaRPr>
          </a:p>
          <a:p>
            <a:r>
              <a:rPr lang="en-US" altLang="en-US" sz="1600" b="1">
                <a:solidFill>
                  <a:srgbClr val="000099"/>
                </a:solidFill>
                <a:latin typeface="Times New Roman" panose="02020603050405020304" pitchFamily="18" charset="0"/>
              </a:rPr>
              <a:t>RETENCIÓN           RETENCIÓN 	  </a:t>
            </a:r>
            <a:r>
              <a:rPr lang="en-US" altLang="en-US" sz="1600" b="1" u="sng">
                <a:solidFill>
                  <a:srgbClr val="000099"/>
                </a:solidFill>
                <a:latin typeface="Times New Roman" panose="02020603050405020304" pitchFamily="18" charset="0"/>
              </a:rPr>
              <a:t>VISITAS  REQUERIDAS</a:t>
            </a:r>
          </a:p>
          <a:p>
            <a:r>
              <a:rPr lang="en-US" altLang="en-US" sz="1600" b="1">
                <a:solidFill>
                  <a:srgbClr val="000099"/>
                </a:solidFill>
                <a:latin typeface="Times New Roman" panose="02020603050405020304" pitchFamily="18" charset="0"/>
              </a:rPr>
              <a:t> </a:t>
            </a:r>
            <a:r>
              <a:rPr lang="en-US" altLang="en-US" sz="1600" b="1" u="sng">
                <a:solidFill>
                  <a:srgbClr val="000099"/>
                </a:solidFill>
                <a:latin typeface="Times New Roman" panose="02020603050405020304" pitchFamily="18" charset="0"/>
              </a:rPr>
              <a:t>DE VISITAS</a:t>
            </a:r>
            <a:r>
              <a:rPr lang="en-US" altLang="en-US" sz="1600" b="1">
                <a:solidFill>
                  <a:srgbClr val="000099"/>
                </a:solidFill>
                <a:latin typeface="Times New Roman" panose="02020603050405020304" pitchFamily="18" charset="0"/>
              </a:rPr>
              <a:t>            DE NUEVOS 	</a:t>
            </a:r>
            <a:r>
              <a:rPr lang="en-US" altLang="en-US" sz="1600" b="1" u="sng">
                <a:solidFill>
                  <a:srgbClr val="000099"/>
                </a:solidFill>
                <a:latin typeface="Times New Roman" panose="02020603050405020304" pitchFamily="18" charset="0"/>
              </a:rPr>
              <a:t>POR AÑO</a:t>
            </a:r>
            <a:r>
              <a:rPr lang="en-US" altLang="en-US" sz="1600" b="1">
                <a:solidFill>
                  <a:srgbClr val="000099"/>
                </a:solidFill>
                <a:latin typeface="Times New Roman" panose="02020603050405020304" pitchFamily="18" charset="0"/>
              </a:rPr>
              <a:t>    </a:t>
            </a:r>
            <a:r>
              <a:rPr lang="en-US" altLang="en-US" sz="1600" b="1" u="sng">
                <a:solidFill>
                  <a:srgbClr val="000099"/>
                </a:solidFill>
                <a:latin typeface="Times New Roman" panose="02020603050405020304" pitchFamily="18" charset="0"/>
              </a:rPr>
              <a:t>POR SEMANA</a:t>
            </a:r>
          </a:p>
          <a:p>
            <a:r>
              <a:rPr lang="en-US" altLang="en-US" sz="1600" b="1">
                <a:solidFill>
                  <a:srgbClr val="000099"/>
                </a:solidFill>
                <a:latin typeface="Times New Roman" panose="02020603050405020304" pitchFamily="18" charset="0"/>
              </a:rPr>
              <a:t>	              </a:t>
            </a:r>
            <a:r>
              <a:rPr lang="en-US" altLang="en-US" sz="1600" b="1" u="sng">
                <a:solidFill>
                  <a:srgbClr val="000099"/>
                </a:solidFill>
                <a:latin typeface="Times New Roman" panose="02020603050405020304" pitchFamily="18" charset="0"/>
              </a:rPr>
              <a:t>CONVERTIDOS</a:t>
            </a:r>
          </a:p>
          <a:p>
            <a:endParaRPr lang="en-US" altLang="en-US" sz="1600" b="1" u="sng">
              <a:solidFill>
                <a:srgbClr val="000099"/>
              </a:solidFill>
              <a:latin typeface="Times New Roman" panose="02020603050405020304" pitchFamily="18" charset="0"/>
            </a:endParaRPr>
          </a:p>
          <a:p>
            <a:r>
              <a:rPr lang="en-US" altLang="en-US" sz="1600" b="1">
                <a:solidFill>
                  <a:schemeClr val="accent2"/>
                </a:solidFill>
                <a:latin typeface="Times New Roman" panose="02020603050405020304" pitchFamily="18" charset="0"/>
              </a:rPr>
              <a:t>    </a:t>
            </a:r>
            <a:r>
              <a:rPr lang="en-US" altLang="en-US" sz="2000" b="1">
                <a:solidFill>
                  <a:srgbClr val="FF0000"/>
                </a:solidFill>
                <a:latin typeface="Times New Roman" panose="02020603050405020304" pitchFamily="18" charset="0"/>
              </a:rPr>
              <a:t>2,5 %                   80 %                    2000              40</a:t>
            </a:r>
          </a:p>
          <a:p>
            <a:r>
              <a:rPr lang="en-US" altLang="en-US" sz="2000" b="1">
                <a:solidFill>
                  <a:srgbClr val="FF0000"/>
                </a:solidFill>
                <a:latin typeface="Times New Roman" panose="02020603050405020304" pitchFamily="18" charset="0"/>
              </a:rPr>
              <a:t>                                40 %                    4000              80</a:t>
            </a:r>
          </a:p>
          <a:p>
            <a:endParaRPr lang="en-US" altLang="en-US" sz="2000" b="1">
              <a:solidFill>
                <a:srgbClr val="FF0000"/>
              </a:solidFill>
              <a:latin typeface="Times New Roman" panose="02020603050405020304" pitchFamily="18" charset="0"/>
            </a:endParaRPr>
          </a:p>
          <a:p>
            <a:r>
              <a:rPr lang="en-US" altLang="en-US" sz="2000" b="1">
                <a:solidFill>
                  <a:srgbClr val="FF0000"/>
                </a:solidFill>
                <a:latin typeface="Times New Roman" panose="02020603050405020304" pitchFamily="18" charset="0"/>
              </a:rPr>
              <a:t>      5 %                   80 %                    1000              20</a:t>
            </a:r>
          </a:p>
          <a:p>
            <a:r>
              <a:rPr lang="en-US" altLang="en-US" sz="2000" b="1">
                <a:solidFill>
                  <a:srgbClr val="FF0000"/>
                </a:solidFill>
                <a:latin typeface="Times New Roman" panose="02020603050405020304" pitchFamily="18" charset="0"/>
              </a:rPr>
              <a:t>                                40 %                    2000              40</a:t>
            </a:r>
          </a:p>
          <a:p>
            <a:endParaRPr lang="en-US" altLang="en-US" sz="2000" b="1">
              <a:solidFill>
                <a:srgbClr val="FF0000"/>
              </a:solidFill>
              <a:latin typeface="Times New Roman" panose="02020603050405020304" pitchFamily="18" charset="0"/>
            </a:endParaRPr>
          </a:p>
          <a:p>
            <a:r>
              <a:rPr lang="en-US" altLang="en-US" sz="2000" b="1">
                <a:solidFill>
                  <a:srgbClr val="FF0000"/>
                </a:solidFill>
                <a:latin typeface="Times New Roman" panose="02020603050405020304" pitchFamily="18" charset="0"/>
              </a:rPr>
              <a:t>    10 %                   80 %                      500              10   </a:t>
            </a:r>
          </a:p>
          <a:p>
            <a:r>
              <a:rPr lang="en-US" altLang="en-US" sz="2000" b="1">
                <a:solidFill>
                  <a:srgbClr val="FF0000"/>
                </a:solidFill>
                <a:latin typeface="Times New Roman" panose="02020603050405020304" pitchFamily="18" charset="0"/>
              </a:rPr>
              <a:t>                                40 %                    1000              20</a:t>
            </a:r>
          </a:p>
          <a:p>
            <a:endParaRPr lang="en-US" altLang="en-US" sz="2000" b="1">
              <a:solidFill>
                <a:srgbClr val="FF0000"/>
              </a:solidFill>
              <a:latin typeface="Times New Roman" panose="02020603050405020304" pitchFamily="18" charset="0"/>
            </a:endParaRPr>
          </a:p>
          <a:p>
            <a:r>
              <a:rPr lang="en-US" altLang="en-US" sz="2000" b="1">
                <a:solidFill>
                  <a:srgbClr val="FF0000"/>
                </a:solidFill>
                <a:latin typeface="Times New Roman" panose="02020603050405020304" pitchFamily="18" charset="0"/>
              </a:rPr>
              <a:t>    20 %                   80 %                      250                 5</a:t>
            </a:r>
          </a:p>
          <a:p>
            <a:r>
              <a:rPr lang="en-US" altLang="en-US" sz="2000" b="1">
                <a:solidFill>
                  <a:srgbClr val="FF0000"/>
                </a:solidFill>
                <a:latin typeface="Times New Roman" panose="02020603050405020304" pitchFamily="18" charset="0"/>
              </a:rPr>
              <a:t>                                40 %                      500               10</a:t>
            </a:r>
          </a:p>
          <a:p>
            <a:endParaRPr lang="en-US" altLang="en-US" sz="2000" b="1">
              <a:solidFill>
                <a:srgbClr val="FF0000"/>
              </a:solidFill>
              <a:latin typeface="Times New Roman" panose="02020603050405020304" pitchFamily="18" charset="0"/>
            </a:endParaRPr>
          </a:p>
          <a:p>
            <a:r>
              <a:rPr lang="en-US" altLang="en-US" sz="2000" b="1">
                <a:solidFill>
                  <a:srgbClr val="FF0000"/>
                </a:solidFill>
                <a:latin typeface="Times New Roman" panose="02020603050405020304" pitchFamily="18" charset="0"/>
              </a:rPr>
              <a:t>    30 %                   80 %                      166               3,3</a:t>
            </a:r>
          </a:p>
          <a:p>
            <a:r>
              <a:rPr lang="en-US" altLang="en-US" sz="2000" b="1">
                <a:solidFill>
                  <a:srgbClr val="FF0000"/>
                </a:solidFill>
                <a:latin typeface="Times New Roman" panose="02020603050405020304" pitchFamily="18" charset="0"/>
              </a:rPr>
              <a:t> </a:t>
            </a:r>
          </a:p>
          <a:p>
            <a:r>
              <a:rPr lang="en-US" altLang="en-US" sz="2000" b="1">
                <a:solidFill>
                  <a:srgbClr val="FF0000"/>
                </a:solidFill>
                <a:latin typeface="Times New Roman" panose="02020603050405020304" pitchFamily="18" charset="0"/>
              </a:rPr>
              <a:t> 33,3 %                   80 %                      150                  3</a:t>
            </a:r>
            <a:endParaRPr lang="en-US" altLang="en-US" sz="2000" b="1" u="sng">
              <a:solidFill>
                <a:srgbClr val="FF0000"/>
              </a:solidFill>
              <a:latin typeface="Times New Roman" panose="02020603050405020304" pitchFamily="18" charset="0"/>
            </a:endParaRPr>
          </a:p>
          <a:p>
            <a:endParaRPr lang="en-US" altLang="en-US" sz="2000" b="1" u="sng">
              <a:solidFill>
                <a:srgbClr val="FF0000"/>
              </a:solidFill>
              <a:latin typeface="Times New Roman" panose="02020603050405020304" pitchFamily="18" charset="0"/>
            </a:endParaRPr>
          </a:p>
          <a:p>
            <a:endParaRPr lang="en-US" altLang="en-US" sz="2000" b="1" u="sng">
              <a:solidFill>
                <a:srgbClr val="006600"/>
              </a:solidFill>
              <a:latin typeface="Times New Roman" panose="02020603050405020304" pitchFamily="18" charset="0"/>
            </a:endParaRPr>
          </a:p>
          <a:p>
            <a:endParaRPr lang="en-US" altLang="en-US" sz="1400" b="1" u="sng">
              <a:solidFill>
                <a:srgbClr val="006600"/>
              </a:solidFill>
              <a:latin typeface="Times New Roman" panose="02020603050405020304" pitchFamily="18" charset="0"/>
            </a:endParaRPr>
          </a:p>
        </p:txBody>
      </p:sp>
    </p:spTree>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23813"/>
            <a:ext cx="731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FF0000"/>
                </a:solidFill>
                <a:latin typeface="Elephant" panose="02020904090505020303" pitchFamily="18" charset="0"/>
              </a:rPr>
              <a:t>RELACIÓN  </a:t>
            </a:r>
            <a:r>
              <a:rPr lang="en-US" altLang="en-US" sz="2800" b="1">
                <a:solidFill>
                  <a:srgbClr val="008000"/>
                </a:solidFill>
                <a:latin typeface="Elephant" panose="02020904090505020303" pitchFamily="18" charset="0"/>
              </a:rPr>
              <a:t>Y  </a:t>
            </a:r>
            <a:r>
              <a:rPr lang="en-US" altLang="en-US" sz="2800" b="1">
                <a:solidFill>
                  <a:srgbClr val="0000FF"/>
                </a:solidFill>
                <a:latin typeface="Elephant" panose="02020904090505020303" pitchFamily="18" charset="0"/>
              </a:rPr>
              <a:t>DOMINIO</a:t>
            </a:r>
            <a:endParaRPr lang="en-US" altLang="en-US" sz="2800" b="1">
              <a:latin typeface="Elephant" panose="02020904090505020303" pitchFamily="18" charset="0"/>
            </a:endParaRPr>
          </a:p>
        </p:txBody>
      </p:sp>
      <p:sp>
        <p:nvSpPr>
          <p:cNvPr id="41987" name="Text Box 3"/>
          <p:cNvSpPr txBox="1">
            <a:spLocks noChangeArrowheads="1"/>
          </p:cNvSpPr>
          <p:nvPr/>
        </p:nvSpPr>
        <p:spPr bwMode="auto">
          <a:xfrm>
            <a:off x="152400" y="596900"/>
            <a:ext cx="7010400" cy="2611438"/>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r>
              <a:rPr lang="en-US" altLang="en-US" sz="2200" u="sng">
                <a:solidFill>
                  <a:schemeClr val="bg1"/>
                </a:solidFill>
              </a:rPr>
              <a:t>Relación</a:t>
            </a:r>
            <a:r>
              <a:rPr lang="en-US" altLang="en-US" sz="2200">
                <a:solidFill>
                  <a:schemeClr val="bg1"/>
                </a:solidFill>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 El hombre comparte una relación mutua de amor, comunicación, y confianza con Dios, como hijo de Dios, como amigo de Dios y en el Nuevo Testamento la esposa de Cristo. </a:t>
            </a:r>
          </a:p>
          <a:p>
            <a:pPr algn="just"/>
            <a:endParaRPr lang="en-US" altLang="en-US" b="1">
              <a:solidFill>
                <a:schemeClr val="bg1"/>
              </a:solidFill>
              <a:latin typeface="Times" panose="02020603050405020304" pitchFamily="18" charset="0"/>
              <a:cs typeface="Times New Roman" panose="02020603050405020304" pitchFamily="18" charset="0"/>
            </a:endParaRPr>
          </a:p>
          <a:p>
            <a:r>
              <a:rPr lang="en-US" altLang="en-US" sz="1800">
                <a:solidFill>
                  <a:schemeClr val="bg1"/>
                </a:solidFill>
              </a:rPr>
              <a:t>Oraciones de relación</a:t>
            </a:r>
            <a:r>
              <a:rPr lang="en-US" altLang="en-US" sz="1600">
                <a:solidFill>
                  <a:schemeClr val="bg1"/>
                </a:solidFill>
                <a:latin typeface="Times" panose="02020603050405020304" pitchFamily="18" charset="0"/>
              </a:rPr>
              <a:t> </a:t>
            </a:r>
            <a:r>
              <a:rPr lang="en-US" altLang="en-US" sz="1600">
                <a:solidFill>
                  <a:schemeClr val="bg1"/>
                </a:solidFill>
              </a:rPr>
              <a:t>-  (el enfoque de la necesidad es por mi)</a:t>
            </a:r>
            <a:endParaRPr lang="en-US" altLang="en-US" sz="1600">
              <a:solidFill>
                <a:schemeClr val="bg1"/>
              </a:solidFill>
              <a:cs typeface="Times New Roman" panose="02020603050405020304" pitchFamily="18" charset="0"/>
            </a:endParaRPr>
          </a:p>
          <a:p>
            <a:r>
              <a:rPr lang="en-US" altLang="en-US" sz="1600" b="1">
                <a:solidFill>
                  <a:schemeClr val="bg1"/>
                </a:solidFill>
                <a:latin typeface="Times" panose="02020603050405020304" pitchFamily="18" charset="0"/>
                <a:cs typeface="Times New Roman" panose="02020603050405020304" pitchFamily="18" charset="0"/>
              </a:rPr>
              <a:t>Involucra la acción de gracias, alabanza y adoración – hablar con Dios y escuchar a Dios - No solo nuestras palabras de adoración, sino nuestras acciones de adoración con una manera santa de vivir y obediencia:   </a:t>
            </a:r>
          </a:p>
          <a:p>
            <a:r>
              <a:rPr lang="en-US" altLang="en-US" sz="1600" b="1">
                <a:solidFill>
                  <a:schemeClr val="bg1"/>
                </a:solidFill>
                <a:latin typeface="Times" panose="02020603050405020304" pitchFamily="18" charset="0"/>
                <a:cs typeface="Times New Roman" panose="02020603050405020304" pitchFamily="18" charset="0"/>
              </a:rPr>
              <a:t>                                </a:t>
            </a:r>
            <a:r>
              <a:rPr lang="en-US" altLang="en-US" sz="1400" b="1">
                <a:solidFill>
                  <a:schemeClr val="bg1"/>
                </a:solidFill>
                <a:latin typeface="Times" panose="02020603050405020304" pitchFamily="18" charset="0"/>
                <a:cs typeface="Times New Roman" panose="02020603050405020304" pitchFamily="18" charset="0"/>
              </a:rPr>
              <a:t>“</a:t>
            </a:r>
            <a:r>
              <a:rPr lang="en-US" altLang="en-US" sz="1400" b="1" i="1">
                <a:solidFill>
                  <a:schemeClr val="bg1"/>
                </a:solidFill>
                <a:latin typeface="Times" panose="02020603050405020304" pitchFamily="18" charset="0"/>
                <a:cs typeface="Times New Roman" panose="02020603050405020304" pitchFamily="18" charset="0"/>
              </a:rPr>
              <a:t>Si me amáis, guardad mis mandamientos".</a:t>
            </a:r>
          </a:p>
          <a:p>
            <a:endParaRPr lang="en-US" altLang="en-US" sz="200" b="1" i="1">
              <a:solidFill>
                <a:schemeClr val="bg1"/>
              </a:solidFill>
              <a:latin typeface="Times" panose="02020603050405020304" pitchFamily="18" charset="0"/>
              <a:cs typeface="Times New Roman" panose="02020603050405020304" pitchFamily="18" charset="0"/>
            </a:endParaRPr>
          </a:p>
        </p:txBody>
      </p:sp>
      <p:sp>
        <p:nvSpPr>
          <p:cNvPr id="41988" name="Text Box 4"/>
          <p:cNvSpPr txBox="1">
            <a:spLocks noChangeArrowheads="1"/>
          </p:cNvSpPr>
          <p:nvPr/>
        </p:nvSpPr>
        <p:spPr bwMode="auto">
          <a:xfrm>
            <a:off x="152400" y="3316288"/>
            <a:ext cx="7010400" cy="3190875"/>
          </a:xfrm>
          <a:prstGeom prst="rect">
            <a:avLst/>
          </a:prstGeom>
          <a:solidFill>
            <a:srgbClr val="0033CC"/>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r>
              <a:rPr lang="en-US" altLang="en-US" sz="2200" u="sng">
                <a:solidFill>
                  <a:schemeClr val="bg1"/>
                </a:solidFill>
              </a:rPr>
              <a:t>Dominio</a:t>
            </a:r>
            <a:r>
              <a:rPr lang="en-US" altLang="en-US" sz="2200">
                <a:solidFill>
                  <a:schemeClr val="bg1"/>
                </a:solidFill>
                <a:cs typeface="Times New Roman" panose="02020603050405020304" pitchFamily="18" charset="0"/>
              </a:rPr>
              <a:t> </a:t>
            </a:r>
            <a:r>
              <a:rPr lang="en-US" altLang="en-US" sz="1600" b="1">
                <a:solidFill>
                  <a:schemeClr val="bg1"/>
                </a:solidFill>
                <a:latin typeface="Times" panose="02020603050405020304" pitchFamily="18" charset="0"/>
                <a:cs typeface="Times New Roman" panose="02020603050405020304" pitchFamily="18" charset="0"/>
              </a:rPr>
              <a:t>– Dominar con autoridad y poder, gobernar en un territorio o dominio. Dios comparte Su autoridad y poder con el hombre  en un compañerismo para cumplir Su propósito y Su misión y apra hacer Su voluntad y Su obra en la tierra.</a:t>
            </a:r>
          </a:p>
          <a:p>
            <a:pPr algn="just"/>
            <a:endParaRPr lang="en-US" altLang="en-US" sz="400" b="1">
              <a:solidFill>
                <a:schemeClr val="bg1"/>
              </a:solidFill>
              <a:latin typeface="Times" panose="02020603050405020304" pitchFamily="18" charset="0"/>
              <a:cs typeface="Times New Roman" panose="02020603050405020304" pitchFamily="18" charset="0"/>
            </a:endParaRPr>
          </a:p>
          <a:p>
            <a:pPr algn="ctr"/>
            <a:r>
              <a:rPr lang="en-US" altLang="en-US" sz="1600" b="1">
                <a:solidFill>
                  <a:schemeClr val="bg1"/>
                </a:solidFill>
                <a:latin typeface="Times" panose="02020603050405020304" pitchFamily="18" charset="0"/>
                <a:cs typeface="Times New Roman" panose="02020603050405020304" pitchFamily="18" charset="0"/>
              </a:rPr>
              <a:t>“Trabajamos juntamente con Dios”</a:t>
            </a:r>
          </a:p>
          <a:p>
            <a:pPr algn="ctr"/>
            <a:endParaRPr lang="en-US" altLang="en-US" b="1">
              <a:solidFill>
                <a:schemeClr val="bg1"/>
              </a:solidFill>
              <a:latin typeface="Times" panose="02020603050405020304" pitchFamily="18" charset="0"/>
              <a:cs typeface="Times New Roman" panose="02020603050405020304" pitchFamily="18" charset="0"/>
            </a:endParaRPr>
          </a:p>
          <a:p>
            <a:pPr algn="just"/>
            <a:r>
              <a:rPr lang="en-US" altLang="en-US" sz="1800">
                <a:solidFill>
                  <a:schemeClr val="bg1"/>
                </a:solidFill>
              </a:rPr>
              <a:t>Oraciones de Dominio</a:t>
            </a:r>
            <a:r>
              <a:rPr lang="en-US" altLang="en-US" sz="1600">
                <a:solidFill>
                  <a:schemeClr val="bg1"/>
                </a:solidFill>
                <a:latin typeface="Times" panose="02020603050405020304" pitchFamily="18" charset="0"/>
              </a:rPr>
              <a:t> </a:t>
            </a:r>
            <a:r>
              <a:rPr lang="en-US" altLang="en-US" sz="1600">
                <a:solidFill>
                  <a:schemeClr val="bg1"/>
                </a:solidFill>
              </a:rPr>
              <a:t>-  (El enfoque de la necesida es por los demás)</a:t>
            </a:r>
            <a:endParaRPr lang="en-US" altLang="en-US" sz="400">
              <a:solidFill>
                <a:schemeClr val="bg1"/>
              </a:solidFill>
              <a:cs typeface="Times New Roman" panose="02020603050405020304" pitchFamily="18" charset="0"/>
            </a:endParaRPr>
          </a:p>
          <a:p>
            <a:pPr algn="just"/>
            <a:r>
              <a:rPr lang="en-US" altLang="en-US" sz="1600" b="1">
                <a:solidFill>
                  <a:schemeClr val="bg1"/>
                </a:solidFill>
                <a:latin typeface="Times" panose="02020603050405020304" pitchFamily="18" charset="0"/>
                <a:cs typeface="Times New Roman" panose="02020603050405020304" pitchFamily="18" charset="0"/>
              </a:rPr>
              <a:t>    - Oraciones de intercesión – pararse entre Dios y el hombre</a:t>
            </a:r>
          </a:p>
          <a:p>
            <a:pPr algn="just"/>
            <a:endParaRPr lang="en-US" altLang="en-US" sz="200" b="1">
              <a:solidFill>
                <a:schemeClr val="bg1"/>
              </a:solidFill>
              <a:latin typeface="Times" panose="02020603050405020304" pitchFamily="18" charset="0"/>
              <a:cs typeface="Times New Roman" panose="02020603050405020304" pitchFamily="18" charset="0"/>
            </a:endParaRPr>
          </a:p>
          <a:p>
            <a:pPr algn="just"/>
            <a:r>
              <a:rPr lang="en-US" altLang="en-US" sz="1600" b="1">
                <a:solidFill>
                  <a:schemeClr val="bg1"/>
                </a:solidFill>
                <a:latin typeface="Times" panose="02020603050405020304" pitchFamily="18" charset="0"/>
                <a:cs typeface="Times New Roman" panose="02020603050405020304" pitchFamily="18" charset="0"/>
              </a:rPr>
              <a:t>    - Oraciones de intercesión – pararse entre satanás y el hombre</a:t>
            </a:r>
          </a:p>
          <a:p>
            <a:pPr algn="just"/>
            <a:endParaRPr lang="en-US" altLang="en-US" sz="200" b="1">
              <a:solidFill>
                <a:schemeClr val="bg1"/>
              </a:solidFill>
              <a:latin typeface="Times" panose="02020603050405020304" pitchFamily="18" charset="0"/>
              <a:cs typeface="Times New Roman" panose="02020603050405020304" pitchFamily="18" charset="0"/>
            </a:endParaRPr>
          </a:p>
          <a:p>
            <a:pPr algn="just"/>
            <a:r>
              <a:rPr lang="en-US" altLang="en-US" sz="1600" b="1">
                <a:solidFill>
                  <a:schemeClr val="bg1"/>
                </a:solidFill>
                <a:latin typeface="Times" panose="02020603050405020304" pitchFamily="18" charset="0"/>
                <a:cs typeface="Times New Roman" panose="02020603050405020304" pitchFamily="18" charset="0"/>
              </a:rPr>
              <a:t>    - Cambiar la oraciones egoístas (menos de mi y más de Él) – quitar los</a:t>
            </a:r>
          </a:p>
          <a:p>
            <a:pPr algn="just"/>
            <a:r>
              <a:rPr lang="en-US" altLang="en-US" sz="1600" b="1">
                <a:solidFill>
                  <a:schemeClr val="bg1"/>
                </a:solidFill>
                <a:latin typeface="Times" panose="02020603050405020304" pitchFamily="18" charset="0"/>
                <a:cs typeface="Times New Roman" panose="02020603050405020304" pitchFamily="18" charset="0"/>
              </a:rPr>
              <a:t>       impedimentos para el fluir de Su amor y Su poder a través de mi. </a:t>
            </a:r>
            <a:endParaRPr lang="en-US" altLang="en-US" sz="400" b="1" i="1">
              <a:solidFill>
                <a:schemeClr val="bg1"/>
              </a:solidFill>
              <a:latin typeface="Times" panose="02020603050405020304" pitchFamily="18" charset="0"/>
              <a:cs typeface="Times New Roman" panose="02020603050405020304" pitchFamily="18" charset="0"/>
            </a:endParaRPr>
          </a:p>
        </p:txBody>
      </p:sp>
      <p:sp>
        <p:nvSpPr>
          <p:cNvPr id="41989" name="Text Box 5"/>
          <p:cNvSpPr txBox="1">
            <a:spLocks noChangeArrowheads="1"/>
          </p:cNvSpPr>
          <p:nvPr/>
        </p:nvSpPr>
        <p:spPr bwMode="auto">
          <a:xfrm>
            <a:off x="152400" y="6608763"/>
            <a:ext cx="7010400" cy="2579687"/>
          </a:xfrm>
          <a:prstGeom prst="rect">
            <a:avLst/>
          </a:prstGeom>
          <a:solidFill>
            <a:srgbClr val="FFFF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r>
              <a:rPr lang="en-US" altLang="en-US" sz="2200">
                <a:solidFill>
                  <a:srgbClr val="FF0000"/>
                </a:solidFill>
              </a:rPr>
              <a:t>Relación</a:t>
            </a:r>
            <a:r>
              <a:rPr lang="en-US" altLang="en-US" sz="2200">
                <a:solidFill>
                  <a:srgbClr val="0000FF"/>
                </a:solidFill>
              </a:rPr>
              <a:t> </a:t>
            </a:r>
            <a:r>
              <a:rPr lang="en-US" altLang="en-US" sz="2200">
                <a:solidFill>
                  <a:srgbClr val="006600"/>
                </a:solidFill>
              </a:rPr>
              <a:t>y</a:t>
            </a:r>
            <a:r>
              <a:rPr lang="en-US" altLang="en-US" sz="2200">
                <a:solidFill>
                  <a:srgbClr val="5F5F5F"/>
                </a:solidFill>
              </a:rPr>
              <a:t> </a:t>
            </a:r>
            <a:r>
              <a:rPr lang="en-US" altLang="en-US" sz="2200">
                <a:solidFill>
                  <a:srgbClr val="0000FF"/>
                </a:solidFill>
              </a:rPr>
              <a:t>Dominio </a:t>
            </a:r>
            <a:r>
              <a:rPr lang="en-US" altLang="en-US" sz="2200">
                <a:solidFill>
                  <a:srgbClr val="008000"/>
                </a:solidFill>
              </a:rPr>
              <a:t>– Necesidad </a:t>
            </a:r>
            <a:r>
              <a:rPr lang="en-US" altLang="en-US" sz="2200">
                <a:solidFill>
                  <a:srgbClr val="006600"/>
                </a:solidFill>
              </a:rPr>
              <a:t>Mutua</a:t>
            </a:r>
            <a:endParaRPr lang="en-US" altLang="en-US" sz="2200">
              <a:solidFill>
                <a:srgbClr val="006600"/>
              </a:solidFill>
              <a:cs typeface="Times New Roman" panose="02020603050405020304" pitchFamily="18" charset="0"/>
            </a:endParaRPr>
          </a:p>
          <a:p>
            <a:pPr algn="just"/>
            <a:r>
              <a:rPr lang="en-US" altLang="en-US" sz="1600" b="1">
                <a:solidFill>
                  <a:srgbClr val="006600"/>
                </a:solidFill>
                <a:latin typeface="Times" panose="02020603050405020304" pitchFamily="18" charset="0"/>
                <a:cs typeface="Times New Roman" panose="02020603050405020304" pitchFamily="18" charset="0"/>
              </a:rPr>
              <a:t>La decisión de Dios de no hacer nada en la tierra sino a través del hombre </a:t>
            </a:r>
            <a:r>
              <a:rPr lang="en-US" altLang="en-US" sz="1600" b="1" i="1">
                <a:solidFill>
                  <a:srgbClr val="006600"/>
                </a:solidFill>
                <a:latin typeface="Times" panose="02020603050405020304" pitchFamily="18" charset="0"/>
                <a:cs typeface="Times New Roman" panose="02020603050405020304" pitchFamily="18" charset="0"/>
              </a:rPr>
              <a:t>(sus oracioens y sus acciones)</a:t>
            </a:r>
            <a:r>
              <a:rPr lang="en-US" altLang="en-US" sz="1600" b="1">
                <a:solidFill>
                  <a:srgbClr val="006600"/>
                </a:solidFill>
                <a:latin typeface="Times" panose="02020603050405020304" pitchFamily="18" charset="0"/>
                <a:cs typeface="Times New Roman" panose="02020603050405020304" pitchFamily="18" charset="0"/>
              </a:rPr>
              <a:t> creó una relación válida de necesidad mutua.  Para que un relación o un pacto sean válidos, debe involucrar necesidad mutua –</a:t>
            </a:r>
            <a:r>
              <a:rPr lang="en-US" altLang="en-US" sz="1600" b="1">
                <a:solidFill>
                  <a:srgbClr val="FF0000"/>
                </a:solidFill>
                <a:latin typeface="Times" panose="02020603050405020304" pitchFamily="18" charset="0"/>
                <a:cs typeface="Times New Roman" panose="02020603050405020304" pitchFamily="18" charset="0"/>
              </a:rPr>
              <a:t> Dios suple las necesidades del hombre y </a:t>
            </a:r>
            <a:r>
              <a:rPr lang="en-US" altLang="en-US" sz="1600" b="1">
                <a:solidFill>
                  <a:srgbClr val="0000FF"/>
                </a:solidFill>
                <a:latin typeface="Times" panose="02020603050405020304" pitchFamily="18" charset="0"/>
                <a:cs typeface="Times New Roman" panose="02020603050405020304" pitchFamily="18" charset="0"/>
              </a:rPr>
              <a:t>el hombre suple las necesidades de Dios.</a:t>
            </a:r>
            <a:r>
              <a:rPr lang="en-US" altLang="en-US" sz="1600" b="1">
                <a:solidFill>
                  <a:srgbClr val="FF0000"/>
                </a:solidFill>
                <a:latin typeface="Times" panose="02020603050405020304" pitchFamily="18" charset="0"/>
                <a:cs typeface="Times New Roman" panose="02020603050405020304" pitchFamily="18" charset="0"/>
              </a:rPr>
              <a:t>  </a:t>
            </a:r>
          </a:p>
          <a:p>
            <a:pPr algn="just"/>
            <a:endParaRPr lang="en-US" altLang="en-US" sz="400" b="1">
              <a:solidFill>
                <a:srgbClr val="FF0000"/>
              </a:solidFill>
              <a:latin typeface="Times" panose="02020603050405020304" pitchFamily="18" charset="0"/>
              <a:cs typeface="Times New Roman" panose="02020603050405020304" pitchFamily="18" charset="0"/>
            </a:endParaRPr>
          </a:p>
          <a:p>
            <a:r>
              <a:rPr lang="en-US" altLang="en-US" sz="1600">
                <a:solidFill>
                  <a:srgbClr val="FF0000"/>
                </a:solidFill>
                <a:cs typeface="Arial" panose="020B0604020202020204" pitchFamily="34" charset="0"/>
              </a:rPr>
              <a:t>   </a:t>
            </a:r>
            <a:r>
              <a:rPr lang="en-US" altLang="en-US" sz="1200">
                <a:solidFill>
                  <a:srgbClr val="FF0000"/>
                </a:solidFill>
              </a:rPr>
              <a:t>&gt;</a:t>
            </a:r>
            <a:r>
              <a:rPr lang="en-US" altLang="en-US" sz="1600">
                <a:solidFill>
                  <a:srgbClr val="FF0000"/>
                </a:solidFill>
                <a:cs typeface="Arial" panose="020B0604020202020204" pitchFamily="34" charset="0"/>
              </a:rPr>
              <a:t> El hombre necesita de Dios para suplir sus necesidades.</a:t>
            </a:r>
            <a:r>
              <a:rPr lang="en-US" altLang="en-US" sz="1600">
                <a:solidFill>
                  <a:srgbClr val="0000FF"/>
                </a:solidFill>
                <a:cs typeface="Arial" panose="020B0604020202020204" pitchFamily="34" charset="0"/>
              </a:rPr>
              <a:t> </a:t>
            </a:r>
          </a:p>
          <a:p>
            <a:r>
              <a:rPr lang="en-US" altLang="en-US" sz="1200">
                <a:solidFill>
                  <a:srgbClr val="0033CC"/>
                </a:solidFill>
              </a:rPr>
              <a:t>    &gt;</a:t>
            </a:r>
            <a:r>
              <a:rPr lang="en-US" altLang="en-US" sz="1600">
                <a:solidFill>
                  <a:srgbClr val="0000FF"/>
                </a:solidFill>
                <a:cs typeface="Arial" panose="020B0604020202020204" pitchFamily="34" charset="0"/>
              </a:rPr>
              <a:t> Dios necesita al hombre para suplir sus necesidades</a:t>
            </a:r>
          </a:p>
          <a:p>
            <a:pPr algn="just"/>
            <a:r>
              <a:rPr lang="en-US" altLang="en-US" sz="1600">
                <a:solidFill>
                  <a:srgbClr val="0000FF"/>
                </a:solidFill>
                <a:cs typeface="Arial" panose="020B0604020202020204" pitchFamily="34" charset="0"/>
              </a:rPr>
              <a:t>      </a:t>
            </a:r>
            <a:r>
              <a:rPr lang="en-US" altLang="en-US" sz="1200">
                <a:solidFill>
                  <a:srgbClr val="0000FF"/>
                </a:solidFill>
                <a:latin typeface="Times" panose="02020603050405020304" pitchFamily="18" charset="0"/>
                <a:cs typeface="Arial" panose="020B0604020202020204" pitchFamily="34" charset="0"/>
              </a:rPr>
              <a:t>(</a:t>
            </a:r>
            <a:r>
              <a:rPr lang="en-US" altLang="en-US" sz="1200" b="1">
                <a:solidFill>
                  <a:srgbClr val="0000FF"/>
                </a:solidFill>
                <a:latin typeface="Times" panose="02020603050405020304" pitchFamily="18" charset="0"/>
                <a:cs typeface="Arial" panose="020B0604020202020204" pitchFamily="34" charset="0"/>
              </a:rPr>
              <a:t>Por cuanto lo hicisteis a alguno de estos más pequeños... a Mi lo hicisteis).</a:t>
            </a:r>
            <a:r>
              <a:rPr lang="en-US" altLang="en-US" sz="1200">
                <a:solidFill>
                  <a:srgbClr val="0000FF"/>
                </a:solidFill>
                <a:cs typeface="Arial" panose="020B0604020202020204" pitchFamily="34" charset="0"/>
              </a:rPr>
              <a:t>  </a:t>
            </a:r>
            <a:endParaRPr lang="en-US" altLang="en-US" sz="1400" b="1">
              <a:solidFill>
                <a:schemeClr val="bg1"/>
              </a:solidFill>
              <a:cs typeface="Arial" panose="020B0604020202020204" pitchFamily="34" charset="0"/>
            </a:endParaRPr>
          </a:p>
          <a:p>
            <a:pPr algn="just"/>
            <a:endParaRPr lang="en-US" altLang="en-US" sz="400" b="1" i="1">
              <a:solidFill>
                <a:schemeClr val="bg1"/>
              </a:solidFill>
              <a:cs typeface="Times New Roman" panose="02020603050405020304" pitchFamily="18" charset="0"/>
            </a:endParaRPr>
          </a:p>
        </p:txBody>
      </p:sp>
    </p:spTree>
  </p:cSld>
  <p:clrMapOvr>
    <a:masterClrMapping/>
  </p:clrMapOvr>
  <p:transition spd="slow">
    <p:checke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228600" y="147638"/>
            <a:ext cx="6934200" cy="8993187"/>
          </a:xfrm>
          <a:prstGeom prst="rect">
            <a:avLst/>
          </a:prstGeom>
          <a:gradFill rotWithShape="0">
            <a:gsLst>
              <a:gs pos="0">
                <a:srgbClr val="FFFF00"/>
              </a:gs>
              <a:gs pos="50000">
                <a:srgbClr val="FFFFFF"/>
              </a:gs>
              <a:gs pos="100000">
                <a:srgbClr val="FFFF00"/>
              </a:gs>
            </a:gsLst>
            <a:lin ang="540000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800" b="1" u="sng">
                <a:solidFill>
                  <a:schemeClr val="accent2"/>
                </a:solidFill>
                <a:cs typeface="Times New Roman" panose="02020603050405020304" pitchFamily="18" charset="0"/>
              </a:rPr>
              <a:t>METAS PARA NUESTRA IGLESIA</a:t>
            </a:r>
            <a:endParaRPr lang="en-US" altLang="en-US" sz="400" b="1" u="sng">
              <a:solidFill>
                <a:schemeClr val="accent2"/>
              </a:solidFill>
              <a:cs typeface="Times New Roman" panose="02020603050405020304" pitchFamily="18" charset="0"/>
            </a:endParaRPr>
          </a:p>
          <a:p>
            <a:pPr>
              <a:spcBef>
                <a:spcPct val="50000"/>
              </a:spcBef>
            </a:pPr>
            <a:r>
              <a:rPr lang="en-US" altLang="en-US" sz="1400" b="1">
                <a:solidFill>
                  <a:srgbClr val="FF3300"/>
                </a:solidFill>
                <a:latin typeface="Times New Roman" panose="02020603050405020304" pitchFamily="18" charset="0"/>
                <a:cs typeface="Times New Roman" panose="02020603050405020304" pitchFamily="18" charset="0"/>
              </a:rPr>
              <a:t>1. </a:t>
            </a:r>
            <a:r>
              <a:rPr lang="en-US" altLang="en-US" sz="1400" b="1" u="sng">
                <a:solidFill>
                  <a:srgbClr val="FF3300"/>
                </a:solidFill>
                <a:latin typeface="Times New Roman" panose="02020603050405020304" pitchFamily="18" charset="0"/>
                <a:cs typeface="Times New Roman" panose="02020603050405020304" pitchFamily="18" charset="0"/>
              </a:rPr>
              <a:t>MINISTERIO DE ORACIÓN</a:t>
            </a:r>
            <a:r>
              <a:rPr lang="en-US" altLang="en-US" sz="1400" b="1">
                <a:solidFill>
                  <a:srgbClr val="FF3300"/>
                </a:solidFill>
                <a:latin typeface="Times New Roman" panose="02020603050405020304" pitchFamily="18" charset="0"/>
                <a:cs typeface="Times New Roman" panose="02020603050405020304" pitchFamily="18" charset="0"/>
              </a:rPr>
              <a:t> – EL PODER DE LA IGLESIA: </a:t>
            </a:r>
            <a:br>
              <a:rPr lang="en-US" altLang="en-US" sz="1400" b="1">
                <a:solidFill>
                  <a:srgbClr val="FF3300"/>
                </a:solidFill>
                <a:latin typeface="Times New Roman" panose="02020603050405020304" pitchFamily="18" charset="0"/>
                <a:cs typeface="Times New Roman" panose="02020603050405020304" pitchFamily="18" charset="0"/>
              </a:rPr>
            </a:br>
            <a:endParaRPr lang="en-US" altLang="en-US" sz="200" b="1">
              <a:solidFill>
                <a:srgbClr val="FF3300"/>
              </a:solidFill>
              <a:latin typeface="Times New Roman" panose="02020603050405020304" pitchFamily="18" charset="0"/>
              <a:cs typeface="Times New Roman" panose="02020603050405020304" pitchFamily="18" charset="0"/>
            </a:endParaRPr>
          </a:p>
          <a:p>
            <a:r>
              <a:rPr lang="en-US" altLang="en-US" sz="1200" b="1">
                <a:solidFill>
                  <a:srgbClr val="FF3300"/>
                </a:solidFill>
                <a:latin typeface="Times New Roman" panose="02020603050405020304" pitchFamily="18" charset="0"/>
                <a:cs typeface="Times New Roman" panose="02020603050405020304" pitchFamily="18" charset="0"/>
              </a:rPr>
              <a:t>LA ORACIÓN DE AVIVAMIENTO Y EL AYUNO SE CONVIERTEN EN EL MINISTERIO DE EVANGELISMO MÁS IMPORTANTE Y MÁS VISIBLE DE LA IGLESIA.</a:t>
            </a:r>
            <a:br>
              <a:rPr lang="en-US" altLang="en-US" sz="1200" b="1">
                <a:solidFill>
                  <a:srgbClr val="FF3300"/>
                </a:solidFill>
                <a:latin typeface="Times New Roman" panose="02020603050405020304" pitchFamily="18" charset="0"/>
                <a:cs typeface="Times New Roman" panose="02020603050405020304" pitchFamily="18" charset="0"/>
              </a:rPr>
            </a:br>
            <a:r>
              <a:rPr lang="en-US" altLang="en-US" sz="1400" b="1">
                <a:solidFill>
                  <a:srgbClr val="FF3300"/>
                </a:solidFill>
                <a:latin typeface="Times New Roman" panose="02020603050405020304" pitchFamily="18" charset="0"/>
                <a:cs typeface="Times New Roman" panose="02020603050405020304" pitchFamily="18" charset="0"/>
              </a:rPr>
              <a:t>Cuando la gente piensa en nuestra iglesia, ellos piensan en la oración y el ayuno.</a:t>
            </a:r>
            <a:br>
              <a:rPr lang="en-US" altLang="en-US" sz="1400" b="1">
                <a:solidFill>
                  <a:srgbClr val="FF3300"/>
                </a:solidFill>
                <a:latin typeface="Times New Roman" panose="02020603050405020304" pitchFamily="18" charset="0"/>
                <a:cs typeface="Times New Roman" panose="02020603050405020304" pitchFamily="18" charset="0"/>
              </a:rPr>
            </a:br>
            <a:r>
              <a:rPr lang="en-US" altLang="en-US" sz="1400" b="1" u="sng">
                <a:solidFill>
                  <a:srgbClr val="FF3300"/>
                </a:solidFill>
                <a:latin typeface="Times New Roman" panose="02020603050405020304" pitchFamily="18" charset="0"/>
                <a:cs typeface="Times New Roman" panose="02020603050405020304" pitchFamily="18" charset="0"/>
              </a:rPr>
              <a:t>80 %</a:t>
            </a:r>
            <a:r>
              <a:rPr lang="en-US" altLang="en-US" sz="1400" b="1">
                <a:solidFill>
                  <a:srgbClr val="FF3300"/>
                </a:solidFill>
                <a:latin typeface="Times New Roman" panose="02020603050405020304" pitchFamily="18" charset="0"/>
                <a:cs typeface="Times New Roman" panose="02020603050405020304" pitchFamily="18" charset="0"/>
              </a:rPr>
              <a:t> de los santos están involucrados en la oración de avivamiento (vs.  Oración de sobrevivencia – por las propias  necesidades) en una base constante: (3 - 6 horas por semana).</a:t>
            </a:r>
            <a:br>
              <a:rPr lang="en-US" altLang="en-US" sz="1400" b="1">
                <a:solidFill>
                  <a:srgbClr val="FF3300"/>
                </a:solidFill>
                <a:latin typeface="Times New Roman" panose="02020603050405020304" pitchFamily="18" charset="0"/>
                <a:cs typeface="Times New Roman" panose="02020603050405020304" pitchFamily="18" charset="0"/>
              </a:rPr>
            </a:br>
            <a:r>
              <a:rPr lang="en-US" altLang="en-US" sz="1400" b="1" u="sng">
                <a:solidFill>
                  <a:srgbClr val="FF3300"/>
                </a:solidFill>
                <a:latin typeface="Times New Roman" panose="02020603050405020304" pitchFamily="18" charset="0"/>
                <a:cs typeface="Times New Roman" panose="02020603050405020304" pitchFamily="18" charset="0"/>
              </a:rPr>
              <a:t>80 %</a:t>
            </a:r>
            <a:r>
              <a:rPr lang="en-US" altLang="en-US" sz="1400" b="1">
                <a:solidFill>
                  <a:srgbClr val="FF3300"/>
                </a:solidFill>
                <a:latin typeface="Times New Roman" panose="02020603050405020304" pitchFamily="18" charset="0"/>
                <a:cs typeface="Times New Roman" panose="02020603050405020304" pitchFamily="18" charset="0"/>
              </a:rPr>
              <a:t> de los santos están involucrados en el ayuno en una base consistente:  (1 día por semana).</a:t>
            </a:r>
            <a:br>
              <a:rPr lang="en-US" altLang="en-US" sz="1400" b="1">
                <a:solidFill>
                  <a:srgbClr val="FF3300"/>
                </a:solidFill>
                <a:latin typeface="Times New Roman" panose="02020603050405020304" pitchFamily="18" charset="0"/>
                <a:cs typeface="Times New Roman" panose="02020603050405020304" pitchFamily="18" charset="0"/>
              </a:rPr>
            </a:br>
            <a:br>
              <a:rPr lang="en-US" altLang="en-US" sz="800" b="1">
                <a:solidFill>
                  <a:srgbClr val="FF3300"/>
                </a:solidFill>
                <a:latin typeface="Times New Roman" panose="02020603050405020304" pitchFamily="18" charset="0"/>
                <a:cs typeface="Times New Roman" panose="02020603050405020304" pitchFamily="18" charset="0"/>
              </a:rPr>
            </a:br>
            <a:r>
              <a:rPr lang="en-US" altLang="en-US" sz="1400" b="1">
                <a:solidFill>
                  <a:schemeClr val="accent2"/>
                </a:solidFill>
                <a:latin typeface="Times New Roman" panose="02020603050405020304" pitchFamily="18" charset="0"/>
                <a:cs typeface="Times New Roman" panose="02020603050405020304" pitchFamily="18" charset="0"/>
              </a:rPr>
              <a:t>2. </a:t>
            </a:r>
            <a:r>
              <a:rPr lang="en-US" altLang="en-US" sz="1400" b="1" u="sng">
                <a:solidFill>
                  <a:schemeClr val="accent2"/>
                </a:solidFill>
                <a:latin typeface="Times New Roman" panose="02020603050405020304" pitchFamily="18" charset="0"/>
                <a:cs typeface="Times New Roman" panose="02020603050405020304" pitchFamily="18" charset="0"/>
              </a:rPr>
              <a:t>MINISTERIO DE CUIDADOS</a:t>
            </a:r>
            <a:r>
              <a:rPr lang="en-US" altLang="en-US" sz="1400" b="1">
                <a:solidFill>
                  <a:schemeClr val="accent2"/>
                </a:solidFill>
                <a:latin typeface="Times New Roman" panose="02020603050405020304" pitchFamily="18" charset="0"/>
                <a:cs typeface="Times New Roman" panose="02020603050405020304" pitchFamily="18" charset="0"/>
              </a:rPr>
              <a:t> </a:t>
            </a:r>
            <a:r>
              <a:rPr lang="en-US" altLang="en-US" sz="1600" b="1">
                <a:solidFill>
                  <a:schemeClr val="accent2"/>
                </a:solidFill>
                <a:latin typeface="Times New Roman" panose="02020603050405020304" pitchFamily="18" charset="0"/>
                <a:cs typeface="Times New Roman" panose="02020603050405020304" pitchFamily="18" charset="0"/>
              </a:rPr>
              <a:t>– </a:t>
            </a:r>
            <a:r>
              <a:rPr lang="en-US" altLang="en-US" sz="1400" b="1">
                <a:solidFill>
                  <a:schemeClr val="accent2"/>
                </a:solidFill>
                <a:latin typeface="Times New Roman" panose="02020603050405020304" pitchFamily="18" charset="0"/>
                <a:cs typeface="Times New Roman" panose="02020603050405020304" pitchFamily="18" charset="0"/>
              </a:rPr>
              <a:t>LA MISIÓN DE LA IGLESIA:</a:t>
            </a:r>
          </a:p>
          <a:p>
            <a:r>
              <a:rPr lang="en-US" altLang="en-US" sz="1400" b="1">
                <a:solidFill>
                  <a:schemeClr val="accent2"/>
                </a:solidFill>
                <a:latin typeface="Times New Roman" panose="02020603050405020304" pitchFamily="18" charset="0"/>
                <a:cs typeface="Times New Roman" panose="02020603050405020304" pitchFamily="18" charset="0"/>
              </a:rPr>
              <a:t>(</a:t>
            </a:r>
            <a:r>
              <a:rPr lang="en-US" altLang="en-US" sz="1200" b="1">
                <a:solidFill>
                  <a:schemeClr val="accent2"/>
                </a:solidFill>
                <a:latin typeface="Times New Roman" panose="02020603050405020304" pitchFamily="18" charset="0"/>
                <a:cs typeface="Times New Roman" panose="02020603050405020304" pitchFamily="18" charset="0"/>
              </a:rPr>
              <a:t>CUIDAR A  LAS VISITAS  Y LOS NUEVOS CONVERTIDOS)</a:t>
            </a:r>
            <a:br>
              <a:rPr lang="en-US" altLang="en-US" sz="1200" b="1">
                <a:solidFill>
                  <a:schemeClr val="accent2"/>
                </a:solidFill>
                <a:latin typeface="Times New Roman" panose="02020603050405020304" pitchFamily="18" charset="0"/>
                <a:cs typeface="Times New Roman" panose="02020603050405020304" pitchFamily="18" charset="0"/>
              </a:rPr>
            </a:br>
            <a:r>
              <a:rPr lang="en-US" altLang="en-US" sz="1200" b="1">
                <a:solidFill>
                  <a:schemeClr val="accent2"/>
                </a:solidFill>
                <a:latin typeface="Times New Roman" panose="02020603050405020304" pitchFamily="18" charset="0"/>
                <a:cs typeface="Times New Roman" panose="02020603050405020304" pitchFamily="18" charset="0"/>
              </a:rPr>
              <a:t>UN AVIVAMIENTO DE LOS SANTOS QUE BARRERÁ A  LOS SANTOS ESTABLECIDOS EN UNA PARTICIPACIÓN ACTIVA EN LA MISIÓN DE LA  IGLESIA  DE SALVAR ALMAS.</a:t>
            </a:r>
          </a:p>
          <a:p>
            <a:pPr>
              <a:spcBef>
                <a:spcPct val="50000"/>
              </a:spcBef>
            </a:pPr>
            <a:r>
              <a:rPr lang="en-US" altLang="en-US" sz="1200" b="1">
                <a:solidFill>
                  <a:schemeClr val="accent2"/>
                </a:solidFill>
                <a:latin typeface="Times New Roman" panose="02020603050405020304" pitchFamily="18" charset="0"/>
                <a:cs typeface="Times New Roman" panose="02020603050405020304" pitchFamily="18" charset="0"/>
              </a:rPr>
              <a:t>Reconocer que por cada uno que no se involucra, habrá almas perdidas que no serán salvas. </a:t>
            </a:r>
          </a:p>
          <a:p>
            <a:pPr>
              <a:spcBef>
                <a:spcPct val="50000"/>
              </a:spcBef>
            </a:pPr>
            <a:endParaRPr lang="en-US" altLang="en-US" sz="100" b="1">
              <a:solidFill>
                <a:schemeClr val="accent2"/>
              </a:solidFill>
              <a:latin typeface="Times New Roman" panose="02020603050405020304" pitchFamily="18" charset="0"/>
              <a:cs typeface="Times New Roman" panose="02020603050405020304" pitchFamily="18" charset="0"/>
            </a:endParaRPr>
          </a:p>
          <a:p>
            <a:pPr>
              <a:spcBef>
                <a:spcPct val="50000"/>
              </a:spcBef>
            </a:pPr>
            <a:r>
              <a:rPr lang="en-US" altLang="en-US" sz="100" b="1">
                <a:solidFill>
                  <a:schemeClr val="accent2"/>
                </a:solidFill>
                <a:latin typeface="Times New Roman" panose="02020603050405020304" pitchFamily="18" charset="0"/>
                <a:cs typeface="Times New Roman" panose="02020603050405020304" pitchFamily="18" charset="0"/>
              </a:rPr>
              <a:t> </a:t>
            </a:r>
            <a:br>
              <a:rPr lang="en-US" altLang="en-US" sz="100" b="1">
                <a:solidFill>
                  <a:schemeClr val="accent2"/>
                </a:solidFill>
                <a:latin typeface="Times New Roman" panose="02020603050405020304" pitchFamily="18" charset="0"/>
                <a:cs typeface="Times New Roman" panose="02020603050405020304" pitchFamily="18" charset="0"/>
              </a:rPr>
            </a:br>
            <a:r>
              <a:rPr lang="en-US" altLang="en-US" sz="1200" b="1" u="sng">
                <a:solidFill>
                  <a:schemeClr val="accent2"/>
                </a:solidFill>
                <a:latin typeface="Times New Roman" panose="02020603050405020304" pitchFamily="18" charset="0"/>
                <a:cs typeface="Times New Roman" panose="02020603050405020304" pitchFamily="18" charset="0"/>
              </a:rPr>
              <a:t>80 %</a:t>
            </a:r>
            <a:r>
              <a:rPr lang="en-US" altLang="en-US" sz="1200" b="1">
                <a:solidFill>
                  <a:schemeClr val="accent2"/>
                </a:solidFill>
                <a:latin typeface="Times New Roman" panose="02020603050405020304" pitchFamily="18" charset="0"/>
                <a:cs typeface="Times New Roman" panose="02020603050405020304" pitchFamily="18" charset="0"/>
              </a:rPr>
              <a:t> de los santos están activamente involucrados en el proceso de salvar almas en la iglesia.</a:t>
            </a:r>
          </a:p>
          <a:p>
            <a:pPr>
              <a:spcBef>
                <a:spcPct val="50000"/>
              </a:spcBef>
            </a:pPr>
            <a:br>
              <a:rPr lang="en-US" altLang="en-US" sz="800" b="1">
                <a:solidFill>
                  <a:schemeClr val="accent2"/>
                </a:solidFill>
                <a:latin typeface="Times New Roman" panose="02020603050405020304" pitchFamily="18" charset="0"/>
                <a:cs typeface="Times New Roman" panose="02020603050405020304" pitchFamily="18" charset="0"/>
              </a:rPr>
            </a:br>
            <a:r>
              <a:rPr lang="en-US" altLang="en-US" sz="1400" b="1">
                <a:solidFill>
                  <a:srgbClr val="FF0000"/>
                </a:solidFill>
                <a:latin typeface="Times New Roman" panose="02020603050405020304" pitchFamily="18" charset="0"/>
                <a:cs typeface="Times New Roman" panose="02020603050405020304" pitchFamily="18" charset="0"/>
              </a:rPr>
              <a:t>3. </a:t>
            </a:r>
            <a:r>
              <a:rPr lang="en-US" altLang="en-US" sz="1400" b="1" u="sng">
                <a:solidFill>
                  <a:srgbClr val="FF0000"/>
                </a:solidFill>
                <a:latin typeface="Times New Roman" panose="02020603050405020304" pitchFamily="18" charset="0"/>
                <a:cs typeface="Times New Roman" panose="02020603050405020304" pitchFamily="18" charset="0"/>
              </a:rPr>
              <a:t>MINISTERIO DE CUIDADOS</a:t>
            </a:r>
            <a:r>
              <a:rPr lang="en-US" altLang="en-US" sz="1400" b="1">
                <a:solidFill>
                  <a:srgbClr val="FF0000"/>
                </a:solidFill>
                <a:latin typeface="Times New Roman" panose="02020603050405020304" pitchFamily="18" charset="0"/>
                <a:cs typeface="Times New Roman" panose="02020603050405020304" pitchFamily="18" charset="0"/>
              </a:rPr>
              <a:t> </a:t>
            </a:r>
            <a:r>
              <a:rPr lang="en-US" altLang="en-US" sz="1600" b="1">
                <a:solidFill>
                  <a:srgbClr val="FF0000"/>
                </a:solidFill>
                <a:latin typeface="Times New Roman" panose="02020603050405020304" pitchFamily="18" charset="0"/>
                <a:cs typeface="Times New Roman" panose="02020603050405020304" pitchFamily="18" charset="0"/>
              </a:rPr>
              <a:t>–</a:t>
            </a:r>
            <a:r>
              <a:rPr lang="en-US" altLang="en-US" sz="1400" b="1">
                <a:solidFill>
                  <a:srgbClr val="FF0000"/>
                </a:solidFill>
                <a:latin typeface="Times New Roman" panose="02020603050405020304" pitchFamily="18" charset="0"/>
                <a:cs typeface="Times New Roman" panose="02020603050405020304" pitchFamily="18" charset="0"/>
              </a:rPr>
              <a:t> </a:t>
            </a:r>
            <a:r>
              <a:rPr lang="en-US" altLang="en-US" sz="1200" b="1">
                <a:solidFill>
                  <a:srgbClr val="FF0000"/>
                </a:solidFill>
                <a:latin typeface="Times New Roman" panose="02020603050405020304" pitchFamily="18" charset="0"/>
                <a:cs typeface="Times New Roman" panose="02020603050405020304" pitchFamily="18" charset="0"/>
              </a:rPr>
              <a:t>CUIDADO  INDIVIDUAL  Y MINISTERIO A  LAS NECESIDADES DE LAS PERSONAS NO SALVAS QUE VIENEN A NUESTRA  IGLESIA  ATRAVÉS DE CUALQUIER MEDIO POSIBLE </a:t>
            </a:r>
            <a:r>
              <a:rPr lang="en-US" altLang="en-US" sz="1000" b="1">
                <a:solidFill>
                  <a:srgbClr val="FF0000"/>
                </a:solidFill>
                <a:latin typeface="Times New Roman" panose="02020603050405020304" pitchFamily="18" charset="0"/>
                <a:cs typeface="Times New Roman" panose="02020603050405020304" pitchFamily="18" charset="0"/>
              </a:rPr>
              <a:t>(CARTAS, LLAMADAS, VISITAS A CASA, COMPAÑERISMO, CONSEJERÍA, ENSEÑANZA, ETC.)  </a:t>
            </a:r>
            <a:r>
              <a:rPr lang="en-US" altLang="en-US" sz="1200" b="1">
                <a:solidFill>
                  <a:srgbClr val="FF0000"/>
                </a:solidFill>
                <a:latin typeface="Times New Roman" panose="02020603050405020304" pitchFamily="18" charset="0"/>
                <a:cs typeface="Times New Roman" panose="02020603050405020304" pitchFamily="18" charset="0"/>
              </a:rPr>
              <a:t>HASTA QUE SON SALVOS O NOS DIGAN QUE LES DEJEMOS EN PAZ.</a:t>
            </a:r>
            <a:br>
              <a:rPr lang="en-US" altLang="en-US" sz="1200" b="1">
                <a:solidFill>
                  <a:srgbClr val="FF0000"/>
                </a:solidFill>
                <a:latin typeface="Times New Roman" panose="02020603050405020304" pitchFamily="18" charset="0"/>
                <a:cs typeface="Times New Roman" panose="02020603050405020304" pitchFamily="18" charset="0"/>
              </a:rPr>
            </a:br>
            <a:endParaRPr lang="en-US" altLang="en-US" sz="200" b="1">
              <a:solidFill>
                <a:srgbClr val="FF0000"/>
              </a:solidFill>
              <a:latin typeface="Times New Roman" panose="02020603050405020304" pitchFamily="18" charset="0"/>
              <a:cs typeface="Times New Roman" panose="02020603050405020304" pitchFamily="18" charset="0"/>
            </a:endParaRPr>
          </a:p>
          <a:p>
            <a:pPr>
              <a:spcBef>
                <a:spcPct val="50000"/>
              </a:spcBef>
            </a:pPr>
            <a:r>
              <a:rPr lang="en-US" altLang="en-US" sz="1400" b="1" u="sng">
                <a:solidFill>
                  <a:srgbClr val="FF0000"/>
                </a:solidFill>
                <a:latin typeface="Times New Roman" panose="02020603050405020304" pitchFamily="18" charset="0"/>
                <a:cs typeface="Times New Roman" panose="02020603050405020304" pitchFamily="18" charset="0"/>
              </a:rPr>
              <a:t>100</a:t>
            </a:r>
            <a:r>
              <a:rPr lang="en-US" altLang="en-US" sz="1400" b="1">
                <a:solidFill>
                  <a:srgbClr val="FF0000"/>
                </a:solidFill>
                <a:latin typeface="Times New Roman" panose="02020603050405020304" pitchFamily="18" charset="0"/>
                <a:cs typeface="Times New Roman" panose="02020603050405020304" pitchFamily="18" charset="0"/>
              </a:rPr>
              <a:t> % de las visitas son ministradas uno a uno por los santos edificando relaciones con ellos y ministrando a sus necesidades desde la primera visita – “¿Tienes alguna necesidad por la que puedo orar ahora mismo?” Todas las visitas son contactadas (uno a uno, carta, llamadas,  visitas, etc.) y se incluirá una referencia a la oración por sus necesidades a nuestro equipo de oración.</a:t>
            </a:r>
          </a:p>
          <a:p>
            <a:pPr>
              <a:spcBef>
                <a:spcPct val="50000"/>
              </a:spcBef>
            </a:pPr>
            <a:r>
              <a:rPr lang="en-US" altLang="en-US" sz="1400" b="1">
                <a:solidFill>
                  <a:schemeClr val="accent2"/>
                </a:solidFill>
                <a:latin typeface="Times New Roman" panose="02020603050405020304" pitchFamily="18" charset="0"/>
                <a:cs typeface="Times New Roman" panose="02020603050405020304" pitchFamily="18" charset="0"/>
              </a:rPr>
              <a:t>4.  </a:t>
            </a:r>
            <a:r>
              <a:rPr lang="en-US" altLang="en-US" sz="1400" b="1" u="sng">
                <a:solidFill>
                  <a:schemeClr val="accent2"/>
                </a:solidFill>
                <a:latin typeface="Times New Roman" panose="02020603050405020304" pitchFamily="18" charset="0"/>
                <a:cs typeface="Times New Roman" panose="02020603050405020304" pitchFamily="18" charset="0"/>
              </a:rPr>
              <a:t>MINISTERIO DE CUIDADOS</a:t>
            </a:r>
            <a:r>
              <a:rPr lang="en-US" altLang="en-US" sz="1400" b="1">
                <a:solidFill>
                  <a:schemeClr val="accent2"/>
                </a:solidFill>
                <a:latin typeface="Times New Roman" panose="02020603050405020304" pitchFamily="18" charset="0"/>
                <a:cs typeface="Times New Roman" panose="02020603050405020304" pitchFamily="18" charset="0"/>
              </a:rPr>
              <a:t> </a:t>
            </a:r>
            <a:r>
              <a:rPr lang="en-US" altLang="en-US" sz="1600" b="1">
                <a:solidFill>
                  <a:schemeClr val="accent2"/>
                </a:solidFill>
                <a:latin typeface="Times New Roman" panose="02020603050405020304" pitchFamily="18" charset="0"/>
                <a:cs typeface="Times New Roman" panose="02020603050405020304" pitchFamily="18" charset="0"/>
              </a:rPr>
              <a:t>– </a:t>
            </a:r>
            <a:r>
              <a:rPr lang="en-US" altLang="en-US" sz="1400" b="1">
                <a:solidFill>
                  <a:schemeClr val="accent2"/>
                </a:solidFill>
                <a:latin typeface="Times New Roman" panose="02020603050405020304" pitchFamily="18" charset="0"/>
                <a:cs typeface="Times New Roman" panose="02020603050405020304" pitchFamily="18" charset="0"/>
              </a:rPr>
              <a:t>CUIDADO INDIVIDUAL Y MINISTERIO DE LAS NECESIDADES DE CADA NUEVO CONVERTIDO.</a:t>
            </a:r>
            <a:br>
              <a:rPr lang="en-US" altLang="en-US" sz="1400" b="1">
                <a:solidFill>
                  <a:schemeClr val="accent2"/>
                </a:solidFill>
                <a:latin typeface="Times New Roman" panose="02020603050405020304" pitchFamily="18" charset="0"/>
                <a:cs typeface="Times New Roman" panose="02020603050405020304" pitchFamily="18" charset="0"/>
              </a:rPr>
            </a:br>
            <a:endParaRPr lang="en-US" altLang="en-US" sz="400" b="1">
              <a:solidFill>
                <a:schemeClr val="accent2"/>
              </a:solidFill>
              <a:latin typeface="Times New Roman" panose="02020603050405020304" pitchFamily="18" charset="0"/>
              <a:cs typeface="Times New Roman" panose="02020603050405020304" pitchFamily="18" charset="0"/>
            </a:endParaRPr>
          </a:p>
          <a:p>
            <a:r>
              <a:rPr lang="en-US" altLang="en-US" sz="1400" b="1" u="sng">
                <a:solidFill>
                  <a:schemeClr val="accent2"/>
                </a:solidFill>
                <a:latin typeface="Times New Roman" panose="02020603050405020304" pitchFamily="18" charset="0"/>
                <a:cs typeface="Times New Roman" panose="02020603050405020304" pitchFamily="18" charset="0"/>
              </a:rPr>
              <a:t>100</a:t>
            </a:r>
            <a:r>
              <a:rPr lang="en-US" altLang="en-US" sz="1400" b="1">
                <a:solidFill>
                  <a:schemeClr val="accent2"/>
                </a:solidFill>
                <a:latin typeface="Times New Roman" panose="02020603050405020304" pitchFamily="18" charset="0"/>
                <a:cs typeface="Times New Roman" panose="02020603050405020304" pitchFamily="18" charset="0"/>
              </a:rPr>
              <a:t> %  Invitado a cada grupo de cuidados de hogares una vez cada </a:t>
            </a:r>
            <a:r>
              <a:rPr lang="en-US" altLang="en-US" sz="1400" b="1" u="sng">
                <a:solidFill>
                  <a:schemeClr val="accent2"/>
                </a:solidFill>
                <a:latin typeface="Times New Roman" panose="02020603050405020304" pitchFamily="18" charset="0"/>
                <a:cs typeface="Times New Roman" panose="02020603050405020304" pitchFamily="18" charset="0"/>
              </a:rPr>
              <a:t>4-5</a:t>
            </a:r>
            <a:r>
              <a:rPr lang="en-US" altLang="en-US" sz="1400" b="1">
                <a:solidFill>
                  <a:schemeClr val="accent2"/>
                </a:solidFill>
                <a:latin typeface="Times New Roman" panose="02020603050405020304" pitchFamily="18" charset="0"/>
                <a:cs typeface="Times New Roman" panose="02020603050405020304" pitchFamily="18" charset="0"/>
              </a:rPr>
              <a:t> semanas.</a:t>
            </a:r>
            <a:br>
              <a:rPr lang="en-US" altLang="en-US" sz="1400" b="1">
                <a:solidFill>
                  <a:schemeClr val="accent2"/>
                </a:solidFill>
                <a:latin typeface="Times New Roman" panose="02020603050405020304" pitchFamily="18" charset="0"/>
                <a:cs typeface="Times New Roman" panose="02020603050405020304" pitchFamily="18" charset="0"/>
              </a:rPr>
            </a:br>
            <a:r>
              <a:rPr lang="en-US" altLang="en-US" sz="1400" b="1" u="sng">
                <a:solidFill>
                  <a:schemeClr val="accent2"/>
                </a:solidFill>
                <a:latin typeface="Times New Roman" panose="02020603050405020304" pitchFamily="18" charset="0"/>
                <a:cs typeface="Times New Roman" panose="02020603050405020304" pitchFamily="18" charset="0"/>
              </a:rPr>
              <a:t>100</a:t>
            </a:r>
            <a:r>
              <a:rPr lang="en-US" altLang="en-US" sz="1400" b="1">
                <a:solidFill>
                  <a:schemeClr val="accent2"/>
                </a:solidFill>
                <a:latin typeface="Times New Roman" panose="02020603050405020304" pitchFamily="18" charset="0"/>
                <a:cs typeface="Times New Roman" panose="02020603050405020304" pitchFamily="18" charset="0"/>
              </a:rPr>
              <a:t> %  Invitado a participar en un Estudio Bíblico en casa o una clase de nuevos.</a:t>
            </a:r>
          </a:p>
          <a:p>
            <a:r>
              <a:rPr lang="en-US" altLang="en-US" sz="1400" b="1">
                <a:solidFill>
                  <a:schemeClr val="accent2"/>
                </a:solidFill>
                <a:latin typeface="Times New Roman" panose="02020603050405020304" pitchFamily="18" charset="0"/>
                <a:cs typeface="Times New Roman" panose="02020603050405020304" pitchFamily="18" charset="0"/>
              </a:rPr>
              <a:t>  </a:t>
            </a:r>
            <a:r>
              <a:rPr lang="en-US" altLang="en-US" sz="1400" b="1" u="sng">
                <a:solidFill>
                  <a:schemeClr val="accent2"/>
                </a:solidFill>
                <a:latin typeface="Times New Roman" panose="02020603050405020304" pitchFamily="18" charset="0"/>
                <a:cs typeface="Times New Roman" panose="02020603050405020304" pitchFamily="18" charset="0"/>
              </a:rPr>
              <a:t>80</a:t>
            </a:r>
            <a:r>
              <a:rPr lang="en-US" altLang="en-US" sz="1400" b="1">
                <a:solidFill>
                  <a:schemeClr val="accent2"/>
                </a:solidFill>
                <a:latin typeface="Times New Roman" panose="02020603050405020304" pitchFamily="18" charset="0"/>
                <a:cs typeface="Times New Roman" panose="02020603050405020304" pitchFamily="18" charset="0"/>
              </a:rPr>
              <a:t> %  De los nuevos convertidos sobreviven para convertirse en santos maduros trabajando en la iglesia através de esfuerzos ungidos y con carga.</a:t>
            </a:r>
            <a:br>
              <a:rPr lang="en-US" altLang="en-US" sz="1600" b="1">
                <a:solidFill>
                  <a:schemeClr val="accent2"/>
                </a:solidFill>
                <a:latin typeface="Times New Roman" panose="02020603050405020304" pitchFamily="18" charset="0"/>
                <a:cs typeface="Times New Roman" panose="02020603050405020304" pitchFamily="18" charset="0"/>
              </a:rPr>
            </a:br>
            <a:br>
              <a:rPr lang="en-US" altLang="en-US" sz="800" b="1">
                <a:solidFill>
                  <a:schemeClr val="accent2"/>
                </a:solidFill>
                <a:latin typeface="Times New Roman" panose="02020603050405020304" pitchFamily="18" charset="0"/>
                <a:cs typeface="Times New Roman" panose="02020603050405020304" pitchFamily="18" charset="0"/>
              </a:rPr>
            </a:br>
            <a:r>
              <a:rPr lang="en-US" altLang="en-US" sz="1400" b="1">
                <a:solidFill>
                  <a:srgbClr val="FF0000"/>
                </a:solidFill>
                <a:latin typeface="Times New Roman" panose="02020603050405020304" pitchFamily="18" charset="0"/>
                <a:cs typeface="Times New Roman" panose="02020603050405020304" pitchFamily="18" charset="0"/>
              </a:rPr>
              <a:t>5. RESULTADOS DEL </a:t>
            </a:r>
            <a:r>
              <a:rPr lang="en-US" altLang="en-US" sz="1400" b="1" u="sng">
                <a:solidFill>
                  <a:srgbClr val="FF0000"/>
                </a:solidFill>
                <a:latin typeface="Times New Roman" panose="02020603050405020304" pitchFamily="18" charset="0"/>
                <a:cs typeface="Times New Roman" panose="02020603050405020304" pitchFamily="18" charset="0"/>
              </a:rPr>
              <a:t>MINISTERIO DE ORACIÓN Y MINISTERIO DE CUIDADOS</a:t>
            </a:r>
            <a:r>
              <a:rPr lang="en-US" altLang="en-US" sz="1400" b="1">
                <a:solidFill>
                  <a:srgbClr val="FF0000"/>
                </a:solidFill>
                <a:latin typeface="Times New Roman" panose="02020603050405020304" pitchFamily="18" charset="0"/>
                <a:cs typeface="Times New Roman" panose="02020603050405020304" pitchFamily="18" charset="0"/>
              </a:rPr>
              <a:t>:</a:t>
            </a:r>
            <a:endParaRPr lang="en-US" altLang="en-US" sz="1600" b="1">
              <a:solidFill>
                <a:srgbClr val="FF0000"/>
              </a:solidFill>
              <a:latin typeface="Times New Roman" panose="02020603050405020304" pitchFamily="18" charset="0"/>
              <a:cs typeface="Times New Roman" panose="02020603050405020304" pitchFamily="18" charset="0"/>
            </a:endParaRPr>
          </a:p>
          <a:p>
            <a:pPr>
              <a:spcBef>
                <a:spcPct val="50000"/>
              </a:spcBef>
            </a:pPr>
            <a:r>
              <a:rPr lang="en-US" altLang="en-US" sz="1600" b="1">
                <a:solidFill>
                  <a:srgbClr val="FF0000"/>
                </a:solidFill>
                <a:latin typeface="Times New Roman" panose="02020603050405020304" pitchFamily="18" charset="0"/>
                <a:cs typeface="Times New Roman" panose="02020603050405020304" pitchFamily="18" charset="0"/>
              </a:rPr>
              <a:t>CRECIMIENTO DE LA IGLESIA CON NUEVOS CONVERTIDOS</a:t>
            </a:r>
            <a:br>
              <a:rPr lang="en-US" altLang="en-US" sz="1600" b="1">
                <a:solidFill>
                  <a:srgbClr val="FF0000"/>
                </a:solidFill>
                <a:latin typeface="Times New Roman" panose="02020603050405020304" pitchFamily="18" charset="0"/>
                <a:cs typeface="Times New Roman" panose="02020603050405020304" pitchFamily="18" charset="0"/>
              </a:rPr>
            </a:br>
            <a:r>
              <a:rPr lang="en-US" altLang="en-US" sz="1400" b="1">
                <a:solidFill>
                  <a:srgbClr val="FF0000"/>
                </a:solidFill>
                <a:latin typeface="Times New Roman" panose="02020603050405020304" pitchFamily="18" charset="0"/>
                <a:cs typeface="Times New Roman" panose="02020603050405020304" pitchFamily="18" charset="0"/>
              </a:rPr>
              <a:t>____  Añadidos a la iglesia este año.                ____  Añadidos a la iglesia el próximo año.</a:t>
            </a:r>
          </a:p>
        </p:txBody>
      </p:sp>
    </p:spTree>
  </p:cSld>
  <p:clrMapOvr>
    <a:masterClrMapping/>
  </p:clrMapOvr>
  <p:transition spd="slow">
    <p:checke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52400" y="923925"/>
            <a:ext cx="7010400" cy="8374063"/>
          </a:xfrm>
          <a:prstGeom prst="rect">
            <a:avLst/>
          </a:prstGeom>
          <a:gradFill rotWithShape="0">
            <a:gsLst>
              <a:gs pos="0">
                <a:srgbClr val="FFFF00"/>
              </a:gs>
              <a:gs pos="50000">
                <a:srgbClr val="FFFFFF"/>
              </a:gs>
              <a:gs pos="100000">
                <a:srgbClr val="FFFF00"/>
              </a:gs>
            </a:gsLst>
            <a:lin ang="27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2000" b="1">
                <a:solidFill>
                  <a:srgbClr val="800080"/>
                </a:solidFill>
              </a:rPr>
              <a:t>LAS 3 R’s DE AVIVAMIENTO:</a:t>
            </a:r>
          </a:p>
          <a:p>
            <a:pPr>
              <a:spcBef>
                <a:spcPts val="600"/>
              </a:spcBef>
            </a:pPr>
            <a:r>
              <a:rPr lang="en-US" altLang="en-US" sz="2000" b="1">
                <a:solidFill>
                  <a:srgbClr val="800080"/>
                </a:solidFill>
              </a:rPr>
              <a:t> - </a:t>
            </a:r>
            <a:r>
              <a:rPr lang="en-US" altLang="en-US" sz="1600" b="1">
                <a:solidFill>
                  <a:srgbClr val="800080"/>
                </a:solidFill>
              </a:rPr>
              <a:t>RELACIÓN – Con Dios</a:t>
            </a:r>
          </a:p>
          <a:p>
            <a:pPr>
              <a:spcBef>
                <a:spcPts val="600"/>
              </a:spcBef>
            </a:pPr>
            <a:r>
              <a:rPr lang="en-US" altLang="en-US" sz="2000" b="1">
                <a:solidFill>
                  <a:srgbClr val="800080"/>
                </a:solidFill>
              </a:rPr>
              <a:t> - </a:t>
            </a:r>
            <a:r>
              <a:rPr lang="en-US" altLang="en-US" sz="1600" b="1">
                <a:solidFill>
                  <a:srgbClr val="800080"/>
                </a:solidFill>
              </a:rPr>
              <a:t>REVELACIÓN – De Dios, Sus caminos y Su voluntad</a:t>
            </a:r>
          </a:p>
          <a:p>
            <a:pPr>
              <a:spcBef>
                <a:spcPts val="600"/>
              </a:spcBef>
            </a:pPr>
            <a:r>
              <a:rPr lang="en-US" altLang="en-US" sz="2000" b="1">
                <a:solidFill>
                  <a:srgbClr val="800080"/>
                </a:solidFill>
              </a:rPr>
              <a:t> - </a:t>
            </a:r>
            <a:r>
              <a:rPr lang="en-US" altLang="en-US" sz="1600" b="1">
                <a:solidFill>
                  <a:srgbClr val="800080"/>
                </a:solidFill>
                <a:cs typeface="Times New Roman" panose="02020603050405020304" pitchFamily="18" charset="0"/>
              </a:rPr>
              <a:t>RESTAURACIÓN – A la dirección, poder y acciones de la</a:t>
            </a:r>
          </a:p>
          <a:p>
            <a:pPr>
              <a:spcBef>
                <a:spcPts val="600"/>
              </a:spcBef>
            </a:pPr>
            <a:r>
              <a:rPr lang="en-US" altLang="en-US" sz="1600" b="1">
                <a:solidFill>
                  <a:srgbClr val="800080"/>
                </a:solidFill>
                <a:cs typeface="Times New Roman" panose="02020603050405020304" pitchFamily="18" charset="0"/>
              </a:rPr>
              <a:t>    iglesia apostólica en el libro de los Hechos:</a:t>
            </a:r>
          </a:p>
          <a:p>
            <a:pPr>
              <a:spcBef>
                <a:spcPct val="50000"/>
              </a:spcBef>
            </a:pPr>
            <a:r>
              <a:rPr lang="en-US" altLang="en-US" sz="1800" b="1">
                <a:solidFill>
                  <a:srgbClr val="0000FF"/>
                </a:solidFill>
                <a:cs typeface="Times New Roman" panose="02020603050405020304" pitchFamily="18" charset="0"/>
              </a:rPr>
              <a:t>&gt; DIRECCIÓN DIVINA</a:t>
            </a:r>
            <a:endParaRPr lang="en-US" altLang="en-US" sz="1800" b="1">
              <a:cs typeface="Times New Roman" panose="02020603050405020304" pitchFamily="18" charset="0"/>
            </a:endParaRPr>
          </a:p>
          <a:p>
            <a:pPr>
              <a:spcBef>
                <a:spcPct val="50000"/>
              </a:spcBef>
            </a:pPr>
            <a:r>
              <a:rPr lang="en-US" altLang="en-US" sz="1400" b="1">
                <a:solidFill>
                  <a:srgbClr val="0000FF"/>
                </a:solidFill>
                <a:cs typeface="Times New Roman" panose="02020603050405020304" pitchFamily="18" charset="0"/>
              </a:rPr>
              <a:t>  - NUESTRA MISIÓN ES LA COSECHA</a:t>
            </a:r>
            <a:endParaRPr lang="en-US" altLang="en-US" sz="1400" b="1">
              <a:cs typeface="Times New Roman" panose="02020603050405020304" pitchFamily="18" charset="0"/>
            </a:endParaRPr>
          </a:p>
          <a:p>
            <a:pPr>
              <a:spcBef>
                <a:spcPct val="50000"/>
              </a:spcBef>
            </a:pPr>
            <a:r>
              <a:rPr lang="en-US" altLang="en-US" sz="1400" b="1">
                <a:solidFill>
                  <a:srgbClr val="0000FF"/>
                </a:solidFill>
                <a:cs typeface="Times New Roman" panose="02020603050405020304" pitchFamily="18" charset="0"/>
              </a:rPr>
              <a:t>  - NUESTRA VISIÓN ES EL MINISTERIO Y AVIVAMIENTO </a:t>
            </a:r>
          </a:p>
          <a:p>
            <a:pPr>
              <a:spcBef>
                <a:spcPct val="50000"/>
              </a:spcBef>
            </a:pPr>
            <a:r>
              <a:rPr lang="en-US" altLang="en-US" sz="1400" b="1">
                <a:solidFill>
                  <a:srgbClr val="0000FF"/>
                </a:solidFill>
                <a:cs typeface="Times New Roman" panose="02020603050405020304" pitchFamily="18" charset="0"/>
              </a:rPr>
              <a:t>    APOSTÓLICO</a:t>
            </a:r>
            <a:endParaRPr lang="en-US" altLang="en-US" sz="1400" b="1">
              <a:cs typeface="Times New Roman" panose="02020603050405020304" pitchFamily="18" charset="0"/>
            </a:endParaRPr>
          </a:p>
          <a:p>
            <a:pPr>
              <a:spcBef>
                <a:spcPct val="50000"/>
              </a:spcBef>
            </a:pPr>
            <a:r>
              <a:rPr lang="en-US" altLang="en-US" sz="1400" b="1">
                <a:solidFill>
                  <a:srgbClr val="0000FF"/>
                </a:solidFill>
                <a:cs typeface="Times New Roman" panose="02020603050405020304" pitchFamily="18" charset="0"/>
              </a:rPr>
              <a:t>  - NUESTRA META ES DUPLICARNOS</a:t>
            </a:r>
          </a:p>
          <a:p>
            <a:pPr>
              <a:spcBef>
                <a:spcPct val="50000"/>
              </a:spcBef>
            </a:pPr>
            <a:r>
              <a:rPr lang="en-US" altLang="en-US" sz="1400" b="1">
                <a:solidFill>
                  <a:srgbClr val="0000FF"/>
                </a:solidFill>
                <a:cs typeface="Times New Roman" panose="02020603050405020304" pitchFamily="18" charset="0"/>
              </a:rPr>
              <a:t>  - NUESTROS VALORES SON DOCTINA Y MINISTERIO APOSTÓLICO</a:t>
            </a:r>
          </a:p>
          <a:p>
            <a:pPr>
              <a:spcBef>
                <a:spcPct val="50000"/>
              </a:spcBef>
            </a:pPr>
            <a:r>
              <a:rPr lang="en-US" altLang="en-US" sz="1800" b="1">
                <a:solidFill>
                  <a:srgbClr val="FF0000"/>
                </a:solidFill>
                <a:cs typeface="Times New Roman" panose="02020603050405020304" pitchFamily="18" charset="0"/>
              </a:rPr>
              <a:t>&gt; PODER DIVINO</a:t>
            </a:r>
            <a:endParaRPr lang="en-US" altLang="en-US" sz="1800" b="1">
              <a:cs typeface="Times New Roman" panose="02020603050405020304" pitchFamily="18" charset="0"/>
            </a:endParaRPr>
          </a:p>
          <a:p>
            <a:pPr>
              <a:spcBef>
                <a:spcPct val="50000"/>
              </a:spcBef>
            </a:pPr>
            <a:r>
              <a:rPr lang="en-US" altLang="en-US" sz="1400" b="1">
                <a:solidFill>
                  <a:srgbClr val="FF0000"/>
                </a:solidFill>
                <a:cs typeface="Times New Roman" panose="02020603050405020304" pitchFamily="18" charset="0"/>
              </a:rPr>
              <a:t>  - ORACIÓN</a:t>
            </a:r>
          </a:p>
          <a:p>
            <a:pPr>
              <a:spcBef>
                <a:spcPct val="50000"/>
              </a:spcBef>
            </a:pPr>
            <a:r>
              <a:rPr lang="en-US" altLang="en-US" sz="1400" b="1">
                <a:solidFill>
                  <a:srgbClr val="FF0000"/>
                </a:solidFill>
                <a:cs typeface="Times New Roman" panose="02020603050405020304" pitchFamily="18" charset="0"/>
              </a:rPr>
              <a:t>  - AYUNO</a:t>
            </a:r>
          </a:p>
          <a:p>
            <a:pPr>
              <a:spcBef>
                <a:spcPct val="50000"/>
              </a:spcBef>
            </a:pPr>
            <a:r>
              <a:rPr lang="en-US" altLang="en-US" sz="1400" b="1">
                <a:solidFill>
                  <a:srgbClr val="FF0000"/>
                </a:solidFill>
                <a:cs typeface="Times New Roman" panose="02020603050405020304" pitchFamily="18" charset="0"/>
              </a:rPr>
              <a:t>  - LA PALABRA DE DIOS – Estudia para compartirla con los demás</a:t>
            </a:r>
            <a:endParaRPr lang="en-US" altLang="en-US" sz="1600" b="1">
              <a:solidFill>
                <a:srgbClr val="FF0000"/>
              </a:solidFill>
              <a:cs typeface="Times New Roman" panose="02020603050405020304" pitchFamily="18" charset="0"/>
            </a:endParaRPr>
          </a:p>
          <a:p>
            <a:pPr>
              <a:spcBef>
                <a:spcPct val="50000"/>
              </a:spcBef>
            </a:pPr>
            <a:r>
              <a:rPr lang="en-US" altLang="en-US" sz="1800" b="1">
                <a:solidFill>
                  <a:srgbClr val="008000"/>
                </a:solidFill>
                <a:cs typeface="Times New Roman" panose="02020603050405020304" pitchFamily="18" charset="0"/>
              </a:rPr>
              <a:t>&gt; ACCIONES APOSTÓLICAS – TOMAR DOMINIO:</a:t>
            </a:r>
            <a:endParaRPr lang="en-US" altLang="en-US" sz="1800" b="1">
              <a:cs typeface="Times New Roman" panose="02020603050405020304" pitchFamily="18" charset="0"/>
            </a:endParaRPr>
          </a:p>
          <a:p>
            <a:pPr>
              <a:spcBef>
                <a:spcPct val="50000"/>
              </a:spcBef>
            </a:pPr>
            <a:r>
              <a:rPr lang="en-US" altLang="en-US" sz="1400" b="1">
                <a:solidFill>
                  <a:srgbClr val="008000"/>
                </a:solidFill>
                <a:cs typeface="Times New Roman" panose="02020603050405020304" pitchFamily="18" charset="0"/>
              </a:rPr>
              <a:t>  - NUESTRA RELACIÓN CON DIOS (Hijo de Dios)</a:t>
            </a:r>
            <a:endParaRPr lang="en-US" altLang="en-US" sz="1400" b="1">
              <a:cs typeface="Times New Roman" panose="02020603050405020304" pitchFamily="18" charset="0"/>
            </a:endParaRPr>
          </a:p>
          <a:p>
            <a:pPr>
              <a:spcBef>
                <a:spcPct val="50000"/>
              </a:spcBef>
            </a:pPr>
            <a:r>
              <a:rPr lang="en-US" altLang="en-US" sz="1400" b="1">
                <a:solidFill>
                  <a:srgbClr val="008000"/>
                </a:solidFill>
                <a:cs typeface="Times New Roman" panose="02020603050405020304" pitchFamily="18" charset="0"/>
              </a:rPr>
              <a:t>  - NUESTRA RELACIÓN CON NUESTROS SEMEJANTES (hijo de </a:t>
            </a:r>
          </a:p>
          <a:p>
            <a:pPr>
              <a:spcBef>
                <a:spcPct val="50000"/>
              </a:spcBef>
            </a:pPr>
            <a:r>
              <a:rPr lang="en-US" altLang="en-US" sz="1400" b="1">
                <a:solidFill>
                  <a:srgbClr val="008000"/>
                </a:solidFill>
                <a:cs typeface="Times New Roman" panose="02020603050405020304" pitchFamily="18" charset="0"/>
              </a:rPr>
              <a:t>    hombre) </a:t>
            </a:r>
            <a:r>
              <a:rPr lang="en-US" altLang="en-US" sz="1000" b="1">
                <a:solidFill>
                  <a:srgbClr val="008000"/>
                </a:solidFill>
                <a:cs typeface="Times New Roman" panose="02020603050405020304" pitchFamily="18" charset="0"/>
              </a:rPr>
              <a:t>(EL AMOR DE DIOS FLUYE ATRAVÉS DE LAS RELACIONES)</a:t>
            </a:r>
          </a:p>
          <a:p>
            <a:pPr>
              <a:spcBef>
                <a:spcPct val="50000"/>
              </a:spcBef>
            </a:pPr>
            <a:r>
              <a:rPr lang="en-US" altLang="en-US" sz="1400" b="1">
                <a:solidFill>
                  <a:srgbClr val="008000"/>
                </a:solidFill>
                <a:cs typeface="Times New Roman" panose="02020603050405020304" pitchFamily="18" charset="0"/>
              </a:rPr>
              <a:t>  - ¡RECONCILIAR A LOS PERDIDOS CON CRISTO!                                                                           </a:t>
            </a:r>
            <a:r>
              <a:rPr lang="en-US" altLang="en-US" sz="1200">
                <a:solidFill>
                  <a:srgbClr val="008000"/>
                </a:solidFill>
                <a:cs typeface="Times New Roman" panose="02020603050405020304" pitchFamily="18" charset="0"/>
              </a:rPr>
              <a:t> </a:t>
            </a:r>
            <a:r>
              <a:rPr lang="en-US" altLang="en-US" sz="100">
                <a:solidFill>
                  <a:srgbClr val="FFFF00"/>
                </a:solidFill>
                <a:cs typeface="Times New Roman" panose="02020603050405020304" pitchFamily="18" charset="0"/>
              </a:rPr>
              <a:t>.  </a:t>
            </a:r>
            <a:r>
              <a:rPr lang="en-US" altLang="en-US" sz="1200">
                <a:solidFill>
                  <a:srgbClr val="008000"/>
                </a:solidFill>
                <a:cs typeface="Times New Roman" panose="02020603050405020304" pitchFamily="18" charset="0"/>
              </a:rPr>
              <a:t>     (Duplicar el ministerio de Jesús)</a:t>
            </a:r>
          </a:p>
          <a:p>
            <a:pPr>
              <a:spcBef>
                <a:spcPct val="50000"/>
              </a:spcBef>
            </a:pPr>
            <a:r>
              <a:rPr lang="en-US" altLang="en-US" sz="1400" b="1">
                <a:solidFill>
                  <a:srgbClr val="008000"/>
                </a:solidFill>
                <a:cs typeface="Times New Roman" panose="02020603050405020304" pitchFamily="18" charset="0"/>
              </a:rPr>
              <a:t>  - MINISTERIO DE SUPLIR NECESIDADES:</a:t>
            </a:r>
            <a:endParaRPr lang="en-US" altLang="en-US" sz="1400" b="1">
              <a:cs typeface="Times New Roman" panose="02020603050405020304" pitchFamily="18" charset="0"/>
            </a:endParaRPr>
          </a:p>
          <a:p>
            <a:pPr>
              <a:spcBef>
                <a:spcPct val="50000"/>
              </a:spcBef>
            </a:pPr>
            <a:r>
              <a:rPr lang="en-US" altLang="en-US" sz="1200" b="1">
                <a:solidFill>
                  <a:srgbClr val="008000"/>
                </a:solidFill>
                <a:cs typeface="Times New Roman" panose="02020603050405020304" pitchFamily="18" charset="0"/>
              </a:rPr>
              <a:t>         - </a:t>
            </a:r>
            <a:r>
              <a:rPr lang="en-US" altLang="en-US" sz="1200" b="1">
                <a:solidFill>
                  <a:srgbClr val="008000"/>
                </a:solidFill>
              </a:rPr>
              <a:t>¡</a:t>
            </a:r>
            <a:r>
              <a:rPr lang="en-US" altLang="en-US" sz="1200" b="1">
                <a:solidFill>
                  <a:srgbClr val="008000"/>
                </a:solidFill>
                <a:cs typeface="Times New Roman" panose="02020603050405020304" pitchFamily="18" charset="0"/>
              </a:rPr>
              <a:t>ENCUENTRA UNA NECESIDAD Y SÚPLELA!</a:t>
            </a:r>
          </a:p>
          <a:p>
            <a:pPr>
              <a:spcBef>
                <a:spcPct val="50000"/>
              </a:spcBef>
            </a:pPr>
            <a:r>
              <a:rPr lang="en-US" altLang="en-US" sz="1200" b="1">
                <a:solidFill>
                  <a:srgbClr val="008000"/>
                </a:solidFill>
                <a:cs typeface="Times New Roman" panose="02020603050405020304" pitchFamily="18" charset="0"/>
              </a:rPr>
              <a:t>               - </a:t>
            </a:r>
            <a:r>
              <a:rPr lang="en-US" altLang="en-US" sz="1200" b="1">
                <a:solidFill>
                  <a:srgbClr val="008000"/>
                </a:solidFill>
              </a:rPr>
              <a:t>¡</a:t>
            </a:r>
            <a:r>
              <a:rPr lang="en-US" altLang="en-US" sz="1200" b="1">
                <a:solidFill>
                  <a:srgbClr val="008000"/>
                </a:solidFill>
                <a:cs typeface="Times New Roman" panose="02020603050405020304" pitchFamily="18" charset="0"/>
              </a:rPr>
              <a:t>ENCUENTRA UNA HERIDA Y SÁNALA!</a:t>
            </a:r>
            <a:endParaRPr lang="en-US" altLang="en-US" sz="1400" b="1">
              <a:cs typeface="Times New Roman" panose="02020603050405020304" pitchFamily="18" charset="0"/>
            </a:endParaRPr>
          </a:p>
          <a:p>
            <a:pPr>
              <a:spcBef>
                <a:spcPct val="50000"/>
              </a:spcBef>
            </a:pPr>
            <a:r>
              <a:rPr lang="en-US" altLang="en-US" sz="1400" b="1">
                <a:solidFill>
                  <a:srgbClr val="008000"/>
                </a:solidFill>
                <a:cs typeface="Times New Roman" panose="02020603050405020304" pitchFamily="18" charset="0"/>
              </a:rPr>
              <a:t>  - ¡NUESTRA ESTRATÉGIA ES QUE TODOS SEAN MINISTROS!</a:t>
            </a:r>
          </a:p>
        </p:txBody>
      </p:sp>
      <p:sp>
        <p:nvSpPr>
          <p:cNvPr id="293891" name="Text Box 3"/>
          <p:cNvSpPr txBox="1">
            <a:spLocks noChangeArrowheads="1"/>
          </p:cNvSpPr>
          <p:nvPr/>
        </p:nvSpPr>
        <p:spPr bwMode="auto">
          <a:xfrm>
            <a:off x="152400" y="57150"/>
            <a:ext cx="7010400" cy="777875"/>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000" b="1"/>
              <a:t>TOMANDO NUESTRA IGLESIA                           AL SIGUIENTE NIVEL</a:t>
            </a:r>
            <a:endParaRPr lang="en-US" altLang="en-US" sz="400" b="1"/>
          </a:p>
        </p:txBody>
      </p:sp>
    </p:spTree>
  </p:cSld>
  <p:clrMapOvr>
    <a:masterClrMapping/>
  </p:clrMapOvr>
  <p:transition spd="slow">
    <p:checke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231917" y="1920081"/>
            <a:ext cx="7122270" cy="5509200"/>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J</a:t>
            </a:r>
          </a:p>
          <a:p>
            <a:pPr algn="ctr"/>
            <a:endParaRPr lang="en-US" sz="1600" dirty="0">
              <a:solidFill>
                <a:schemeClr val="tx1"/>
              </a:solidFill>
            </a:endParaRPr>
          </a:p>
          <a:p>
            <a:pPr algn="ctr"/>
            <a:r>
              <a:rPr lang="en-US" sz="7200" b="1" dirty="0">
                <a:solidFill>
                  <a:schemeClr val="tx1"/>
                </a:solidFill>
                <a:latin typeface="LittleLordFontleroy" pitchFamily="2" charset="0"/>
              </a:rPr>
              <a:t>Compassion &amp; Care Ministry</a:t>
            </a:r>
          </a:p>
          <a:p>
            <a:pPr algn="ctr"/>
            <a:endParaRPr lang="en-US" sz="3600" dirty="0"/>
          </a:p>
          <a:p>
            <a:pPr algn="ctr"/>
            <a:r>
              <a:rPr lang="en-US" sz="6600" b="1" dirty="0">
                <a:solidFill>
                  <a:schemeClr val="tx1"/>
                </a:solidFill>
                <a:latin typeface="LittleLordFontleroy" pitchFamily="2" charset="0"/>
              </a:rPr>
              <a:t>Attracting, Winning, Retaining &amp; </a:t>
            </a:r>
          </a:p>
          <a:p>
            <a:pPr algn="ctr"/>
            <a:r>
              <a:rPr lang="en-US" sz="6600" b="1" dirty="0">
                <a:latin typeface="LittleLordFontleroy" pitchFamily="2" charset="0"/>
              </a:rPr>
              <a:t>Making Disciples</a:t>
            </a:r>
            <a:endParaRPr lang="en-US" sz="6600" b="1" dirty="0">
              <a:solidFill>
                <a:schemeClr val="tx1"/>
              </a:solidFill>
              <a:latin typeface="LittleLordFontleroy" pitchFamily="2" charset="0"/>
            </a:endParaRPr>
          </a:p>
        </p:txBody>
      </p:sp>
    </p:spTree>
    <p:extLst>
      <p:ext uri="{BB962C8B-B14F-4D97-AF65-F5344CB8AC3E}">
        <p14:creationId xmlns:p14="http://schemas.microsoft.com/office/powerpoint/2010/main" val="2138393562"/>
      </p:ext>
    </p:extLst>
  </p:cSld>
  <p:clrMapOvr>
    <a:masterClrMapping/>
  </p:clrMapOvr>
  <p:transition spd="slow">
    <p:checke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Text Box 2"/>
          <p:cNvSpPr txBox="1">
            <a:spLocks noChangeArrowheads="1"/>
          </p:cNvSpPr>
          <p:nvPr/>
        </p:nvSpPr>
        <p:spPr bwMode="auto">
          <a:xfrm>
            <a:off x="101600" y="92075"/>
            <a:ext cx="7061200" cy="9069388"/>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a:p>
          <a:p>
            <a:pPr algn="ctr"/>
            <a:r>
              <a:rPr lang="es-ES" altLang="en-US" sz="6000">
                <a:solidFill>
                  <a:schemeClr val="bg1"/>
                </a:solidFill>
              </a:rPr>
              <a:t>MOBILIZANDO</a:t>
            </a:r>
            <a:endParaRPr lang="en-US" altLang="en-US" sz="6000">
              <a:solidFill>
                <a:schemeClr val="bg1"/>
              </a:solidFill>
            </a:endParaRPr>
          </a:p>
          <a:p>
            <a:pPr algn="ctr"/>
            <a:r>
              <a:rPr lang="es-ES" altLang="en-US" sz="6000">
                <a:solidFill>
                  <a:schemeClr val="bg1"/>
                </a:solidFill>
              </a:rPr>
              <a:t>LOS DOS</a:t>
            </a:r>
            <a:endParaRPr lang="en-US" altLang="en-US" sz="6000">
              <a:solidFill>
                <a:schemeClr val="bg1"/>
              </a:solidFill>
            </a:endParaRPr>
          </a:p>
          <a:p>
            <a:pPr algn="ctr"/>
            <a:r>
              <a:rPr lang="es-ES" altLang="en-US" sz="6000">
                <a:solidFill>
                  <a:schemeClr val="bg1"/>
                </a:solidFill>
              </a:rPr>
              <a:t>BRAZOS</a:t>
            </a:r>
            <a:r>
              <a:rPr lang="en-US" altLang="en-US" sz="6000">
                <a:solidFill>
                  <a:schemeClr val="bg1"/>
                </a:solidFill>
              </a:rPr>
              <a:t> </a:t>
            </a:r>
            <a:r>
              <a:rPr lang="es-ES" altLang="en-US" sz="6000">
                <a:solidFill>
                  <a:schemeClr val="bg1"/>
                </a:solidFill>
              </a:rPr>
              <a:t>DE</a:t>
            </a:r>
            <a:r>
              <a:rPr lang="en-US" altLang="en-US" sz="6000">
                <a:solidFill>
                  <a:schemeClr val="bg1"/>
                </a:solidFill>
              </a:rPr>
              <a:t> </a:t>
            </a:r>
            <a:r>
              <a:rPr lang="es-ES" altLang="en-US" sz="6000">
                <a:solidFill>
                  <a:schemeClr val="bg1"/>
                </a:solidFill>
              </a:rPr>
              <a:t>LA IGLESIA</a:t>
            </a:r>
            <a:r>
              <a:rPr lang="en-US" altLang="en-US" sz="6000">
                <a:solidFill>
                  <a:schemeClr val="bg1"/>
                </a:solidFill>
              </a:rPr>
              <a:t>:</a:t>
            </a:r>
          </a:p>
          <a:p>
            <a:pPr algn="ctr"/>
            <a:endParaRPr lang="en-US" altLang="en-US" sz="3200">
              <a:solidFill>
                <a:schemeClr val="bg1"/>
              </a:solidFill>
            </a:endParaRPr>
          </a:p>
          <a:p>
            <a:pPr algn="ctr"/>
            <a:r>
              <a:rPr lang="es-ES" altLang="en-US" sz="6600">
                <a:solidFill>
                  <a:srgbClr val="FF0000"/>
                </a:solidFill>
              </a:rPr>
              <a:t> </a:t>
            </a:r>
            <a:r>
              <a:rPr lang="es-ES" altLang="en-US" sz="6000">
                <a:solidFill>
                  <a:srgbClr val="FF0000"/>
                </a:solidFill>
              </a:rPr>
              <a:t> </a:t>
            </a:r>
            <a:r>
              <a:rPr lang="es-ES" altLang="en-US" sz="6000">
                <a:solidFill>
                  <a:srgbClr val="FFFF00"/>
                </a:solidFill>
              </a:rPr>
              <a:t>MINISTERIO</a:t>
            </a:r>
            <a:r>
              <a:rPr lang="en-US" altLang="en-US" sz="6000">
                <a:solidFill>
                  <a:srgbClr val="FFFF00"/>
                </a:solidFill>
              </a:rPr>
              <a:t> </a:t>
            </a:r>
            <a:endParaRPr lang="es-ES" altLang="en-US" sz="6000">
              <a:solidFill>
                <a:srgbClr val="FFFF00"/>
              </a:solidFill>
            </a:endParaRPr>
          </a:p>
          <a:p>
            <a:pPr algn="ctr"/>
            <a:r>
              <a:rPr lang="es-ES" altLang="en-US" sz="6000">
                <a:solidFill>
                  <a:srgbClr val="FFFF00"/>
                </a:solidFill>
              </a:rPr>
              <a:t>  DE ORACIÓN</a:t>
            </a:r>
          </a:p>
          <a:p>
            <a:pPr algn="ctr"/>
            <a:r>
              <a:rPr lang="en-US" altLang="en-US" sz="6000">
                <a:solidFill>
                  <a:schemeClr val="bg1"/>
                </a:solidFill>
              </a:rPr>
              <a:t>Y</a:t>
            </a:r>
          </a:p>
          <a:p>
            <a:pPr algn="ctr"/>
            <a:r>
              <a:rPr lang="en-US" altLang="en-US" sz="6000">
                <a:solidFill>
                  <a:srgbClr val="FFFF00"/>
                </a:solidFill>
              </a:rPr>
              <a:t>  </a:t>
            </a:r>
            <a:r>
              <a:rPr lang="es-ES" altLang="en-US" sz="6000">
                <a:solidFill>
                  <a:srgbClr val="FFFF00"/>
                </a:solidFill>
              </a:rPr>
              <a:t>MINISTERIO</a:t>
            </a:r>
            <a:endParaRPr lang="en-US" altLang="en-US" sz="6000">
              <a:solidFill>
                <a:srgbClr val="FFFF00"/>
              </a:solidFill>
            </a:endParaRPr>
          </a:p>
          <a:p>
            <a:pPr algn="ctr"/>
            <a:r>
              <a:rPr lang="en-US" altLang="en-US" sz="6000">
                <a:solidFill>
                  <a:srgbClr val="FFFF00"/>
                </a:solidFill>
              </a:rPr>
              <a:t>  </a:t>
            </a:r>
            <a:r>
              <a:rPr lang="es-ES" altLang="en-US" sz="6000">
                <a:solidFill>
                  <a:srgbClr val="FFFF00"/>
                </a:solidFill>
              </a:rPr>
              <a:t>DE CUIDADOS</a:t>
            </a:r>
            <a:endParaRPr lang="en-US" altLang="en-US" sz="6000">
              <a:solidFill>
                <a:srgbClr val="FFFF0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3922"/>
                                        </p:tgtEl>
                                        <p:attrNameLst>
                                          <p:attrName>style.visibility</p:attrName>
                                        </p:attrNameLst>
                                      </p:cBhvr>
                                      <p:to>
                                        <p:strVal val="visible"/>
                                      </p:to>
                                    </p:set>
                                    <p:anim calcmode="lin" valueType="num">
                                      <p:cBhvr additive="base">
                                        <p:cTn id="7" dur="500" fill="hold"/>
                                        <p:tgtEl>
                                          <p:spTgt spid="1233922"/>
                                        </p:tgtEl>
                                        <p:attrNameLst>
                                          <p:attrName>ppt_x</p:attrName>
                                        </p:attrNameLst>
                                      </p:cBhvr>
                                      <p:tavLst>
                                        <p:tav tm="0">
                                          <p:val>
                                            <p:strVal val="0-#ppt_w/2"/>
                                          </p:val>
                                        </p:tav>
                                        <p:tav tm="100000">
                                          <p:val>
                                            <p:strVal val="#ppt_x"/>
                                          </p:val>
                                        </p:tav>
                                      </p:tavLst>
                                    </p:anim>
                                    <p:anim calcmode="lin" valueType="num">
                                      <p:cBhvr additive="base">
                                        <p:cTn id="8" dur="500" fill="hold"/>
                                        <p:tgtEl>
                                          <p:spTgt spid="1233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2" grpId="0" animBg="1"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95250" y="168275"/>
            <a:ext cx="7162800" cy="9163050"/>
          </a:xfrm>
          <a:prstGeom prst="rect">
            <a:avLst/>
          </a:prstGeom>
          <a:gradFill rotWithShape="0">
            <a:gsLst>
              <a:gs pos="0">
                <a:srgbClr val="33CC33"/>
              </a:gs>
              <a:gs pos="50000">
                <a:srgbClr val="FFFFFF"/>
              </a:gs>
              <a:gs pos="100000">
                <a:srgbClr val="33CC33"/>
              </a:gs>
            </a:gsLst>
            <a:lin ang="2700000" scaled="1"/>
          </a:gradFill>
          <a:ln w="57150">
            <a:solidFill>
              <a:schemeClr val="tx1"/>
            </a:solidFill>
            <a:miter lim="800000"/>
            <a:headEnd/>
            <a:tailEnd/>
          </a:ln>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5900" u="sng">
                <a:solidFill>
                  <a:srgbClr val="FF3300"/>
                </a:solidFill>
                <a:latin typeface="Arial Black" panose="020B0A04020102020204" pitchFamily="34" charset="0"/>
                <a:cs typeface="Arial" panose="020B0604020202020204" pitchFamily="34" charset="0"/>
              </a:rPr>
              <a:t>ORACIÓN:</a:t>
            </a:r>
            <a:r>
              <a:rPr lang="en-US" altLang="en-US" sz="2400">
                <a:solidFill>
                  <a:srgbClr val="FF3300"/>
                </a:solidFill>
                <a:latin typeface="Arial Black" panose="020B0A04020102020204" pitchFamily="34" charset="0"/>
                <a:cs typeface="Arial" panose="020B0604020202020204" pitchFamily="34" charset="0"/>
              </a:rPr>
              <a:t>           {Ministerio de Oración}</a:t>
            </a:r>
          </a:p>
          <a:p>
            <a:pPr>
              <a:spcBef>
                <a:spcPct val="50000"/>
              </a:spcBef>
              <a:buFontTx/>
              <a:buNone/>
            </a:pPr>
            <a:r>
              <a:rPr lang="en-US" altLang="en-US" sz="2400">
                <a:solidFill>
                  <a:srgbClr val="FF3300"/>
                </a:solidFill>
                <a:latin typeface="Arial Black" panose="020B0A04020102020204" pitchFamily="34" charset="0"/>
                <a:cs typeface="Arial" panose="020B0604020202020204" pitchFamily="34" charset="0"/>
              </a:rPr>
              <a:t>- EDIFICAR NUESTRA RELACIÓN CON  </a:t>
            </a:r>
            <a:r>
              <a:rPr lang="en-US" altLang="en-US" sz="100">
                <a:solidFill>
                  <a:srgbClr val="FF3300"/>
                </a:solidFill>
                <a:latin typeface="Arial Black" panose="020B0A04020102020204" pitchFamily="34" charset="0"/>
                <a:cs typeface="Arial" panose="020B0604020202020204" pitchFamily="34" charset="0"/>
              </a:rPr>
              <a:t>.                   </a:t>
            </a:r>
            <a:r>
              <a:rPr lang="en-US" altLang="en-US" sz="100">
                <a:solidFill>
                  <a:srgbClr val="66FF33"/>
                </a:solidFill>
                <a:cs typeface="Arial" panose="020B0604020202020204" pitchFamily="34" charset="0"/>
              </a:rPr>
              <a:t>.                                                                                                                                                                                                     .   .</a:t>
            </a:r>
            <a:r>
              <a:rPr lang="en-US" altLang="en-US" sz="2400">
                <a:solidFill>
                  <a:srgbClr val="66FF33"/>
                </a:solidFill>
                <a:cs typeface="Arial" panose="020B0604020202020204" pitchFamily="34" charset="0"/>
              </a:rPr>
              <a:t>   </a:t>
            </a:r>
            <a:r>
              <a:rPr lang="en-US" altLang="en-US" sz="2400">
                <a:solidFill>
                  <a:srgbClr val="FF3300"/>
                </a:solidFill>
                <a:latin typeface="Arial Black" panose="020B0A04020102020204" pitchFamily="34" charset="0"/>
                <a:cs typeface="Arial" panose="020B0604020202020204" pitchFamily="34" charset="0"/>
              </a:rPr>
              <a:t>DIOS</a:t>
            </a:r>
          </a:p>
          <a:p>
            <a:pPr>
              <a:spcBef>
                <a:spcPct val="50000"/>
              </a:spcBef>
              <a:buFontTx/>
              <a:buNone/>
            </a:pPr>
            <a:endParaRPr lang="en-US" altLang="en-US" sz="400">
              <a:solidFill>
                <a:srgbClr val="FF3300"/>
              </a:solidFill>
              <a:latin typeface="Arial Black" panose="020B0A04020102020204" pitchFamily="34" charset="0"/>
              <a:cs typeface="Arial" panose="020B0604020202020204" pitchFamily="34" charset="0"/>
            </a:endParaRPr>
          </a:p>
          <a:p>
            <a:pPr>
              <a:spcBef>
                <a:spcPts val="600"/>
              </a:spcBef>
              <a:buFontTx/>
              <a:buNone/>
            </a:pPr>
            <a:r>
              <a:rPr lang="en-US" altLang="en-US" sz="2400">
                <a:solidFill>
                  <a:srgbClr val="FF3300"/>
                </a:solidFill>
                <a:latin typeface="Arial Black" panose="020B0A04020102020204" pitchFamily="34" charset="0"/>
                <a:cs typeface="Arial" panose="020B0604020202020204" pitchFamily="34" charset="0"/>
              </a:rPr>
              <a:t>- OBTENER LO SUFICIENTE PARA                 </a:t>
            </a:r>
            <a:r>
              <a:rPr lang="en-US" altLang="en-US" sz="100">
                <a:solidFill>
                  <a:srgbClr val="66FF33"/>
                </a:solidFill>
                <a:latin typeface="Arial Black" panose="020B0A04020102020204" pitchFamily="34" charset="0"/>
                <a:cs typeface="Arial" panose="020B0604020202020204" pitchFamily="34" charset="0"/>
              </a:rPr>
              <a:t>.</a:t>
            </a:r>
            <a:r>
              <a:rPr lang="en-US" altLang="en-US" sz="2400">
                <a:solidFill>
                  <a:srgbClr val="FF3300"/>
                </a:solidFill>
                <a:latin typeface="Arial Black" panose="020B0A04020102020204" pitchFamily="34" charset="0"/>
                <a:cs typeface="Arial" panose="020B0604020202020204" pitchFamily="34" charset="0"/>
              </a:rPr>
              <a:t>  NOSOTROS PARA COMPARTIR CON        </a:t>
            </a:r>
            <a:r>
              <a:rPr lang="en-US" altLang="en-US" sz="100">
                <a:solidFill>
                  <a:srgbClr val="66FF33"/>
                </a:solidFill>
                <a:latin typeface="Arial Black" panose="020B0A04020102020204" pitchFamily="34" charset="0"/>
                <a:cs typeface="Arial" panose="020B0604020202020204" pitchFamily="34" charset="0"/>
              </a:rPr>
              <a:t>.</a:t>
            </a:r>
            <a:r>
              <a:rPr lang="en-US" altLang="en-US" sz="2400">
                <a:solidFill>
                  <a:srgbClr val="FF3300"/>
                </a:solidFill>
                <a:latin typeface="Arial Black" panose="020B0A04020102020204" pitchFamily="34" charset="0"/>
                <a:cs typeface="Arial" panose="020B0604020202020204" pitchFamily="34" charset="0"/>
              </a:rPr>
              <a:t>  LOS DEMÁS</a:t>
            </a:r>
          </a:p>
          <a:p>
            <a:pPr>
              <a:spcBef>
                <a:spcPts val="600"/>
              </a:spcBef>
              <a:buFontTx/>
              <a:buNone/>
            </a:pPr>
            <a:endParaRPr lang="en-US" altLang="en-US" sz="800">
              <a:solidFill>
                <a:srgbClr val="FF3300"/>
              </a:solidFill>
              <a:latin typeface="Arial Black" panose="020B0A04020102020204" pitchFamily="34" charset="0"/>
              <a:cs typeface="Arial" panose="020B0604020202020204" pitchFamily="34" charset="0"/>
            </a:endParaRPr>
          </a:p>
          <a:p>
            <a:pPr algn="ctr">
              <a:spcBef>
                <a:spcPts val="600"/>
              </a:spcBef>
              <a:buFontTx/>
              <a:buNone/>
            </a:pPr>
            <a:r>
              <a:rPr lang="en-US" altLang="en-US" sz="5900" u="sng">
                <a:solidFill>
                  <a:srgbClr val="0000FF"/>
                </a:solidFill>
                <a:latin typeface="Arial Black" panose="020B0A04020102020204" pitchFamily="34" charset="0"/>
                <a:cs typeface="Arial" panose="020B0604020202020204" pitchFamily="34" charset="0"/>
              </a:rPr>
              <a:t>CUIDADO:</a:t>
            </a:r>
            <a:r>
              <a:rPr lang="en-US" altLang="en-US" sz="6100">
                <a:solidFill>
                  <a:srgbClr val="0000FF"/>
                </a:solidFill>
                <a:latin typeface="Arial Black" panose="020B0A04020102020204" pitchFamily="34" charset="0"/>
                <a:cs typeface="Arial" panose="020B0604020202020204" pitchFamily="34" charset="0"/>
              </a:rPr>
              <a:t>      </a:t>
            </a:r>
            <a:r>
              <a:rPr lang="en-US" altLang="en-US" sz="2600">
                <a:solidFill>
                  <a:srgbClr val="0000FF"/>
                </a:solidFill>
                <a:latin typeface="Arial Black" panose="020B0A04020102020204" pitchFamily="34" charset="0"/>
                <a:cs typeface="Arial" panose="020B0604020202020204" pitchFamily="34" charset="0"/>
              </a:rPr>
              <a:t>{Ministerio de Cuidados}</a:t>
            </a:r>
          </a:p>
          <a:p>
            <a:pPr>
              <a:spcBef>
                <a:spcPct val="50000"/>
              </a:spcBef>
              <a:buFontTx/>
              <a:buChar char="-"/>
            </a:pPr>
            <a:r>
              <a:rPr lang="en-US" altLang="en-US" sz="2400">
                <a:solidFill>
                  <a:srgbClr val="0000FF"/>
                </a:solidFill>
                <a:latin typeface="Arial Black" panose="020B0A04020102020204" pitchFamily="34" charset="0"/>
                <a:cs typeface="Arial" panose="020B0604020202020204" pitchFamily="34" charset="0"/>
              </a:rPr>
              <a:t> EDIFICAR UNA RELACIÓN CON                 </a:t>
            </a:r>
            <a:r>
              <a:rPr lang="en-US" altLang="en-US" sz="100">
                <a:solidFill>
                  <a:schemeClr val="bg1"/>
                </a:solidFill>
                <a:latin typeface="Arial Black" panose="020B0A04020102020204" pitchFamily="34" charset="0"/>
                <a:cs typeface="Arial" panose="020B0604020202020204" pitchFamily="34" charset="0"/>
              </a:rPr>
              <a:t>.                                       </a:t>
            </a:r>
            <a:r>
              <a:rPr lang="en-US" altLang="en-US" sz="2400">
                <a:solidFill>
                  <a:srgbClr val="0000FF"/>
                </a:solidFill>
                <a:latin typeface="Arial Black" panose="020B0A04020102020204" pitchFamily="34" charset="0"/>
                <a:cs typeface="Arial" panose="020B0604020202020204" pitchFamily="34" charset="0"/>
              </a:rPr>
              <a:t>ALGUIEN NECESITADO</a:t>
            </a:r>
            <a:endParaRPr lang="en-US" altLang="en-US" sz="400">
              <a:solidFill>
                <a:srgbClr val="0000FF"/>
              </a:solidFill>
              <a:latin typeface="Arial Black" panose="020B0A04020102020204" pitchFamily="34" charset="0"/>
              <a:cs typeface="Arial" panose="020B0604020202020204" pitchFamily="34" charset="0"/>
            </a:endParaRPr>
          </a:p>
          <a:p>
            <a:pPr>
              <a:spcBef>
                <a:spcPct val="50000"/>
              </a:spcBef>
              <a:buFontTx/>
              <a:buNone/>
            </a:pPr>
            <a:r>
              <a:rPr lang="en-US" altLang="en-US" sz="2400">
                <a:solidFill>
                  <a:srgbClr val="0000FF"/>
                </a:solidFill>
                <a:latin typeface="Arial Black" panose="020B0A04020102020204" pitchFamily="34" charset="0"/>
                <a:cs typeface="Arial" panose="020B0604020202020204" pitchFamily="34" charset="0"/>
              </a:rPr>
              <a:t>- FLUIR EL AMOR DE DIOS A TRAVÉS          </a:t>
            </a:r>
            <a:r>
              <a:rPr lang="en-US" altLang="en-US" sz="100">
                <a:solidFill>
                  <a:schemeClr val="bg1"/>
                </a:solidFill>
                <a:latin typeface="Arial Black" panose="020B0A04020102020204" pitchFamily="34" charset="0"/>
                <a:cs typeface="Arial" panose="020B0604020202020204" pitchFamily="34" charset="0"/>
              </a:rPr>
              <a:t>.                                     </a:t>
            </a:r>
            <a:r>
              <a:rPr lang="en-US" altLang="en-US" sz="2400">
                <a:solidFill>
                  <a:srgbClr val="0000FF"/>
                </a:solidFill>
                <a:latin typeface="Arial Black" panose="020B0A04020102020204" pitchFamily="34" charset="0"/>
                <a:cs typeface="Arial" panose="020B0604020202020204" pitchFamily="34" charset="0"/>
              </a:rPr>
              <a:t>DE ESA RALACIÓN</a:t>
            </a:r>
            <a:endParaRPr lang="en-US" altLang="en-US" sz="400">
              <a:solidFill>
                <a:srgbClr val="0000FF"/>
              </a:solidFill>
              <a:latin typeface="Arial Black" panose="020B0A04020102020204" pitchFamily="34" charset="0"/>
              <a:cs typeface="Arial" panose="020B0604020202020204" pitchFamily="34" charset="0"/>
            </a:endParaRPr>
          </a:p>
          <a:p>
            <a:pPr>
              <a:spcBef>
                <a:spcPct val="50000"/>
              </a:spcBef>
              <a:buFontTx/>
              <a:buNone/>
            </a:pPr>
            <a:r>
              <a:rPr lang="en-US" altLang="en-US" sz="2400">
                <a:solidFill>
                  <a:srgbClr val="0000FF"/>
                </a:solidFill>
                <a:latin typeface="Arial Black" panose="020B0A04020102020204" pitchFamily="34" charset="0"/>
                <a:cs typeface="Arial" panose="020B0604020202020204" pitchFamily="34" charset="0"/>
              </a:rPr>
              <a:t>- SUPLIR SUS NECESIDADES</a:t>
            </a:r>
          </a:p>
          <a:p>
            <a:pPr>
              <a:spcBef>
                <a:spcPct val="50000"/>
              </a:spcBef>
              <a:buFontTx/>
              <a:buNone/>
            </a:pPr>
            <a:r>
              <a:rPr lang="en-US" altLang="en-US" sz="2000">
                <a:solidFill>
                  <a:srgbClr val="0000FF"/>
                </a:solidFill>
                <a:latin typeface="Arial Black" panose="020B0A04020102020204" pitchFamily="34" charset="0"/>
                <a:cs typeface="Arial" panose="020B0604020202020204" pitchFamily="34" charset="0"/>
              </a:rPr>
              <a:t>   - ¡ENCUENTRA UNA NECESIDAD Y SÚPLELA!</a:t>
            </a:r>
          </a:p>
          <a:p>
            <a:pPr>
              <a:spcBef>
                <a:spcPct val="50000"/>
              </a:spcBef>
              <a:buFontTx/>
              <a:buNone/>
            </a:pPr>
            <a:r>
              <a:rPr lang="en-US" altLang="en-US" sz="2000">
                <a:solidFill>
                  <a:srgbClr val="0000FF"/>
                </a:solidFill>
                <a:latin typeface="Arial Black" panose="020B0A04020102020204" pitchFamily="34" charset="0"/>
                <a:cs typeface="Arial" panose="020B0604020202020204" pitchFamily="34" charset="0"/>
              </a:rPr>
              <a:t>   - ¡ENCUENTRA UNA HERIDA Y SÁNALA!</a:t>
            </a:r>
          </a:p>
          <a:p>
            <a:pPr>
              <a:spcBef>
                <a:spcPct val="50000"/>
              </a:spcBef>
              <a:buFontTx/>
              <a:buNone/>
            </a:pPr>
            <a:endParaRPr lang="en-US" altLang="en-US" sz="600">
              <a:solidFill>
                <a:srgbClr val="0000FF"/>
              </a:solidFill>
              <a:latin typeface="Arial Black" panose="020B0A04020102020204" pitchFamily="34" charset="0"/>
              <a:cs typeface="Arial" panose="020B0604020202020204" pitchFamily="34" charset="0"/>
            </a:endParaRPr>
          </a:p>
          <a:p>
            <a:pPr algn="ctr">
              <a:spcBef>
                <a:spcPct val="50000"/>
              </a:spcBef>
              <a:buFontTx/>
              <a:buNone/>
            </a:pPr>
            <a:r>
              <a:rPr lang="en-US" altLang="en-US" sz="1200" b="1">
                <a:solidFill>
                  <a:srgbClr val="000000"/>
                </a:solidFill>
                <a:cs typeface="Arial" panose="020B0604020202020204" pitchFamily="34" charset="0"/>
              </a:rPr>
              <a:t>¡LA PUERTA TRASERA DE LA </a:t>
            </a:r>
            <a:r>
              <a:rPr lang="en-US" altLang="en-US" sz="1200" b="1" u="sng">
                <a:solidFill>
                  <a:srgbClr val="FF0000"/>
                </a:solidFill>
                <a:cs typeface="Arial" panose="020B0604020202020204" pitchFamily="34" charset="0"/>
              </a:rPr>
              <a:t>SALA DE ORACIÓN</a:t>
            </a:r>
            <a:r>
              <a:rPr lang="en-US" altLang="en-US" sz="1200" b="1">
                <a:solidFill>
                  <a:srgbClr val="000000"/>
                </a:solidFill>
                <a:cs typeface="Arial" panose="020B0604020202020204" pitchFamily="34" charset="0"/>
              </a:rPr>
              <a:t> ES LA PUERTA DELANTERA DE LA </a:t>
            </a:r>
            <a:r>
              <a:rPr lang="en-US" altLang="en-US" sz="1200" b="1" u="sng">
                <a:solidFill>
                  <a:schemeClr val="accent2"/>
                </a:solidFill>
                <a:cs typeface="Arial" panose="020B0604020202020204" pitchFamily="34" charset="0"/>
              </a:rPr>
              <a:t>SALA DE CUIDADOS</a:t>
            </a:r>
            <a:r>
              <a:rPr lang="en-US" altLang="en-US" sz="1200" b="1">
                <a:solidFill>
                  <a:schemeClr val="accent2"/>
                </a:solidFill>
                <a:cs typeface="Arial" panose="020B0604020202020204" pitchFamily="34" charset="0"/>
              </a:rPr>
              <a:t>!</a:t>
            </a:r>
          </a:p>
          <a:p>
            <a:pPr>
              <a:spcBef>
                <a:spcPct val="50000"/>
              </a:spcBef>
              <a:buFontTx/>
              <a:buNone/>
            </a:pPr>
            <a:endParaRPr lang="en-US" altLang="en-US" sz="400" b="1">
              <a:solidFill>
                <a:schemeClr val="accent2"/>
              </a:solidFill>
              <a:cs typeface="Arial" panose="020B0604020202020204" pitchFamily="34" charset="0"/>
            </a:endParaRPr>
          </a:p>
        </p:txBody>
      </p:sp>
    </p:spTree>
  </p:cSld>
  <p:clrMapOvr>
    <a:masterClrMapping/>
  </p:clrMapOvr>
  <p:transition spd="slow">
    <p:checke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Text Box 2"/>
          <p:cNvSpPr txBox="1">
            <a:spLocks noChangeArrowheads="1"/>
          </p:cNvSpPr>
          <p:nvPr/>
        </p:nvSpPr>
        <p:spPr bwMode="auto">
          <a:xfrm>
            <a:off x="152400" y="133350"/>
            <a:ext cx="6781800" cy="9072563"/>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436688" indent="-522288">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dirty="0">
                <a:solidFill>
                  <a:schemeClr val="bg1"/>
                </a:solidFill>
                <a:latin typeface="Rockwell Extra Bold" panose="02060903040505020403" pitchFamily="18" charset="0"/>
                <a:cs typeface="Arial" panose="020B0604020202020204" pitchFamily="34" charset="0"/>
              </a:rPr>
              <a:t>EL   PROPÓSITO  DE  LOS EQUIPOS  DEL  MINISTERIO DE </a:t>
            </a:r>
            <a:r>
              <a:rPr lang="en-US" altLang="en-US" sz="3200" dirty="0">
                <a:solidFill>
                  <a:schemeClr val="bg1"/>
                </a:solidFill>
                <a:latin typeface="Rockwell Extra Bold" panose="02060903040505020403" pitchFamily="18" charset="0"/>
              </a:rPr>
              <a:t>COMPASIÓN </a:t>
            </a:r>
            <a:r>
              <a:rPr lang="en-US" altLang="en-US" sz="600" dirty="0">
                <a:effectLst>
                  <a:outerShdw blurRad="38100" dist="38100" dir="2700000" algn="tl">
                    <a:srgbClr val="FFFFFF"/>
                  </a:outerShdw>
                </a:effectLst>
                <a:latin typeface="Arial Black" panose="020B0A04020102020204" pitchFamily="34" charset="0"/>
              </a:rPr>
              <a:t>   </a:t>
            </a:r>
            <a:r>
              <a:rPr lang="en-US" altLang="en-US" sz="3200" dirty="0">
                <a:solidFill>
                  <a:schemeClr val="bg1"/>
                </a:solidFill>
                <a:effectLst>
                  <a:outerShdw blurRad="38100" dist="38100" dir="2700000" algn="tl">
                    <a:srgbClr val="000000"/>
                  </a:outerShdw>
                </a:effectLst>
                <a:latin typeface="Arial Black" panose="020B0A04020102020204" pitchFamily="34" charset="0"/>
              </a:rPr>
              <a:t>Y </a:t>
            </a:r>
            <a:r>
              <a:rPr lang="en-US" altLang="en-US" sz="3200" b="1" dirty="0">
                <a:solidFill>
                  <a:schemeClr val="bg1"/>
                </a:solidFill>
                <a:latin typeface="Rockwell Extra Bold" panose="02060903040505020403" pitchFamily="18" charset="0"/>
                <a:cs typeface="Arial" panose="020B0604020202020204" pitchFamily="34" charset="0"/>
              </a:rPr>
              <a:t>CUIDADOS:</a:t>
            </a:r>
          </a:p>
          <a:p>
            <a:pPr algn="ctr">
              <a:defRPr/>
            </a:pPr>
            <a:endParaRPr lang="en-US" altLang="en-US" sz="2000" dirty="0">
              <a:solidFill>
                <a:schemeClr val="bg1"/>
              </a:solidFill>
              <a:latin typeface="Rockwell Extra Bold" panose="02060903040505020403" pitchFamily="18" charset="0"/>
              <a:cs typeface="Arial" panose="020B0604020202020204" pitchFamily="34" charset="0"/>
            </a:endParaRPr>
          </a:p>
          <a:p>
            <a:pPr lvl="2">
              <a:defRPr/>
            </a:pPr>
            <a:r>
              <a:rPr lang="en-US" altLang="en-US" sz="4000" dirty="0">
                <a:solidFill>
                  <a:srgbClr val="FFFF00"/>
                </a:solidFill>
                <a:latin typeface="Arial Black" panose="020B0A04020102020204" pitchFamily="34" charset="0"/>
                <a:cs typeface="Arial" panose="020B0604020202020204" pitchFamily="34" charset="0"/>
              </a:rPr>
              <a:t>&gt;</a:t>
            </a:r>
            <a:r>
              <a:rPr lang="en-US" altLang="en-US" sz="4000" b="1" dirty="0">
                <a:solidFill>
                  <a:srgbClr val="FFFF00"/>
                </a:solidFill>
                <a:latin typeface="Rockwell Extra Bold" panose="02060903040505020403" pitchFamily="18" charset="0"/>
                <a:cs typeface="Arial" panose="020B0604020202020204" pitchFamily="34" charset="0"/>
              </a:rPr>
              <a:t>  ATRAER</a:t>
            </a:r>
          </a:p>
          <a:p>
            <a:pPr lvl="2">
              <a:defRPr/>
            </a:pPr>
            <a:r>
              <a:rPr lang="en-US" altLang="en-US" sz="4000" dirty="0">
                <a:solidFill>
                  <a:srgbClr val="FFFF00"/>
                </a:solidFill>
                <a:latin typeface="Arial Black" panose="020B0A04020102020204" pitchFamily="34" charset="0"/>
                <a:cs typeface="Arial" panose="020B0604020202020204" pitchFamily="34" charset="0"/>
              </a:rPr>
              <a:t>&gt;</a:t>
            </a:r>
            <a:r>
              <a:rPr lang="en-US" altLang="en-US" sz="4000" b="1" dirty="0">
                <a:solidFill>
                  <a:srgbClr val="FFFF00"/>
                </a:solidFill>
                <a:latin typeface="Rockwell Extra Bold" panose="02060903040505020403" pitchFamily="18" charset="0"/>
                <a:cs typeface="Arial" panose="020B0604020202020204" pitchFamily="34" charset="0"/>
              </a:rPr>
              <a:t>  GANAR</a:t>
            </a:r>
            <a:endParaRPr lang="en-US" altLang="en-US" sz="800" b="1" dirty="0">
              <a:solidFill>
                <a:srgbClr val="FFFF00"/>
              </a:solidFill>
              <a:latin typeface="Rockwell Extra Bold" panose="02060903040505020403" pitchFamily="18" charset="0"/>
              <a:cs typeface="Arial" panose="020B0604020202020204" pitchFamily="34" charset="0"/>
            </a:endParaRPr>
          </a:p>
          <a:p>
            <a:pPr lvl="2">
              <a:defRPr/>
            </a:pPr>
            <a:r>
              <a:rPr lang="en-US" altLang="en-US" sz="4000" dirty="0">
                <a:solidFill>
                  <a:srgbClr val="FFFF00"/>
                </a:solidFill>
                <a:latin typeface="Arial Black" panose="020B0A04020102020204" pitchFamily="34" charset="0"/>
                <a:cs typeface="Arial" panose="020B0604020202020204" pitchFamily="34" charset="0"/>
              </a:rPr>
              <a:t>&gt;</a:t>
            </a:r>
            <a:r>
              <a:rPr lang="en-US" altLang="en-US" sz="4000" b="1" dirty="0">
                <a:solidFill>
                  <a:srgbClr val="FFFF00"/>
                </a:solidFill>
                <a:latin typeface="Rockwell Extra Bold" panose="02060903040505020403" pitchFamily="18" charset="0"/>
                <a:cs typeface="Arial" panose="020B0604020202020204" pitchFamily="34" charset="0"/>
              </a:rPr>
              <a:t> </a:t>
            </a:r>
            <a:r>
              <a:rPr lang="en-US" altLang="en-US" sz="1600" b="1" dirty="0">
                <a:solidFill>
                  <a:srgbClr val="FFFF00"/>
                </a:solidFill>
                <a:latin typeface="Rockwell Extra Bold" panose="02060903040505020403" pitchFamily="18" charset="0"/>
                <a:cs typeface="Arial" panose="020B0604020202020204" pitchFamily="34" charset="0"/>
              </a:rPr>
              <a:t>  </a:t>
            </a:r>
            <a:r>
              <a:rPr lang="en-US" altLang="en-US" sz="4000" b="1" dirty="0">
                <a:solidFill>
                  <a:srgbClr val="FFFF00"/>
                </a:solidFill>
                <a:latin typeface="Rockwell Extra Bold" panose="02060903040505020403" pitchFamily="18" charset="0"/>
                <a:cs typeface="Arial" panose="020B0604020202020204" pitchFamily="34" charset="0"/>
              </a:rPr>
              <a:t>RETENER  LA COSECHA</a:t>
            </a:r>
          </a:p>
          <a:p>
            <a:pPr algn="ctr">
              <a:defRPr/>
            </a:pPr>
            <a:endParaRPr lang="en-US" altLang="en-US" sz="2000" b="1" dirty="0">
              <a:solidFill>
                <a:srgbClr val="FFFF00"/>
              </a:solidFill>
              <a:latin typeface="Rockwell Extra Bold" panose="02060903040505020403" pitchFamily="18" charset="0"/>
              <a:cs typeface="Arial" panose="020B0604020202020204" pitchFamily="34" charset="0"/>
            </a:endParaRPr>
          </a:p>
          <a:p>
            <a:pPr algn="ctr">
              <a:defRPr/>
            </a:pPr>
            <a:endParaRPr lang="en-US" altLang="en-US" sz="2000" b="1" dirty="0">
              <a:solidFill>
                <a:srgbClr val="FFFF00"/>
              </a:solidFill>
              <a:latin typeface="Rockwell Extra Bold" panose="02060903040505020403" pitchFamily="18" charset="0"/>
              <a:cs typeface="Arial" panose="020B0604020202020204" pitchFamily="34" charset="0"/>
            </a:endParaRPr>
          </a:p>
          <a:p>
            <a:pPr algn="ctr">
              <a:defRPr/>
            </a:pPr>
            <a:r>
              <a:rPr lang="en-US" altLang="en-US" sz="3600" b="1" i="1" dirty="0">
                <a:solidFill>
                  <a:srgbClr val="66FF33"/>
                </a:solidFill>
                <a:latin typeface="Rockwell Extra Bold" panose="02060903040505020403" pitchFamily="18" charset="0"/>
                <a:cs typeface="Arial" panose="020B0604020202020204" pitchFamily="34" charset="0"/>
              </a:rPr>
              <a:t>“</a:t>
            </a:r>
            <a:r>
              <a:rPr lang="es-ES" altLang="en-US" sz="3600" b="1" i="1" dirty="0">
                <a:solidFill>
                  <a:srgbClr val="66FF33"/>
                </a:solidFill>
                <a:latin typeface="Rockwell Extra Bold" panose="02060903040505020403" pitchFamily="18" charset="0"/>
                <a:cs typeface="Arial" panose="020B0604020202020204" pitchFamily="34" charset="0"/>
              </a:rPr>
              <a:t>PORQUE EL HIJO DEL HOMBRE  VINO A BUSCAR Y A SALVAR LO QUE SE HABÍA PERDIDO</a:t>
            </a:r>
            <a:r>
              <a:rPr lang="en-US" altLang="en-US" sz="3600" b="1" i="1" dirty="0">
                <a:solidFill>
                  <a:srgbClr val="66FF33"/>
                </a:solidFill>
                <a:latin typeface="Rockwell Extra Bold" panose="02060903040505020403" pitchFamily="18" charset="0"/>
                <a:cs typeface="Arial" panose="020B0604020202020204" pitchFamily="34" charset="0"/>
              </a:rPr>
              <a:t>”</a:t>
            </a:r>
          </a:p>
          <a:p>
            <a:pPr algn="ctr">
              <a:defRPr/>
            </a:pPr>
            <a:endParaRPr lang="en-US" altLang="en-US" sz="800" b="1" i="1" dirty="0">
              <a:solidFill>
                <a:srgbClr val="66FF33"/>
              </a:solidFill>
              <a:latin typeface="Rockwell Extra Bold" panose="02060903040505020403" pitchFamily="18" charset="0"/>
              <a:cs typeface="Arial" panose="020B0604020202020204" pitchFamily="34" charset="0"/>
            </a:endParaRPr>
          </a:p>
          <a:p>
            <a:pPr>
              <a:defRPr/>
            </a:pPr>
            <a:r>
              <a:rPr lang="en-US" altLang="en-US" sz="1400" b="1" dirty="0">
                <a:solidFill>
                  <a:srgbClr val="66FF33"/>
                </a:solidFill>
                <a:cs typeface="Arial" panose="020B0604020202020204" pitchFamily="34" charset="0"/>
              </a:rPr>
              <a:t>                                                          </a:t>
            </a:r>
            <a:r>
              <a:rPr lang="en-US" altLang="en-US" sz="1600" b="1" dirty="0">
                <a:solidFill>
                  <a:srgbClr val="66FF33"/>
                </a:solidFill>
                <a:cs typeface="Arial" panose="020B0604020202020204" pitchFamily="34" charset="0"/>
              </a:rPr>
              <a:t>LUCAS 19:10</a:t>
            </a:r>
          </a:p>
          <a:p>
            <a:pPr algn="ctr">
              <a:defRPr/>
            </a:pPr>
            <a:endParaRPr lang="en-US" altLang="en-US" sz="1600" b="1" dirty="0">
              <a:solidFill>
                <a:srgbClr val="66FF33"/>
              </a:solidFill>
              <a:latin typeface="Rockwell Extra Bold" panose="02060903040505020403" pitchFamily="18" charset="0"/>
              <a:cs typeface="Arial" panose="020B0604020202020204" pitchFamily="34" charset="0"/>
            </a:endParaRPr>
          </a:p>
          <a:p>
            <a:pPr algn="ctr">
              <a:defRPr/>
            </a:pPr>
            <a:endParaRPr lang="en-US" altLang="en-US" sz="1600" b="1" dirty="0">
              <a:solidFill>
                <a:srgbClr val="66FF33"/>
              </a:solidFill>
              <a:latin typeface="Rockwell Extra Bold" panose="02060903040505020403" pitchFamily="18" charset="0"/>
              <a:cs typeface="Arial" panose="020B0604020202020204" pitchFamily="34" charset="0"/>
            </a:endParaRPr>
          </a:p>
        </p:txBody>
      </p:sp>
    </p:spTree>
  </p:cSld>
  <p:clrMapOvr>
    <a:masterClrMapping/>
  </p:clrMapOvr>
  <p:transition spd="slow">
    <p:checke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304800" y="123825"/>
            <a:ext cx="6705600" cy="9091613"/>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a:solidFill>
                <a:srgbClr val="FF0000"/>
              </a:solidFill>
              <a:latin typeface="Rockwell Extra Bold" panose="02060903040505020403" pitchFamily="18" charset="0"/>
            </a:endParaRPr>
          </a:p>
          <a:p>
            <a:pPr algn="ctr"/>
            <a:r>
              <a:rPr lang="en-US" altLang="en-US" sz="4400" b="1">
                <a:solidFill>
                  <a:srgbClr val="FFFF00"/>
                </a:solidFill>
                <a:latin typeface="Rockwell Extra Bold" panose="02060903040505020403" pitchFamily="18" charset="0"/>
              </a:rPr>
              <a:t>DIOS NECESITA MI DISPONIBILIDAD</a:t>
            </a:r>
          </a:p>
          <a:p>
            <a:pPr algn="ctr"/>
            <a:r>
              <a:rPr lang="en-US" altLang="en-US" sz="3600" b="1">
                <a:solidFill>
                  <a:srgbClr val="FFFF00"/>
                </a:solidFill>
                <a:latin typeface="Rockwell Extra Bold" panose="02060903040505020403" pitchFamily="18" charset="0"/>
              </a:rPr>
              <a:t>(Vs.  MI HABILIDAD)</a:t>
            </a:r>
          </a:p>
          <a:p>
            <a:pPr algn="ctr"/>
            <a:endParaRPr lang="en-US" altLang="en-US" sz="1600" b="1">
              <a:solidFill>
                <a:srgbClr val="FFFF00"/>
              </a:solidFill>
              <a:latin typeface="Rockwell Extra Bold" panose="02060903040505020403" pitchFamily="18" charset="0"/>
            </a:endParaRPr>
          </a:p>
          <a:p>
            <a:pPr algn="ctr"/>
            <a:r>
              <a:rPr lang="en-US" altLang="en-US" sz="4400" b="1">
                <a:solidFill>
                  <a:schemeClr val="bg1"/>
                </a:solidFill>
                <a:latin typeface="Rockwell Extra Bold" panose="02060903040505020403" pitchFamily="18" charset="0"/>
              </a:rPr>
              <a:t>Y NECESITO SU HABILIDAD</a:t>
            </a:r>
          </a:p>
          <a:p>
            <a:pPr algn="ctr"/>
            <a:r>
              <a:rPr lang="en-US" altLang="en-US" sz="3200" b="1">
                <a:solidFill>
                  <a:schemeClr val="bg1"/>
                </a:solidFill>
                <a:latin typeface="Rockwell Extra Bold" panose="02060903040505020403" pitchFamily="18" charset="0"/>
              </a:rPr>
              <a:t>(UNCIÓN DIVINA)</a:t>
            </a:r>
          </a:p>
          <a:p>
            <a:pPr algn="ctr"/>
            <a:endParaRPr lang="en-US" altLang="en-US" sz="1400" b="1">
              <a:solidFill>
                <a:schemeClr val="bg1"/>
              </a:solidFill>
              <a:latin typeface="Rockwell Extra Bold" panose="02060903040505020403" pitchFamily="18" charset="0"/>
            </a:endParaRPr>
          </a:p>
          <a:p>
            <a:pPr algn="ctr"/>
            <a:r>
              <a:rPr lang="en-US" altLang="en-US" sz="4400" b="1">
                <a:solidFill>
                  <a:srgbClr val="FFFF00"/>
                </a:solidFill>
                <a:latin typeface="Rockwell Extra Bold" panose="02060903040505020403" pitchFamily="18" charset="0"/>
              </a:rPr>
              <a:t>MI DISPONIBILLIDAD LE DA A DIOS OPORTUNIDAD DE HACER UN MILAGRO A TRAVÉS DE MI</a:t>
            </a:r>
          </a:p>
        </p:txBody>
      </p:sp>
    </p:spTree>
  </p:cSld>
  <p:clrMapOvr>
    <a:masterClrMapping/>
  </p:clrMapOvr>
  <p:transition spd="slow">
    <p:checke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304800" y="609600"/>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1200"/>
          </a:p>
        </p:txBody>
      </p:sp>
      <p:sp>
        <p:nvSpPr>
          <p:cNvPr id="427011" name="Rectangle 3"/>
          <p:cNvSpPr>
            <a:spLocks noChangeArrowheads="1"/>
          </p:cNvSpPr>
          <p:nvPr/>
        </p:nvSpPr>
        <p:spPr bwMode="auto">
          <a:xfrm>
            <a:off x="762000" y="1600200"/>
            <a:ext cx="5791200" cy="2895600"/>
          </a:xfrm>
          <a:prstGeom prst="rect">
            <a:avLst/>
          </a:prstGeom>
          <a:solidFill>
            <a:schemeClr val="accent2"/>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4000" u="sng">
                <a:solidFill>
                  <a:schemeClr val="bg1"/>
                </a:solidFill>
              </a:rPr>
              <a:t>SALA DE CUIDADOS</a:t>
            </a:r>
            <a:endParaRPr lang="en-US" altLang="en-US" sz="4000" u="sng">
              <a:solidFill>
                <a:schemeClr val="bg1"/>
              </a:solidFill>
            </a:endParaRPr>
          </a:p>
          <a:p>
            <a:pPr algn="ctr"/>
            <a:endParaRPr lang="en-US" altLang="en-US" sz="1600">
              <a:solidFill>
                <a:schemeClr val="bg1"/>
              </a:solidFill>
            </a:endParaRPr>
          </a:p>
          <a:p>
            <a:pPr algn="ctr"/>
            <a:endParaRPr lang="en-US" altLang="en-US" sz="1600">
              <a:solidFill>
                <a:schemeClr val="bg1"/>
              </a:solidFill>
            </a:endParaRPr>
          </a:p>
          <a:p>
            <a:pPr algn="ctr"/>
            <a:endParaRPr lang="en-US" altLang="en-US" sz="1600">
              <a:solidFill>
                <a:schemeClr val="bg1"/>
              </a:solidFill>
            </a:endParaRPr>
          </a:p>
          <a:p>
            <a:pPr algn="ctr"/>
            <a:endParaRPr lang="en-US" altLang="en-US" sz="1600">
              <a:solidFill>
                <a:schemeClr val="bg1"/>
              </a:solidFill>
            </a:endParaRPr>
          </a:p>
          <a:p>
            <a:pPr algn="ctr"/>
            <a:r>
              <a:rPr lang="en-US" altLang="en-US" sz="2800">
                <a:solidFill>
                  <a:schemeClr val="bg1"/>
                </a:solidFill>
              </a:rPr>
              <a:t>(</a:t>
            </a:r>
            <a:r>
              <a:rPr lang="es-ES" altLang="en-US" sz="2800">
                <a:solidFill>
                  <a:schemeClr val="bg1"/>
                </a:solidFill>
              </a:rPr>
              <a:t>MINISTERIO DE CUIDADOS</a:t>
            </a:r>
            <a:r>
              <a:rPr lang="en-US" altLang="en-US" sz="2800">
                <a:solidFill>
                  <a:schemeClr val="bg1"/>
                </a:solidFill>
              </a:rPr>
              <a:t>)</a:t>
            </a:r>
          </a:p>
        </p:txBody>
      </p:sp>
      <p:sp>
        <p:nvSpPr>
          <p:cNvPr id="427013" name="Rectangle 5"/>
          <p:cNvSpPr>
            <a:spLocks noChangeArrowheads="1"/>
          </p:cNvSpPr>
          <p:nvPr/>
        </p:nvSpPr>
        <p:spPr bwMode="auto">
          <a:xfrm>
            <a:off x="990600" y="5943600"/>
            <a:ext cx="5410200" cy="2895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4000" u="sng">
                <a:solidFill>
                  <a:schemeClr val="bg1"/>
                </a:solidFill>
              </a:rPr>
              <a:t>SALA DE ORACIÓN</a:t>
            </a:r>
            <a:endParaRPr lang="en-US" altLang="en-US" sz="4000" u="sng">
              <a:solidFill>
                <a:schemeClr val="bg1"/>
              </a:solidFill>
            </a:endParaRPr>
          </a:p>
          <a:p>
            <a:pPr algn="ctr"/>
            <a:r>
              <a:rPr lang="en-US" altLang="en-US" sz="4000">
                <a:solidFill>
                  <a:schemeClr val="bg1"/>
                </a:solidFill>
              </a:rPr>
              <a:t> </a:t>
            </a:r>
          </a:p>
          <a:p>
            <a:pPr algn="ctr"/>
            <a:r>
              <a:rPr lang="en-US" altLang="en-US" sz="2800">
                <a:solidFill>
                  <a:schemeClr val="bg1"/>
                </a:solidFill>
              </a:rPr>
              <a:t>(</a:t>
            </a:r>
            <a:r>
              <a:rPr lang="es-ES" altLang="en-US" sz="2800">
                <a:solidFill>
                  <a:schemeClr val="bg1"/>
                </a:solidFill>
              </a:rPr>
              <a:t>MINISTERIO DE ORACIÓN</a:t>
            </a:r>
            <a:r>
              <a:rPr lang="en-US" altLang="en-US" sz="2800">
                <a:solidFill>
                  <a:schemeClr val="bg1"/>
                </a:solidFill>
              </a:rPr>
              <a:t>)</a:t>
            </a:r>
          </a:p>
        </p:txBody>
      </p:sp>
      <p:sp>
        <p:nvSpPr>
          <p:cNvPr id="427014" name="Line 6"/>
          <p:cNvSpPr>
            <a:spLocks noChangeShapeType="1"/>
          </p:cNvSpPr>
          <p:nvPr/>
        </p:nvSpPr>
        <p:spPr bwMode="auto">
          <a:xfrm flipV="1">
            <a:off x="3657600" y="4800600"/>
            <a:ext cx="0" cy="838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27015" name="Rectangle 7"/>
          <p:cNvSpPr>
            <a:spLocks noChangeArrowheads="1"/>
          </p:cNvSpPr>
          <p:nvPr/>
        </p:nvSpPr>
        <p:spPr bwMode="auto">
          <a:xfrm>
            <a:off x="3276600" y="5791200"/>
            <a:ext cx="762000" cy="1524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27016" name="Rectangle 8"/>
          <p:cNvSpPr>
            <a:spLocks noChangeArrowheads="1"/>
          </p:cNvSpPr>
          <p:nvPr/>
        </p:nvSpPr>
        <p:spPr bwMode="auto">
          <a:xfrm>
            <a:off x="3276600" y="4495800"/>
            <a:ext cx="762000" cy="1524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4136" name="Text Box 9"/>
          <p:cNvSpPr txBox="1">
            <a:spLocks noChangeArrowheads="1"/>
          </p:cNvSpPr>
          <p:nvPr/>
        </p:nvSpPr>
        <p:spPr bwMode="auto">
          <a:xfrm>
            <a:off x="228600" y="373063"/>
            <a:ext cx="6858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solidFill>
                  <a:schemeClr val="accent2"/>
                </a:solidFill>
              </a:rPr>
              <a:t>LA PUERTA DELANTERA DE LA SALA DE CUIDADOS</a:t>
            </a:r>
          </a:p>
          <a:p>
            <a:pPr algn="ctr"/>
            <a:endParaRPr lang="en-US" altLang="en-US" sz="800">
              <a:solidFill>
                <a:schemeClr val="accent2"/>
              </a:solidFill>
            </a:endParaRPr>
          </a:p>
          <a:p>
            <a:pPr algn="ctr"/>
            <a:endParaRPr lang="en-US" altLang="en-US" sz="800">
              <a:solidFill>
                <a:schemeClr val="accent2"/>
              </a:solidFill>
            </a:endParaRPr>
          </a:p>
          <a:p>
            <a:pPr algn="ctr"/>
            <a:r>
              <a:rPr lang="es-ES" altLang="en-US" sz="1800">
                <a:solidFill>
                  <a:srgbClr val="FF3300"/>
                </a:solidFill>
              </a:rPr>
              <a:t>ES LA PUERTA TRASERA DE LA SALA DE ORACIÓN</a:t>
            </a:r>
            <a:endParaRPr lang="en-US" altLang="en-US" sz="1800">
              <a:solidFill>
                <a:srgbClr val="FF330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27010"/>
                                        </p:tgtEl>
                                        <p:attrNameLst>
                                          <p:attrName>style.visibility</p:attrName>
                                        </p:attrNameLst>
                                      </p:cBhvr>
                                      <p:to>
                                        <p:strVal val="visible"/>
                                      </p:to>
                                    </p:set>
                                    <p:anim calcmode="lin" valueType="num">
                                      <p:cBhvr additive="base">
                                        <p:cTn id="7" dur="500" fill="hold"/>
                                        <p:tgtEl>
                                          <p:spTgt spid="427010"/>
                                        </p:tgtEl>
                                        <p:attrNameLst>
                                          <p:attrName>ppt_x</p:attrName>
                                        </p:attrNameLst>
                                      </p:cBhvr>
                                      <p:tavLst>
                                        <p:tav tm="0">
                                          <p:val>
                                            <p:strVal val="0-#ppt_w/2"/>
                                          </p:val>
                                        </p:tav>
                                        <p:tav tm="100000">
                                          <p:val>
                                            <p:strVal val="#ppt_x"/>
                                          </p:val>
                                        </p:tav>
                                      </p:tavLst>
                                    </p:anim>
                                    <p:anim calcmode="lin" valueType="num">
                                      <p:cBhvr additive="base">
                                        <p:cTn id="8" dur="500" fill="hold"/>
                                        <p:tgtEl>
                                          <p:spTgt spid="427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7011"/>
                                        </p:tgtEl>
                                        <p:attrNameLst>
                                          <p:attrName>style.visibility</p:attrName>
                                        </p:attrNameLst>
                                      </p:cBhvr>
                                      <p:to>
                                        <p:strVal val="visible"/>
                                      </p:to>
                                    </p:set>
                                    <p:anim calcmode="lin" valueType="num">
                                      <p:cBhvr additive="base">
                                        <p:cTn id="13" dur="500" fill="hold"/>
                                        <p:tgtEl>
                                          <p:spTgt spid="427011"/>
                                        </p:tgtEl>
                                        <p:attrNameLst>
                                          <p:attrName>ppt_x</p:attrName>
                                        </p:attrNameLst>
                                      </p:cBhvr>
                                      <p:tavLst>
                                        <p:tav tm="0">
                                          <p:val>
                                            <p:strVal val="0-#ppt_w/2"/>
                                          </p:val>
                                        </p:tav>
                                        <p:tav tm="100000">
                                          <p:val>
                                            <p:strVal val="#ppt_x"/>
                                          </p:val>
                                        </p:tav>
                                      </p:tavLst>
                                    </p:anim>
                                    <p:anim calcmode="lin" valueType="num">
                                      <p:cBhvr additive="base">
                                        <p:cTn id="14" dur="500" fill="hold"/>
                                        <p:tgtEl>
                                          <p:spTgt spid="4270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27014"/>
                                        </p:tgtEl>
                                        <p:attrNameLst>
                                          <p:attrName>style.visibility</p:attrName>
                                        </p:attrNameLst>
                                      </p:cBhvr>
                                      <p:to>
                                        <p:strVal val="visible"/>
                                      </p:to>
                                    </p:set>
                                    <p:anim calcmode="lin" valueType="num">
                                      <p:cBhvr additive="base">
                                        <p:cTn id="19" dur="500" fill="hold"/>
                                        <p:tgtEl>
                                          <p:spTgt spid="427014"/>
                                        </p:tgtEl>
                                        <p:attrNameLst>
                                          <p:attrName>ppt_x</p:attrName>
                                        </p:attrNameLst>
                                      </p:cBhvr>
                                      <p:tavLst>
                                        <p:tav tm="0">
                                          <p:val>
                                            <p:strVal val="0-#ppt_w/2"/>
                                          </p:val>
                                        </p:tav>
                                        <p:tav tm="100000">
                                          <p:val>
                                            <p:strVal val="#ppt_x"/>
                                          </p:val>
                                        </p:tav>
                                      </p:tavLst>
                                    </p:anim>
                                    <p:anim calcmode="lin" valueType="num">
                                      <p:cBhvr additive="base">
                                        <p:cTn id="20" dur="500" fill="hold"/>
                                        <p:tgtEl>
                                          <p:spTgt spid="4270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7015"/>
                                        </p:tgtEl>
                                        <p:attrNameLst>
                                          <p:attrName>style.visibility</p:attrName>
                                        </p:attrNameLst>
                                      </p:cBhvr>
                                      <p:to>
                                        <p:strVal val="visible"/>
                                      </p:to>
                                    </p:set>
                                    <p:anim calcmode="lin" valueType="num">
                                      <p:cBhvr additive="base">
                                        <p:cTn id="25" dur="500" fill="hold"/>
                                        <p:tgtEl>
                                          <p:spTgt spid="427015"/>
                                        </p:tgtEl>
                                        <p:attrNameLst>
                                          <p:attrName>ppt_x</p:attrName>
                                        </p:attrNameLst>
                                      </p:cBhvr>
                                      <p:tavLst>
                                        <p:tav tm="0">
                                          <p:val>
                                            <p:strVal val="0-#ppt_w/2"/>
                                          </p:val>
                                        </p:tav>
                                        <p:tav tm="100000">
                                          <p:val>
                                            <p:strVal val="#ppt_x"/>
                                          </p:val>
                                        </p:tav>
                                      </p:tavLst>
                                    </p:anim>
                                    <p:anim calcmode="lin" valueType="num">
                                      <p:cBhvr additive="base">
                                        <p:cTn id="26" dur="500" fill="hold"/>
                                        <p:tgtEl>
                                          <p:spTgt spid="4270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7016"/>
                                        </p:tgtEl>
                                        <p:attrNameLst>
                                          <p:attrName>style.visibility</p:attrName>
                                        </p:attrNameLst>
                                      </p:cBhvr>
                                      <p:to>
                                        <p:strVal val="visible"/>
                                      </p:to>
                                    </p:set>
                                    <p:anim calcmode="lin" valueType="num">
                                      <p:cBhvr additive="base">
                                        <p:cTn id="31" dur="500" fill="hold"/>
                                        <p:tgtEl>
                                          <p:spTgt spid="427016"/>
                                        </p:tgtEl>
                                        <p:attrNameLst>
                                          <p:attrName>ppt_x</p:attrName>
                                        </p:attrNameLst>
                                      </p:cBhvr>
                                      <p:tavLst>
                                        <p:tav tm="0">
                                          <p:val>
                                            <p:strVal val="0-#ppt_w/2"/>
                                          </p:val>
                                        </p:tav>
                                        <p:tav tm="100000">
                                          <p:val>
                                            <p:strVal val="#ppt_x"/>
                                          </p:val>
                                        </p:tav>
                                      </p:tavLst>
                                    </p:anim>
                                    <p:anim calcmode="lin" valueType="num">
                                      <p:cBhvr additive="base">
                                        <p:cTn id="32" dur="500" fill="hold"/>
                                        <p:tgtEl>
                                          <p:spTgt spid="42701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iterate type="lt">
                                    <p:tmPct val="100000"/>
                                  </p:iterate>
                                  <p:childTnLst>
                                    <p:set>
                                      <p:cBhvr>
                                        <p:cTn id="36" dur="1" fill="hold">
                                          <p:stCondLst>
                                            <p:cond delay="0"/>
                                          </p:stCondLst>
                                        </p:cTn>
                                        <p:tgtEl>
                                          <p:spTgt spid="427013"/>
                                        </p:tgtEl>
                                        <p:attrNameLst>
                                          <p:attrName>style.visibility</p:attrName>
                                        </p:attrNameLst>
                                      </p:cBhvr>
                                      <p:to>
                                        <p:strVal val="visible"/>
                                      </p:to>
                                    </p:set>
                                    <p:animEffect transition="in" filter="box(out)">
                                      <p:cBhvr>
                                        <p:cTn id="37" dur="75"/>
                                        <p:tgtEl>
                                          <p:spTgt spid="42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utoUpdateAnimBg="0"/>
      <p:bldP spid="427011" grpId="0" animBg="1" autoUpdateAnimBg="0"/>
      <p:bldP spid="427013" grpId="0" animBg="1" autoUpdateAnimBg="0"/>
      <p:bldP spid="427015" grpId="0" animBg="1"/>
      <p:bldP spid="427016"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52400" y="92075"/>
            <a:ext cx="7010400" cy="9128125"/>
          </a:xfrm>
          <a:prstGeom prst="rect">
            <a:avLst/>
          </a:prstGeom>
          <a:gradFill rotWithShape="0">
            <a:gsLst>
              <a:gs pos="0">
                <a:schemeClr val="tx1"/>
              </a:gs>
              <a:gs pos="50000">
                <a:srgbClr val="800080"/>
              </a:gs>
              <a:gs pos="100000">
                <a:schemeClr val="tx1"/>
              </a:gs>
            </a:gsLst>
            <a:lin ang="5400000" scaled="1"/>
          </a:gradFill>
          <a:ln w="57150">
            <a:solidFill>
              <a:schemeClr val="tx1"/>
            </a:solidFill>
            <a:miter lim="800000"/>
            <a:headEnd/>
            <a:tailEnd/>
          </a:ln>
        </p:spPr>
        <p:txBody>
          <a:bodyPr lIns="91842" tIns="45921" rIns="91842" bIns="45921">
            <a:spAutoFit/>
          </a:bodyPr>
          <a:lstStyle>
            <a:lvl1pPr defTabSz="920750">
              <a:defRPr sz="2400">
                <a:solidFill>
                  <a:schemeClr val="tx1"/>
                </a:solidFill>
                <a:latin typeface="Times New Roman" panose="02020603050405020304" pitchFamily="18" charset="0"/>
              </a:defRPr>
            </a:lvl1pPr>
            <a:lvl2pPr marL="773113" indent="-300038" defTabSz="920750">
              <a:defRPr sz="2400">
                <a:solidFill>
                  <a:schemeClr val="tx1"/>
                </a:solidFill>
                <a:latin typeface="Times New Roman" panose="02020603050405020304" pitchFamily="18" charset="0"/>
              </a:defRPr>
            </a:lvl2pPr>
            <a:lvl3pPr marL="1189038" indent="-238125" defTabSz="920750">
              <a:defRPr sz="2400">
                <a:solidFill>
                  <a:schemeClr val="tx1"/>
                </a:solidFill>
                <a:latin typeface="Times New Roman" panose="02020603050405020304" pitchFamily="18" charset="0"/>
              </a:defRPr>
            </a:lvl3pPr>
            <a:lvl4pPr marL="1663700" indent="-239713" defTabSz="920750">
              <a:defRPr sz="2400">
                <a:solidFill>
                  <a:schemeClr val="tx1"/>
                </a:solidFill>
                <a:latin typeface="Times New Roman" panose="02020603050405020304" pitchFamily="18" charset="0"/>
              </a:defRPr>
            </a:lvl4pPr>
            <a:lvl5pPr marL="2139950" indent="-238125" defTabSz="920750">
              <a:defRPr sz="2400">
                <a:solidFill>
                  <a:schemeClr val="tx1"/>
                </a:solidFill>
                <a:latin typeface="Times New Roman" panose="02020603050405020304" pitchFamily="18" charset="0"/>
              </a:defRPr>
            </a:lvl5pPr>
            <a:lvl6pPr marL="2597150" indent="-238125" defTabSz="920750"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defTabSz="920750"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defTabSz="920750"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sz="3800" b="1">
                <a:solidFill>
                  <a:srgbClr val="FF3300"/>
                </a:solidFill>
              </a:rPr>
              <a:t> </a:t>
            </a:r>
            <a:r>
              <a:rPr lang="en-US" altLang="en-US" sz="4400" b="1" u="sng">
                <a:solidFill>
                  <a:srgbClr val="FFFF00"/>
                </a:solidFill>
              </a:rPr>
              <a:t>CRECIMIENTO  DE  LA IGLESIA</a:t>
            </a:r>
          </a:p>
          <a:p>
            <a:pPr algn="ctr">
              <a:spcBef>
                <a:spcPct val="50000"/>
              </a:spcBef>
              <a:defRPr/>
            </a:pPr>
            <a:endParaRPr lang="en-US" altLang="en-US" b="1" u="sng">
              <a:solidFill>
                <a:srgbClr val="FFFF00"/>
              </a:solidFill>
            </a:endParaRPr>
          </a:p>
          <a:p>
            <a:pPr algn="ctr">
              <a:spcBef>
                <a:spcPct val="50000"/>
              </a:spcBef>
              <a:defRPr/>
            </a:pPr>
            <a:r>
              <a:rPr lang="en-US" altLang="en-US" b="1">
                <a:solidFill>
                  <a:schemeClr val="bg1"/>
                </a:solidFill>
              </a:rPr>
              <a:t>FACTORES QUE PRODUCEN CRECIMIENTO:</a:t>
            </a:r>
          </a:p>
          <a:p>
            <a:pPr>
              <a:spcBef>
                <a:spcPct val="50000"/>
              </a:spcBef>
              <a:defRPr/>
            </a:pPr>
            <a:r>
              <a:rPr lang="en-US" altLang="en-US" b="1">
                <a:solidFill>
                  <a:schemeClr val="bg1"/>
                </a:solidFill>
              </a:rPr>
              <a:t>   - NÚUMERO DE VISITAS QUE VIENEN</a:t>
            </a:r>
          </a:p>
          <a:p>
            <a:pPr>
              <a:spcBef>
                <a:spcPct val="50000"/>
              </a:spcBef>
              <a:defRPr/>
            </a:pPr>
            <a:r>
              <a:rPr lang="en-US" altLang="en-US" b="1">
                <a:solidFill>
                  <a:schemeClr val="bg1"/>
                </a:solidFill>
              </a:rPr>
              <a:t>   - NÚMERO DE VISITAS QUE RETENEMOS</a:t>
            </a:r>
          </a:p>
          <a:p>
            <a:pPr>
              <a:spcBef>
                <a:spcPct val="50000"/>
              </a:spcBef>
              <a:defRPr/>
            </a:pPr>
            <a:endParaRPr lang="en-US" altLang="en-US" sz="1400" b="1">
              <a:solidFill>
                <a:srgbClr val="FFFF00"/>
              </a:solidFill>
            </a:endParaRPr>
          </a:p>
          <a:p>
            <a:pPr>
              <a:spcBef>
                <a:spcPct val="50000"/>
              </a:spcBef>
              <a:defRPr/>
            </a:pPr>
            <a:r>
              <a:rPr lang="en-US" altLang="en-US" b="1">
                <a:solidFill>
                  <a:srgbClr val="FFFF00"/>
                </a:solidFill>
              </a:rPr>
              <a:t>EL NÚMERO PROMEDIO DE VISITAS POR AÑO ES EL NÚMERO EN ASISTENCIA CADA DOMINGO.</a:t>
            </a:r>
          </a:p>
          <a:p>
            <a:pPr>
              <a:spcBef>
                <a:spcPct val="50000"/>
              </a:spcBef>
              <a:defRPr/>
            </a:pPr>
            <a:r>
              <a:rPr lang="en-US" altLang="en-US" b="1">
                <a:solidFill>
                  <a:srgbClr val="FFFF00"/>
                </a:solidFill>
              </a:rPr>
              <a:t>(IGLESIAS DE RÁPIDO CRECIMIENTO:  3-5X)</a:t>
            </a:r>
          </a:p>
          <a:p>
            <a:pPr>
              <a:spcBef>
                <a:spcPct val="50000"/>
              </a:spcBef>
              <a:defRPr/>
            </a:pPr>
            <a:r>
              <a:rPr lang="en-US" altLang="en-US" b="1">
                <a:solidFill>
                  <a:schemeClr val="bg1"/>
                </a:solidFill>
              </a:rPr>
              <a:t>75-95% DE LAS VISITAS SON INVITADAS POR UN MIEMBRO</a:t>
            </a:r>
          </a:p>
          <a:p>
            <a:pPr>
              <a:spcBef>
                <a:spcPct val="50000"/>
              </a:spcBef>
              <a:defRPr/>
            </a:pPr>
            <a:r>
              <a:rPr lang="en-US" altLang="en-US" b="1">
                <a:solidFill>
                  <a:schemeClr val="bg1"/>
                </a:solidFill>
              </a:rPr>
              <a:t>75% DE LAS VISITAS ESTÁN BUSCANDO RELACIONES (AMIGOS)</a:t>
            </a:r>
            <a:r>
              <a:rPr lang="en-US" altLang="en-US" b="1">
                <a:solidFill>
                  <a:srgbClr val="FFFF00"/>
                </a:solidFill>
              </a:rPr>
              <a:t> </a:t>
            </a:r>
          </a:p>
          <a:p>
            <a:pPr>
              <a:spcBef>
                <a:spcPct val="50000"/>
              </a:spcBef>
              <a:defRPr/>
            </a:pPr>
            <a:endParaRPr lang="en-US" altLang="en-US" sz="1200" b="1">
              <a:solidFill>
                <a:srgbClr val="FFFF00"/>
              </a:solidFill>
            </a:endParaRPr>
          </a:p>
          <a:p>
            <a:pPr algn="ctr">
              <a:spcBef>
                <a:spcPct val="50000"/>
              </a:spcBef>
              <a:defRPr/>
            </a:pPr>
            <a:r>
              <a:rPr lang="en-US" altLang="en-US" b="1">
                <a:solidFill>
                  <a:srgbClr val="FFFF00"/>
                </a:solidFill>
              </a:rPr>
              <a:t>ELLOS ESTAN BUSCANDO ALGUIEN QUE </a:t>
            </a:r>
            <a:r>
              <a:rPr lang="en-US" altLang="en-US" sz="2800" b="1" u="sng">
                <a:solidFill>
                  <a:srgbClr val="FFFF00"/>
                </a:solidFill>
              </a:rPr>
              <a:t>SUPLA SUS NECESIDADES</a:t>
            </a:r>
          </a:p>
          <a:p>
            <a:pPr algn="ctr">
              <a:spcBef>
                <a:spcPct val="50000"/>
              </a:spcBef>
              <a:defRPr/>
            </a:pPr>
            <a:endParaRPr lang="en-US" altLang="en-US" sz="1000" b="1" u="sng">
              <a:solidFill>
                <a:srgbClr val="FFFF00"/>
              </a:solidFill>
            </a:endParaRPr>
          </a:p>
        </p:txBody>
      </p:sp>
    </p:spTree>
  </p:cSld>
  <p:clrMapOvr>
    <a:masterClrMapping/>
  </p:clrMapOvr>
  <p:transition spd="slow">
    <p:checke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152400" y="117475"/>
            <a:ext cx="6934200" cy="9144000"/>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p:spPr>
        <p:txBody>
          <a:bodyPr lIns="91854" tIns="45927" rIns="91854" bIns="45927">
            <a:spAutoFit/>
          </a:bodyPr>
          <a:lstStyle>
            <a:lvl1pPr marL="460375" indent="-460375"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00" b="1" dirty="0">
              <a:solidFill>
                <a:srgbClr val="800080"/>
              </a:solidFill>
            </a:endParaRPr>
          </a:p>
          <a:p>
            <a:pPr>
              <a:spcBef>
                <a:spcPct val="0"/>
              </a:spcBef>
              <a:buFontTx/>
              <a:buNone/>
            </a:pPr>
            <a:endParaRPr lang="en-US" altLang="en-US" sz="1000" b="1" dirty="0">
              <a:solidFill>
                <a:srgbClr val="800080"/>
              </a:solidFill>
            </a:endParaRPr>
          </a:p>
          <a:p>
            <a:pPr algn="ctr">
              <a:spcBef>
                <a:spcPct val="0"/>
              </a:spcBef>
              <a:buFontTx/>
              <a:buNone/>
            </a:pPr>
            <a:r>
              <a:rPr lang="en-US" altLang="en-US" sz="3800" dirty="0">
                <a:solidFill>
                  <a:srgbClr val="800080"/>
                </a:solidFill>
                <a:latin typeface="Elephant" panose="02020904090505020303" pitchFamily="18" charset="0"/>
              </a:rPr>
              <a:t>EL  PORCENTAJE  MÁS ALTO  DE  NUEVOS CONVERSOS  VIENE DE:</a:t>
            </a:r>
          </a:p>
          <a:p>
            <a:pPr>
              <a:spcBef>
                <a:spcPct val="0"/>
              </a:spcBef>
              <a:buFontTx/>
              <a:buNone/>
            </a:pPr>
            <a:endParaRPr lang="en-US" altLang="en-US" sz="3800" dirty="0">
              <a:solidFill>
                <a:srgbClr val="800080"/>
              </a:solidFill>
              <a:latin typeface="Elephant" panose="02020904090505020303" pitchFamily="18" charset="0"/>
            </a:endParaRPr>
          </a:p>
          <a:p>
            <a:pPr>
              <a:spcBef>
                <a:spcPct val="0"/>
              </a:spcBef>
              <a:buFontTx/>
              <a:buNone/>
            </a:pPr>
            <a:r>
              <a:rPr lang="en-US" altLang="en-US" sz="2800" b="1" dirty="0">
                <a:solidFill>
                  <a:srgbClr val="FF0000"/>
                </a:solidFill>
                <a:latin typeface="Elephant" panose="02020904090505020303" pitchFamily="18" charset="0"/>
              </a:rPr>
              <a:t> 1. GENTE CON LA QUE HEMOS ESTABLECIDO UNA RELACIÓN E INVITAMOS</a:t>
            </a:r>
          </a:p>
          <a:p>
            <a:pPr>
              <a:spcBef>
                <a:spcPct val="0"/>
              </a:spcBef>
              <a:buFontTx/>
              <a:buNone/>
            </a:pPr>
            <a:r>
              <a:rPr lang="en-US" altLang="en-US" sz="2800" b="1" dirty="0">
                <a:solidFill>
                  <a:srgbClr val="800080"/>
                </a:solidFill>
              </a:rPr>
              <a:t> </a:t>
            </a:r>
          </a:p>
          <a:p>
            <a:pPr>
              <a:spcBef>
                <a:spcPct val="0"/>
              </a:spcBef>
              <a:buFontTx/>
              <a:buNone/>
            </a:pPr>
            <a:r>
              <a:rPr lang="en-US" altLang="en-US" sz="2800" b="1" dirty="0">
                <a:solidFill>
                  <a:srgbClr val="FF0000"/>
                </a:solidFill>
                <a:latin typeface="Algerian" panose="04020705040A02060702" pitchFamily="82" charset="0"/>
              </a:rPr>
              <a:t> </a:t>
            </a:r>
            <a:r>
              <a:rPr lang="en-US" altLang="en-US" sz="2800" b="1" dirty="0">
                <a:solidFill>
                  <a:srgbClr val="0000FF"/>
                </a:solidFill>
                <a:latin typeface="Elephant" panose="02020904090505020303" pitchFamily="18" charset="0"/>
              </a:rPr>
              <a:t>2. VISITAS A LA IGLESIA</a:t>
            </a:r>
          </a:p>
          <a:p>
            <a:pPr>
              <a:spcBef>
                <a:spcPct val="0"/>
              </a:spcBef>
              <a:buFontTx/>
              <a:buNone/>
            </a:pPr>
            <a:r>
              <a:rPr lang="en-US" altLang="en-US" b="1" dirty="0">
                <a:solidFill>
                  <a:srgbClr val="0000FF"/>
                </a:solidFill>
                <a:latin typeface="Algerian" panose="04020705040A02060702" pitchFamily="82" charset="0"/>
              </a:rPr>
              <a:t>     </a:t>
            </a:r>
            <a:r>
              <a:rPr lang="en-US" altLang="en-US" sz="1800" b="1" dirty="0">
                <a:solidFill>
                  <a:srgbClr val="0000FF"/>
                </a:solidFill>
                <a:latin typeface="Algerian" panose="04020705040A02060702" pitchFamily="82" charset="0"/>
              </a:rPr>
              <a:t>(</a:t>
            </a:r>
            <a:r>
              <a:rPr lang="en-US" altLang="en-US" sz="1800" dirty="0">
                <a:solidFill>
                  <a:srgbClr val="0000FF"/>
                </a:solidFill>
                <a:latin typeface="Arial Black" panose="020B0A04020102020204" pitchFamily="34" charset="0"/>
              </a:rPr>
              <a:t>Que </a:t>
            </a:r>
            <a:r>
              <a:rPr lang="en-US" altLang="en-US" sz="1800" dirty="0" err="1">
                <a:solidFill>
                  <a:srgbClr val="0000FF"/>
                </a:solidFill>
                <a:latin typeface="Arial Black" panose="020B0A04020102020204" pitchFamily="34" charset="0"/>
              </a:rPr>
              <a:t>vienen</a:t>
            </a:r>
            <a:r>
              <a:rPr lang="en-US" altLang="en-US" sz="1800" dirty="0">
                <a:solidFill>
                  <a:srgbClr val="0000FF"/>
                </a:solidFill>
                <a:latin typeface="Arial Black" panose="020B0A04020102020204" pitchFamily="34" charset="0"/>
              </a:rPr>
              <a:t> por </a:t>
            </a:r>
            <a:r>
              <a:rPr lang="en-US" altLang="en-US" sz="1800" dirty="0" err="1">
                <a:solidFill>
                  <a:srgbClr val="0000FF"/>
                </a:solidFill>
                <a:latin typeface="Arial Black" panose="020B0A04020102020204" pitchFamily="34" charset="0"/>
              </a:rPr>
              <a:t>sí</a:t>
            </a:r>
            <a:r>
              <a:rPr lang="en-US" altLang="en-US" sz="1800" dirty="0">
                <a:solidFill>
                  <a:srgbClr val="0000FF"/>
                </a:solidFill>
                <a:latin typeface="Arial Black" panose="020B0A04020102020204" pitchFamily="34" charset="0"/>
              </a:rPr>
              <a:t> solos, </a:t>
            </a:r>
            <a:r>
              <a:rPr lang="en-US" altLang="en-US" sz="1800" dirty="0" err="1">
                <a:solidFill>
                  <a:srgbClr val="0000FF"/>
                </a:solidFill>
                <a:latin typeface="Arial Black" panose="020B0A04020102020204" pitchFamily="34" charset="0"/>
              </a:rPr>
              <a:t>posiblemente</a:t>
            </a:r>
            <a:r>
              <a:rPr lang="en-US" altLang="en-US" sz="1800" dirty="0">
                <a:solidFill>
                  <a:srgbClr val="0000FF"/>
                </a:solidFill>
                <a:latin typeface="Arial Black" panose="020B0A04020102020204" pitchFamily="34" charset="0"/>
              </a:rPr>
              <a:t> por la</a:t>
            </a:r>
          </a:p>
          <a:p>
            <a:pPr>
              <a:spcBef>
                <a:spcPct val="0"/>
              </a:spcBef>
              <a:buFontTx/>
              <a:buNone/>
            </a:pPr>
            <a:r>
              <a:rPr lang="en-US" altLang="en-US" sz="1800" dirty="0">
                <a:solidFill>
                  <a:srgbClr val="0000FF"/>
                </a:solidFill>
                <a:latin typeface="Arial Black" panose="020B0A04020102020204" pitchFamily="34" charset="0"/>
              </a:rPr>
              <a:t>        </a:t>
            </a:r>
            <a:r>
              <a:rPr lang="en-US" altLang="en-US" sz="1800" dirty="0" err="1">
                <a:solidFill>
                  <a:srgbClr val="0000FF"/>
                </a:solidFill>
                <a:latin typeface="Arial Black" panose="020B0A04020102020204" pitchFamily="34" charset="0"/>
              </a:rPr>
              <a:t>publicidad</a:t>
            </a:r>
            <a:r>
              <a:rPr lang="en-US" altLang="en-US" sz="1800" dirty="0">
                <a:solidFill>
                  <a:srgbClr val="0000FF"/>
                </a:solidFill>
                <a:latin typeface="Arial Black" panose="020B0A04020102020204" pitchFamily="34" charset="0"/>
              </a:rPr>
              <a:t> o </a:t>
            </a:r>
            <a:r>
              <a:rPr lang="en-US" altLang="en-US" sz="1800" dirty="0" err="1">
                <a:solidFill>
                  <a:srgbClr val="0000FF"/>
                </a:solidFill>
                <a:latin typeface="Arial Black" panose="020B0A04020102020204" pitchFamily="34" charset="0"/>
              </a:rPr>
              <a:t>programas</a:t>
            </a:r>
            <a:r>
              <a:rPr lang="en-US" altLang="en-US" sz="1800" dirty="0">
                <a:solidFill>
                  <a:srgbClr val="0000FF"/>
                </a:solidFill>
                <a:latin typeface="Arial Black" panose="020B0A04020102020204" pitchFamily="34" charset="0"/>
              </a:rPr>
              <a:t> </a:t>
            </a:r>
            <a:r>
              <a:rPr lang="en-US" altLang="en-US" sz="1800" dirty="0" err="1">
                <a:solidFill>
                  <a:srgbClr val="0000FF"/>
                </a:solidFill>
                <a:latin typeface="Arial Black" panose="020B0A04020102020204" pitchFamily="34" charset="0"/>
              </a:rPr>
              <a:t>especiales</a:t>
            </a:r>
            <a:r>
              <a:rPr lang="en-US" altLang="en-US" sz="1800" dirty="0">
                <a:solidFill>
                  <a:srgbClr val="0000FF"/>
                </a:solidFill>
                <a:latin typeface="Arial Black" panose="020B0A04020102020204" pitchFamily="34" charset="0"/>
              </a:rPr>
              <a:t> o</a:t>
            </a:r>
          </a:p>
          <a:p>
            <a:pPr>
              <a:spcBef>
                <a:spcPct val="0"/>
              </a:spcBef>
              <a:buFontTx/>
              <a:buNone/>
            </a:pPr>
            <a:r>
              <a:rPr lang="en-US" altLang="en-US" sz="1800" dirty="0">
                <a:solidFill>
                  <a:srgbClr val="0000FF"/>
                </a:solidFill>
                <a:latin typeface="Arial Black" panose="020B0A04020102020204" pitchFamily="34" charset="0"/>
              </a:rPr>
              <a:t>        </a:t>
            </a:r>
            <a:r>
              <a:rPr lang="en-US" altLang="en-US" sz="1800" dirty="0" err="1">
                <a:solidFill>
                  <a:srgbClr val="0000FF"/>
                </a:solidFill>
                <a:latin typeface="Arial Black" panose="020B0A04020102020204" pitchFamily="34" charset="0"/>
              </a:rPr>
              <a:t>promociones</a:t>
            </a:r>
            <a:r>
              <a:rPr lang="en-US" altLang="en-US" sz="1800" dirty="0">
                <a:solidFill>
                  <a:srgbClr val="0000FF"/>
                </a:solidFill>
                <a:latin typeface="Arial Black" panose="020B0A04020102020204" pitchFamily="34" charset="0"/>
              </a:rPr>
              <a:t>)</a:t>
            </a:r>
            <a:endParaRPr lang="en-US" altLang="en-US" sz="1800" dirty="0">
              <a:solidFill>
                <a:srgbClr val="0000FF"/>
              </a:solidFill>
              <a:latin typeface="Algerian" panose="04020705040A02060702" pitchFamily="82" charset="0"/>
            </a:endParaRPr>
          </a:p>
          <a:p>
            <a:pPr>
              <a:spcBef>
                <a:spcPct val="0"/>
              </a:spcBef>
              <a:buFontTx/>
              <a:buNone/>
            </a:pPr>
            <a:endParaRPr lang="en-US" altLang="en-US" sz="2800" b="1" dirty="0">
              <a:solidFill>
                <a:schemeClr val="accent2"/>
              </a:solidFill>
            </a:endParaRPr>
          </a:p>
          <a:p>
            <a:pPr>
              <a:spcBef>
                <a:spcPct val="0"/>
              </a:spcBef>
              <a:buFontTx/>
              <a:buNone/>
            </a:pPr>
            <a:r>
              <a:rPr lang="en-US" altLang="en-US" sz="2800" b="1" dirty="0">
                <a:solidFill>
                  <a:srgbClr val="008000"/>
                </a:solidFill>
                <a:latin typeface="Algerian" panose="04020705040A02060702" pitchFamily="82" charset="0"/>
              </a:rPr>
              <a:t> </a:t>
            </a:r>
            <a:r>
              <a:rPr lang="en-US" altLang="en-US" sz="2800" b="1" dirty="0">
                <a:solidFill>
                  <a:srgbClr val="006600"/>
                </a:solidFill>
                <a:latin typeface="Elephant" panose="02020904090505020303" pitchFamily="18" charset="0"/>
              </a:rPr>
              <a:t>3. EXTRAÑOS</a:t>
            </a:r>
            <a:r>
              <a:rPr lang="en-US" altLang="en-US" b="1" dirty="0">
                <a:solidFill>
                  <a:srgbClr val="006600"/>
                </a:solidFill>
                <a:latin typeface="Algerian" panose="04020705040A02060702" pitchFamily="82" charset="0"/>
              </a:rPr>
              <a:t>  </a:t>
            </a:r>
          </a:p>
          <a:p>
            <a:pPr>
              <a:spcBef>
                <a:spcPct val="0"/>
              </a:spcBef>
              <a:buFontTx/>
              <a:buNone/>
            </a:pPr>
            <a:r>
              <a:rPr lang="en-US" altLang="en-US" sz="2800" b="1" dirty="0">
                <a:solidFill>
                  <a:srgbClr val="006600"/>
                </a:solidFill>
                <a:latin typeface="Algerian" panose="04020705040A02060702" pitchFamily="82" charset="0"/>
              </a:rPr>
              <a:t>      </a:t>
            </a:r>
            <a:r>
              <a:rPr lang="en-US" altLang="en-US" sz="2800" dirty="0">
                <a:solidFill>
                  <a:srgbClr val="006600"/>
                </a:solidFill>
                <a:latin typeface="Arial Black" panose="020B0A04020102020204" pitchFamily="34" charset="0"/>
              </a:rPr>
              <a:t>- </a:t>
            </a:r>
            <a:r>
              <a:rPr lang="en-US" altLang="en-US" sz="2800" dirty="0" err="1">
                <a:solidFill>
                  <a:srgbClr val="006600"/>
                </a:solidFill>
                <a:latin typeface="Arial Black" panose="020B0A04020102020204" pitchFamily="34" charset="0"/>
              </a:rPr>
              <a:t>Llamando</a:t>
            </a:r>
            <a:r>
              <a:rPr lang="en-US" altLang="en-US" sz="2800" dirty="0">
                <a:solidFill>
                  <a:srgbClr val="006600"/>
                </a:solidFill>
                <a:latin typeface="Arial Black" panose="020B0A04020102020204" pitchFamily="34" charset="0"/>
              </a:rPr>
              <a:t> </a:t>
            </a:r>
            <a:r>
              <a:rPr lang="en-US" altLang="en-US" sz="2800" dirty="0" err="1">
                <a:solidFill>
                  <a:srgbClr val="006600"/>
                </a:solidFill>
                <a:latin typeface="Arial Black" panose="020B0A04020102020204" pitchFamily="34" charset="0"/>
              </a:rPr>
              <a:t>puertas</a:t>
            </a:r>
            <a:r>
              <a:rPr lang="en-US" altLang="en-US" sz="2800" dirty="0">
                <a:solidFill>
                  <a:srgbClr val="006600"/>
                </a:solidFill>
                <a:latin typeface="Arial Black" panose="020B0A04020102020204" pitchFamily="34" charset="0"/>
              </a:rPr>
              <a:t> de </a:t>
            </a:r>
            <a:r>
              <a:rPr lang="en-US" altLang="en-US" sz="2800" dirty="0" err="1">
                <a:solidFill>
                  <a:srgbClr val="006600"/>
                </a:solidFill>
                <a:latin typeface="Arial Black" panose="020B0A04020102020204" pitchFamily="34" charset="0"/>
              </a:rPr>
              <a:t>oro</a:t>
            </a:r>
            <a:endParaRPr lang="en-US" altLang="en-US" sz="2800" dirty="0">
              <a:solidFill>
                <a:srgbClr val="006600"/>
              </a:solidFill>
              <a:latin typeface="Arial Black" panose="020B0A04020102020204" pitchFamily="34" charset="0"/>
            </a:endParaRPr>
          </a:p>
          <a:p>
            <a:pPr>
              <a:spcBef>
                <a:spcPct val="0"/>
              </a:spcBef>
              <a:buFontTx/>
              <a:buNone/>
            </a:pPr>
            <a:r>
              <a:rPr lang="en-US" altLang="en-US" sz="2400" b="1" dirty="0">
                <a:solidFill>
                  <a:srgbClr val="006600"/>
                </a:solidFill>
              </a:rPr>
              <a:t>           </a:t>
            </a:r>
            <a:r>
              <a:rPr lang="en-US" altLang="en-US" sz="1800" dirty="0">
                <a:solidFill>
                  <a:srgbClr val="006600"/>
                </a:solidFill>
                <a:latin typeface="Arial Black" panose="020B0A04020102020204" pitchFamily="34" charset="0"/>
              </a:rPr>
              <a:t>(</a:t>
            </a:r>
            <a:r>
              <a:rPr lang="en-US" altLang="en-US" sz="1800" dirty="0" err="1">
                <a:solidFill>
                  <a:srgbClr val="006600"/>
                </a:solidFill>
                <a:latin typeface="Arial Black" panose="020B0A04020102020204" pitchFamily="34" charset="0"/>
              </a:rPr>
              <a:t>Excepción</a:t>
            </a:r>
            <a:r>
              <a:rPr lang="en-US" altLang="en-US" sz="1800" dirty="0">
                <a:solidFill>
                  <a:srgbClr val="006600"/>
                </a:solidFill>
                <a:latin typeface="Arial Black" panose="020B0A04020102020204" pitchFamily="34" charset="0"/>
              </a:rPr>
              <a:t>: Dios </a:t>
            </a:r>
            <a:r>
              <a:rPr lang="en-US" altLang="en-US" sz="1800" dirty="0" err="1">
                <a:solidFill>
                  <a:srgbClr val="006600"/>
                </a:solidFill>
                <a:latin typeface="Arial Black" panose="020B0A04020102020204" pitchFamily="34" charset="0"/>
              </a:rPr>
              <a:t>nos</a:t>
            </a:r>
            <a:r>
              <a:rPr lang="en-US" altLang="en-US" sz="1800" dirty="0">
                <a:solidFill>
                  <a:srgbClr val="006600"/>
                </a:solidFill>
                <a:latin typeface="Arial Black" panose="020B0A04020102020204" pitchFamily="34" charset="0"/>
              </a:rPr>
              <a:t> </a:t>
            </a:r>
            <a:r>
              <a:rPr lang="en-US" altLang="en-US" sz="1800" dirty="0" err="1">
                <a:solidFill>
                  <a:srgbClr val="006600"/>
                </a:solidFill>
                <a:latin typeface="Arial Black" panose="020B0A04020102020204" pitchFamily="34" charset="0"/>
              </a:rPr>
              <a:t>guia</a:t>
            </a:r>
            <a:r>
              <a:rPr lang="en-US" altLang="en-US" sz="1800" dirty="0">
                <a:solidFill>
                  <a:srgbClr val="006600"/>
                </a:solidFill>
                <a:latin typeface="Arial Black" panose="020B0A04020102020204" pitchFamily="34" charset="0"/>
              </a:rPr>
              <a:t> a una </a:t>
            </a:r>
            <a:r>
              <a:rPr lang="en-US" altLang="en-US" sz="1800" dirty="0" err="1">
                <a:solidFill>
                  <a:srgbClr val="006600"/>
                </a:solidFill>
                <a:latin typeface="Arial Black" panose="020B0A04020102020204" pitchFamily="34" charset="0"/>
              </a:rPr>
              <a:t>puerta</a:t>
            </a:r>
            <a:r>
              <a:rPr lang="en-US" altLang="en-US" sz="1800" dirty="0">
                <a:solidFill>
                  <a:srgbClr val="006600"/>
                </a:solidFill>
                <a:latin typeface="Arial Black" panose="020B0A04020102020204" pitchFamily="34" charset="0"/>
              </a:rPr>
              <a:t>)</a:t>
            </a:r>
          </a:p>
          <a:p>
            <a:pPr>
              <a:spcBef>
                <a:spcPct val="0"/>
              </a:spcBef>
              <a:buFontTx/>
              <a:buNone/>
            </a:pPr>
            <a:endParaRPr lang="en-US" altLang="en-US" sz="1800" dirty="0">
              <a:solidFill>
                <a:srgbClr val="006600"/>
              </a:solidFill>
              <a:latin typeface="Arial Black" panose="020B0A04020102020204" pitchFamily="34" charset="0"/>
            </a:endParaRPr>
          </a:p>
          <a:p>
            <a:pPr>
              <a:spcBef>
                <a:spcPct val="0"/>
              </a:spcBef>
              <a:buFontTx/>
              <a:buNone/>
            </a:pPr>
            <a:endParaRPr lang="en-US" altLang="en-US" sz="1200" dirty="0">
              <a:solidFill>
                <a:srgbClr val="006600"/>
              </a:solidFill>
              <a:latin typeface="Arial Black" panose="020B0A04020102020204" pitchFamily="34" charset="0"/>
            </a:endParaRPr>
          </a:p>
          <a:p>
            <a:pPr>
              <a:spcBef>
                <a:spcPct val="0"/>
              </a:spcBef>
              <a:buFontTx/>
              <a:buNone/>
            </a:pPr>
            <a:endParaRPr lang="en-US" altLang="en-US" b="1" dirty="0">
              <a:solidFill>
                <a:srgbClr val="006600"/>
              </a:solidFill>
            </a:endParaRPr>
          </a:p>
        </p:txBody>
      </p:sp>
    </p:spTree>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AutoShape 2"/>
          <p:cNvSpPr>
            <a:spLocks noChangeArrowheads="1"/>
          </p:cNvSpPr>
          <p:nvPr/>
        </p:nvSpPr>
        <p:spPr bwMode="auto">
          <a:xfrm rot="1621">
            <a:off x="2105025" y="4845050"/>
            <a:ext cx="3200400" cy="2790825"/>
          </a:xfrm>
          <a:prstGeom prst="triangle">
            <a:avLst>
              <a:gd name="adj" fmla="val 50000"/>
            </a:avLst>
          </a:prstGeom>
          <a:solidFill>
            <a:srgbClr val="FF0000"/>
          </a:solidFill>
          <a:ln w="38100">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4035" name="AutoShape 3"/>
          <p:cNvSpPr>
            <a:spLocks noChangeArrowheads="1"/>
          </p:cNvSpPr>
          <p:nvPr/>
        </p:nvSpPr>
        <p:spPr bwMode="auto">
          <a:xfrm rot="10764879">
            <a:off x="2116138" y="1841500"/>
            <a:ext cx="2971800" cy="2665413"/>
          </a:xfrm>
          <a:prstGeom prst="triangle">
            <a:avLst>
              <a:gd name="adj" fmla="val 50000"/>
            </a:avLst>
          </a:prstGeom>
          <a:solidFill>
            <a:srgbClr val="FF0000"/>
          </a:solidFill>
          <a:ln w="38100">
            <a:solidFill>
              <a:schemeClr val="tx1"/>
            </a:solidFill>
            <a:miter lim="800000"/>
            <a:headEnd/>
            <a:tailEnd/>
          </a:ln>
        </p:spPr>
        <p:txBody>
          <a:bodyPr rot="10800000"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508932" name="AutoShape 4"/>
          <p:cNvSpPr>
            <a:spLocks noChangeArrowheads="1"/>
          </p:cNvSpPr>
          <p:nvPr/>
        </p:nvSpPr>
        <p:spPr bwMode="auto">
          <a:xfrm rot="-3620388">
            <a:off x="3438525" y="4029075"/>
            <a:ext cx="3200400" cy="2743200"/>
          </a:xfrm>
          <a:prstGeom prst="triangle">
            <a:avLst>
              <a:gd name="adj" fmla="val 50000"/>
            </a:avLst>
          </a:prstGeom>
          <a:solidFill>
            <a:srgbClr val="006600"/>
          </a:solidFill>
          <a:ln w="38100">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4037" name="AutoShape 5"/>
          <p:cNvSpPr>
            <a:spLocks noChangeArrowheads="1"/>
          </p:cNvSpPr>
          <p:nvPr/>
        </p:nvSpPr>
        <p:spPr bwMode="auto">
          <a:xfrm rot="3665180">
            <a:off x="711200" y="4094163"/>
            <a:ext cx="3200400" cy="2743200"/>
          </a:xfrm>
          <a:prstGeom prst="triangle">
            <a:avLst>
              <a:gd name="adj" fmla="val 50000"/>
            </a:avLst>
          </a:prstGeom>
          <a:solidFill>
            <a:schemeClr val="accent2"/>
          </a:solidFill>
          <a:ln w="38100">
            <a:solidFill>
              <a:schemeClr val="tx1"/>
            </a:solidFill>
            <a:miter lim="800000"/>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508934" name="AutoShape 6"/>
          <p:cNvSpPr>
            <a:spLocks noChangeArrowheads="1"/>
          </p:cNvSpPr>
          <p:nvPr/>
        </p:nvSpPr>
        <p:spPr bwMode="auto">
          <a:xfrm rot="-92278">
            <a:off x="3733800" y="1873250"/>
            <a:ext cx="3200400" cy="2667000"/>
          </a:xfrm>
          <a:prstGeom prst="triangle">
            <a:avLst>
              <a:gd name="adj" fmla="val 50000"/>
            </a:avLst>
          </a:prstGeom>
          <a:solidFill>
            <a:schemeClr val="accent2"/>
          </a:solidFill>
          <a:ln w="38100">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4039" name="AutoShape 7"/>
          <p:cNvSpPr>
            <a:spLocks noChangeArrowheads="1"/>
          </p:cNvSpPr>
          <p:nvPr/>
        </p:nvSpPr>
        <p:spPr bwMode="auto">
          <a:xfrm rot="7257735">
            <a:off x="711994" y="2569369"/>
            <a:ext cx="3116262" cy="2743200"/>
          </a:xfrm>
          <a:prstGeom prst="triangle">
            <a:avLst>
              <a:gd name="adj" fmla="val 50000"/>
            </a:avLst>
          </a:prstGeom>
          <a:solidFill>
            <a:srgbClr val="006600"/>
          </a:solidFill>
          <a:ln w="38100">
            <a:solidFill>
              <a:schemeClr val="tx1"/>
            </a:solidFill>
            <a:miter lim="800000"/>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508936" name="Oval 8"/>
          <p:cNvSpPr>
            <a:spLocks noChangeArrowheads="1"/>
          </p:cNvSpPr>
          <p:nvPr/>
        </p:nvSpPr>
        <p:spPr bwMode="auto">
          <a:xfrm>
            <a:off x="244475" y="1403350"/>
            <a:ext cx="6781800" cy="6705600"/>
          </a:xfrm>
          <a:prstGeom prst="ellipse">
            <a:avLst/>
          </a:prstGeom>
          <a:noFill/>
          <a:ln w="76200">
            <a:solidFill>
              <a:srgbClr val="FF0000"/>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4041" name="Text Box 9"/>
          <p:cNvSpPr txBox="1">
            <a:spLocks noChangeArrowheads="1"/>
          </p:cNvSpPr>
          <p:nvPr/>
        </p:nvSpPr>
        <p:spPr bwMode="auto">
          <a:xfrm>
            <a:off x="2943225" y="1868488"/>
            <a:ext cx="15160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A M O R</a:t>
            </a:r>
          </a:p>
          <a:p>
            <a:pPr algn="ctr"/>
            <a:endParaRPr lang="en-US" altLang="en-US" sz="800">
              <a:solidFill>
                <a:schemeClr val="bg1"/>
              </a:solidFill>
            </a:endParaRPr>
          </a:p>
          <a:p>
            <a:pPr algn="ctr"/>
            <a:r>
              <a:rPr lang="en-US" altLang="en-US" sz="1800">
                <a:solidFill>
                  <a:schemeClr val="bg1"/>
                </a:solidFill>
              </a:rPr>
              <a:t>Dios</a:t>
            </a:r>
          </a:p>
          <a:p>
            <a:pPr algn="ctr"/>
            <a:r>
              <a:rPr lang="en-US" altLang="en-US" sz="1800">
                <a:solidFill>
                  <a:schemeClr val="bg1"/>
                </a:solidFill>
              </a:rPr>
              <a:t>Ama al </a:t>
            </a:r>
          </a:p>
          <a:p>
            <a:pPr algn="ctr"/>
            <a:r>
              <a:rPr lang="en-US" altLang="en-US" sz="1800">
                <a:solidFill>
                  <a:schemeClr val="bg1"/>
                </a:solidFill>
              </a:rPr>
              <a:t>Hombre</a:t>
            </a:r>
          </a:p>
        </p:txBody>
      </p:sp>
      <p:sp>
        <p:nvSpPr>
          <p:cNvPr id="44042" name="Text Box 10"/>
          <p:cNvSpPr txBox="1">
            <a:spLocks noChangeArrowheads="1"/>
          </p:cNvSpPr>
          <p:nvPr/>
        </p:nvSpPr>
        <p:spPr bwMode="auto">
          <a:xfrm>
            <a:off x="2971800" y="6186488"/>
            <a:ext cx="15160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El hombre</a:t>
            </a:r>
          </a:p>
          <a:p>
            <a:pPr algn="ctr"/>
            <a:r>
              <a:rPr lang="en-US" altLang="en-US" sz="1800">
                <a:solidFill>
                  <a:schemeClr val="bg1"/>
                </a:solidFill>
              </a:rPr>
              <a:t>Ama a</a:t>
            </a:r>
          </a:p>
          <a:p>
            <a:pPr algn="ctr"/>
            <a:r>
              <a:rPr lang="en-US" altLang="en-US" sz="1800">
                <a:solidFill>
                  <a:schemeClr val="bg1"/>
                </a:solidFill>
              </a:rPr>
              <a:t>Dios</a:t>
            </a:r>
          </a:p>
          <a:p>
            <a:pPr algn="ctr"/>
            <a:endParaRPr lang="en-US" altLang="en-US" sz="800">
              <a:solidFill>
                <a:schemeClr val="bg1"/>
              </a:solidFill>
            </a:endParaRPr>
          </a:p>
          <a:p>
            <a:pPr algn="ctr"/>
            <a:r>
              <a:rPr lang="en-US" altLang="en-US" sz="2400">
                <a:solidFill>
                  <a:schemeClr val="bg1"/>
                </a:solidFill>
              </a:rPr>
              <a:t>A M O R</a:t>
            </a:r>
          </a:p>
        </p:txBody>
      </p:sp>
      <p:sp>
        <p:nvSpPr>
          <p:cNvPr id="508939" name="Line 11"/>
          <p:cNvSpPr>
            <a:spLocks noChangeShapeType="1"/>
          </p:cNvSpPr>
          <p:nvPr/>
        </p:nvSpPr>
        <p:spPr bwMode="auto">
          <a:xfrm flipV="1">
            <a:off x="3657600" y="5105400"/>
            <a:ext cx="0" cy="838200"/>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44044" name="Text Box 12"/>
          <p:cNvSpPr txBox="1">
            <a:spLocks noChangeArrowheads="1"/>
          </p:cNvSpPr>
          <p:nvPr/>
        </p:nvSpPr>
        <p:spPr bwMode="auto">
          <a:xfrm rot="-3468945">
            <a:off x="554038" y="2843213"/>
            <a:ext cx="24812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chemeClr val="bg1"/>
                </a:solidFill>
              </a:rPr>
              <a:t>COMUNICACIÓN</a:t>
            </a:r>
          </a:p>
          <a:p>
            <a:pPr algn="ctr"/>
            <a:endParaRPr lang="en-US" altLang="en-US" sz="800">
              <a:solidFill>
                <a:schemeClr val="bg1"/>
              </a:solidFill>
            </a:endParaRPr>
          </a:p>
          <a:p>
            <a:pPr algn="ctr"/>
            <a:r>
              <a:rPr lang="en-US" altLang="en-US" sz="1800">
                <a:solidFill>
                  <a:schemeClr val="bg1"/>
                </a:solidFill>
              </a:rPr>
              <a:t>El hombre</a:t>
            </a:r>
          </a:p>
          <a:p>
            <a:pPr algn="ctr"/>
            <a:r>
              <a:rPr lang="en-US" altLang="en-US" sz="1800">
                <a:solidFill>
                  <a:schemeClr val="bg1"/>
                </a:solidFill>
              </a:rPr>
              <a:t>habla con</a:t>
            </a:r>
          </a:p>
          <a:p>
            <a:pPr algn="ctr"/>
            <a:r>
              <a:rPr lang="en-US" altLang="en-US" sz="1800">
                <a:solidFill>
                  <a:schemeClr val="bg1"/>
                </a:solidFill>
              </a:rPr>
              <a:t>Dios</a:t>
            </a:r>
          </a:p>
          <a:p>
            <a:pPr algn="ctr"/>
            <a:endParaRPr lang="en-US" altLang="en-US" sz="1800">
              <a:solidFill>
                <a:schemeClr val="bg1"/>
              </a:solidFill>
            </a:endParaRPr>
          </a:p>
        </p:txBody>
      </p:sp>
      <p:sp>
        <p:nvSpPr>
          <p:cNvPr id="44045" name="Text Box 13"/>
          <p:cNvSpPr txBox="1">
            <a:spLocks noChangeArrowheads="1"/>
          </p:cNvSpPr>
          <p:nvPr/>
        </p:nvSpPr>
        <p:spPr bwMode="auto">
          <a:xfrm rot="-3592115">
            <a:off x="4390231" y="5049044"/>
            <a:ext cx="24812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Dios</a:t>
            </a:r>
          </a:p>
          <a:p>
            <a:pPr algn="ctr"/>
            <a:r>
              <a:rPr lang="en-US" altLang="en-US" sz="1800">
                <a:solidFill>
                  <a:schemeClr val="bg1"/>
                </a:solidFill>
              </a:rPr>
              <a:t>habla con</a:t>
            </a:r>
          </a:p>
          <a:p>
            <a:pPr algn="ctr"/>
            <a:r>
              <a:rPr lang="en-US" altLang="en-US" sz="1800">
                <a:solidFill>
                  <a:schemeClr val="bg1"/>
                </a:solidFill>
              </a:rPr>
              <a:t>el hombre</a:t>
            </a:r>
          </a:p>
          <a:p>
            <a:pPr algn="ctr"/>
            <a:endParaRPr lang="en-US" altLang="en-US" sz="800">
              <a:solidFill>
                <a:schemeClr val="bg1"/>
              </a:solidFill>
            </a:endParaRPr>
          </a:p>
          <a:p>
            <a:pPr algn="ctr"/>
            <a:r>
              <a:rPr lang="en-US" altLang="en-US" sz="2000">
                <a:solidFill>
                  <a:schemeClr val="bg1"/>
                </a:solidFill>
              </a:rPr>
              <a:t>COMUNICACIÓN</a:t>
            </a:r>
          </a:p>
        </p:txBody>
      </p:sp>
      <p:sp>
        <p:nvSpPr>
          <p:cNvPr id="44046" name="Text Box 14"/>
          <p:cNvSpPr txBox="1">
            <a:spLocks noChangeArrowheads="1"/>
          </p:cNvSpPr>
          <p:nvPr/>
        </p:nvSpPr>
        <p:spPr bwMode="auto">
          <a:xfrm rot="3620687">
            <a:off x="577850" y="5008563"/>
            <a:ext cx="22193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El hombre</a:t>
            </a:r>
          </a:p>
          <a:p>
            <a:pPr algn="ctr"/>
            <a:r>
              <a:rPr lang="en-US" altLang="en-US" sz="1800">
                <a:solidFill>
                  <a:schemeClr val="bg1"/>
                </a:solidFill>
              </a:rPr>
              <a:t>Confía en </a:t>
            </a:r>
          </a:p>
          <a:p>
            <a:pPr algn="ctr"/>
            <a:r>
              <a:rPr lang="en-US" altLang="en-US" sz="1800">
                <a:solidFill>
                  <a:schemeClr val="bg1"/>
                </a:solidFill>
              </a:rPr>
              <a:t>Dios</a:t>
            </a:r>
          </a:p>
          <a:p>
            <a:pPr algn="ctr"/>
            <a:endParaRPr lang="en-US" altLang="en-US" sz="800">
              <a:solidFill>
                <a:schemeClr val="bg1"/>
              </a:solidFill>
            </a:endParaRPr>
          </a:p>
          <a:p>
            <a:pPr algn="ctr"/>
            <a:r>
              <a:rPr lang="en-US" altLang="en-US" sz="2400">
                <a:solidFill>
                  <a:schemeClr val="bg1"/>
                </a:solidFill>
              </a:rPr>
              <a:t>CONFIANZA</a:t>
            </a:r>
          </a:p>
        </p:txBody>
      </p:sp>
      <p:sp>
        <p:nvSpPr>
          <p:cNvPr id="44047" name="Text Box 15"/>
          <p:cNvSpPr txBox="1">
            <a:spLocks noChangeArrowheads="1"/>
          </p:cNvSpPr>
          <p:nvPr/>
        </p:nvSpPr>
        <p:spPr bwMode="auto">
          <a:xfrm rot="3644684">
            <a:off x="4406900" y="2816226"/>
            <a:ext cx="22193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CONFIANZA</a:t>
            </a:r>
          </a:p>
          <a:p>
            <a:pPr algn="ctr"/>
            <a:endParaRPr lang="en-US" altLang="en-US" sz="800">
              <a:solidFill>
                <a:schemeClr val="bg1"/>
              </a:solidFill>
            </a:endParaRPr>
          </a:p>
          <a:p>
            <a:pPr algn="ctr"/>
            <a:r>
              <a:rPr lang="en-US" altLang="en-US" sz="1800">
                <a:solidFill>
                  <a:schemeClr val="bg1"/>
                </a:solidFill>
              </a:rPr>
              <a:t>Dios </a:t>
            </a:r>
          </a:p>
          <a:p>
            <a:pPr algn="ctr"/>
            <a:r>
              <a:rPr lang="en-US" altLang="en-US" sz="1800">
                <a:solidFill>
                  <a:schemeClr val="bg1"/>
                </a:solidFill>
              </a:rPr>
              <a:t>confía en</a:t>
            </a:r>
          </a:p>
          <a:p>
            <a:pPr algn="ctr"/>
            <a:r>
              <a:rPr lang="en-US" altLang="en-US" sz="1800">
                <a:solidFill>
                  <a:schemeClr val="bg1"/>
                </a:solidFill>
              </a:rPr>
              <a:t>el hombre</a:t>
            </a:r>
          </a:p>
        </p:txBody>
      </p:sp>
      <p:sp>
        <p:nvSpPr>
          <p:cNvPr id="508944" name="Line 16"/>
          <p:cNvSpPr>
            <a:spLocks noChangeShapeType="1"/>
          </p:cNvSpPr>
          <p:nvPr/>
        </p:nvSpPr>
        <p:spPr bwMode="auto">
          <a:xfrm>
            <a:off x="3600450" y="3505200"/>
            <a:ext cx="0" cy="762000"/>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45" name="Oval 17"/>
          <p:cNvSpPr>
            <a:spLocks noChangeArrowheads="1"/>
          </p:cNvSpPr>
          <p:nvPr/>
        </p:nvSpPr>
        <p:spPr bwMode="auto">
          <a:xfrm>
            <a:off x="3400425" y="4464050"/>
            <a:ext cx="457200" cy="457200"/>
          </a:xfrm>
          <a:prstGeom prst="ellipse">
            <a:avLst/>
          </a:prstGeom>
          <a:solidFill>
            <a:schemeClr val="tx1"/>
          </a:solidFill>
          <a:ln w="762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08946" name="Line 18"/>
          <p:cNvSpPr>
            <a:spLocks noChangeShapeType="1"/>
          </p:cNvSpPr>
          <p:nvPr/>
        </p:nvSpPr>
        <p:spPr bwMode="auto">
          <a:xfrm flipH="1">
            <a:off x="4038600" y="3994150"/>
            <a:ext cx="685800" cy="396875"/>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47" name="Line 19"/>
          <p:cNvSpPr>
            <a:spLocks noChangeShapeType="1"/>
          </p:cNvSpPr>
          <p:nvPr/>
        </p:nvSpPr>
        <p:spPr bwMode="auto">
          <a:xfrm>
            <a:off x="2362200" y="4038600"/>
            <a:ext cx="685800" cy="396875"/>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48" name="Line 20"/>
          <p:cNvSpPr>
            <a:spLocks noChangeShapeType="1"/>
          </p:cNvSpPr>
          <p:nvPr/>
        </p:nvSpPr>
        <p:spPr bwMode="auto">
          <a:xfrm flipV="1">
            <a:off x="2438400" y="5003800"/>
            <a:ext cx="685800" cy="396875"/>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49" name="Line 21"/>
          <p:cNvSpPr>
            <a:spLocks noChangeShapeType="1"/>
          </p:cNvSpPr>
          <p:nvPr/>
        </p:nvSpPr>
        <p:spPr bwMode="auto">
          <a:xfrm>
            <a:off x="6267450" y="2619375"/>
            <a:ext cx="17145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50" name="Line 22"/>
          <p:cNvSpPr>
            <a:spLocks noChangeShapeType="1"/>
          </p:cNvSpPr>
          <p:nvPr/>
        </p:nvSpPr>
        <p:spPr bwMode="auto">
          <a:xfrm flipH="1" flipV="1">
            <a:off x="822325" y="6651625"/>
            <a:ext cx="19685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51" name="Line 23"/>
          <p:cNvSpPr>
            <a:spLocks noChangeShapeType="1"/>
          </p:cNvSpPr>
          <p:nvPr/>
        </p:nvSpPr>
        <p:spPr bwMode="auto">
          <a:xfrm flipH="1">
            <a:off x="6689725" y="6019800"/>
            <a:ext cx="92075" cy="26035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8952" name="Line 24"/>
          <p:cNvSpPr>
            <a:spLocks noChangeShapeType="1"/>
          </p:cNvSpPr>
          <p:nvPr/>
        </p:nvSpPr>
        <p:spPr bwMode="auto">
          <a:xfrm flipV="1">
            <a:off x="857250" y="2641600"/>
            <a:ext cx="114300" cy="1778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44057" name="Text Box 25"/>
          <p:cNvSpPr txBox="1">
            <a:spLocks noChangeArrowheads="1"/>
          </p:cNvSpPr>
          <p:nvPr/>
        </p:nvSpPr>
        <p:spPr bwMode="auto">
          <a:xfrm>
            <a:off x="2286000" y="8350250"/>
            <a:ext cx="2632075" cy="646113"/>
          </a:xfrm>
          <a:prstGeom prst="rect">
            <a:avLst/>
          </a:prstGeom>
          <a:solidFill>
            <a:srgbClr val="FFFF00"/>
          </a:solidFill>
          <a:ln w="57150">
            <a:solidFill>
              <a:srgbClr val="000000"/>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b="1">
                <a:latin typeface="Rockwell Extra Bold" panose="02060903040505020403" pitchFamily="18" charset="0"/>
              </a:rPr>
              <a:t>HOMBRE</a:t>
            </a:r>
          </a:p>
        </p:txBody>
      </p:sp>
      <p:sp>
        <p:nvSpPr>
          <p:cNvPr id="44058" name="AutoShape 26"/>
          <p:cNvSpPr>
            <a:spLocks noChangeArrowheads="1"/>
          </p:cNvSpPr>
          <p:nvPr/>
        </p:nvSpPr>
        <p:spPr bwMode="auto">
          <a:xfrm>
            <a:off x="2828925" y="133350"/>
            <a:ext cx="2657475" cy="1219200"/>
          </a:xfrm>
          <a:prstGeom prst="irregularSeal1">
            <a:avLst/>
          </a:prstGeom>
          <a:solidFill>
            <a:srgbClr val="FFFF00"/>
          </a:solidFill>
          <a:ln w="57150">
            <a:solidFill>
              <a:srgbClr val="FF0000"/>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600" b="1">
                <a:solidFill>
                  <a:srgbClr val="FF0000"/>
                </a:solidFill>
                <a:latin typeface="Rockwell Extra Bold" panose="02060903040505020403" pitchFamily="18" charset="0"/>
              </a:rPr>
              <a:t>DIOS</a:t>
            </a:r>
          </a:p>
        </p:txBody>
      </p:sp>
      <p:sp>
        <p:nvSpPr>
          <p:cNvPr id="44059" name="Text Box 27"/>
          <p:cNvSpPr txBox="1">
            <a:spLocks noChangeArrowheads="1"/>
          </p:cNvSpPr>
          <p:nvPr/>
        </p:nvSpPr>
        <p:spPr bwMode="auto">
          <a:xfrm rot="-2424832">
            <a:off x="-192088" y="879475"/>
            <a:ext cx="30861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FF0000"/>
                </a:solidFill>
                <a:latin typeface="Rockwell Extra Bold" panose="02060903040505020403" pitchFamily="18" charset="0"/>
              </a:rPr>
              <a:t>Una Relación</a:t>
            </a:r>
          </a:p>
          <a:p>
            <a:pPr algn="ctr"/>
            <a:r>
              <a:rPr lang="en-US" altLang="en-US" sz="3200">
                <a:solidFill>
                  <a:srgbClr val="FF0000"/>
                </a:solidFill>
                <a:latin typeface="Rockwell Extra Bold" panose="02060903040505020403" pitchFamily="18" charset="0"/>
              </a:rPr>
              <a:t>Completa</a:t>
            </a:r>
          </a:p>
        </p:txBody>
      </p:sp>
      <p:sp>
        <p:nvSpPr>
          <p:cNvPr id="44060" name="Text Box 28"/>
          <p:cNvSpPr txBox="1">
            <a:spLocks noChangeArrowheads="1"/>
          </p:cNvSpPr>
          <p:nvPr/>
        </p:nvSpPr>
        <p:spPr bwMode="auto">
          <a:xfrm rot="-2070160">
            <a:off x="4979988" y="7602538"/>
            <a:ext cx="2035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200">
                <a:solidFill>
                  <a:srgbClr val="FF0000"/>
                </a:solidFill>
              </a:rPr>
              <a:t>Un ciclo </a:t>
            </a:r>
          </a:p>
          <a:p>
            <a:pPr algn="ctr"/>
            <a:r>
              <a:rPr lang="en-US" altLang="en-US" sz="2200">
                <a:solidFill>
                  <a:srgbClr val="FF0000"/>
                </a:solidFill>
              </a:rPr>
              <a:t>Continuo de</a:t>
            </a:r>
          </a:p>
          <a:p>
            <a:pPr algn="ctr"/>
            <a:r>
              <a:rPr lang="en-US" altLang="en-US" sz="2200">
                <a:solidFill>
                  <a:srgbClr val="FF0000"/>
                </a:solidFill>
              </a:rPr>
              <a:t>crecimiento</a:t>
            </a:r>
          </a:p>
        </p:txBody>
      </p:sp>
      <p:sp>
        <p:nvSpPr>
          <p:cNvPr id="44061" name="Text Box 29"/>
          <p:cNvSpPr txBox="1">
            <a:spLocks noChangeArrowheads="1"/>
          </p:cNvSpPr>
          <p:nvPr/>
        </p:nvSpPr>
        <p:spPr bwMode="auto">
          <a:xfrm rot="2074491">
            <a:off x="5534025" y="336550"/>
            <a:ext cx="13700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a:solidFill>
                  <a:srgbClr val="FF0000"/>
                </a:solidFill>
              </a:rPr>
              <a:t> </a:t>
            </a:r>
            <a:r>
              <a:rPr lang="en-US" altLang="en-US" sz="2000" i="1">
                <a:solidFill>
                  <a:srgbClr val="FF0000"/>
                </a:solidFill>
              </a:rPr>
              <a:t>Padre</a:t>
            </a:r>
          </a:p>
          <a:p>
            <a:pPr>
              <a:buFontTx/>
              <a:buChar char="-"/>
            </a:pPr>
            <a:r>
              <a:rPr lang="en-US" altLang="en-US" sz="2000" i="1">
                <a:solidFill>
                  <a:schemeClr val="accent2"/>
                </a:solidFill>
              </a:rPr>
              <a:t> Esposo</a:t>
            </a:r>
          </a:p>
          <a:p>
            <a:r>
              <a:rPr lang="en-US" altLang="en-US" sz="2000" i="1">
                <a:solidFill>
                  <a:srgbClr val="006600"/>
                </a:solidFill>
              </a:rPr>
              <a:t>- Amigo</a:t>
            </a:r>
          </a:p>
          <a:p>
            <a:pPr>
              <a:buFontTx/>
              <a:buChar char="-"/>
            </a:pPr>
            <a:r>
              <a:rPr lang="en-US" altLang="en-US" sz="2000" i="1">
                <a:solidFill>
                  <a:srgbClr val="660066"/>
                </a:solidFill>
              </a:rPr>
              <a:t> Amo</a:t>
            </a:r>
          </a:p>
          <a:p>
            <a:endParaRPr lang="en-US" altLang="en-US" sz="2000">
              <a:solidFill>
                <a:srgbClr val="660066"/>
              </a:solidFill>
            </a:endParaRPr>
          </a:p>
        </p:txBody>
      </p:sp>
      <p:sp>
        <p:nvSpPr>
          <p:cNvPr id="44062" name="Rectangle 30"/>
          <p:cNvSpPr>
            <a:spLocks noChangeArrowheads="1"/>
          </p:cNvSpPr>
          <p:nvPr/>
        </p:nvSpPr>
        <p:spPr bwMode="auto">
          <a:xfrm rot="2154990">
            <a:off x="381000" y="7902575"/>
            <a:ext cx="160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i="1">
                <a:solidFill>
                  <a:srgbClr val="FF0000"/>
                </a:solidFill>
              </a:rPr>
              <a:t> Hijo</a:t>
            </a:r>
          </a:p>
          <a:p>
            <a:pPr>
              <a:buFontTx/>
              <a:buChar char="-"/>
            </a:pPr>
            <a:r>
              <a:rPr lang="en-US" altLang="en-US" sz="2000" i="1">
                <a:solidFill>
                  <a:schemeClr val="accent2"/>
                </a:solidFill>
              </a:rPr>
              <a:t> Esposa </a:t>
            </a:r>
            <a:r>
              <a:rPr lang="en-US" altLang="en-US" sz="2000" i="1">
                <a:solidFill>
                  <a:srgbClr val="660066"/>
                </a:solidFill>
              </a:rPr>
              <a:t>     </a:t>
            </a:r>
            <a:r>
              <a:rPr lang="en-US" altLang="en-US" sz="2000" i="1">
                <a:solidFill>
                  <a:srgbClr val="006600"/>
                </a:solidFill>
              </a:rPr>
              <a:t>- Amigo</a:t>
            </a:r>
          </a:p>
          <a:p>
            <a:pPr>
              <a:buFontTx/>
              <a:buChar char="-"/>
            </a:pPr>
            <a:r>
              <a:rPr lang="en-US" altLang="en-US" sz="2000" i="1">
                <a:solidFill>
                  <a:srgbClr val="660066"/>
                </a:solidFill>
              </a:rPr>
              <a:t> Siervo</a:t>
            </a:r>
          </a:p>
        </p:txBody>
      </p:sp>
      <p:sp>
        <p:nvSpPr>
          <p:cNvPr id="508959" name="Line 31"/>
          <p:cNvSpPr>
            <a:spLocks noChangeShapeType="1"/>
          </p:cNvSpPr>
          <p:nvPr/>
        </p:nvSpPr>
        <p:spPr bwMode="auto">
          <a:xfrm flipH="1" flipV="1">
            <a:off x="4083050" y="4878388"/>
            <a:ext cx="685800" cy="395287"/>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890588"/>
            <a:ext cx="6908800" cy="8321675"/>
          </a:xfrm>
          <a:prstGeom prst="rect">
            <a:avLst/>
          </a:prstGeom>
          <a:gradFill rotWithShape="0">
            <a:gsLst>
              <a:gs pos="0">
                <a:schemeClr val="tx1"/>
              </a:gs>
              <a:gs pos="50000">
                <a:srgbClr val="660066"/>
              </a:gs>
              <a:gs pos="100000">
                <a:schemeClr val="tx1"/>
              </a:gs>
            </a:gsLst>
            <a:lin ang="5400000" scaled="1"/>
          </a:gradFill>
          <a:ln w="76200">
            <a:solidFill>
              <a:schemeClr val="tx1"/>
            </a:solidFill>
            <a:miter lim="800000"/>
            <a:headEnd/>
            <a:tailEnd/>
          </a:ln>
        </p:spPr>
        <p:txBody>
          <a:bodyPr lIns="91867" tIns="45933" rIns="91867" bIns="45933">
            <a:spAutoFit/>
          </a:bodyPr>
          <a:lstStyle>
            <a:lvl1pPr defTabSz="920750">
              <a:defRPr sz="2400">
                <a:solidFill>
                  <a:schemeClr val="tx1"/>
                </a:solidFill>
                <a:latin typeface="Times New Roman" panose="02020603050405020304" pitchFamily="18" charset="0"/>
              </a:defRPr>
            </a:lvl1pPr>
            <a:lvl2pPr marL="773113" indent="-300038" defTabSz="920750">
              <a:defRPr sz="2400">
                <a:solidFill>
                  <a:schemeClr val="tx1"/>
                </a:solidFill>
                <a:latin typeface="Times New Roman" panose="02020603050405020304" pitchFamily="18" charset="0"/>
              </a:defRPr>
            </a:lvl2pPr>
            <a:lvl3pPr marL="1189038" indent="-238125" defTabSz="920750">
              <a:defRPr sz="2400">
                <a:solidFill>
                  <a:schemeClr val="tx1"/>
                </a:solidFill>
                <a:latin typeface="Times New Roman" panose="02020603050405020304" pitchFamily="18" charset="0"/>
              </a:defRPr>
            </a:lvl3pPr>
            <a:lvl4pPr marL="1663700" indent="-239713" defTabSz="920750">
              <a:defRPr sz="2400">
                <a:solidFill>
                  <a:schemeClr val="tx1"/>
                </a:solidFill>
                <a:latin typeface="Times New Roman" panose="02020603050405020304" pitchFamily="18" charset="0"/>
              </a:defRPr>
            </a:lvl4pPr>
            <a:lvl5pPr marL="2139950" indent="-238125" defTabSz="920750">
              <a:defRPr sz="2400">
                <a:solidFill>
                  <a:schemeClr val="tx1"/>
                </a:solidFill>
                <a:latin typeface="Times New Roman" panose="02020603050405020304" pitchFamily="18" charset="0"/>
              </a:defRPr>
            </a:lvl5pPr>
            <a:lvl6pPr marL="2597150" indent="-238125" defTabSz="920750"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defTabSz="920750"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defTabSz="920750"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b="1">
                <a:solidFill>
                  <a:srgbClr val="FFFF00"/>
                </a:solidFill>
              </a:rPr>
              <a:t>LA IGLESIA RELACIONAL ES 15-20 MAS VECES LA ASISTENCIA PROMEDIO</a:t>
            </a:r>
          </a:p>
          <a:p>
            <a:pPr>
              <a:spcBef>
                <a:spcPct val="50000"/>
              </a:spcBef>
              <a:defRPr/>
            </a:pPr>
            <a:r>
              <a:rPr lang="en-US" altLang="en-US" sz="2100" b="1">
                <a:solidFill>
                  <a:schemeClr val="bg1"/>
                </a:solidFill>
              </a:rPr>
              <a:t>MIEMBROS INVITANDO A LOS NECESITADOS EN SU CÍRCULO DE INFLUENCIA QUE TIENEN NECESIDADES. TODOS TENEMOS UN CÍRCULO DE 15-20 PERSONAS CON LAS QUE TENEMOS UN NIVEL DE RELACIÓN</a:t>
            </a:r>
          </a:p>
          <a:p>
            <a:pPr>
              <a:spcBef>
                <a:spcPct val="50000"/>
              </a:spcBef>
              <a:defRPr/>
            </a:pPr>
            <a:r>
              <a:rPr lang="en-US" altLang="en-US" b="1">
                <a:solidFill>
                  <a:schemeClr val="bg1"/>
                </a:solidFill>
              </a:rPr>
              <a:t>EVENTOS ESPECIALES EN LA IGLESIA</a:t>
            </a:r>
          </a:p>
          <a:p>
            <a:pPr>
              <a:spcBef>
                <a:spcPct val="50000"/>
              </a:spcBef>
              <a:defRPr/>
            </a:pPr>
            <a:r>
              <a:rPr lang="en-US" altLang="en-US" b="1">
                <a:solidFill>
                  <a:srgbClr val="FFFF00"/>
                </a:solidFill>
              </a:rPr>
              <a:t>¡EL AMOR DE DIOS FLUYE A TRAVÉS DE LAS </a:t>
            </a:r>
            <a:r>
              <a:rPr lang="en-US" altLang="en-US" b="1" u="sng">
                <a:solidFill>
                  <a:srgbClr val="FFFF00"/>
                </a:solidFill>
              </a:rPr>
              <a:t>RELACIONES</a:t>
            </a:r>
            <a:r>
              <a:rPr lang="en-US" altLang="en-US" b="1">
                <a:solidFill>
                  <a:srgbClr val="FFFF00"/>
                </a:solidFill>
              </a:rPr>
              <a:t>!</a:t>
            </a:r>
          </a:p>
          <a:p>
            <a:pPr>
              <a:spcBef>
                <a:spcPct val="50000"/>
              </a:spcBef>
              <a:defRPr/>
            </a:pPr>
            <a:r>
              <a:rPr lang="en-US" altLang="en-US" b="1">
                <a:solidFill>
                  <a:srgbClr val="FFFF00"/>
                </a:solidFill>
              </a:rPr>
              <a:t>¡DEBEMOS EDIFICAR </a:t>
            </a:r>
            <a:r>
              <a:rPr lang="en-US" altLang="en-US" b="1" u="sng">
                <a:solidFill>
                  <a:srgbClr val="FFFF00"/>
                </a:solidFill>
              </a:rPr>
              <a:t>RELACIONES</a:t>
            </a:r>
            <a:r>
              <a:rPr lang="en-US" altLang="en-US" b="1">
                <a:solidFill>
                  <a:srgbClr val="FFFF00"/>
                </a:solidFill>
              </a:rPr>
              <a:t> CON LA GENTE NECESITADA!</a:t>
            </a:r>
          </a:p>
          <a:p>
            <a:pPr>
              <a:spcBef>
                <a:spcPct val="50000"/>
              </a:spcBef>
              <a:defRPr/>
            </a:pPr>
            <a:r>
              <a:rPr lang="en-US" altLang="en-US" b="1">
                <a:solidFill>
                  <a:schemeClr val="bg1"/>
                </a:solidFill>
              </a:rPr>
              <a:t>¡LOS ÚNICOS CANDIDATOS SON LOS QUE TIENEN </a:t>
            </a:r>
            <a:r>
              <a:rPr lang="en-US" altLang="en-US" b="1" u="sng">
                <a:solidFill>
                  <a:schemeClr val="bg1"/>
                </a:solidFill>
              </a:rPr>
              <a:t>NECEDIDAD</a:t>
            </a:r>
            <a:r>
              <a:rPr lang="en-US" altLang="en-US" b="1">
                <a:solidFill>
                  <a:schemeClr val="bg1"/>
                </a:solidFill>
              </a:rPr>
              <a:t>!</a:t>
            </a:r>
          </a:p>
          <a:p>
            <a:pPr>
              <a:spcBef>
                <a:spcPct val="50000"/>
              </a:spcBef>
              <a:defRPr/>
            </a:pPr>
            <a:r>
              <a:rPr lang="en-US" altLang="en-US" b="1">
                <a:solidFill>
                  <a:schemeClr val="bg1"/>
                </a:solidFill>
              </a:rPr>
              <a:t>¡GANAR ALMAS ES MINISTRAR LAS NECESIDADES DE LA GENTE CON </a:t>
            </a:r>
            <a:r>
              <a:rPr lang="en-US" altLang="en-US" b="1" u="sng">
                <a:solidFill>
                  <a:schemeClr val="bg1"/>
                </a:solidFill>
              </a:rPr>
              <a:t>NECESIDAD</a:t>
            </a:r>
            <a:r>
              <a:rPr lang="en-US" altLang="en-US" b="1">
                <a:solidFill>
                  <a:schemeClr val="bg1"/>
                </a:solidFill>
              </a:rPr>
              <a:t>!</a:t>
            </a:r>
          </a:p>
          <a:p>
            <a:pPr>
              <a:spcBef>
                <a:spcPct val="50000"/>
              </a:spcBef>
              <a:defRPr/>
            </a:pPr>
            <a:r>
              <a:rPr lang="en-US" altLang="en-US" b="1">
                <a:solidFill>
                  <a:schemeClr val="bg1"/>
                </a:solidFill>
              </a:rPr>
              <a:t>    - ¡ENCUENTRA UNA NECESIDA Y SÁNALA!</a:t>
            </a:r>
          </a:p>
          <a:p>
            <a:pPr>
              <a:spcBef>
                <a:spcPct val="50000"/>
              </a:spcBef>
              <a:defRPr/>
            </a:pPr>
            <a:r>
              <a:rPr lang="en-US" altLang="en-US" b="1">
                <a:solidFill>
                  <a:schemeClr val="bg1"/>
                </a:solidFill>
              </a:rPr>
              <a:t>    - ¡ENCUENTRA UNA HERIDA Y SÁNALA!</a:t>
            </a:r>
            <a:r>
              <a:rPr lang="en-US" altLang="en-US" sz="400" b="1">
                <a:solidFill>
                  <a:srgbClr val="800080"/>
                </a:solidFill>
              </a:rPr>
              <a:t> </a:t>
            </a:r>
          </a:p>
        </p:txBody>
      </p:sp>
      <p:sp>
        <p:nvSpPr>
          <p:cNvPr id="310275" name="Text Box 3"/>
          <p:cNvSpPr txBox="1">
            <a:spLocks noChangeArrowheads="1"/>
          </p:cNvSpPr>
          <p:nvPr/>
        </p:nvSpPr>
        <p:spPr bwMode="auto">
          <a:xfrm>
            <a:off x="228600" y="153988"/>
            <a:ext cx="6934200" cy="595312"/>
          </a:xfrm>
          <a:prstGeom prst="rect">
            <a:avLst/>
          </a:prstGeom>
          <a:solidFill>
            <a:srgbClr val="660066"/>
          </a:solidFill>
          <a:ln w="76200">
            <a:solidFill>
              <a:schemeClr val="tx1"/>
            </a:solidFill>
            <a:miter lim="800000"/>
            <a:headEnd/>
            <a:tailEnd/>
          </a:ln>
        </p:spPr>
        <p:txBody>
          <a:bodyPr lIns="91266" tIns="45633" rIns="91266" bIns="4563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500" b="1">
                <a:solidFill>
                  <a:schemeClr val="bg1"/>
                </a:solidFill>
                <a:latin typeface="Times New Roman" panose="02020603050405020304" pitchFamily="18" charset="0"/>
              </a:rPr>
              <a:t>¿CÓMO CONSEGUIMOS MÁS VISITAS?</a:t>
            </a:r>
          </a:p>
          <a:p>
            <a:pPr algn="ctr">
              <a:spcBef>
                <a:spcPct val="50000"/>
              </a:spcBef>
            </a:pPr>
            <a:endParaRPr lang="en-US" altLang="en-US" sz="200" b="1">
              <a:solidFill>
                <a:schemeClr val="bg1"/>
              </a:solidFill>
              <a:latin typeface="Times New Roman" panose="02020603050405020304" pitchFamily="18" charset="0"/>
            </a:endParaRPr>
          </a:p>
        </p:txBody>
      </p:sp>
    </p:spTree>
  </p:cSld>
  <p:clrMapOvr>
    <a:masterClrMapping/>
  </p:clrMapOvr>
  <p:transition spd="slow">
    <p:checke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Oval 2"/>
          <p:cNvSpPr>
            <a:spLocks noChangeArrowheads="1"/>
          </p:cNvSpPr>
          <p:nvPr/>
        </p:nvSpPr>
        <p:spPr bwMode="auto">
          <a:xfrm>
            <a:off x="244475" y="777875"/>
            <a:ext cx="6826250" cy="6450013"/>
          </a:xfrm>
          <a:prstGeom prst="ellipse">
            <a:avLst/>
          </a:prstGeom>
          <a:gradFill rotWithShape="1">
            <a:gsLst>
              <a:gs pos="0">
                <a:srgbClr val="760000"/>
              </a:gs>
              <a:gs pos="50000">
                <a:srgbClr val="FF0000"/>
              </a:gs>
              <a:gs pos="100000">
                <a:srgbClr val="760000"/>
              </a:gs>
            </a:gsLst>
            <a:lin ang="0" scaled="1"/>
          </a:gradFill>
          <a:ln w="9525">
            <a:solidFill>
              <a:schemeClr val="tx1"/>
            </a:solidFill>
            <a:prstDash val="dash"/>
            <a:round/>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n-US" sz="2400">
              <a:cs typeface="Arial" panose="020B0604020202020204" pitchFamily="34" charset="0"/>
            </a:endParaRPr>
          </a:p>
        </p:txBody>
      </p:sp>
      <p:sp>
        <p:nvSpPr>
          <p:cNvPr id="14339" name="Oval 3"/>
          <p:cNvSpPr>
            <a:spLocks noChangeArrowheads="1"/>
          </p:cNvSpPr>
          <p:nvPr/>
        </p:nvSpPr>
        <p:spPr bwMode="auto">
          <a:xfrm>
            <a:off x="1300163" y="1844675"/>
            <a:ext cx="4633912" cy="4276725"/>
          </a:xfrm>
          <a:prstGeom prst="ellipse">
            <a:avLst/>
          </a:prstGeom>
          <a:gradFill rotWithShape="1">
            <a:gsLst>
              <a:gs pos="0">
                <a:schemeClr val="accent2">
                  <a:gamma/>
                  <a:shade val="46275"/>
                  <a:invGamma/>
                </a:schemeClr>
              </a:gs>
              <a:gs pos="100000">
                <a:schemeClr val="accent2"/>
              </a:gs>
            </a:gsLst>
            <a:path path="shape">
              <a:fillToRect l="50000" t="50000" r="50000" b="50000"/>
            </a:path>
          </a:gradFill>
          <a:ln w="9525">
            <a:solidFill>
              <a:schemeClr val="tx1"/>
            </a:solidFill>
            <a:round/>
            <a:headEnd/>
            <a:tailEnd/>
          </a:ln>
          <a:effectLst/>
        </p:spPr>
        <p:txBody>
          <a:bodyPr wrap="none" lIns="92017" tIns="46008" rIns="92017" bIns="46008" anchor="ctr"/>
          <a:lstStyle/>
          <a:p>
            <a:pPr algn="ctr" defTabSz="920750">
              <a:defRPr/>
            </a:pPr>
            <a:endParaRPr lang="es-ES" sz="2400">
              <a:latin typeface="Times New Roman" pitchFamily="18" charset="0"/>
              <a:cs typeface="Arial" charset="0"/>
            </a:endParaRPr>
          </a:p>
        </p:txBody>
      </p:sp>
      <p:sp>
        <p:nvSpPr>
          <p:cNvPr id="312324" name="Text Box 4"/>
          <p:cNvSpPr txBox="1">
            <a:spLocks noChangeArrowheads="1"/>
          </p:cNvSpPr>
          <p:nvPr/>
        </p:nvSpPr>
        <p:spPr bwMode="auto">
          <a:xfrm>
            <a:off x="2824163" y="2987675"/>
            <a:ext cx="1606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400" b="1">
                <a:solidFill>
                  <a:schemeClr val="bg1"/>
                </a:solidFill>
                <a:cs typeface="Arial" panose="020B0604020202020204" pitchFamily="34" charset="0"/>
              </a:rPr>
              <a:t>LOS  QUE</a:t>
            </a:r>
          </a:p>
          <a:p>
            <a:pPr algn="ctr">
              <a:spcBef>
                <a:spcPct val="0"/>
              </a:spcBef>
              <a:buFontTx/>
              <a:buNone/>
            </a:pPr>
            <a:r>
              <a:rPr lang="es-ES" altLang="en-US" sz="2400" b="1">
                <a:solidFill>
                  <a:schemeClr val="bg1"/>
                </a:solidFill>
                <a:cs typeface="Arial" panose="020B0604020202020204" pitchFamily="34" charset="0"/>
              </a:rPr>
              <a:t>ASISTEN </a:t>
            </a:r>
          </a:p>
          <a:p>
            <a:pPr algn="ctr">
              <a:spcBef>
                <a:spcPct val="0"/>
              </a:spcBef>
              <a:buFontTx/>
              <a:buNone/>
            </a:pPr>
            <a:r>
              <a:rPr lang="es-ES" altLang="en-US" sz="2400" b="1">
                <a:solidFill>
                  <a:schemeClr val="bg1"/>
                </a:solidFill>
                <a:cs typeface="Arial" panose="020B0604020202020204" pitchFamily="34" charset="0"/>
              </a:rPr>
              <a:t>A LA </a:t>
            </a:r>
          </a:p>
          <a:p>
            <a:pPr algn="ctr">
              <a:spcBef>
                <a:spcPct val="0"/>
              </a:spcBef>
              <a:buFontTx/>
              <a:buNone/>
            </a:pPr>
            <a:r>
              <a:rPr lang="es-ES" altLang="en-US" sz="2400" b="1">
                <a:solidFill>
                  <a:schemeClr val="bg1"/>
                </a:solidFill>
                <a:cs typeface="Arial" panose="020B0604020202020204" pitchFamily="34" charset="0"/>
              </a:rPr>
              <a:t>IGLESIA</a:t>
            </a:r>
            <a:endParaRPr lang="en-US" altLang="en-US" sz="2400" b="1">
              <a:solidFill>
                <a:schemeClr val="bg1"/>
              </a:solidFill>
              <a:cs typeface="Arial" panose="020B0604020202020204" pitchFamily="34" charset="0"/>
            </a:endParaRPr>
          </a:p>
        </p:txBody>
      </p:sp>
      <p:sp>
        <p:nvSpPr>
          <p:cNvPr id="312325" name="Text Box 5"/>
          <p:cNvSpPr txBox="1">
            <a:spLocks noChangeArrowheads="1"/>
          </p:cNvSpPr>
          <p:nvPr/>
        </p:nvSpPr>
        <p:spPr bwMode="auto">
          <a:xfrm>
            <a:off x="2579688" y="968375"/>
            <a:ext cx="2251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400" b="1">
                <a:solidFill>
                  <a:schemeClr val="bg1"/>
                </a:solidFill>
                <a:cs typeface="Arial" panose="020B0604020202020204" pitchFamily="34" charset="0"/>
              </a:rPr>
              <a:t>LA IGLESIA </a:t>
            </a:r>
          </a:p>
          <a:p>
            <a:pPr algn="ctr">
              <a:spcBef>
                <a:spcPct val="0"/>
              </a:spcBef>
              <a:buFontTx/>
              <a:buNone/>
            </a:pPr>
            <a:r>
              <a:rPr lang="es-ES" altLang="en-US" sz="2400" b="1">
                <a:solidFill>
                  <a:schemeClr val="bg1"/>
                </a:solidFill>
                <a:cs typeface="Arial" panose="020B0604020202020204" pitchFamily="34" charset="0"/>
              </a:rPr>
              <a:t>RELACIONAL</a:t>
            </a:r>
            <a:endParaRPr lang="en-US" altLang="en-US" sz="2400" b="1">
              <a:solidFill>
                <a:schemeClr val="bg1"/>
              </a:solidFill>
              <a:cs typeface="Arial" panose="020B0604020202020204" pitchFamily="34" charset="0"/>
            </a:endParaRPr>
          </a:p>
        </p:txBody>
      </p:sp>
      <p:sp>
        <p:nvSpPr>
          <p:cNvPr id="312326" name="Text Box 6"/>
          <p:cNvSpPr txBox="1">
            <a:spLocks noChangeArrowheads="1"/>
          </p:cNvSpPr>
          <p:nvPr/>
        </p:nvSpPr>
        <p:spPr bwMode="auto">
          <a:xfrm>
            <a:off x="3008313" y="6442075"/>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bg1"/>
                </a:solidFill>
                <a:cs typeface="Arial" panose="020B0604020202020204" pitchFamily="34" charset="0"/>
              </a:rPr>
              <a:t>15 - 20 X</a:t>
            </a:r>
          </a:p>
        </p:txBody>
      </p:sp>
      <p:sp>
        <p:nvSpPr>
          <p:cNvPr id="312327" name="Text Box 7"/>
          <p:cNvSpPr txBox="1">
            <a:spLocks noChangeArrowheads="1"/>
          </p:cNvSpPr>
          <p:nvPr/>
        </p:nvSpPr>
        <p:spPr bwMode="auto">
          <a:xfrm>
            <a:off x="304800" y="111125"/>
            <a:ext cx="6819900" cy="51435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rgbClr val="FF0000"/>
                </a:solidFill>
                <a:cs typeface="Arial" panose="020B0604020202020204" pitchFamily="34" charset="0"/>
              </a:rPr>
              <a:t> </a:t>
            </a:r>
            <a:r>
              <a:rPr lang="en-US" altLang="en-US" sz="2400">
                <a:solidFill>
                  <a:schemeClr val="bg1"/>
                </a:solidFill>
                <a:latin typeface="Elephant" panose="02020904090505020303" pitchFamily="18" charset="0"/>
                <a:cs typeface="Arial" panose="020B0604020202020204" pitchFamily="34" charset="0"/>
              </a:rPr>
              <a:t>TU  CAMPO  DE  COSECHA</a:t>
            </a:r>
          </a:p>
        </p:txBody>
      </p:sp>
      <p:sp>
        <p:nvSpPr>
          <p:cNvPr id="312328" name="Text Box 8"/>
          <p:cNvSpPr txBox="1">
            <a:spLocks noChangeArrowheads="1"/>
          </p:cNvSpPr>
          <p:nvPr/>
        </p:nvSpPr>
        <p:spPr bwMode="auto">
          <a:xfrm>
            <a:off x="228600" y="7416800"/>
            <a:ext cx="6858000" cy="1717675"/>
          </a:xfrm>
          <a:prstGeom prst="rect">
            <a:avLst/>
          </a:prstGeom>
          <a:solidFill>
            <a:srgbClr val="FF00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a:solidFill>
                <a:schemeClr val="bg1"/>
              </a:solidFill>
              <a:cs typeface="Arial" panose="020B0604020202020204" pitchFamily="34" charset="0"/>
            </a:endParaRPr>
          </a:p>
          <a:p>
            <a:pPr>
              <a:buFontTx/>
              <a:buChar char="-"/>
            </a:pPr>
            <a:r>
              <a:rPr lang="en-US" altLang="en-US" sz="1600">
                <a:solidFill>
                  <a:schemeClr val="bg1"/>
                </a:solidFill>
                <a:cs typeface="Arial" panose="020B0604020202020204" pitchFamily="34" charset="0"/>
              </a:rPr>
              <a:t> Todos tienen 15-20 personas en su Círculo de influencia.</a:t>
            </a:r>
          </a:p>
          <a:p>
            <a:endParaRPr lang="en-US" altLang="en-US" sz="400">
              <a:solidFill>
                <a:schemeClr val="bg1"/>
              </a:solidFill>
              <a:cs typeface="Arial" panose="020B0604020202020204" pitchFamily="34" charset="0"/>
            </a:endParaRPr>
          </a:p>
          <a:p>
            <a:pPr>
              <a:buFontTx/>
              <a:buChar char="-"/>
            </a:pPr>
            <a:r>
              <a:rPr lang="en-US" altLang="en-US" sz="1600">
                <a:solidFill>
                  <a:schemeClr val="bg1"/>
                </a:solidFill>
                <a:cs typeface="Arial" panose="020B0604020202020204" pitchFamily="34" charset="0"/>
              </a:rPr>
              <a:t> En cualquier momento hay al menos 2-3 personas con </a:t>
            </a:r>
          </a:p>
          <a:p>
            <a:r>
              <a:rPr lang="en-US" altLang="en-US" sz="1600">
                <a:solidFill>
                  <a:schemeClr val="bg1"/>
                </a:solidFill>
                <a:cs typeface="Arial" panose="020B0604020202020204" pitchFamily="34" charset="0"/>
              </a:rPr>
              <a:t>  necesidades.</a:t>
            </a:r>
          </a:p>
          <a:p>
            <a:endParaRPr lang="en-US" altLang="en-US" sz="400">
              <a:solidFill>
                <a:schemeClr val="bg1"/>
              </a:solidFill>
              <a:cs typeface="Arial" panose="020B0604020202020204" pitchFamily="34" charset="0"/>
            </a:endParaRPr>
          </a:p>
          <a:p>
            <a:pPr>
              <a:buFontTx/>
              <a:buChar char="-"/>
            </a:pPr>
            <a:r>
              <a:rPr lang="en-US" altLang="en-US" sz="1600">
                <a:solidFill>
                  <a:schemeClr val="bg1"/>
                </a:solidFill>
                <a:cs typeface="Arial" panose="020B0604020202020204" pitchFamily="34" charset="0"/>
              </a:rPr>
              <a:t> Una necesidad autoconfesada es la puerta abierta para </a:t>
            </a:r>
          </a:p>
          <a:p>
            <a:r>
              <a:rPr lang="en-US" altLang="en-US" sz="1600">
                <a:solidFill>
                  <a:schemeClr val="bg1"/>
                </a:solidFill>
                <a:cs typeface="Arial" panose="020B0604020202020204" pitchFamily="34" charset="0"/>
              </a:rPr>
              <a:t>  ganar almas.</a:t>
            </a:r>
          </a:p>
          <a:p>
            <a:pPr>
              <a:buFontTx/>
              <a:buChar char="-"/>
            </a:pPr>
            <a:endParaRPr lang="en-US" altLang="en-US" sz="800">
              <a:solidFill>
                <a:schemeClr val="bg1"/>
              </a:solidFill>
              <a:cs typeface="Arial" panose="020B0604020202020204" pitchFamily="34" charset="0"/>
            </a:endParaRPr>
          </a:p>
        </p:txBody>
      </p:sp>
    </p:spTree>
  </p:cSld>
  <p:clrMapOvr>
    <a:masterClrMapping/>
  </p:clrMapOvr>
  <p:transition spd="slow">
    <p:checke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228600" y="168275"/>
            <a:ext cx="6858000" cy="8945563"/>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b="1">
              <a:latin typeface="Algerian" panose="04020705040A02060702" pitchFamily="82" charset="0"/>
              <a:cs typeface="Arial" panose="020B0604020202020204" pitchFamily="34" charset="0"/>
            </a:endParaRPr>
          </a:p>
          <a:p>
            <a:pPr algn="ctr"/>
            <a:r>
              <a:rPr lang="en-US" altLang="en-US" sz="6000">
                <a:solidFill>
                  <a:schemeClr val="bg1"/>
                </a:solidFill>
                <a:cs typeface="Arial" panose="020B0604020202020204" pitchFamily="34" charset="0"/>
              </a:rPr>
              <a:t>Ministerio de Compasión</a:t>
            </a:r>
          </a:p>
          <a:p>
            <a:pPr algn="ctr"/>
            <a:r>
              <a:rPr lang="en-US" altLang="en-US" sz="6000">
                <a:solidFill>
                  <a:schemeClr val="bg1"/>
                </a:solidFill>
                <a:cs typeface="Arial" panose="020B0604020202020204" pitchFamily="34" charset="0"/>
              </a:rPr>
              <a:t>Y</a:t>
            </a:r>
          </a:p>
          <a:p>
            <a:pPr algn="ctr"/>
            <a:r>
              <a:rPr lang="en-US" altLang="en-US" sz="6000">
                <a:solidFill>
                  <a:schemeClr val="bg1"/>
                </a:solidFill>
                <a:cs typeface="Arial" panose="020B0604020202020204" pitchFamily="34" charset="0"/>
              </a:rPr>
              <a:t>Cuidados</a:t>
            </a:r>
          </a:p>
          <a:p>
            <a:pPr algn="ctr"/>
            <a:endParaRPr lang="en-US" altLang="en-US" sz="4000">
              <a:solidFill>
                <a:schemeClr val="bg1"/>
              </a:solidFill>
              <a:cs typeface="Arial" panose="020B0604020202020204" pitchFamily="34" charset="0"/>
            </a:endParaRPr>
          </a:p>
          <a:p>
            <a:pPr algn="ctr"/>
            <a:r>
              <a:rPr lang="en-US" altLang="en-US" sz="4000">
                <a:solidFill>
                  <a:schemeClr val="bg1"/>
                </a:solidFill>
                <a:cs typeface="Arial" panose="020B0604020202020204" pitchFamily="34" charset="0"/>
              </a:rPr>
              <a:t>Es un ministerio de suplir necesidades</a:t>
            </a:r>
          </a:p>
          <a:p>
            <a:pPr algn="ctr"/>
            <a:endParaRPr lang="en-US" altLang="en-US" sz="4000" b="1">
              <a:solidFill>
                <a:schemeClr val="bg1"/>
              </a:solidFill>
              <a:latin typeface="Algerian" panose="04020705040A02060702" pitchFamily="82" charset="0"/>
              <a:cs typeface="Arial" panose="020B0604020202020204" pitchFamily="34" charset="0"/>
            </a:endParaRPr>
          </a:p>
          <a:p>
            <a:pPr algn="ctr"/>
            <a:r>
              <a:rPr lang="en-US" altLang="en-US" sz="3200">
                <a:solidFill>
                  <a:srgbClr val="FFFF00"/>
                </a:solidFill>
                <a:cs typeface="Arial" panose="020B0604020202020204" pitchFamily="34" charset="0"/>
              </a:rPr>
              <a:t>- ¡Encuentra una necesidad y súplela!</a:t>
            </a:r>
          </a:p>
          <a:p>
            <a:pPr algn="ctr"/>
            <a:endParaRPr lang="en-US" altLang="en-US" sz="1200">
              <a:solidFill>
                <a:srgbClr val="FFFF00"/>
              </a:solidFill>
              <a:cs typeface="Arial" panose="020B0604020202020204" pitchFamily="34" charset="0"/>
            </a:endParaRPr>
          </a:p>
          <a:p>
            <a:pPr algn="ctr"/>
            <a:r>
              <a:rPr lang="en-US" altLang="en-US" sz="4000">
                <a:solidFill>
                  <a:srgbClr val="FFFF00"/>
                </a:solidFill>
                <a:cs typeface="Arial" panose="020B0604020202020204" pitchFamily="34" charset="0"/>
              </a:rPr>
              <a:t> </a:t>
            </a:r>
            <a:r>
              <a:rPr lang="en-US" altLang="en-US" sz="3200">
                <a:solidFill>
                  <a:srgbClr val="FFFF00"/>
                </a:solidFill>
                <a:cs typeface="Arial" panose="020B0604020202020204" pitchFamily="34" charset="0"/>
              </a:rPr>
              <a:t>- </a:t>
            </a:r>
            <a:r>
              <a:rPr lang="en-US" altLang="en-US" sz="3200">
                <a:solidFill>
                  <a:srgbClr val="FFFF00"/>
                </a:solidFill>
              </a:rPr>
              <a:t>¡</a:t>
            </a:r>
            <a:r>
              <a:rPr lang="en-US" altLang="en-US" sz="3200">
                <a:solidFill>
                  <a:srgbClr val="FFFF00"/>
                </a:solidFill>
                <a:cs typeface="Arial" panose="020B0604020202020204" pitchFamily="34" charset="0"/>
              </a:rPr>
              <a:t>Encuentra una herida y sánala!</a:t>
            </a:r>
          </a:p>
          <a:p>
            <a:pPr algn="ctr"/>
            <a:endParaRPr lang="en-US" altLang="en-US" sz="1600" b="1">
              <a:solidFill>
                <a:srgbClr val="FFFF00"/>
              </a:solidFill>
              <a:latin typeface="Algerian" panose="04020705040A02060702" pitchFamily="82" charset="0"/>
              <a:cs typeface="Arial" panose="020B0604020202020204" pitchFamily="34" charset="0"/>
            </a:endParaRPr>
          </a:p>
        </p:txBody>
      </p:sp>
    </p:spTree>
  </p:cSld>
  <p:clrMapOvr>
    <a:masterClrMapping/>
  </p:clrMapOvr>
  <p:transition spd="slow">
    <p:checke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228600" y="142875"/>
            <a:ext cx="6858000" cy="9050338"/>
          </a:xfrm>
          <a:prstGeom prst="rect">
            <a:avLst/>
          </a:prstGeom>
          <a:gradFill rotWithShape="0">
            <a:gsLst>
              <a:gs pos="0">
                <a:srgbClr val="FFFF00"/>
              </a:gs>
              <a:gs pos="100000">
                <a:schemeClr val="bg1"/>
              </a:gs>
            </a:gsLst>
            <a:lin ang="2700000" scaled="1"/>
          </a:gradFill>
          <a:ln w="5715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000" b="1">
              <a:solidFill>
                <a:srgbClr val="FF0000"/>
              </a:solidFill>
              <a:latin typeface="Elephant" panose="02020904090505020303" pitchFamily="18" charset="0"/>
              <a:cs typeface="Times New Roman" panose="02020603050405020304" pitchFamily="18" charset="0"/>
            </a:endParaRPr>
          </a:p>
          <a:p>
            <a:pPr algn="ctr"/>
            <a:r>
              <a:rPr lang="en-US" altLang="en-US" sz="4400" b="1">
                <a:solidFill>
                  <a:srgbClr val="FF0000"/>
                </a:solidFill>
                <a:latin typeface="Elephant" panose="02020904090505020303" pitchFamily="18" charset="0"/>
                <a:cs typeface="Times New Roman" panose="02020603050405020304" pitchFamily="18" charset="0"/>
              </a:rPr>
              <a:t>MINISTERIO  DE COMPASIÓN </a:t>
            </a:r>
          </a:p>
          <a:p>
            <a:pPr algn="ctr"/>
            <a:r>
              <a:rPr lang="en-US" altLang="en-US" sz="4400" b="1">
                <a:solidFill>
                  <a:srgbClr val="FF0000"/>
                </a:solidFill>
                <a:latin typeface="Elephant" panose="02020904090505020303" pitchFamily="18" charset="0"/>
                <a:cs typeface="Times New Roman" panose="02020603050405020304" pitchFamily="18" charset="0"/>
              </a:rPr>
              <a:t>Y </a:t>
            </a:r>
          </a:p>
          <a:p>
            <a:pPr algn="ctr"/>
            <a:r>
              <a:rPr lang="en-US" altLang="en-US" sz="4400" b="1">
                <a:solidFill>
                  <a:srgbClr val="FF0000"/>
                </a:solidFill>
                <a:latin typeface="Elephant" panose="02020904090505020303" pitchFamily="18" charset="0"/>
                <a:cs typeface="Times New Roman" panose="02020603050405020304" pitchFamily="18" charset="0"/>
              </a:rPr>
              <a:t>CUIDADOS</a:t>
            </a:r>
          </a:p>
          <a:p>
            <a:pPr algn="ctr"/>
            <a:endParaRPr lang="en-US" altLang="en-US" sz="2400">
              <a:solidFill>
                <a:schemeClr val="accent2"/>
              </a:solidFill>
              <a:cs typeface="Times New Roman" panose="02020603050405020304" pitchFamily="18" charset="0"/>
            </a:endParaRPr>
          </a:p>
          <a:p>
            <a:pPr algn="ctr"/>
            <a:r>
              <a:rPr lang="en-US" altLang="en-US" sz="2800">
                <a:solidFill>
                  <a:schemeClr val="accent2"/>
                </a:solidFill>
                <a:cs typeface="Times New Roman" panose="02020603050405020304" pitchFamily="18" charset="0"/>
              </a:rPr>
              <a:t>ES UN MINISTERIO DE SUPLIR NECESIDADES</a:t>
            </a:r>
            <a:endParaRPr lang="en-US" altLang="en-US" sz="2800" b="1">
              <a:latin typeface="Times New Roman" panose="02020603050405020304" pitchFamily="18" charset="0"/>
              <a:cs typeface="Times New Roman" panose="02020603050405020304" pitchFamily="18" charset="0"/>
            </a:endParaRPr>
          </a:p>
          <a:p>
            <a:endParaRPr lang="en-US" altLang="en-US" sz="2800" b="1">
              <a:solidFill>
                <a:srgbClr val="FF0000"/>
              </a:solidFill>
              <a:latin typeface="Times New Roman" panose="02020603050405020304" pitchFamily="18" charset="0"/>
              <a:cs typeface="Times New Roman" panose="02020603050405020304" pitchFamily="18" charset="0"/>
            </a:endParaRPr>
          </a:p>
          <a:p>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400">
                <a:solidFill>
                  <a:srgbClr val="FF0000"/>
                </a:solidFill>
                <a:cs typeface="Times New Roman" panose="02020603050405020304" pitchFamily="18" charset="0"/>
              </a:rPr>
              <a:t>&gt;</a:t>
            </a:r>
            <a:r>
              <a:rPr lang="en-US" altLang="en-US" sz="2800" b="1">
                <a:solidFill>
                  <a:srgbClr val="FF0000"/>
                </a:solidFill>
                <a:latin typeface="Times New Roman" panose="02020603050405020304" pitchFamily="18" charset="0"/>
                <a:cs typeface="Times New Roman" panose="02020603050405020304" pitchFamily="18" charset="0"/>
              </a:rPr>
              <a:t>  INTERÉS POR LAS VISITAS:</a:t>
            </a:r>
            <a:endParaRPr lang="en-US" altLang="en-US" sz="2800" b="1">
              <a:latin typeface="Times New Roman" panose="02020603050405020304" pitchFamily="18" charset="0"/>
              <a:cs typeface="Times New Roman" panose="02020603050405020304" pitchFamily="18" charset="0"/>
            </a:endParaRPr>
          </a:p>
          <a:p>
            <a:r>
              <a:rPr lang="en-US" altLang="en-US" sz="800" b="1">
                <a:solidFill>
                  <a:srgbClr val="FF0000"/>
                </a:solidFill>
                <a:latin typeface="Times New Roman" panose="02020603050405020304" pitchFamily="18" charset="0"/>
                <a:cs typeface="Times New Roman" panose="02020603050405020304" pitchFamily="18" charset="0"/>
              </a:rPr>
              <a:t>   </a:t>
            </a:r>
          </a:p>
          <a:p>
            <a:r>
              <a:rPr lang="en-US" altLang="en-US" sz="1800" b="1">
                <a:solidFill>
                  <a:srgbClr val="FF0000"/>
                </a:solidFill>
                <a:latin typeface="Times New Roman" panose="02020603050405020304" pitchFamily="18" charset="0"/>
                <a:cs typeface="Times New Roman" panose="02020603050405020304" pitchFamily="18" charset="0"/>
              </a:rPr>
              <a:t>          </a:t>
            </a:r>
            <a:r>
              <a:rPr lang="en-US" altLang="en-US" sz="2000" b="1">
                <a:solidFill>
                  <a:srgbClr val="FF0000"/>
                </a:solidFill>
                <a:latin typeface="Times New Roman" panose="02020603050405020304" pitchFamily="18" charset="0"/>
                <a:cs typeface="Times New Roman" panose="02020603050405020304" pitchFamily="18" charset="0"/>
              </a:rPr>
              <a:t>- VISITAS A NUESTRA IGLESIA</a:t>
            </a:r>
            <a:endParaRPr lang="en-US" altLang="en-US" sz="2000" b="1">
              <a:latin typeface="Times New Roman" panose="02020603050405020304" pitchFamily="18" charset="0"/>
              <a:cs typeface="Times New Roman" panose="02020603050405020304" pitchFamily="18" charset="0"/>
            </a:endParaRPr>
          </a:p>
          <a:p>
            <a:r>
              <a:rPr lang="en-US" altLang="en-US" sz="1800" b="1">
                <a:solidFill>
                  <a:srgbClr val="FF0000"/>
                </a:solidFill>
                <a:latin typeface="Times New Roman" panose="02020603050405020304" pitchFamily="18" charset="0"/>
                <a:cs typeface="Times New Roman" panose="02020603050405020304" pitchFamily="18" charset="0"/>
              </a:rPr>
              <a:t>             </a:t>
            </a:r>
            <a:r>
              <a:rPr lang="en-US" altLang="en-US" sz="1600" b="1">
                <a:solidFill>
                  <a:srgbClr val="FF0000"/>
                </a:solidFill>
                <a:latin typeface="Times New Roman" panose="02020603050405020304" pitchFamily="18" charset="0"/>
                <a:cs typeface="Times New Roman" panose="02020603050405020304" pitchFamily="18" charset="0"/>
              </a:rPr>
              <a:t>(EQUIPO DEL MINISTERIO DE CUIDADOS)</a:t>
            </a:r>
          </a:p>
          <a:p>
            <a:endParaRPr lang="en-US" altLang="en-US" sz="800" b="1">
              <a:latin typeface="Times New Roman" panose="02020603050405020304" pitchFamily="18" charset="0"/>
              <a:cs typeface="Times New Roman" panose="02020603050405020304" pitchFamily="18" charset="0"/>
            </a:endParaRPr>
          </a:p>
          <a:p>
            <a:r>
              <a:rPr lang="en-US" altLang="en-US" sz="2000" b="1">
                <a:solidFill>
                  <a:srgbClr val="FF0000"/>
                </a:solidFill>
                <a:latin typeface="Times New Roman" panose="02020603050405020304" pitchFamily="18" charset="0"/>
                <a:cs typeface="Times New Roman" panose="02020603050405020304" pitchFamily="18" charset="0"/>
              </a:rPr>
              <a:t>         - VISITAS A NUESTROS HOGARES  </a:t>
            </a:r>
            <a:endParaRPr lang="en-US" altLang="en-US" sz="2000" b="1">
              <a:latin typeface="Times New Roman" panose="02020603050405020304" pitchFamily="18" charset="0"/>
              <a:cs typeface="Times New Roman" panose="02020603050405020304" pitchFamily="18" charset="0"/>
            </a:endParaRPr>
          </a:p>
          <a:p>
            <a:r>
              <a:rPr lang="en-US" altLang="en-US" sz="1800" b="1">
                <a:solidFill>
                  <a:srgbClr val="FF0000"/>
                </a:solidFill>
                <a:latin typeface="Times New Roman" panose="02020603050405020304" pitchFamily="18" charset="0"/>
                <a:cs typeface="Times New Roman" panose="02020603050405020304" pitchFamily="18" charset="0"/>
              </a:rPr>
              <a:t>             </a:t>
            </a:r>
            <a:r>
              <a:rPr lang="en-US" altLang="en-US" sz="1600" b="1">
                <a:solidFill>
                  <a:srgbClr val="FF0000"/>
                </a:solidFill>
                <a:latin typeface="Times New Roman" panose="02020603050405020304" pitchFamily="18" charset="0"/>
                <a:cs typeface="Times New Roman" panose="02020603050405020304" pitchFamily="18" charset="0"/>
              </a:rPr>
              <a:t>(GRUPOS DE CUIDADO DE HOGARES)</a:t>
            </a:r>
            <a:endParaRPr lang="en-US" altLang="en-US" sz="1800" b="1">
              <a:latin typeface="Times New Roman" panose="02020603050405020304" pitchFamily="18" charset="0"/>
              <a:cs typeface="Times New Roman" panose="02020603050405020304" pitchFamily="18" charset="0"/>
            </a:endParaRPr>
          </a:p>
          <a:p>
            <a:r>
              <a:rPr lang="en-US" altLang="en-US" sz="1800" b="1">
                <a:solidFill>
                  <a:srgbClr val="FF0000"/>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 </a:t>
            </a:r>
          </a:p>
          <a:p>
            <a:r>
              <a:rPr lang="en-US" altLang="en-US" sz="2400" b="1">
                <a:solidFill>
                  <a:srgbClr val="0000FF"/>
                </a:solidFill>
                <a:cs typeface="Times New Roman" panose="02020603050405020304" pitchFamily="18" charset="0"/>
              </a:rPr>
              <a:t>  </a:t>
            </a:r>
            <a:r>
              <a:rPr lang="en-US" altLang="en-US" sz="2400">
                <a:solidFill>
                  <a:schemeClr val="accent2"/>
                </a:solidFill>
              </a:rPr>
              <a:t>&gt;</a:t>
            </a:r>
            <a:r>
              <a:rPr lang="en-US" altLang="en-US" sz="2400" b="1">
                <a:solidFill>
                  <a:srgbClr val="0000FF"/>
                </a:solidFill>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INTERÉS POR LOS NUEVOS </a:t>
            </a:r>
          </a:p>
          <a:p>
            <a:r>
              <a:rPr lang="en-US" altLang="en-US" sz="2800" b="1">
                <a:solidFill>
                  <a:srgbClr val="0000FF"/>
                </a:solidFill>
                <a:latin typeface="Times New Roman" panose="02020603050405020304" pitchFamily="18" charset="0"/>
                <a:cs typeface="Times New Roman" panose="02020603050405020304" pitchFamily="18" charset="0"/>
              </a:rPr>
              <a:t>      CONVERTIDOS</a:t>
            </a:r>
          </a:p>
          <a:p>
            <a:endParaRPr lang="en-US" altLang="en-US" sz="1000" b="1">
              <a:latin typeface="Times New Roman" panose="02020603050405020304" pitchFamily="18" charset="0"/>
              <a:cs typeface="Times New Roman" panose="02020603050405020304" pitchFamily="18" charset="0"/>
            </a:endParaRPr>
          </a:p>
          <a:p>
            <a:r>
              <a:rPr lang="en-US" altLang="en-US" sz="1800" b="1">
                <a:solidFill>
                  <a:srgbClr val="0000FF"/>
                </a:solidFill>
                <a:latin typeface="Times New Roman" panose="02020603050405020304" pitchFamily="18" charset="0"/>
                <a:cs typeface="Times New Roman" panose="02020603050405020304" pitchFamily="18" charset="0"/>
              </a:rPr>
              <a:t>          HASTA QUE ELLOS SON ESTABLECIDOS Y SE   </a:t>
            </a:r>
          </a:p>
          <a:p>
            <a:r>
              <a:rPr lang="en-US" altLang="en-US" sz="1800" b="1">
                <a:solidFill>
                  <a:srgbClr val="0000FF"/>
                </a:solidFill>
                <a:latin typeface="Times New Roman" panose="02020603050405020304" pitchFamily="18" charset="0"/>
                <a:cs typeface="Times New Roman" panose="02020603050405020304" pitchFamily="18" charset="0"/>
              </a:rPr>
              <a:t>          HACEN DISCÍPULOS TRABAJANDO EN LA IGLESIA </a:t>
            </a:r>
          </a:p>
          <a:p>
            <a:r>
              <a:rPr lang="en-US" altLang="en-US" sz="1800" b="1">
                <a:solidFill>
                  <a:srgbClr val="0000FF"/>
                </a:solidFill>
                <a:latin typeface="Times New Roman" panose="02020603050405020304" pitchFamily="18" charset="0"/>
                <a:cs typeface="Times New Roman" panose="02020603050405020304" pitchFamily="18" charset="0"/>
              </a:rPr>
              <a:t>          (MENTOR – UNO A UNO)</a:t>
            </a:r>
          </a:p>
          <a:p>
            <a:endParaRPr lang="en-US" altLang="en-US" sz="800" b="1">
              <a:solidFill>
                <a:srgbClr val="0000FF"/>
              </a:solidFill>
              <a:latin typeface="Times New Roman" panose="02020603050405020304" pitchFamily="18" charset="0"/>
              <a:cs typeface="Times New Roman" panose="02020603050405020304" pitchFamily="18" charset="0"/>
            </a:endParaRPr>
          </a:p>
          <a:p>
            <a:endParaRPr lang="en-US" altLang="en-US" sz="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52400" y="114300"/>
            <a:ext cx="7010400" cy="9086850"/>
          </a:xfrm>
          <a:prstGeom prst="rect">
            <a:avLst/>
          </a:prstGeom>
          <a:gradFill rotWithShape="0">
            <a:gsLst>
              <a:gs pos="0">
                <a:schemeClr val="tx1"/>
              </a:gs>
              <a:gs pos="50000">
                <a:srgbClr val="660066"/>
              </a:gs>
              <a:gs pos="100000">
                <a:schemeClr val="tx1"/>
              </a:gs>
            </a:gsLst>
            <a:lin ang="0" scaled="1"/>
          </a:gradFill>
          <a:ln w="76200">
            <a:solidFill>
              <a:srgbClr val="800080"/>
            </a:solidFill>
            <a:miter lim="800000"/>
            <a:headEnd/>
            <a:tailEnd/>
          </a:ln>
        </p:spPr>
        <p:txBody>
          <a:bodyPr lIns="228123" tIns="0" rIns="0" bIns="0">
            <a:spAutoFit/>
          </a:bodyPr>
          <a:lstStyle>
            <a:lvl1pPr indent="-228600">
              <a:tabLst>
                <a:tab pos="457200" algn="l"/>
              </a:tabLst>
              <a:defRPr sz="2400">
                <a:solidFill>
                  <a:schemeClr val="tx1"/>
                </a:solidFill>
                <a:latin typeface="Times New Roman" panose="02020603050405020304" pitchFamily="18" charset="0"/>
              </a:defRPr>
            </a:lvl1pPr>
            <a:lvl2pPr marL="773113" indent="-300038">
              <a:tabLst>
                <a:tab pos="457200" algn="l"/>
              </a:tabLst>
              <a:defRPr sz="2400">
                <a:solidFill>
                  <a:schemeClr val="tx1"/>
                </a:solidFill>
                <a:latin typeface="Times New Roman" panose="02020603050405020304" pitchFamily="18" charset="0"/>
              </a:defRPr>
            </a:lvl2pPr>
            <a:lvl3pPr marL="1189038" indent="-238125">
              <a:tabLst>
                <a:tab pos="457200" algn="l"/>
              </a:tabLst>
              <a:defRPr sz="2400">
                <a:solidFill>
                  <a:schemeClr val="tx1"/>
                </a:solidFill>
                <a:latin typeface="Times New Roman" panose="02020603050405020304" pitchFamily="18" charset="0"/>
              </a:defRPr>
            </a:lvl3pPr>
            <a:lvl4pPr marL="1663700" indent="-239713">
              <a:tabLst>
                <a:tab pos="457200" algn="l"/>
              </a:tabLst>
              <a:defRPr sz="2400">
                <a:solidFill>
                  <a:schemeClr val="tx1"/>
                </a:solidFill>
                <a:latin typeface="Times New Roman" panose="02020603050405020304" pitchFamily="18" charset="0"/>
              </a:defRPr>
            </a:lvl4pPr>
            <a:lvl5pPr marL="2139950" indent="-238125">
              <a:tabLst>
                <a:tab pos="457200" algn="l"/>
              </a:tabLst>
              <a:defRPr sz="2400">
                <a:solidFill>
                  <a:schemeClr val="tx1"/>
                </a:solidFill>
                <a:latin typeface="Times New Roman" panose="02020603050405020304" pitchFamily="18" charset="0"/>
              </a:defRPr>
            </a:lvl5pPr>
            <a:lvl6pPr marL="2597150" indent="-238125"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marL="3054350" indent="-238125"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marL="3511550" indent="-238125"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marL="3968750" indent="-238125"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algn="ctr">
              <a:defRPr/>
            </a:pPr>
            <a:endParaRPr lang="en-US" altLang="en-US" sz="800" b="1">
              <a:solidFill>
                <a:srgbClr val="FFFF00"/>
              </a:solidFill>
              <a:latin typeface="Algerian" panose="04020705040A02060702" pitchFamily="82" charset="0"/>
              <a:cs typeface="Times New Roman" panose="02020603050405020304" pitchFamily="18" charset="0"/>
            </a:endParaRPr>
          </a:p>
          <a:p>
            <a:pPr algn="ctr">
              <a:defRPr/>
            </a:pPr>
            <a:r>
              <a:rPr lang="en-US" altLang="en-US" sz="5400" b="1">
                <a:solidFill>
                  <a:srgbClr val="FFFF00"/>
                </a:solidFill>
                <a:latin typeface="Elephant" panose="02020904090505020303" pitchFamily="18" charset="0"/>
                <a:cs typeface="Times New Roman" panose="02020603050405020304" pitchFamily="18" charset="0"/>
              </a:rPr>
              <a:t>LA  COSECHA </a:t>
            </a:r>
          </a:p>
          <a:p>
            <a:pPr algn="ctr">
              <a:defRPr/>
            </a:pPr>
            <a:r>
              <a:rPr lang="en-US" altLang="en-US" sz="5400" b="1">
                <a:solidFill>
                  <a:srgbClr val="FFFF00"/>
                </a:solidFill>
                <a:latin typeface="Elephant" panose="02020904090505020303" pitchFamily="18" charset="0"/>
                <a:cs typeface="Times New Roman" panose="02020603050405020304" pitchFamily="18" charset="0"/>
              </a:rPr>
              <a:t>ES  LA  VISITA</a:t>
            </a:r>
          </a:p>
          <a:p>
            <a:pPr>
              <a:defRPr/>
            </a:pPr>
            <a:r>
              <a:rPr lang="en-US" altLang="en-US" sz="1600" b="1">
                <a:solidFill>
                  <a:srgbClr val="FFFF00"/>
                </a:solidFill>
                <a:latin typeface="Algerian" panose="04020705040A02060702" pitchFamily="82" charset="0"/>
                <a:cs typeface="Times New Roman" panose="02020603050405020304" pitchFamily="18" charset="0"/>
              </a:rPr>
              <a:t> </a:t>
            </a:r>
          </a:p>
          <a:p>
            <a:pPr>
              <a:defRPr/>
            </a:pPr>
            <a:r>
              <a:rPr lang="en-US" altLang="en-US" sz="1600" b="1">
                <a:solidFill>
                  <a:schemeClr val="bg1"/>
                </a:solidFill>
                <a:cs typeface="Times New Roman" panose="02020603050405020304" pitchFamily="18" charset="0"/>
              </a:rPr>
              <a:t> </a:t>
            </a:r>
          </a:p>
          <a:p>
            <a:pPr>
              <a:defRPr/>
            </a:pPr>
            <a:endParaRPr lang="en-US" altLang="en-US" sz="1200" b="1">
              <a:solidFill>
                <a:schemeClr val="bg1"/>
              </a:solidFill>
              <a:cs typeface="Times New Roman" panose="02020603050405020304" pitchFamily="18" charset="0"/>
            </a:endParaRPr>
          </a:p>
          <a:p>
            <a:pPr>
              <a:defRPr/>
            </a:pPr>
            <a:r>
              <a:rPr lang="en-US" altLang="en-US" sz="3200">
                <a:solidFill>
                  <a:schemeClr val="bg1"/>
                </a:solidFill>
                <a:cs typeface="Times New Roman" panose="02020603050405020304" pitchFamily="18" charset="0"/>
              </a:rPr>
              <a:t>    </a:t>
            </a:r>
            <a:r>
              <a:rPr lang="en-US" altLang="en-US" sz="3200">
                <a:solidFill>
                  <a:schemeClr val="bg1"/>
                </a:solidFill>
                <a:latin typeface="Arial Black" panose="020B0A04020102020204" pitchFamily="34" charset="0"/>
                <a:cs typeface="Times New Roman" panose="02020603050405020304" pitchFamily="18" charset="0"/>
              </a:rPr>
              <a:t>&gt;</a:t>
            </a:r>
            <a:r>
              <a:rPr lang="en-US" altLang="en-US" sz="3200">
                <a:solidFill>
                  <a:schemeClr val="bg1"/>
                </a:solidFill>
                <a:cs typeface="Times New Roman" panose="02020603050405020304" pitchFamily="18" charset="0"/>
              </a:rPr>
              <a:t>  </a:t>
            </a:r>
            <a:r>
              <a:rPr lang="en-US" altLang="en-US" sz="2200" b="1">
                <a:solidFill>
                  <a:schemeClr val="bg1"/>
                </a:solidFill>
                <a:cs typeface="Times New Roman" panose="02020603050405020304" pitchFamily="18" charset="0"/>
              </a:rPr>
              <a:t>LAS VISITAS SON MILAGROS </a:t>
            </a:r>
          </a:p>
          <a:p>
            <a:pPr>
              <a:defRPr/>
            </a:pPr>
            <a:r>
              <a:rPr lang="en-US" altLang="en-US" sz="2200" b="1">
                <a:solidFill>
                  <a:schemeClr val="bg1"/>
                </a:solidFill>
                <a:cs typeface="Times New Roman" panose="02020603050405020304" pitchFamily="18" charset="0"/>
              </a:rPr>
              <a:t>            DISFRAZADOS DE NECESIDADES</a:t>
            </a:r>
          </a:p>
          <a:p>
            <a:pPr>
              <a:defRPr/>
            </a:pPr>
            <a:r>
              <a:rPr lang="en-US" altLang="en-US" sz="2200" b="1">
                <a:solidFill>
                  <a:schemeClr val="bg1"/>
                </a:solidFill>
                <a:cs typeface="Times New Roman" panose="02020603050405020304" pitchFamily="18" charset="0"/>
              </a:rPr>
              <a:t> </a:t>
            </a:r>
          </a:p>
          <a:p>
            <a:pPr>
              <a:defRPr/>
            </a:pPr>
            <a:r>
              <a:rPr lang="en-US" altLang="en-US" sz="3200">
                <a:solidFill>
                  <a:schemeClr val="bg1"/>
                </a:solidFill>
                <a:cs typeface="Times New Roman" panose="02020603050405020304" pitchFamily="18" charset="0"/>
              </a:rPr>
              <a:t>    </a:t>
            </a:r>
            <a:r>
              <a:rPr lang="en-US" altLang="en-US" sz="3200">
                <a:solidFill>
                  <a:schemeClr val="bg1"/>
                </a:solidFill>
                <a:latin typeface="Arial Black" panose="020B0A04020102020204" pitchFamily="34" charset="0"/>
                <a:cs typeface="Times New Roman" panose="02020603050405020304" pitchFamily="18" charset="0"/>
              </a:rPr>
              <a:t>&gt; </a:t>
            </a:r>
            <a:r>
              <a:rPr lang="en-US" altLang="en-US" sz="3200">
                <a:solidFill>
                  <a:schemeClr val="bg1"/>
                </a:solidFill>
                <a:cs typeface="Times New Roman" panose="02020603050405020304" pitchFamily="18" charset="0"/>
              </a:rPr>
              <a:t> </a:t>
            </a:r>
            <a:r>
              <a:rPr lang="en-US" altLang="en-US" sz="2200" b="1">
                <a:solidFill>
                  <a:schemeClr val="bg1"/>
                </a:solidFill>
                <a:cs typeface="Times New Roman" panose="02020603050405020304" pitchFamily="18" charset="0"/>
              </a:rPr>
              <a:t>LAS VISITAS SON COMPROMISOS DIVINOS</a:t>
            </a:r>
          </a:p>
          <a:p>
            <a:pPr>
              <a:defRPr/>
            </a:pPr>
            <a:endParaRPr lang="en-US" altLang="en-US" sz="2200" b="1">
              <a:solidFill>
                <a:schemeClr val="bg1"/>
              </a:solidFill>
              <a:cs typeface="Times New Roman" panose="02020603050405020304" pitchFamily="18" charset="0"/>
            </a:endParaRPr>
          </a:p>
          <a:p>
            <a:pPr>
              <a:defRPr/>
            </a:pPr>
            <a:r>
              <a:rPr lang="en-US" altLang="en-US" sz="3200">
                <a:solidFill>
                  <a:schemeClr val="bg1"/>
                </a:solidFill>
                <a:cs typeface="Times New Roman" panose="02020603050405020304" pitchFamily="18" charset="0"/>
              </a:rPr>
              <a:t>    </a:t>
            </a:r>
            <a:r>
              <a:rPr lang="en-US" altLang="en-US" sz="3200">
                <a:solidFill>
                  <a:schemeClr val="bg1"/>
                </a:solidFill>
                <a:latin typeface="Arial Black" panose="020B0A04020102020204" pitchFamily="34" charset="0"/>
                <a:cs typeface="Times New Roman" panose="02020603050405020304" pitchFamily="18" charset="0"/>
              </a:rPr>
              <a:t>&gt;</a:t>
            </a:r>
            <a:r>
              <a:rPr lang="en-US" altLang="en-US" sz="3200">
                <a:solidFill>
                  <a:schemeClr val="bg1"/>
                </a:solidFill>
                <a:cs typeface="Times New Roman" panose="02020603050405020304" pitchFamily="18" charset="0"/>
              </a:rPr>
              <a:t>  </a:t>
            </a:r>
            <a:r>
              <a:rPr lang="en-US" altLang="en-US" sz="2200" b="1">
                <a:solidFill>
                  <a:schemeClr val="bg1"/>
                </a:solidFill>
                <a:cs typeface="Times New Roman" panose="02020603050405020304" pitchFamily="18" charset="0"/>
              </a:rPr>
              <a:t>LAS VISITAS SON LA COSECHA MADURA</a:t>
            </a:r>
          </a:p>
          <a:p>
            <a:pPr>
              <a:defRPr/>
            </a:pPr>
            <a:r>
              <a:rPr lang="en-US" altLang="en-US" sz="1600" b="1">
                <a:cs typeface="Times New Roman" panose="02020603050405020304" pitchFamily="18" charset="0"/>
              </a:rPr>
              <a:t>  </a:t>
            </a:r>
            <a:endParaRPr lang="en-US" altLang="en-US" sz="1200" b="1">
              <a:cs typeface="Times New Roman" panose="02020603050405020304" pitchFamily="18" charset="0"/>
            </a:endParaRPr>
          </a:p>
          <a:p>
            <a:pPr>
              <a:defRPr/>
            </a:pPr>
            <a:r>
              <a:rPr lang="en-US" altLang="en-US" sz="1600" b="1">
                <a:cs typeface="Times New Roman" panose="02020603050405020304" pitchFamily="18" charset="0"/>
              </a:rPr>
              <a:t> </a:t>
            </a:r>
          </a:p>
          <a:p>
            <a:pPr>
              <a:defRPr/>
            </a:pPr>
            <a:endParaRPr lang="en-US" altLang="en-US" sz="1000" b="1">
              <a:cs typeface="Times New Roman" panose="02020603050405020304" pitchFamily="18" charset="0"/>
            </a:endParaRPr>
          </a:p>
          <a:p>
            <a:pPr>
              <a:defRPr/>
            </a:pPr>
            <a:endParaRPr lang="en-US" altLang="en-US" sz="1600" b="1">
              <a:cs typeface="Times New Roman" panose="02020603050405020304" pitchFamily="18" charset="0"/>
            </a:endParaRPr>
          </a:p>
          <a:p>
            <a:pPr>
              <a:defRPr/>
            </a:pPr>
            <a:endParaRPr lang="en-US" altLang="en-US" sz="1000" b="1">
              <a:cs typeface="Times New Roman" panose="02020603050405020304" pitchFamily="18" charset="0"/>
            </a:endParaRPr>
          </a:p>
          <a:p>
            <a:pPr algn="ctr">
              <a:defRPr/>
            </a:pPr>
            <a:r>
              <a:rPr lang="en-US" altLang="en-US" sz="3600" b="1">
                <a:solidFill>
                  <a:srgbClr val="FFFF00"/>
                </a:solidFill>
                <a:cs typeface="Times New Roman" panose="02020603050405020304" pitchFamily="18" charset="0"/>
              </a:rPr>
              <a:t>LA PREGUNTA DE CADA VISITA:</a:t>
            </a:r>
            <a:endParaRPr lang="en-US" altLang="en-US" sz="2000" b="1">
              <a:solidFill>
                <a:srgbClr val="FFFF00"/>
              </a:solidFill>
              <a:cs typeface="Times New Roman" panose="02020603050405020304" pitchFamily="18" charset="0"/>
            </a:endParaRPr>
          </a:p>
          <a:p>
            <a:pPr algn="ctr">
              <a:defRPr/>
            </a:pPr>
            <a:endParaRPr lang="en-US" altLang="en-US" sz="800" b="1">
              <a:solidFill>
                <a:srgbClr val="FFFF00"/>
              </a:solidFill>
              <a:cs typeface="Times New Roman" panose="02020603050405020304" pitchFamily="18" charset="0"/>
            </a:endParaRPr>
          </a:p>
          <a:p>
            <a:pPr algn="ctr">
              <a:defRPr/>
            </a:pPr>
            <a:r>
              <a:rPr lang="en-US" altLang="en-US" sz="3600" b="1">
                <a:solidFill>
                  <a:srgbClr val="FFFF00"/>
                </a:solidFill>
                <a:cs typeface="Times New Roman" panose="02020603050405020304" pitchFamily="18" charset="0"/>
              </a:rPr>
              <a:t>“</a:t>
            </a:r>
            <a:r>
              <a:rPr lang="en-US" altLang="en-US" sz="3400" b="1">
                <a:solidFill>
                  <a:srgbClr val="FFFF00"/>
                </a:solidFill>
                <a:cs typeface="Times New Roman" panose="02020603050405020304" pitchFamily="18" charset="0"/>
              </a:rPr>
              <a:t>¿PUEDES SUPLIR MIS NECESIDADES?”</a:t>
            </a:r>
            <a:endParaRPr lang="en-US" altLang="en-US" sz="1100" b="1"/>
          </a:p>
          <a:p>
            <a:pPr>
              <a:defRPr/>
            </a:pPr>
            <a:endParaRPr lang="en-US" altLang="en-US" sz="1100" b="1"/>
          </a:p>
          <a:p>
            <a:pPr>
              <a:defRPr/>
            </a:pPr>
            <a:endParaRPr lang="en-US" altLang="en-US" sz="1100" b="1"/>
          </a:p>
          <a:p>
            <a:pPr>
              <a:defRPr/>
            </a:pPr>
            <a:endParaRPr lang="en-US" altLang="en-US" sz="1100" b="1"/>
          </a:p>
          <a:p>
            <a:pPr>
              <a:defRPr/>
            </a:pPr>
            <a:endParaRPr lang="en-US" altLang="en-US" sz="1800"/>
          </a:p>
        </p:txBody>
      </p:sp>
    </p:spTree>
  </p:cSld>
  <p:clrMapOvr>
    <a:masterClrMapping/>
  </p:clrMapOvr>
  <p:transition spd="slow">
    <p:checke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190500" y="101600"/>
            <a:ext cx="7010400" cy="9032875"/>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lIns="91278" tIns="45639" rIns="91278" bIns="45639">
            <a:spAutoFit/>
          </a:bodyPr>
          <a:lstStyle>
            <a:lvl1pPr marL="457200" indent="-457200">
              <a:defRPr sz="600">
                <a:solidFill>
                  <a:schemeClr val="tx1"/>
                </a:solidFill>
                <a:latin typeface="Arial Black" panose="020B0A04020102020204" pitchFamily="34" charset="0"/>
              </a:defRPr>
            </a:lvl1pPr>
            <a:lvl2pPr marL="930275" indent="-457200">
              <a:defRPr sz="600">
                <a:solidFill>
                  <a:schemeClr val="tx1"/>
                </a:solidFill>
                <a:latin typeface="Arial Black" panose="020B0A04020102020204" pitchFamily="34" charset="0"/>
              </a:defRPr>
            </a:lvl2pPr>
            <a:lvl3pPr marL="1408113" indent="-457200">
              <a:defRPr sz="600">
                <a:solidFill>
                  <a:schemeClr val="tx1"/>
                </a:solidFill>
                <a:latin typeface="Arial Black" panose="020B0A04020102020204" pitchFamily="34" charset="0"/>
              </a:defRPr>
            </a:lvl3pPr>
            <a:lvl4pPr marL="1881188" indent="-457200">
              <a:defRPr sz="600">
                <a:solidFill>
                  <a:schemeClr val="tx1"/>
                </a:solidFill>
                <a:latin typeface="Arial Black" panose="020B0A04020102020204" pitchFamily="34" charset="0"/>
              </a:defRPr>
            </a:lvl4pPr>
            <a:lvl5pPr marL="2359025" indent="-457200">
              <a:defRPr sz="600">
                <a:solidFill>
                  <a:schemeClr val="tx1"/>
                </a:solidFill>
                <a:latin typeface="Arial Black" panose="020B0A04020102020204" pitchFamily="34" charset="0"/>
              </a:defRPr>
            </a:lvl5pPr>
            <a:lvl6pPr marL="2816225" indent="-457200" eaLnBrk="0" fontAlgn="base" hangingPunct="0">
              <a:spcBef>
                <a:spcPct val="0"/>
              </a:spcBef>
              <a:spcAft>
                <a:spcPct val="0"/>
              </a:spcAft>
              <a:defRPr sz="600">
                <a:solidFill>
                  <a:schemeClr val="tx1"/>
                </a:solidFill>
                <a:latin typeface="Arial Black" panose="020B0A04020102020204" pitchFamily="34" charset="0"/>
              </a:defRPr>
            </a:lvl6pPr>
            <a:lvl7pPr marL="3273425" indent="-457200" eaLnBrk="0" fontAlgn="base" hangingPunct="0">
              <a:spcBef>
                <a:spcPct val="0"/>
              </a:spcBef>
              <a:spcAft>
                <a:spcPct val="0"/>
              </a:spcAft>
              <a:defRPr sz="600">
                <a:solidFill>
                  <a:schemeClr val="tx1"/>
                </a:solidFill>
                <a:latin typeface="Arial Black" panose="020B0A04020102020204" pitchFamily="34" charset="0"/>
              </a:defRPr>
            </a:lvl7pPr>
            <a:lvl8pPr marL="3730625" indent="-457200" eaLnBrk="0" fontAlgn="base" hangingPunct="0">
              <a:spcBef>
                <a:spcPct val="0"/>
              </a:spcBef>
              <a:spcAft>
                <a:spcPct val="0"/>
              </a:spcAft>
              <a:defRPr sz="600">
                <a:solidFill>
                  <a:schemeClr val="tx1"/>
                </a:solidFill>
                <a:latin typeface="Arial Black" panose="020B0A04020102020204" pitchFamily="34" charset="0"/>
              </a:defRPr>
            </a:lvl8pPr>
            <a:lvl9pPr marL="4187825"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solidFill>
                  <a:srgbClr val="800080"/>
                </a:solidFill>
                <a:cs typeface="Times New Roman" panose="02020603050405020304" pitchFamily="18" charset="0"/>
              </a:rPr>
              <a:t>    </a:t>
            </a:r>
          </a:p>
          <a:p>
            <a:pPr algn="ctr"/>
            <a:r>
              <a:rPr lang="en-US" altLang="en-US" sz="4000">
                <a:solidFill>
                  <a:schemeClr val="bg1"/>
                </a:solidFill>
                <a:cs typeface="Times New Roman" panose="02020603050405020304" pitchFamily="18" charset="0"/>
              </a:rPr>
              <a:t>EL MINISTERIO DEL CREYENTE</a:t>
            </a:r>
          </a:p>
          <a:p>
            <a:endParaRPr lang="en-US" altLang="en-US" sz="2800">
              <a:solidFill>
                <a:schemeClr val="bg1"/>
              </a:solidFill>
              <a:cs typeface="Times New Roman" panose="02020603050405020304" pitchFamily="18" charset="0"/>
            </a:endParaRPr>
          </a:p>
          <a:p>
            <a:endParaRPr lang="en-US" altLang="en-US" sz="2800">
              <a:solidFill>
                <a:srgbClr val="800080"/>
              </a:solidFill>
              <a:cs typeface="Times New Roman" panose="02020603050405020304" pitchFamily="18" charset="0"/>
            </a:endParaRPr>
          </a:p>
          <a:p>
            <a:pPr>
              <a:buFontTx/>
              <a:buAutoNum type="arabicPeriod"/>
            </a:pPr>
            <a:r>
              <a:rPr lang="en-US" altLang="en-US" sz="2400" b="1">
                <a:solidFill>
                  <a:srgbClr val="FFFF00"/>
                </a:solidFill>
                <a:latin typeface="Times New Roman" panose="02020603050405020304" pitchFamily="18" charset="0"/>
                <a:cs typeface="Times New Roman" panose="02020603050405020304" pitchFamily="18" charset="0"/>
              </a:rPr>
              <a:t>MI DISPONIBILIDAD LE DA A DIOS LA</a:t>
            </a:r>
          </a:p>
          <a:p>
            <a:r>
              <a:rPr lang="en-US" altLang="en-US" sz="2400" b="1">
                <a:solidFill>
                  <a:srgbClr val="FFFF00"/>
                </a:solidFill>
                <a:latin typeface="Times New Roman" panose="02020603050405020304" pitchFamily="18" charset="0"/>
                <a:cs typeface="Times New Roman" panose="02020603050405020304" pitchFamily="18" charset="0"/>
              </a:rPr>
              <a:t>      OPORTUNIDAD DE HACER UN MILAGRO A TRAVÉS DE MI</a:t>
            </a:r>
          </a:p>
          <a:p>
            <a:endParaRPr lang="en-US" altLang="en-US" sz="4000" b="1">
              <a:solidFill>
                <a:srgbClr val="FFFF00"/>
              </a:solidFill>
              <a:latin typeface="Times New Roman" panose="02020603050405020304" pitchFamily="18" charset="0"/>
              <a:cs typeface="Times New Roman" panose="02020603050405020304" pitchFamily="18" charset="0"/>
            </a:endParaRPr>
          </a:p>
          <a:p>
            <a:r>
              <a:rPr lang="en-US" altLang="en-US" sz="2400" b="1">
                <a:solidFill>
                  <a:srgbClr val="FFFF00"/>
                </a:solidFill>
                <a:latin typeface="Times New Roman" panose="02020603050405020304" pitchFamily="18" charset="0"/>
                <a:cs typeface="Times New Roman" panose="02020603050405020304" pitchFamily="18" charset="0"/>
              </a:rPr>
              <a:t>2.  SOY UN MILAGRO ESPERANDO QUE PASE</a:t>
            </a:r>
          </a:p>
          <a:p>
            <a:endParaRPr lang="en-US" altLang="en-US" sz="4000" b="1">
              <a:solidFill>
                <a:srgbClr val="FFFF00"/>
              </a:solidFill>
              <a:latin typeface="Times New Roman" panose="02020603050405020304" pitchFamily="18" charset="0"/>
              <a:cs typeface="Times New Roman" panose="02020603050405020304" pitchFamily="18" charset="0"/>
            </a:endParaRPr>
          </a:p>
          <a:p>
            <a:r>
              <a:rPr lang="en-US" altLang="en-US" sz="2400" b="1">
                <a:solidFill>
                  <a:srgbClr val="FFFF00"/>
                </a:solidFill>
                <a:latin typeface="Times New Roman" panose="02020603050405020304" pitchFamily="18" charset="0"/>
                <a:cs typeface="Times New Roman" panose="02020603050405020304" pitchFamily="18" charset="0"/>
              </a:rPr>
              <a:t>3.  EL AMOR DE DIOS FLUYENDO A</a:t>
            </a:r>
          </a:p>
          <a:p>
            <a:r>
              <a:rPr lang="en-US" altLang="en-US" sz="2400" b="1">
                <a:solidFill>
                  <a:srgbClr val="FFFF00"/>
                </a:solidFill>
                <a:latin typeface="Times New Roman" panose="02020603050405020304" pitchFamily="18" charset="0"/>
                <a:cs typeface="Times New Roman" panose="02020603050405020304" pitchFamily="18" charset="0"/>
              </a:rPr>
              <a:t>     TRAVÉS DE MI HACIA ALGUIEN EN</a:t>
            </a:r>
          </a:p>
          <a:p>
            <a:r>
              <a:rPr lang="en-US" altLang="en-US" sz="2400" b="1">
                <a:solidFill>
                  <a:srgbClr val="FFFF00"/>
                </a:solidFill>
                <a:latin typeface="Times New Roman" panose="02020603050405020304" pitchFamily="18" charset="0"/>
                <a:cs typeface="Times New Roman" panose="02020603050405020304" pitchFamily="18" charset="0"/>
              </a:rPr>
              <a:t>     NECESIDAD</a:t>
            </a:r>
          </a:p>
          <a:p>
            <a:r>
              <a:rPr lang="en-US" altLang="en-US" sz="3600" b="1">
                <a:solidFill>
                  <a:srgbClr val="FFFF00"/>
                </a:solidFill>
                <a:latin typeface="Times New Roman" panose="02020603050405020304" pitchFamily="18" charset="0"/>
                <a:cs typeface="Times New Roman" panose="02020603050405020304" pitchFamily="18" charset="0"/>
              </a:rPr>
              <a:t> </a:t>
            </a:r>
          </a:p>
          <a:p>
            <a:pPr>
              <a:buFontTx/>
              <a:buAutoNum type="arabicPeriod" startAt="4"/>
            </a:pPr>
            <a:r>
              <a:rPr lang="en-US" altLang="en-US" sz="2400" b="1">
                <a:solidFill>
                  <a:srgbClr val="FFFF00"/>
                </a:solidFill>
                <a:latin typeface="Times New Roman" panose="02020603050405020304" pitchFamily="18" charset="0"/>
                <a:cs typeface="Times New Roman" panose="02020603050405020304" pitchFamily="18" charset="0"/>
              </a:rPr>
              <a:t>EL AMOR DE DIOS FLUYE A TRAVÉS DE</a:t>
            </a:r>
          </a:p>
          <a:p>
            <a:r>
              <a:rPr lang="en-US" altLang="en-US" sz="2400" b="1">
                <a:solidFill>
                  <a:srgbClr val="FFFF00"/>
                </a:solidFill>
                <a:latin typeface="Times New Roman" panose="02020603050405020304" pitchFamily="18" charset="0"/>
                <a:cs typeface="Times New Roman" panose="02020603050405020304" pitchFamily="18" charset="0"/>
              </a:rPr>
              <a:t>      LA RELACIÓN CON DIOS</a:t>
            </a:r>
            <a:r>
              <a:rPr lang="en-US" altLang="en-US" sz="2400" b="1">
                <a:solidFill>
                  <a:srgbClr val="FFFF00"/>
                </a:solidFill>
                <a:latin typeface="Times New Roman" panose="02020603050405020304" pitchFamily="18" charset="0"/>
              </a:rPr>
              <a:t> </a:t>
            </a:r>
            <a:endParaRPr lang="en-US" altLang="en-US" sz="3200" b="1">
              <a:solidFill>
                <a:srgbClr val="FFFF00"/>
              </a:solidFill>
              <a:latin typeface="Times New Roman" panose="02020603050405020304" pitchFamily="18" charset="0"/>
            </a:endParaRPr>
          </a:p>
          <a:p>
            <a:endParaRPr lang="en-US" altLang="en-US" sz="5000" b="1">
              <a:solidFill>
                <a:srgbClr val="FFFF00"/>
              </a:solidFill>
              <a:latin typeface="Times New Roman" panose="02020603050405020304" pitchFamily="18" charset="0"/>
            </a:endParaRPr>
          </a:p>
          <a:p>
            <a:endParaRPr lang="en-US" altLang="en-US" sz="2400" b="1">
              <a:solidFill>
                <a:srgbClr val="FFFF00"/>
              </a:solidFill>
              <a:latin typeface="Times New Roman" panose="02020603050405020304" pitchFamily="18" charset="0"/>
            </a:endParaRPr>
          </a:p>
        </p:txBody>
      </p:sp>
    </p:spTree>
  </p:cSld>
  <p:clrMapOvr>
    <a:masterClrMapping/>
  </p:clrMapOvr>
  <p:transition spd="slow">
    <p:checke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3259138" y="279400"/>
            <a:ext cx="1809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322563" name="Text Box 3"/>
          <p:cNvSpPr txBox="1">
            <a:spLocks noChangeArrowheads="1"/>
          </p:cNvSpPr>
          <p:nvPr/>
        </p:nvSpPr>
        <p:spPr bwMode="auto">
          <a:xfrm>
            <a:off x="228600" y="92075"/>
            <a:ext cx="6781800" cy="5730875"/>
          </a:xfrm>
          <a:prstGeom prst="rect">
            <a:avLst/>
          </a:prstGeom>
          <a:gradFill rotWithShape="0">
            <a:gsLst>
              <a:gs pos="0">
                <a:srgbClr val="FF0000"/>
              </a:gs>
              <a:gs pos="100000">
                <a:srgbClr val="760000"/>
              </a:gs>
            </a:gsLst>
            <a:lin ang="5400000" scaled="1"/>
          </a:gradFill>
          <a:ln w="7620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800080"/>
                </a:solidFill>
                <a:cs typeface="Times New Roman" panose="02020603050405020304" pitchFamily="18" charset="0"/>
              </a:rPr>
              <a:t> </a:t>
            </a:r>
          </a:p>
          <a:p>
            <a:endParaRPr lang="en-US" altLang="en-US" sz="800" b="1">
              <a:solidFill>
                <a:srgbClr val="FFFFFF"/>
              </a:solidFill>
              <a:cs typeface="Times New Roman" panose="02020603050405020304" pitchFamily="18" charset="0"/>
            </a:endParaRPr>
          </a:p>
          <a:p>
            <a:pPr algn="ctr"/>
            <a:r>
              <a:rPr lang="en-US" altLang="en-US" sz="4000" b="1">
                <a:solidFill>
                  <a:srgbClr val="FFFFFF"/>
                </a:solidFill>
                <a:cs typeface="Times New Roman" panose="02020603050405020304" pitchFamily="18" charset="0"/>
              </a:rPr>
              <a:t>VISIÓN DEL MINISTERIO DE CUIDADOS</a:t>
            </a:r>
          </a:p>
          <a:p>
            <a:endParaRPr lang="en-US" altLang="en-US" sz="1200" b="1">
              <a:solidFill>
                <a:srgbClr val="FFFFFF"/>
              </a:solidFill>
              <a:latin typeface="Times New Roman" panose="02020603050405020304" pitchFamily="18" charset="0"/>
              <a:cs typeface="Times New Roman" panose="02020603050405020304" pitchFamily="18" charset="0"/>
            </a:endParaRPr>
          </a:p>
          <a:p>
            <a:pPr>
              <a:buFontTx/>
              <a:buChar char="-"/>
            </a:pPr>
            <a:r>
              <a:rPr lang="en-US" altLang="en-US" sz="2000" b="1">
                <a:solidFill>
                  <a:srgbClr val="FFFFFF"/>
                </a:solidFill>
                <a:latin typeface="Times New Roman" panose="02020603050405020304" pitchFamily="18" charset="0"/>
                <a:cs typeface="Times New Roman" panose="02020603050405020304" pitchFamily="18" charset="0"/>
              </a:rPr>
              <a:t> EL ENFOQUE DEL MINISTERIO DE CUIDADOS ES</a:t>
            </a:r>
          </a:p>
          <a:p>
            <a:r>
              <a:rPr lang="en-US" altLang="en-US" sz="2000" b="1">
                <a:solidFill>
                  <a:srgbClr val="FFFFFF"/>
                </a:solidFill>
                <a:latin typeface="Times New Roman" panose="02020603050405020304" pitchFamily="18" charset="0"/>
                <a:cs typeface="Times New Roman" panose="02020603050405020304" pitchFamily="18" charset="0"/>
              </a:rPr>
              <a:t>  DESARROLLAR Y MOVILIZAR A LOS MIEMBROS</a:t>
            </a:r>
          </a:p>
          <a:p>
            <a:r>
              <a:rPr lang="en-US" altLang="en-US" sz="2000" b="1">
                <a:solidFill>
                  <a:srgbClr val="FFFFFF"/>
                </a:solidFill>
                <a:latin typeface="Times New Roman" panose="02020603050405020304" pitchFamily="18" charset="0"/>
                <a:cs typeface="Times New Roman" panose="02020603050405020304" pitchFamily="18" charset="0"/>
              </a:rPr>
              <a:t>  DE TU IGLESIA HACIA EL MINISTERIO</a:t>
            </a:r>
          </a:p>
          <a:p>
            <a:r>
              <a:rPr lang="en-US" altLang="en-US" sz="1200" b="1">
                <a:solidFill>
                  <a:srgbClr val="FFFFFF"/>
                </a:solidFill>
                <a:latin typeface="Times New Roman" panose="02020603050405020304" pitchFamily="18" charset="0"/>
                <a:cs typeface="Times New Roman" panose="02020603050405020304" pitchFamily="18" charset="0"/>
              </a:rPr>
              <a:t> </a:t>
            </a:r>
          </a:p>
          <a:p>
            <a:r>
              <a:rPr lang="en-US" altLang="en-US" sz="2000">
                <a:solidFill>
                  <a:srgbClr val="FFFFFF"/>
                </a:solidFill>
                <a:latin typeface="Times New Roman" panose="02020603050405020304" pitchFamily="18" charset="0"/>
                <a:cs typeface="Times New Roman" panose="02020603050405020304" pitchFamily="18" charset="0"/>
              </a:rPr>
              <a:t>- </a:t>
            </a:r>
            <a:r>
              <a:rPr lang="en-US" altLang="en-US" sz="2000" b="1">
                <a:solidFill>
                  <a:srgbClr val="FFFFFF"/>
                </a:solidFill>
                <a:latin typeface="Times New Roman" panose="02020603050405020304" pitchFamily="18" charset="0"/>
                <a:cs typeface="Times New Roman" panose="02020603050405020304" pitchFamily="18" charset="0"/>
              </a:rPr>
              <a:t>TODOS SON MINISTROS.</a:t>
            </a:r>
          </a:p>
          <a:p>
            <a:r>
              <a:rPr lang="en-US" altLang="en-US" sz="1500" b="1">
                <a:solidFill>
                  <a:srgbClr val="FFFFFF"/>
                </a:solidFill>
                <a:latin typeface="Times New Roman" panose="02020603050405020304" pitchFamily="18" charset="0"/>
                <a:cs typeface="Times New Roman" panose="02020603050405020304" pitchFamily="18" charset="0"/>
              </a:rPr>
              <a:t> </a:t>
            </a:r>
            <a:endParaRPr lang="en-US" altLang="en-US" sz="1000" b="1">
              <a:solidFill>
                <a:srgbClr val="FFFFFF"/>
              </a:solidFill>
              <a:latin typeface="Times New Roman" panose="02020603050405020304" pitchFamily="18" charset="0"/>
              <a:cs typeface="Times New Roman" panose="02020603050405020304" pitchFamily="18" charset="0"/>
            </a:endParaRPr>
          </a:p>
          <a:p>
            <a:pPr>
              <a:buFontTx/>
              <a:buChar char="-"/>
            </a:pPr>
            <a:r>
              <a:rPr lang="en-US" altLang="en-US" sz="2000" b="1">
                <a:solidFill>
                  <a:srgbClr val="FFFFFF"/>
                </a:solidFill>
                <a:latin typeface="Times New Roman" panose="02020603050405020304" pitchFamily="18" charset="0"/>
                <a:cs typeface="Times New Roman" panose="02020603050405020304" pitchFamily="18" charset="0"/>
              </a:rPr>
              <a:t> LA IGLESIA EXPERIMENTARÁ UN CAMBIO DE</a:t>
            </a:r>
          </a:p>
          <a:p>
            <a:r>
              <a:rPr lang="en-US" altLang="en-US" sz="2000" b="1">
                <a:solidFill>
                  <a:srgbClr val="FFFFFF"/>
                </a:solidFill>
                <a:latin typeface="Times New Roman" panose="02020603050405020304" pitchFamily="18" charset="0"/>
                <a:cs typeface="Times New Roman" panose="02020603050405020304" pitchFamily="18" charset="0"/>
              </a:rPr>
              <a:t>  PARADIGMA CONGREGACIONAL HACIA UNA</a:t>
            </a:r>
          </a:p>
          <a:p>
            <a:r>
              <a:rPr lang="en-US" altLang="en-US" sz="2000" b="1">
                <a:solidFill>
                  <a:srgbClr val="FFFFFF"/>
                </a:solidFill>
                <a:latin typeface="Times New Roman" panose="02020603050405020304" pitchFamily="18" charset="0"/>
                <a:cs typeface="Times New Roman" panose="02020603050405020304" pitchFamily="18" charset="0"/>
              </a:rPr>
              <a:t>  PARTICIPACIÓN INCREMENTADA DE UN</a:t>
            </a:r>
          </a:p>
          <a:p>
            <a:r>
              <a:rPr lang="en-US" altLang="en-US" sz="2000" b="1">
                <a:solidFill>
                  <a:srgbClr val="FFFFFF"/>
                </a:solidFill>
                <a:latin typeface="Times New Roman" panose="02020603050405020304" pitchFamily="18" charset="0"/>
                <a:cs typeface="Times New Roman" panose="02020603050405020304" pitchFamily="18" charset="0"/>
              </a:rPr>
              <a:t>  MINISTERIO GUIADO HACIA LA GENTE Y UN</a:t>
            </a:r>
          </a:p>
          <a:p>
            <a:r>
              <a:rPr lang="en-US" altLang="en-US" sz="2000" b="1">
                <a:solidFill>
                  <a:srgbClr val="FFFFFF"/>
                </a:solidFill>
                <a:latin typeface="Times New Roman" panose="02020603050405020304" pitchFamily="18" charset="0"/>
                <a:cs typeface="Times New Roman" panose="02020603050405020304" pitchFamily="18" charset="0"/>
              </a:rPr>
              <a:t>  CRECIMIENTO </a:t>
            </a:r>
            <a:r>
              <a:rPr lang="en-US" altLang="en-US" sz="2000">
                <a:solidFill>
                  <a:srgbClr val="FFFFFF"/>
                </a:solidFill>
                <a:cs typeface="Times New Roman" panose="02020603050405020304" pitchFamily="18" charset="0"/>
              </a:rPr>
              <a:t>–</a:t>
            </a:r>
            <a:r>
              <a:rPr lang="en-US" altLang="en-US" sz="2000" b="1">
                <a:solidFill>
                  <a:srgbClr val="FFFFFF"/>
                </a:solidFill>
                <a:latin typeface="Times New Roman" panose="02020603050405020304" pitchFamily="18" charset="0"/>
                <a:cs typeface="Times New Roman" panose="02020603050405020304" pitchFamily="18" charset="0"/>
              </a:rPr>
              <a:t>  EVANGELISMO IMPACTANTE. </a:t>
            </a:r>
          </a:p>
          <a:p>
            <a:pPr>
              <a:buFontTx/>
              <a:buChar char="-"/>
            </a:pPr>
            <a:endParaRPr lang="en-US" altLang="en-US" sz="800" b="1">
              <a:solidFill>
                <a:srgbClr val="FFFFFF"/>
              </a:solidFill>
              <a:latin typeface="Times New Roman" panose="02020603050405020304" pitchFamily="18" charset="0"/>
              <a:cs typeface="Times New Roman" panose="02020603050405020304" pitchFamily="18" charset="0"/>
            </a:endParaRPr>
          </a:p>
        </p:txBody>
      </p:sp>
      <p:sp>
        <p:nvSpPr>
          <p:cNvPr id="322564" name="Text Box 4"/>
          <p:cNvSpPr txBox="1">
            <a:spLocks noChangeArrowheads="1"/>
          </p:cNvSpPr>
          <p:nvPr/>
        </p:nvSpPr>
        <p:spPr bwMode="auto">
          <a:xfrm>
            <a:off x="228600" y="5959475"/>
            <a:ext cx="6781800" cy="3278188"/>
          </a:xfrm>
          <a:prstGeom prst="rect">
            <a:avLst/>
          </a:prstGeom>
          <a:gradFill rotWithShape="0">
            <a:gsLst>
              <a:gs pos="0">
                <a:srgbClr val="0000FF"/>
              </a:gs>
              <a:gs pos="100000">
                <a:srgbClr val="000076"/>
              </a:gs>
            </a:gsLst>
            <a:lin ang="5400000" scaled="1"/>
          </a:gradFill>
          <a:ln w="7620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000">
              <a:solidFill>
                <a:srgbClr val="FFFFFF"/>
              </a:solidFill>
              <a:cs typeface="Times New Roman" panose="02020603050405020304" pitchFamily="18" charset="0"/>
            </a:endParaRPr>
          </a:p>
          <a:p>
            <a:pPr algn="ctr"/>
            <a:endParaRPr lang="en-US" altLang="en-US" sz="1000">
              <a:solidFill>
                <a:srgbClr val="FFFFFF"/>
              </a:solidFill>
              <a:cs typeface="Times New Roman" panose="02020603050405020304" pitchFamily="18" charset="0"/>
            </a:endParaRPr>
          </a:p>
          <a:p>
            <a:pPr algn="ctr"/>
            <a:r>
              <a:rPr lang="en-US" altLang="en-US" sz="2400">
                <a:solidFill>
                  <a:srgbClr val="FFFFFF"/>
                </a:solidFill>
                <a:cs typeface="Times New Roman" panose="02020603050405020304" pitchFamily="18" charset="0"/>
              </a:rPr>
              <a:t>EL PROPÓSITO TRIPLE DEL MINISTERIO DE CUIDADOS</a:t>
            </a:r>
          </a:p>
          <a:p>
            <a:endParaRPr lang="en-US" altLang="en-US" sz="2400" b="1">
              <a:solidFill>
                <a:srgbClr val="FFFFFF"/>
              </a:solidFill>
              <a:latin typeface="Times New Roman" panose="02020603050405020304" pitchFamily="18" charset="0"/>
              <a:cs typeface="Times New Roman" panose="02020603050405020304" pitchFamily="18" charset="0"/>
            </a:endParaRPr>
          </a:p>
          <a:p>
            <a:r>
              <a:rPr lang="en-US" altLang="en-US" sz="1600" b="1">
                <a:solidFill>
                  <a:srgbClr val="FFFFFF"/>
                </a:solidFill>
                <a:latin typeface="Times New Roman" panose="02020603050405020304" pitchFamily="18" charset="0"/>
                <a:cs typeface="Times New Roman" panose="02020603050405020304" pitchFamily="18" charset="0"/>
              </a:rPr>
              <a:t>      </a:t>
            </a:r>
            <a:r>
              <a:rPr lang="en-US" altLang="en-US" sz="1800">
                <a:solidFill>
                  <a:srgbClr val="FFFFFF"/>
                </a:solidFill>
                <a:cs typeface="Times New Roman" panose="02020603050405020304" pitchFamily="18" charset="0"/>
              </a:rPr>
              <a:t>1.  RENOVAR EL MINISTERIO DEL CREYENTE</a:t>
            </a:r>
          </a:p>
          <a:p>
            <a:r>
              <a:rPr lang="en-US" altLang="en-US" sz="1600">
                <a:solidFill>
                  <a:srgbClr val="FFFFFF"/>
                </a:solidFill>
                <a:cs typeface="Times New Roman" panose="02020603050405020304" pitchFamily="18" charset="0"/>
              </a:rPr>
              <a:t> </a:t>
            </a:r>
            <a:endParaRPr lang="en-US" altLang="en-US" sz="1200">
              <a:solidFill>
                <a:srgbClr val="FFFFFF"/>
              </a:solidFill>
              <a:cs typeface="Times New Roman" panose="02020603050405020304" pitchFamily="18" charset="0"/>
            </a:endParaRPr>
          </a:p>
          <a:p>
            <a:r>
              <a:rPr lang="en-US" altLang="en-US" sz="1200">
                <a:solidFill>
                  <a:srgbClr val="FFFFFF"/>
                </a:solidFill>
                <a:cs typeface="Times New Roman" panose="02020603050405020304" pitchFamily="18" charset="0"/>
              </a:rPr>
              <a:t>     </a:t>
            </a:r>
            <a:r>
              <a:rPr lang="en-US" altLang="en-US" sz="700">
                <a:solidFill>
                  <a:srgbClr val="FFFFFF"/>
                </a:solidFill>
                <a:cs typeface="Times New Roman" panose="02020603050405020304" pitchFamily="18" charset="0"/>
              </a:rPr>
              <a:t>   </a:t>
            </a:r>
            <a:r>
              <a:rPr lang="en-US" altLang="en-US" sz="1800">
                <a:solidFill>
                  <a:srgbClr val="FFFFFF"/>
                </a:solidFill>
                <a:cs typeface="Times New Roman" panose="02020603050405020304" pitchFamily="18" charset="0"/>
              </a:rPr>
              <a:t>2.  JUNTAR LA COSECHA DE LA IGLESIA</a:t>
            </a:r>
          </a:p>
          <a:p>
            <a:endParaRPr lang="en-US" altLang="en-US" sz="1800">
              <a:solidFill>
                <a:srgbClr val="FFFFFF"/>
              </a:solidFill>
              <a:cs typeface="Times New Roman" panose="02020603050405020304" pitchFamily="18" charset="0"/>
            </a:endParaRPr>
          </a:p>
          <a:p>
            <a:r>
              <a:rPr lang="en-US" altLang="en-US" sz="1600">
                <a:solidFill>
                  <a:srgbClr val="FFFFFF"/>
                </a:solidFill>
                <a:cs typeface="Times New Roman" panose="02020603050405020304" pitchFamily="18" charset="0"/>
              </a:rPr>
              <a:t>     </a:t>
            </a:r>
            <a:r>
              <a:rPr lang="en-US" altLang="en-US" sz="1800">
                <a:solidFill>
                  <a:srgbClr val="FFFFFF"/>
                </a:solidFill>
                <a:cs typeface="Times New Roman" panose="02020603050405020304" pitchFamily="18" charset="0"/>
              </a:rPr>
              <a:t>3.  REAVIVAR LA IGLESIA</a:t>
            </a:r>
            <a:r>
              <a:rPr lang="en-US" altLang="en-US" sz="1800">
                <a:solidFill>
                  <a:srgbClr val="FFFFFF"/>
                </a:solidFill>
              </a:rPr>
              <a:t> </a:t>
            </a:r>
          </a:p>
          <a:p>
            <a:endParaRPr lang="en-US" altLang="en-US" sz="800">
              <a:solidFill>
                <a:srgbClr val="FFFFFF"/>
              </a:solidFill>
            </a:endParaRPr>
          </a:p>
          <a:p>
            <a:endParaRPr lang="en-US" altLang="en-US" sz="800">
              <a:solidFill>
                <a:srgbClr val="FFFFFF"/>
              </a:solidFill>
            </a:endParaRPr>
          </a:p>
          <a:p>
            <a:endParaRPr lang="en-US" altLang="en-US" sz="800" b="1">
              <a:solidFill>
                <a:srgbClr val="FFFFFF"/>
              </a:solidFill>
            </a:endParaRPr>
          </a:p>
        </p:txBody>
      </p:sp>
    </p:spTree>
  </p:cSld>
  <p:clrMapOvr>
    <a:masterClrMapping/>
  </p:clrMapOvr>
  <p:transition spd="slow">
    <p:checke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304800" y="3048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s-ES" altLang="en-US" sz="3600" b="1">
              <a:latin typeface="Times New Roman" panose="02020603050405020304" pitchFamily="18" charset="0"/>
            </a:endParaRPr>
          </a:p>
        </p:txBody>
      </p:sp>
      <p:sp>
        <p:nvSpPr>
          <p:cNvPr id="324611" name="Text Box 3"/>
          <p:cNvSpPr txBox="1">
            <a:spLocks noChangeArrowheads="1"/>
          </p:cNvSpPr>
          <p:nvPr/>
        </p:nvSpPr>
        <p:spPr bwMode="auto">
          <a:xfrm>
            <a:off x="304800" y="590550"/>
            <a:ext cx="6781800" cy="8658225"/>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1. </a:t>
            </a:r>
            <a:r>
              <a:rPr lang="en-US" altLang="en-US" sz="1400" b="1" u="sng">
                <a:solidFill>
                  <a:schemeClr val="bg1"/>
                </a:solidFill>
                <a:latin typeface="Times New Roman" panose="02020603050405020304" pitchFamily="18" charset="0"/>
                <a:cs typeface="Times New Roman" panose="02020603050405020304" pitchFamily="18" charset="0"/>
              </a:rPr>
              <a:t>EL MINISTERIO DEL CREYENTE:</a:t>
            </a:r>
            <a:endParaRPr lang="en-US" altLang="en-US" sz="1400"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  TÚ ERES UN MILAGRO ESPERANDO SUCEDER.</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  SOLAMENTE A TRAVÉS DE PREPARAR A LOS SANTOS PARA LA OBRA</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DEL MINISTERIO PODRÁ LA IGLESIA JUNTAR LA COSECHA.</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2.  </a:t>
            </a:r>
            <a:r>
              <a:rPr lang="en-US" altLang="en-US" sz="1400" b="1" u="sng">
                <a:solidFill>
                  <a:srgbClr val="FFFF00"/>
                </a:solidFill>
                <a:latin typeface="Times New Roman" panose="02020603050405020304" pitchFamily="18" charset="0"/>
                <a:cs typeface="Times New Roman" panose="02020603050405020304" pitchFamily="18" charset="0"/>
              </a:rPr>
              <a:t>DISPONIBILIDAD</a:t>
            </a:r>
            <a:r>
              <a:rPr lang="en-US" altLang="en-US" sz="1400" b="1">
                <a:solidFill>
                  <a:srgbClr val="FFFF00"/>
                </a:solidFill>
                <a:latin typeface="Times New Roman" panose="02020603050405020304" pitchFamily="18" charset="0"/>
                <a:cs typeface="Times New Roman" panose="02020603050405020304" pitchFamily="18" charset="0"/>
              </a:rPr>
              <a:t>:</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MI DISPONIBILIDAD LE DA A DIOS LA OPORTUNIDAD DE HACER UN </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MILAGRO A TRAVÉS DE MI.</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3.  </a:t>
            </a:r>
            <a:r>
              <a:rPr lang="en-US" altLang="en-US" sz="1400" b="1" u="sng">
                <a:solidFill>
                  <a:schemeClr val="bg1"/>
                </a:solidFill>
                <a:latin typeface="Times New Roman" panose="02020603050405020304" pitchFamily="18" charset="0"/>
                <a:cs typeface="Times New Roman" panose="02020603050405020304" pitchFamily="18" charset="0"/>
              </a:rPr>
              <a:t>MINISTERIO DE SUPLIR NECESIDADES:</a:t>
            </a:r>
            <a:endParaRPr lang="en-US" altLang="en-US" sz="1400"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  LAS VISITAS NO SON VISITAS, ELLOS SON MILAGROS DISFRAZADOS</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DE NECESIDADES.</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4.  </a:t>
            </a:r>
            <a:r>
              <a:rPr lang="en-US" altLang="en-US" sz="1400" b="1" u="sng">
                <a:solidFill>
                  <a:srgbClr val="FFFF00"/>
                </a:solidFill>
                <a:latin typeface="Times New Roman" panose="02020603050405020304" pitchFamily="18" charset="0"/>
                <a:cs typeface="Times New Roman" panose="02020603050405020304" pitchFamily="18" charset="0"/>
              </a:rPr>
              <a:t>RELACIONES:</a:t>
            </a:r>
            <a:endParaRPr lang="en-US" altLang="en-US" sz="1400" b="1">
              <a:solidFill>
                <a:srgbClr val="FFFF00"/>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NECESIDADES SENTIDAS SE SUPLEN A TRAVÉS DE RELACIONES.</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LAS VISITAS ESTÁN BUSCANDO RELACIONES (AMIGOS).</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(Si ellos no hacen amigos el primer mes, ellos salen por la puerta de atrás)</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5.  </a:t>
            </a:r>
            <a:r>
              <a:rPr lang="en-US" altLang="en-US" sz="1400" b="1" u="sng">
                <a:solidFill>
                  <a:schemeClr val="bg1"/>
                </a:solidFill>
                <a:latin typeface="Times New Roman" panose="02020603050405020304" pitchFamily="18" charset="0"/>
                <a:cs typeface="Times New Roman" panose="02020603050405020304" pitchFamily="18" charset="0"/>
              </a:rPr>
              <a:t>PREPARACIÓN:</a:t>
            </a:r>
            <a:endParaRPr lang="en-US" altLang="en-US" sz="1400"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  LA PREPARACIÓN PRODUCE COMPETENCIA, LA COMPETENCIA</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PRODUCE CONFIANZA, LA CONFIANZA PRODUCE EL ÉXITO.</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6.  </a:t>
            </a:r>
            <a:r>
              <a:rPr lang="en-US" altLang="en-US" sz="1400" b="1" u="sng">
                <a:solidFill>
                  <a:srgbClr val="FFFF00"/>
                </a:solidFill>
                <a:latin typeface="Times New Roman" panose="02020603050405020304" pitchFamily="18" charset="0"/>
                <a:cs typeface="Times New Roman" panose="02020603050405020304" pitchFamily="18" charset="0"/>
              </a:rPr>
              <a:t>MINISTERIO DE EQUIPOS:</a:t>
            </a:r>
            <a:endParaRPr lang="en-US" altLang="en-US" sz="1400" b="1">
              <a:solidFill>
                <a:srgbClr val="FFFF00"/>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EL GANAR ALMAS ES UNA TAREA DIFÍCIL PARA UNA PERSONA –</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HAGÁMOSLO UN ESFUERZO DE EQUIPO.</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7.  </a:t>
            </a:r>
            <a:r>
              <a:rPr lang="en-US" altLang="en-US" sz="1400" b="1" u="sng">
                <a:solidFill>
                  <a:schemeClr val="bg1"/>
                </a:solidFill>
                <a:latin typeface="Times New Roman" panose="02020603050405020304" pitchFamily="18" charset="0"/>
                <a:cs typeface="Times New Roman" panose="02020603050405020304" pitchFamily="18" charset="0"/>
              </a:rPr>
              <a:t>DISCIPULADO:</a:t>
            </a:r>
            <a:endParaRPr lang="en-US" altLang="en-US" sz="1400"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  NUESTRA META NO ES SOLO LA REDENCIÓN – ES HACER</a:t>
            </a:r>
          </a:p>
          <a:p>
            <a:pPr>
              <a:spcBef>
                <a:spcPct val="50000"/>
              </a:spcBef>
            </a:pPr>
            <a:r>
              <a:rPr lang="en-US" altLang="en-US" sz="1400" b="1">
                <a:solidFill>
                  <a:schemeClr val="bg1"/>
                </a:solidFill>
                <a:latin typeface="Times New Roman" panose="02020603050405020304" pitchFamily="18" charset="0"/>
                <a:cs typeface="Times New Roman" panose="02020603050405020304" pitchFamily="18" charset="0"/>
              </a:rPr>
              <a:t>       DISCÍPULOS.</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8.  </a:t>
            </a:r>
            <a:r>
              <a:rPr lang="en-US" altLang="en-US" sz="1400" b="1" u="sng">
                <a:solidFill>
                  <a:srgbClr val="FFFF00"/>
                </a:solidFill>
                <a:latin typeface="Times New Roman" panose="02020603050405020304" pitchFamily="18" charset="0"/>
                <a:cs typeface="Times New Roman" panose="02020603050405020304" pitchFamily="18" charset="0"/>
              </a:rPr>
              <a:t>VISIÓN:</a:t>
            </a:r>
            <a:endParaRPr lang="en-US" altLang="en-US" sz="1400" b="1">
              <a:solidFill>
                <a:srgbClr val="FFFF00"/>
              </a:solidFill>
              <a:latin typeface="Times New Roman" panose="02020603050405020304" pitchFamily="18" charset="0"/>
              <a:cs typeface="Times New Roman" panose="02020603050405020304" pitchFamily="18" charset="0"/>
            </a:endParaRP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LA VISIÓN PRODUCE FE</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LA FE PRODUCE PASIÓN,</a:t>
            </a:r>
          </a:p>
          <a:p>
            <a:pPr>
              <a:spcBef>
                <a:spcPct val="50000"/>
              </a:spcBef>
            </a:pPr>
            <a:r>
              <a:rPr lang="en-US" altLang="en-US" sz="1400" b="1">
                <a:solidFill>
                  <a:srgbClr val="FFFF00"/>
                </a:solidFill>
                <a:latin typeface="Times New Roman" panose="02020603050405020304" pitchFamily="18" charset="0"/>
                <a:cs typeface="Times New Roman" panose="02020603050405020304" pitchFamily="18" charset="0"/>
              </a:rPr>
              <a:t>                   -  LA PASIÓN PRIDUCE COMPROMISO.  </a:t>
            </a:r>
          </a:p>
        </p:txBody>
      </p:sp>
      <p:sp>
        <p:nvSpPr>
          <p:cNvPr id="324612" name="Text Box 4"/>
          <p:cNvSpPr txBox="1">
            <a:spLocks noChangeArrowheads="1"/>
          </p:cNvSpPr>
          <p:nvPr/>
        </p:nvSpPr>
        <p:spPr bwMode="auto">
          <a:xfrm>
            <a:off x="304800" y="60325"/>
            <a:ext cx="6781800" cy="473075"/>
          </a:xfrm>
          <a:prstGeom prst="rect">
            <a:avLst/>
          </a:prstGeom>
          <a:solidFill>
            <a:schemeClr val="tx1"/>
          </a:solidFill>
          <a:ln w="76200">
            <a:solidFill>
              <a:srgbClr val="800080"/>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000">
                <a:solidFill>
                  <a:schemeClr val="bg1"/>
                </a:solidFill>
                <a:cs typeface="Times New Roman" panose="02020603050405020304" pitchFamily="18" charset="0"/>
              </a:rPr>
              <a:t>VALORES DEL MINISTERIO DE CUIDADOS</a:t>
            </a:r>
            <a:endParaRPr lang="en-US" altLang="en-US" sz="2000">
              <a:solidFill>
                <a:schemeClr val="bg1"/>
              </a:solidFill>
            </a:endParaRPr>
          </a:p>
        </p:txBody>
      </p:sp>
    </p:spTree>
  </p:cSld>
  <p:clrMapOvr>
    <a:masterClrMapping/>
  </p:clrMapOvr>
  <p:transition spd="slow">
    <p:checke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228600" y="5311775"/>
            <a:ext cx="6915150" cy="1824038"/>
          </a:xfrm>
          <a:prstGeom prst="rect">
            <a:avLst/>
          </a:prstGeom>
          <a:solidFill>
            <a:srgbClr val="FFFF00"/>
          </a:solidFill>
          <a:ln w="57150">
            <a:solidFill>
              <a:srgbClr val="800080"/>
            </a:solidFill>
            <a:miter lim="800000"/>
            <a:headEnd/>
            <a:tailEnd/>
          </a:ln>
        </p:spPr>
        <p:txBody>
          <a:bodyPr lIns="0" tIns="0" rIns="0" bIns="0">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b="1" u="sng">
              <a:latin typeface="Times New Roman" panose="02020603050405020304" pitchFamily="18" charset="0"/>
              <a:cs typeface="Times New Roman" panose="02020603050405020304" pitchFamily="18" charset="0"/>
            </a:endParaRPr>
          </a:p>
          <a:p>
            <a:pPr algn="ctr"/>
            <a:endParaRPr lang="en-US" altLang="en-US" sz="800" b="1">
              <a:solidFill>
                <a:srgbClr val="800080"/>
              </a:solidFill>
              <a:latin typeface="Times New Roman" panose="02020603050405020304" pitchFamily="18" charset="0"/>
              <a:cs typeface="Times New Roman" panose="02020603050405020304" pitchFamily="18" charset="0"/>
            </a:endParaRPr>
          </a:p>
          <a:p>
            <a:pPr algn="ctr"/>
            <a:endParaRPr lang="en-US" altLang="en-US" sz="800" b="1">
              <a:solidFill>
                <a:srgbClr val="800080"/>
              </a:solidFill>
              <a:latin typeface="Times New Roman" panose="02020603050405020304" pitchFamily="18" charset="0"/>
              <a:cs typeface="Times New Roman" panose="02020603050405020304" pitchFamily="18" charset="0"/>
            </a:endParaRPr>
          </a:p>
          <a:p>
            <a:pPr algn="ctr"/>
            <a:r>
              <a:rPr lang="en-US" altLang="en-US" sz="2200">
                <a:solidFill>
                  <a:srgbClr val="660066"/>
                </a:solidFill>
                <a:cs typeface="Times New Roman" panose="02020603050405020304" pitchFamily="18" charset="0"/>
              </a:rPr>
              <a:t>¡LA IGLESIA QUE SUPLE LAS NECESIDADES DE LA VISITA SERÁ LA IGLESIA QUE CREZCA!</a:t>
            </a:r>
          </a:p>
          <a:p>
            <a:pPr algn="ctr"/>
            <a:endParaRPr lang="en-US" altLang="en-US" sz="1400">
              <a:solidFill>
                <a:srgbClr val="660066"/>
              </a:solidFill>
              <a:cs typeface="Times New Roman" panose="02020603050405020304" pitchFamily="18" charset="0"/>
            </a:endParaRPr>
          </a:p>
          <a:p>
            <a:pPr algn="ctr"/>
            <a:endParaRPr lang="en-US" altLang="en-US" sz="800" b="1">
              <a:solidFill>
                <a:srgbClr val="800080"/>
              </a:solidFill>
              <a:latin typeface="Times New Roman" panose="02020603050405020304" pitchFamily="18" charset="0"/>
            </a:endParaRPr>
          </a:p>
        </p:txBody>
      </p:sp>
      <p:sp>
        <p:nvSpPr>
          <p:cNvPr id="326659" name="Rectangle 3"/>
          <p:cNvSpPr>
            <a:spLocks noChangeArrowheads="1"/>
          </p:cNvSpPr>
          <p:nvPr/>
        </p:nvSpPr>
        <p:spPr bwMode="auto">
          <a:xfrm>
            <a:off x="0" y="6008688"/>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600" b="1" u="sng">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endParaRPr>
          </a:p>
        </p:txBody>
      </p:sp>
      <p:sp>
        <p:nvSpPr>
          <p:cNvPr id="326660" name="Rectangle 4"/>
          <p:cNvSpPr>
            <a:spLocks noChangeArrowheads="1"/>
          </p:cNvSpPr>
          <p:nvPr/>
        </p:nvSpPr>
        <p:spPr bwMode="auto">
          <a:xfrm>
            <a:off x="228600" y="7234238"/>
            <a:ext cx="6934200" cy="2038350"/>
          </a:xfrm>
          <a:prstGeom prst="rect">
            <a:avLst/>
          </a:prstGeom>
          <a:gradFill rotWithShape="0">
            <a:gsLst>
              <a:gs pos="0">
                <a:srgbClr val="FF0000"/>
              </a:gs>
              <a:gs pos="100000">
                <a:srgbClr val="760000"/>
              </a:gs>
            </a:gsLst>
            <a:lin ang="5400000" scaled="1"/>
          </a:gradFill>
          <a:ln w="57150">
            <a:solidFill>
              <a:schemeClr val="tx1"/>
            </a:solidFill>
            <a:miter lim="800000"/>
            <a:headEnd/>
            <a:tailEnd/>
          </a:ln>
        </p:spPr>
        <p:txBody>
          <a:bodyPr lIns="0" tIns="0" rIns="0" bIns="0">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dirty="0">
                <a:latin typeface="Times New Roman" panose="02020603050405020304" pitchFamily="18" charset="0"/>
                <a:cs typeface="Times New Roman" panose="02020603050405020304" pitchFamily="18" charset="0"/>
              </a:rPr>
              <a:t> </a:t>
            </a:r>
            <a:endParaRPr lang="en-US" altLang="en-US" sz="1200" b="1" dirty="0">
              <a:latin typeface="Times New Roman" panose="02020603050405020304" pitchFamily="18" charset="0"/>
              <a:cs typeface="Times New Roman" panose="02020603050405020304" pitchFamily="18" charset="0"/>
            </a:endParaRPr>
          </a:p>
          <a:p>
            <a:pPr algn="ctr"/>
            <a:r>
              <a:rPr lang="en-US" altLang="en-US" sz="3200" b="1" dirty="0">
                <a:solidFill>
                  <a:srgbClr val="FFFF00"/>
                </a:solidFill>
                <a:latin typeface="Times New Roman" panose="02020603050405020304" pitchFamily="18" charset="0"/>
                <a:cs typeface="Times New Roman" panose="02020603050405020304" pitchFamily="18" charset="0"/>
              </a:rPr>
              <a:t>LA PREGUNTA DE CADA VISITA:</a:t>
            </a:r>
            <a:endParaRPr lang="en-US" altLang="en-US" sz="1400" b="1" dirty="0">
              <a:solidFill>
                <a:srgbClr val="FFFF00"/>
              </a:solidFill>
              <a:latin typeface="Times New Roman" panose="02020603050405020304" pitchFamily="18" charset="0"/>
              <a:cs typeface="Times New Roman" panose="02020603050405020304" pitchFamily="18" charset="0"/>
            </a:endParaRPr>
          </a:p>
          <a:p>
            <a:pPr algn="ctr"/>
            <a:endParaRPr lang="en-US" altLang="en-US" sz="1000" b="1" dirty="0">
              <a:solidFill>
                <a:srgbClr val="FFFF00"/>
              </a:solidFill>
              <a:latin typeface="Times New Roman" panose="02020603050405020304" pitchFamily="18" charset="0"/>
              <a:cs typeface="Times New Roman" panose="02020603050405020304" pitchFamily="18" charset="0"/>
            </a:endParaRPr>
          </a:p>
          <a:p>
            <a:pPr algn="ctr"/>
            <a:r>
              <a:rPr lang="en-US" altLang="en-US" sz="3200" b="1" dirty="0">
                <a:solidFill>
                  <a:srgbClr val="FFFF00"/>
                </a:solidFill>
                <a:latin typeface="Times New Roman" panose="02020603050405020304" pitchFamily="18" charset="0"/>
                <a:cs typeface="Times New Roman" panose="02020603050405020304" pitchFamily="18" charset="0"/>
              </a:rPr>
              <a:t>“¿PUEDES SUPLIR MIS NECESIDADES?”</a:t>
            </a:r>
            <a:endParaRPr lang="en-US" altLang="en-US" sz="1400" b="1" dirty="0">
              <a:solidFill>
                <a:srgbClr val="FFFF00"/>
              </a:solidFill>
              <a:latin typeface="Times New Roman" panose="02020603050405020304" pitchFamily="18" charset="0"/>
              <a:cs typeface="Times New Roman" panose="02020603050405020304" pitchFamily="18" charset="0"/>
            </a:endParaRPr>
          </a:p>
          <a:p>
            <a:endParaRPr lang="en-US" altLang="en-US" sz="800" dirty="0">
              <a:solidFill>
                <a:srgbClr val="FFFF00"/>
              </a:solidFill>
              <a:latin typeface="Times New Roman" panose="02020603050405020304" pitchFamily="18" charset="0"/>
            </a:endParaRPr>
          </a:p>
        </p:txBody>
      </p:sp>
      <p:sp>
        <p:nvSpPr>
          <p:cNvPr id="326661" name="Text Box 5"/>
          <p:cNvSpPr txBox="1">
            <a:spLocks noChangeArrowheads="1"/>
          </p:cNvSpPr>
          <p:nvPr/>
        </p:nvSpPr>
        <p:spPr bwMode="auto">
          <a:xfrm>
            <a:off x="192088" y="228600"/>
            <a:ext cx="6934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326662" name="Text Box 6"/>
          <p:cNvSpPr txBox="1">
            <a:spLocks noChangeArrowheads="1"/>
          </p:cNvSpPr>
          <p:nvPr/>
        </p:nvSpPr>
        <p:spPr bwMode="auto">
          <a:xfrm>
            <a:off x="257175" y="92075"/>
            <a:ext cx="6858000" cy="5092700"/>
          </a:xfrm>
          <a:prstGeom prst="rect">
            <a:avLst/>
          </a:prstGeom>
          <a:gradFill rotWithShape="0">
            <a:gsLst>
              <a:gs pos="0">
                <a:srgbClr val="2F002F"/>
              </a:gs>
              <a:gs pos="100000">
                <a:srgbClr val="660066"/>
              </a:gs>
            </a:gsLst>
            <a:lin ang="540000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cs typeface="Times New Roman" panose="02020603050405020304" pitchFamily="18" charset="0"/>
              </a:rPr>
              <a:t>LA SÉPTUPLA VISIÓN DE LA VISITA</a:t>
            </a:r>
            <a:endParaRPr lang="en-US" altLang="en-US" sz="2400" b="1">
              <a:solidFill>
                <a:schemeClr val="bg1"/>
              </a:solidFill>
              <a:latin typeface="Times New Roman" panose="02020603050405020304" pitchFamily="18" charset="0"/>
              <a:cs typeface="Times New Roman" panose="02020603050405020304" pitchFamily="18" charset="0"/>
            </a:endParaRPr>
          </a:p>
          <a:p>
            <a:pPr algn="ctr"/>
            <a:endParaRPr lang="en-US" altLang="en-US" sz="1600" b="1">
              <a:solidFill>
                <a:schemeClr val="bg1"/>
              </a:solidFill>
              <a:latin typeface="Times New Roman" panose="02020603050405020304" pitchFamily="18" charset="0"/>
              <a:cs typeface="Times New Roman" panose="02020603050405020304" pitchFamily="18" charset="0"/>
            </a:endParaRPr>
          </a:p>
          <a:p>
            <a:pPr algn="ctr"/>
            <a:endParaRPr lang="en-US" altLang="en-US" sz="1000" b="1">
              <a:solidFill>
                <a:schemeClr val="bg1"/>
              </a:solidFill>
              <a:latin typeface="Times New Roman" panose="02020603050405020304" pitchFamily="18" charset="0"/>
              <a:cs typeface="Times New Roman" panose="02020603050405020304" pitchFamily="18" charset="0"/>
            </a:endParaRPr>
          </a:p>
          <a:p>
            <a:r>
              <a:rPr lang="en-US" altLang="en-US" sz="1800" b="1">
                <a:solidFill>
                  <a:schemeClr val="bg1"/>
                </a:solidFill>
                <a:latin typeface="Times New Roman" panose="02020603050405020304" pitchFamily="18" charset="0"/>
                <a:cs typeface="Times New Roman" panose="02020603050405020304" pitchFamily="18" charset="0"/>
              </a:rPr>
              <a:t>1.  DIOS LES LLAMA “</a:t>
            </a:r>
            <a:r>
              <a:rPr lang="en-US" altLang="en-US" sz="1800" b="1" u="sng">
                <a:solidFill>
                  <a:schemeClr val="bg1"/>
                </a:solidFill>
                <a:latin typeface="Times New Roman" panose="02020603050405020304" pitchFamily="18" charset="0"/>
                <a:cs typeface="Times New Roman" panose="02020603050405020304" pitchFamily="18" charset="0"/>
              </a:rPr>
              <a:t>MIS OVEJAS</a:t>
            </a:r>
            <a:r>
              <a:rPr lang="en-US" altLang="en-US" sz="1800" b="1">
                <a:solidFill>
                  <a:schemeClr val="bg1"/>
                </a:solidFill>
                <a:latin typeface="Times New Roman" panose="02020603050405020304" pitchFamily="18" charset="0"/>
                <a:cs typeface="Times New Roman" panose="02020603050405020304" pitchFamily="18" charset="0"/>
              </a:rPr>
              <a:t>”</a:t>
            </a:r>
          </a:p>
          <a:p>
            <a:r>
              <a:rPr lang="en-US" altLang="en-US" sz="1600" b="1">
                <a:solidFill>
                  <a:schemeClr val="bg1"/>
                </a:solidFill>
                <a:latin typeface="Times New Roman" panose="02020603050405020304" pitchFamily="18" charset="0"/>
                <a:cs typeface="Times New Roman" panose="02020603050405020304" pitchFamily="18" charset="0"/>
              </a:rPr>
              <a:t> </a:t>
            </a:r>
          </a:p>
          <a:p>
            <a:r>
              <a:rPr lang="en-US" altLang="en-US" sz="1800" b="1">
                <a:solidFill>
                  <a:schemeClr val="bg1"/>
                </a:solidFill>
                <a:latin typeface="Times New Roman" panose="02020603050405020304" pitchFamily="18" charset="0"/>
                <a:cs typeface="Times New Roman" panose="02020603050405020304" pitchFamily="18" charset="0"/>
              </a:rPr>
              <a:t>2.  LAS VISITAS SON </a:t>
            </a:r>
            <a:r>
              <a:rPr lang="en-US" altLang="en-US" sz="1800" b="1" u="sng">
                <a:solidFill>
                  <a:schemeClr val="bg1"/>
                </a:solidFill>
                <a:latin typeface="Times New Roman" panose="02020603050405020304" pitchFamily="18" charset="0"/>
                <a:cs typeface="Times New Roman" panose="02020603050405020304" pitchFamily="18" charset="0"/>
              </a:rPr>
              <a:t>MILAGROS</a:t>
            </a:r>
            <a:r>
              <a:rPr lang="en-US" altLang="en-US" sz="1800" b="1">
                <a:solidFill>
                  <a:schemeClr val="bg1"/>
                </a:solidFill>
                <a:latin typeface="Times New Roman" panose="02020603050405020304" pitchFamily="18" charset="0"/>
                <a:cs typeface="Times New Roman" panose="02020603050405020304" pitchFamily="18" charset="0"/>
              </a:rPr>
              <a:t> DISFRAZADOS DE </a:t>
            </a:r>
          </a:p>
          <a:p>
            <a:r>
              <a:rPr lang="en-US" altLang="en-US" sz="1800" b="1">
                <a:solidFill>
                  <a:schemeClr val="bg1"/>
                </a:solidFill>
                <a:latin typeface="Times New Roman" panose="02020603050405020304" pitchFamily="18" charset="0"/>
                <a:cs typeface="Times New Roman" panose="02020603050405020304" pitchFamily="18" charset="0"/>
              </a:rPr>
              <a:t>     NECESIDADES</a:t>
            </a:r>
          </a:p>
          <a:p>
            <a:r>
              <a:rPr lang="en-US" altLang="en-US" sz="2000" b="1">
                <a:solidFill>
                  <a:schemeClr val="bg1"/>
                </a:solidFill>
                <a:latin typeface="Times New Roman" panose="02020603050405020304" pitchFamily="18" charset="0"/>
                <a:cs typeface="Times New Roman" panose="02020603050405020304" pitchFamily="18" charset="0"/>
              </a:rPr>
              <a:t> </a:t>
            </a:r>
          </a:p>
          <a:p>
            <a:r>
              <a:rPr lang="en-US" altLang="en-US" sz="1800" b="1">
                <a:solidFill>
                  <a:schemeClr val="bg1"/>
                </a:solidFill>
                <a:latin typeface="Times New Roman" panose="02020603050405020304" pitchFamily="18" charset="0"/>
                <a:cs typeface="Times New Roman" panose="02020603050405020304" pitchFamily="18" charset="0"/>
              </a:rPr>
              <a:t>3.  LAS VISITAS SON </a:t>
            </a:r>
            <a:r>
              <a:rPr lang="en-US" altLang="en-US" sz="1800" b="1" u="sng">
                <a:solidFill>
                  <a:schemeClr val="bg1"/>
                </a:solidFill>
                <a:latin typeface="Times New Roman" panose="02020603050405020304" pitchFamily="18" charset="0"/>
                <a:cs typeface="Times New Roman" panose="02020603050405020304" pitchFamily="18" charset="0"/>
              </a:rPr>
              <a:t>COMPROMISOS DIVINOS</a:t>
            </a:r>
            <a:endParaRPr lang="en-US" altLang="en-US" sz="1800" b="1">
              <a:solidFill>
                <a:schemeClr val="bg1"/>
              </a:solidFill>
              <a:latin typeface="Times New Roman" panose="02020603050405020304" pitchFamily="18" charset="0"/>
              <a:cs typeface="Times New Roman" panose="02020603050405020304" pitchFamily="18" charset="0"/>
            </a:endParaRPr>
          </a:p>
          <a:p>
            <a:r>
              <a:rPr lang="en-US" altLang="en-US" sz="2000" b="1">
                <a:solidFill>
                  <a:schemeClr val="bg1"/>
                </a:solidFill>
                <a:latin typeface="Times New Roman" panose="02020603050405020304" pitchFamily="18" charset="0"/>
                <a:cs typeface="Times New Roman" panose="02020603050405020304" pitchFamily="18" charset="0"/>
              </a:rPr>
              <a:t> </a:t>
            </a:r>
            <a:endParaRPr lang="en-US" altLang="en-US" sz="1600" b="1">
              <a:solidFill>
                <a:schemeClr val="bg1"/>
              </a:solidFill>
              <a:latin typeface="Times New Roman" panose="02020603050405020304" pitchFamily="18" charset="0"/>
              <a:cs typeface="Times New Roman" panose="02020603050405020304" pitchFamily="18" charset="0"/>
            </a:endParaRPr>
          </a:p>
          <a:p>
            <a:r>
              <a:rPr lang="en-US" altLang="en-US" sz="1800" b="1">
                <a:solidFill>
                  <a:schemeClr val="bg1"/>
                </a:solidFill>
                <a:latin typeface="Times New Roman" panose="02020603050405020304" pitchFamily="18" charset="0"/>
                <a:cs typeface="Times New Roman" panose="02020603050405020304" pitchFamily="18" charset="0"/>
              </a:rPr>
              <a:t>4.  LAS VISITAS SON LOS </a:t>
            </a:r>
            <a:r>
              <a:rPr lang="en-US" altLang="en-US" sz="1800" b="1" u="sng">
                <a:solidFill>
                  <a:schemeClr val="bg1"/>
                </a:solidFill>
                <a:latin typeface="Times New Roman" panose="02020603050405020304" pitchFamily="18" charset="0"/>
                <a:cs typeface="Times New Roman" panose="02020603050405020304" pitchFamily="18" charset="0"/>
              </a:rPr>
              <a:t>MEJORES AMIGOS</a:t>
            </a:r>
            <a:r>
              <a:rPr lang="en-US" altLang="en-US" sz="1800" b="1">
                <a:solidFill>
                  <a:schemeClr val="bg1"/>
                </a:solidFill>
                <a:latin typeface="Times New Roman" panose="02020603050405020304" pitchFamily="18" charset="0"/>
                <a:cs typeface="Times New Roman" panose="02020603050405020304" pitchFamily="18" charset="0"/>
              </a:rPr>
              <a:t> QUE HAS </a:t>
            </a:r>
          </a:p>
          <a:p>
            <a:r>
              <a:rPr lang="en-US" altLang="en-US" sz="1800" b="1">
                <a:solidFill>
                  <a:schemeClr val="bg1"/>
                </a:solidFill>
                <a:latin typeface="Times New Roman" panose="02020603050405020304" pitchFamily="18" charset="0"/>
                <a:cs typeface="Times New Roman" panose="02020603050405020304" pitchFamily="18" charset="0"/>
              </a:rPr>
              <a:t>     ESTADO BUSCANDO</a:t>
            </a:r>
          </a:p>
          <a:p>
            <a:r>
              <a:rPr lang="en-US" altLang="en-US" sz="1600" b="1">
                <a:solidFill>
                  <a:schemeClr val="bg1"/>
                </a:solidFill>
                <a:latin typeface="Times New Roman" panose="02020603050405020304" pitchFamily="18" charset="0"/>
                <a:cs typeface="Times New Roman" panose="02020603050405020304" pitchFamily="18" charset="0"/>
              </a:rPr>
              <a:t> </a:t>
            </a:r>
          </a:p>
          <a:p>
            <a:r>
              <a:rPr lang="en-US" altLang="en-US" sz="1800" b="1">
                <a:solidFill>
                  <a:schemeClr val="bg1"/>
                </a:solidFill>
                <a:latin typeface="Times New Roman" panose="02020603050405020304" pitchFamily="18" charset="0"/>
                <a:cs typeface="Times New Roman" panose="02020603050405020304" pitchFamily="18" charset="0"/>
              </a:rPr>
              <a:t>5.  LAS VISITAS SON LA IGLESIA </a:t>
            </a:r>
            <a:r>
              <a:rPr lang="en-US" altLang="en-US" sz="1800" b="1" u="sng">
                <a:solidFill>
                  <a:schemeClr val="bg1"/>
                </a:solidFill>
                <a:latin typeface="Times New Roman" panose="02020603050405020304" pitchFamily="18" charset="0"/>
                <a:cs typeface="Times New Roman" panose="02020603050405020304" pitchFamily="18" charset="0"/>
              </a:rPr>
              <a:t>FUTURA</a:t>
            </a:r>
            <a:endParaRPr lang="en-US" altLang="en-US" sz="1800" b="1">
              <a:solidFill>
                <a:schemeClr val="bg1"/>
              </a:solidFill>
              <a:latin typeface="Times New Roman" panose="02020603050405020304" pitchFamily="18" charset="0"/>
              <a:cs typeface="Times New Roman" panose="02020603050405020304" pitchFamily="18" charset="0"/>
            </a:endParaRPr>
          </a:p>
          <a:p>
            <a:r>
              <a:rPr lang="en-US" altLang="en-US" sz="1600" b="1">
                <a:solidFill>
                  <a:schemeClr val="bg1"/>
                </a:solidFill>
                <a:latin typeface="Times New Roman" panose="02020603050405020304" pitchFamily="18" charset="0"/>
                <a:cs typeface="Times New Roman" panose="02020603050405020304" pitchFamily="18" charset="0"/>
              </a:rPr>
              <a:t> </a:t>
            </a:r>
          </a:p>
          <a:p>
            <a:r>
              <a:rPr lang="en-US" altLang="en-US" sz="1800" b="1">
                <a:solidFill>
                  <a:schemeClr val="bg1"/>
                </a:solidFill>
                <a:latin typeface="Times New Roman" panose="02020603050405020304" pitchFamily="18" charset="0"/>
                <a:cs typeface="Times New Roman" panose="02020603050405020304" pitchFamily="18" charset="0"/>
              </a:rPr>
              <a:t>6.  LAS VISITAS SON </a:t>
            </a:r>
            <a:r>
              <a:rPr lang="en-US" altLang="en-US" sz="1800" b="1" u="sng">
                <a:solidFill>
                  <a:schemeClr val="bg1"/>
                </a:solidFill>
                <a:latin typeface="Times New Roman" panose="02020603050405020304" pitchFamily="18" charset="0"/>
                <a:cs typeface="Times New Roman" panose="02020603050405020304" pitchFamily="18" charset="0"/>
              </a:rPr>
              <a:t>ASISTENTES POR PRIMERA VEZ</a:t>
            </a:r>
          </a:p>
          <a:p>
            <a:endParaRPr lang="en-US" altLang="en-US" sz="1600" b="1" u="sng">
              <a:solidFill>
                <a:schemeClr val="bg1"/>
              </a:solidFill>
              <a:latin typeface="Times New Roman" panose="02020603050405020304" pitchFamily="18" charset="0"/>
              <a:cs typeface="Times New Roman" panose="02020603050405020304" pitchFamily="18" charset="0"/>
            </a:endParaRPr>
          </a:p>
          <a:p>
            <a:r>
              <a:rPr lang="en-US" altLang="en-US" sz="1800" b="1">
                <a:solidFill>
                  <a:schemeClr val="bg1"/>
                </a:solidFill>
                <a:latin typeface="Times New Roman" panose="02020603050405020304" pitchFamily="18" charset="0"/>
                <a:cs typeface="Times New Roman" panose="02020603050405020304" pitchFamily="18" charset="0"/>
              </a:rPr>
              <a:t>7.  LAS VISITAS SON </a:t>
            </a:r>
            <a:r>
              <a:rPr lang="en-US" altLang="en-US" sz="1800" b="1" u="sng">
                <a:solidFill>
                  <a:schemeClr val="bg1"/>
                </a:solidFill>
                <a:latin typeface="Times New Roman" panose="02020603050405020304" pitchFamily="18" charset="0"/>
                <a:cs typeface="Times New Roman" panose="02020603050405020304" pitchFamily="18" charset="0"/>
              </a:rPr>
              <a:t>FRUTO MADURO</a:t>
            </a:r>
          </a:p>
          <a:p>
            <a:endParaRPr lang="en-US" altLang="en-US" sz="800" b="1" u="sng">
              <a:solidFill>
                <a:schemeClr val="bg1"/>
              </a:solidFill>
              <a:latin typeface="Times New Roman" panose="02020603050405020304" pitchFamily="18" charset="0"/>
            </a:endParaRPr>
          </a:p>
        </p:txBody>
      </p:sp>
    </p:spTree>
  </p:cSld>
  <p:clrMapOvr>
    <a:masterClrMapping/>
  </p:clrMapOvr>
  <p:transition spd="slow">
    <p:checke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304800" y="2057400"/>
            <a:ext cx="6629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4800" b="1">
              <a:latin typeface="Times New Roman" panose="02020603050405020304" pitchFamily="18" charset="0"/>
            </a:endParaRPr>
          </a:p>
        </p:txBody>
      </p:sp>
      <p:sp>
        <p:nvSpPr>
          <p:cNvPr id="328707" name="Text Box 3"/>
          <p:cNvSpPr txBox="1">
            <a:spLocks noChangeArrowheads="1"/>
          </p:cNvSpPr>
          <p:nvPr/>
        </p:nvSpPr>
        <p:spPr bwMode="auto">
          <a:xfrm>
            <a:off x="3260725" y="1651000"/>
            <a:ext cx="3444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16740" name="Text Box 4"/>
          <p:cNvSpPr txBox="1">
            <a:spLocks noChangeArrowheads="1"/>
          </p:cNvSpPr>
          <p:nvPr/>
        </p:nvSpPr>
        <p:spPr bwMode="auto">
          <a:xfrm>
            <a:off x="152400" y="152400"/>
            <a:ext cx="7010400" cy="9134475"/>
          </a:xfrm>
          <a:prstGeom prst="rect">
            <a:avLst/>
          </a:prstGeom>
          <a:gradFill rotWithShape="0">
            <a:gsLst>
              <a:gs pos="0">
                <a:schemeClr val="accent2"/>
              </a:gs>
              <a:gs pos="50000">
                <a:srgbClr val="FF0000"/>
              </a:gs>
              <a:gs pos="100000">
                <a:schemeClr val="accent2"/>
              </a:gs>
            </a:gsLst>
            <a:lin ang="0" scaled="1"/>
          </a:gradFill>
          <a:ln w="76200" cmpd="tri">
            <a:solidFill>
              <a:schemeClr val="tx1"/>
            </a:solidFill>
            <a:miter lim="800000"/>
            <a:headEnd/>
            <a:tailEnd/>
          </a:ln>
        </p:spPr>
        <p:txBody>
          <a:bodyPr lIns="91278" tIns="45639" rIns="91278" bIns="45639">
            <a:spAutoFit/>
          </a:bodyPr>
          <a:lstStyle>
            <a:lvl1pPr>
              <a:defRPr sz="2400">
                <a:solidFill>
                  <a:schemeClr val="tx1"/>
                </a:solidFill>
                <a:latin typeface="Times New Roman" panose="02020603050405020304" pitchFamily="18" charset="0"/>
              </a:defRPr>
            </a:lvl1pPr>
            <a:lvl2pPr marL="773113" indent="-300038">
              <a:defRPr sz="2400">
                <a:solidFill>
                  <a:schemeClr val="tx1"/>
                </a:solidFill>
                <a:latin typeface="Times New Roman" panose="02020603050405020304" pitchFamily="18" charset="0"/>
              </a:defRPr>
            </a:lvl2pPr>
            <a:lvl3pPr marL="1189038" indent="-238125">
              <a:defRPr sz="2400">
                <a:solidFill>
                  <a:schemeClr val="tx1"/>
                </a:solidFill>
                <a:latin typeface="Times New Roman" panose="02020603050405020304" pitchFamily="18" charset="0"/>
              </a:defRPr>
            </a:lvl3pPr>
            <a:lvl4pPr marL="1663700" indent="-239713">
              <a:defRPr sz="2400">
                <a:solidFill>
                  <a:schemeClr val="tx1"/>
                </a:solidFill>
                <a:latin typeface="Times New Roman" panose="02020603050405020304" pitchFamily="18" charset="0"/>
              </a:defRPr>
            </a:lvl4pPr>
            <a:lvl5pPr marL="2139950" indent="-238125">
              <a:defRPr sz="2400">
                <a:solidFill>
                  <a:schemeClr val="tx1"/>
                </a:solidFill>
                <a:latin typeface="Times New Roman" panose="02020603050405020304" pitchFamily="18" charset="0"/>
              </a:defRPr>
            </a:lvl5pPr>
            <a:lvl6pPr marL="2597150" indent="-238125"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2000" u="sng">
              <a:latin typeface="Arial Black" panose="020B0A04020102020204" pitchFamily="34" charset="0"/>
              <a:cs typeface="Times New Roman" panose="02020603050405020304" pitchFamily="18" charset="0"/>
            </a:endParaRPr>
          </a:p>
          <a:p>
            <a:pPr>
              <a:defRPr/>
            </a:pPr>
            <a:endParaRPr lang="en-US" altLang="en-US" u="sng">
              <a:latin typeface="Arial Black" panose="020B0A04020102020204" pitchFamily="34" charset="0"/>
              <a:cs typeface="Times New Roman" panose="02020603050405020304" pitchFamily="18" charset="0"/>
            </a:endParaRPr>
          </a:p>
          <a:p>
            <a:pPr algn="ctr">
              <a:defRPr/>
            </a:pPr>
            <a:r>
              <a:rPr lang="en-US" altLang="en-US" sz="4000">
                <a:solidFill>
                  <a:schemeClr val="bg1"/>
                </a:solidFill>
                <a:latin typeface="Arial Black" panose="020B0A04020102020204" pitchFamily="34" charset="0"/>
                <a:cs typeface="Times New Roman" panose="02020603050405020304" pitchFamily="18" charset="0"/>
              </a:rPr>
              <a:t>LAS SIETE CONDICIONES DE LA VISITA</a:t>
            </a:r>
          </a:p>
          <a:p>
            <a:pPr>
              <a:defRPr/>
            </a:pPr>
            <a:endParaRPr lang="en-US" altLang="en-US" sz="4000">
              <a:solidFill>
                <a:schemeClr val="bg1"/>
              </a:solidFill>
              <a:cs typeface="Times New Roman" panose="02020603050405020304" pitchFamily="18" charset="0"/>
            </a:endParaRPr>
          </a:p>
          <a:p>
            <a:pPr>
              <a:defRPr/>
            </a:pPr>
            <a:r>
              <a:rPr lang="en-US" altLang="en-US" sz="2200" b="1">
                <a:cs typeface="Times New Roman" panose="02020603050405020304" pitchFamily="18" charset="0"/>
              </a:rPr>
              <a:t> </a:t>
            </a:r>
            <a:r>
              <a:rPr lang="en-US" altLang="en-US" sz="700" b="1">
                <a:solidFill>
                  <a:srgbClr val="0000FF"/>
                </a:solidFill>
                <a:cs typeface="Times New Roman" panose="02020603050405020304" pitchFamily="18" charset="0"/>
              </a:rPr>
              <a:t>  </a:t>
            </a:r>
            <a:r>
              <a:rPr lang="en-US" altLang="en-US" sz="2000" b="1">
                <a:solidFill>
                  <a:srgbClr val="0000FF"/>
                </a:solidFill>
                <a:cs typeface="Times New Roman" panose="02020603050405020304" pitchFamily="18" charset="0"/>
              </a:rPr>
              <a:t>  </a:t>
            </a:r>
            <a:r>
              <a:rPr lang="en-US" altLang="en-US" sz="3600" b="1">
                <a:solidFill>
                  <a:srgbClr val="FFFF00"/>
                </a:solidFill>
                <a:cs typeface="Times New Roman" panose="02020603050405020304" pitchFamily="18" charset="0"/>
              </a:rPr>
              <a:t>1.</a:t>
            </a:r>
            <a:r>
              <a:rPr lang="en-US" altLang="en-US" sz="2000" b="1">
                <a:solidFill>
                  <a:srgbClr val="FFFF00"/>
                </a:solidFill>
                <a:cs typeface="Times New Roman" panose="02020603050405020304" pitchFamily="18" charset="0"/>
              </a:rPr>
              <a:t>   </a:t>
            </a:r>
            <a:r>
              <a:rPr lang="en-US" altLang="en-US" sz="3600" b="1">
                <a:solidFill>
                  <a:srgbClr val="FFFF00"/>
                </a:solidFill>
                <a:cs typeface="Times New Roman" panose="02020603050405020304" pitchFamily="18" charset="0"/>
              </a:rPr>
              <a:t>DESANIMADO</a:t>
            </a:r>
          </a:p>
          <a:p>
            <a:pPr>
              <a:defRPr/>
            </a:pPr>
            <a:endParaRPr lang="en-US" altLang="en-US" sz="1000" b="1">
              <a:solidFill>
                <a:srgbClr val="FFFF00"/>
              </a:solidFill>
              <a:cs typeface="Times New Roman" panose="02020603050405020304" pitchFamily="18" charset="0"/>
            </a:endParaRPr>
          </a:p>
          <a:p>
            <a:pPr>
              <a:defRPr/>
            </a:pPr>
            <a:r>
              <a:rPr lang="en-US" altLang="en-US" sz="3600" b="1">
                <a:solidFill>
                  <a:srgbClr val="FFFF00"/>
                </a:solidFill>
                <a:cs typeface="Times New Roman" panose="02020603050405020304" pitchFamily="18" charset="0"/>
              </a:rPr>
              <a:t>  </a:t>
            </a:r>
            <a:r>
              <a:rPr lang="en-US" altLang="en-US" sz="3600" b="1">
                <a:solidFill>
                  <a:schemeClr val="bg1"/>
                </a:solidFill>
                <a:cs typeface="Times New Roman" panose="02020603050405020304" pitchFamily="18" charset="0"/>
              </a:rPr>
              <a:t>2.  CONFUNDIDO</a:t>
            </a:r>
          </a:p>
          <a:p>
            <a:pPr>
              <a:defRPr/>
            </a:pPr>
            <a:endParaRPr lang="en-US" altLang="en-US" sz="1000" b="1">
              <a:solidFill>
                <a:srgbClr val="FFFF00"/>
              </a:solidFill>
              <a:cs typeface="Times New Roman" panose="02020603050405020304" pitchFamily="18" charset="0"/>
            </a:endParaRPr>
          </a:p>
          <a:p>
            <a:pPr>
              <a:defRPr/>
            </a:pPr>
            <a:r>
              <a:rPr lang="en-US" altLang="en-US" sz="3600" b="1">
                <a:solidFill>
                  <a:srgbClr val="FFFF00"/>
                </a:solidFill>
                <a:cs typeface="Times New Roman" panose="02020603050405020304" pitchFamily="18" charset="0"/>
              </a:rPr>
              <a:t>  3.  CONDENADO</a:t>
            </a:r>
          </a:p>
          <a:p>
            <a:pPr>
              <a:defRPr/>
            </a:pPr>
            <a:endParaRPr lang="en-US" altLang="en-US" sz="1000" b="1">
              <a:solidFill>
                <a:srgbClr val="FFFF00"/>
              </a:solidFill>
              <a:cs typeface="Times New Roman" panose="02020603050405020304" pitchFamily="18" charset="0"/>
            </a:endParaRPr>
          </a:p>
          <a:p>
            <a:pPr>
              <a:defRPr/>
            </a:pPr>
            <a:r>
              <a:rPr lang="en-US" altLang="en-US" sz="3600" b="1">
                <a:solidFill>
                  <a:srgbClr val="FFFF00"/>
                </a:solidFill>
                <a:cs typeface="Times New Roman" panose="02020603050405020304" pitchFamily="18" charset="0"/>
              </a:rPr>
              <a:t>  </a:t>
            </a:r>
            <a:r>
              <a:rPr lang="en-US" altLang="en-US" sz="3600" b="1">
                <a:solidFill>
                  <a:schemeClr val="bg1"/>
                </a:solidFill>
                <a:cs typeface="Times New Roman" panose="02020603050405020304" pitchFamily="18" charset="0"/>
              </a:rPr>
              <a:t>4.  SOLITARIO</a:t>
            </a:r>
            <a:endParaRPr lang="en-US" altLang="en-US" sz="3600" b="1">
              <a:solidFill>
                <a:srgbClr val="FFFF00"/>
              </a:solidFill>
              <a:cs typeface="Times New Roman" panose="02020603050405020304" pitchFamily="18" charset="0"/>
            </a:endParaRPr>
          </a:p>
          <a:p>
            <a:pPr>
              <a:defRPr/>
            </a:pPr>
            <a:endParaRPr lang="en-US" altLang="en-US" sz="1000" b="1">
              <a:solidFill>
                <a:srgbClr val="FFFF00"/>
              </a:solidFill>
              <a:cs typeface="Times New Roman" panose="02020603050405020304" pitchFamily="18" charset="0"/>
            </a:endParaRPr>
          </a:p>
          <a:p>
            <a:pPr>
              <a:defRPr/>
            </a:pPr>
            <a:r>
              <a:rPr lang="en-US" altLang="en-US" sz="3600" b="1">
                <a:solidFill>
                  <a:srgbClr val="FFFF00"/>
                </a:solidFill>
                <a:cs typeface="Times New Roman" panose="02020603050405020304" pitchFamily="18" charset="0"/>
              </a:rPr>
              <a:t>  5.  HERIDO Y GOLPEADO</a:t>
            </a:r>
          </a:p>
          <a:p>
            <a:pPr>
              <a:defRPr/>
            </a:pPr>
            <a:endParaRPr lang="en-US" altLang="en-US" sz="1000" b="1">
              <a:solidFill>
                <a:srgbClr val="FFFF00"/>
              </a:solidFill>
              <a:cs typeface="Times New Roman" panose="02020603050405020304" pitchFamily="18" charset="0"/>
            </a:endParaRPr>
          </a:p>
          <a:p>
            <a:pPr>
              <a:defRPr/>
            </a:pPr>
            <a:r>
              <a:rPr lang="en-US" altLang="en-US" sz="3600" b="1">
                <a:solidFill>
                  <a:srgbClr val="FFFF00"/>
                </a:solidFill>
                <a:cs typeface="Times New Roman" panose="02020603050405020304" pitchFamily="18" charset="0"/>
              </a:rPr>
              <a:t>  </a:t>
            </a:r>
            <a:r>
              <a:rPr lang="en-US" altLang="en-US" sz="3600" b="1">
                <a:solidFill>
                  <a:schemeClr val="bg1"/>
                </a:solidFill>
                <a:cs typeface="Times New Roman" panose="02020603050405020304" pitchFamily="18" charset="0"/>
              </a:rPr>
              <a:t>6.  DÉBIL Y VULNERABLE</a:t>
            </a:r>
          </a:p>
          <a:p>
            <a:pPr>
              <a:defRPr/>
            </a:pPr>
            <a:endParaRPr lang="en-US" altLang="en-US" sz="1000" b="1">
              <a:solidFill>
                <a:srgbClr val="FFFF00"/>
              </a:solidFill>
              <a:cs typeface="Times New Roman" panose="02020603050405020304" pitchFamily="18" charset="0"/>
            </a:endParaRPr>
          </a:p>
          <a:p>
            <a:pPr>
              <a:defRPr/>
            </a:pPr>
            <a:r>
              <a:rPr lang="en-US" altLang="en-US" sz="3600" b="1">
                <a:solidFill>
                  <a:srgbClr val="FFFF00"/>
                </a:solidFill>
                <a:cs typeface="Times New Roman" panose="02020603050405020304" pitchFamily="18" charset="0"/>
              </a:rPr>
              <a:t>  7.  HAMBRIENTO DE DIOS</a:t>
            </a:r>
          </a:p>
          <a:p>
            <a:pPr>
              <a:defRPr/>
            </a:pPr>
            <a:endParaRPr lang="en-US" altLang="en-US" sz="3600" b="1">
              <a:solidFill>
                <a:srgbClr val="FFFF00"/>
              </a:solidFill>
            </a:endParaRPr>
          </a:p>
          <a:p>
            <a:pPr>
              <a:defRPr/>
            </a:pPr>
            <a:endParaRPr lang="en-US" altLang="en-US" sz="3600" b="1">
              <a:solidFill>
                <a:srgbClr val="FFFF00"/>
              </a:solidFill>
            </a:endParaRPr>
          </a:p>
        </p:txBody>
      </p:sp>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248227" y="2529681"/>
            <a:ext cx="6698693" cy="5047536"/>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B</a:t>
            </a:r>
          </a:p>
          <a:p>
            <a:pPr algn="ctr"/>
            <a:endParaRPr lang="en-US" sz="1000" dirty="0">
              <a:solidFill>
                <a:schemeClr val="tx1"/>
              </a:solidFill>
            </a:endParaRPr>
          </a:p>
          <a:p>
            <a:pPr algn="ctr"/>
            <a:r>
              <a:rPr lang="en-US" sz="7200" b="1" dirty="0">
                <a:solidFill>
                  <a:schemeClr val="tx1"/>
                </a:solidFill>
                <a:latin typeface="LittleLordFontleroy" pitchFamily="2" charset="0"/>
              </a:rPr>
              <a:t>Dominion</a:t>
            </a:r>
          </a:p>
          <a:p>
            <a:pPr algn="ctr"/>
            <a:r>
              <a:rPr lang="en-US" sz="7200" b="1" dirty="0">
                <a:solidFill>
                  <a:schemeClr val="tx1"/>
                </a:solidFill>
                <a:latin typeface="LittleLordFontleroy" pitchFamily="2" charset="0"/>
              </a:rPr>
              <a:t>Doing God’s Will </a:t>
            </a:r>
          </a:p>
          <a:p>
            <a:pPr algn="ctr"/>
            <a:r>
              <a:rPr lang="en-US" sz="7200" b="1" dirty="0">
                <a:solidFill>
                  <a:schemeClr val="tx1"/>
                </a:solidFill>
                <a:latin typeface="LittleLordFontleroy" pitchFamily="2" charset="0"/>
              </a:rPr>
              <a:t>&amp; Work</a:t>
            </a:r>
          </a:p>
        </p:txBody>
      </p:sp>
    </p:spTree>
    <p:extLst>
      <p:ext uri="{BB962C8B-B14F-4D97-AF65-F5344CB8AC3E}">
        <p14:creationId xmlns:p14="http://schemas.microsoft.com/office/powerpoint/2010/main" val="2451747849"/>
      </p:ext>
    </p:extLst>
  </p:cSld>
  <p:clrMapOvr>
    <a:masterClrMapping/>
  </p:clrMapOvr>
  <p:transition spd="slow">
    <p:checke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228600" y="549275"/>
            <a:ext cx="6858000" cy="1519238"/>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p:spPr>
        <p:txBody>
          <a:bodyPr lIns="91879" tIns="45940" rIns="91879" bIns="45940">
            <a:spAutoFit/>
          </a:bodyPr>
          <a:lstStyle>
            <a:lvl1pPr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bg1"/>
                </a:solidFill>
              </a:rPr>
              <a:t>1.  </a:t>
            </a:r>
            <a:r>
              <a:rPr lang="en-US" altLang="en-US" sz="2400" b="1" u="sng">
                <a:solidFill>
                  <a:schemeClr val="bg1"/>
                </a:solidFill>
              </a:rPr>
              <a:t>NECESIDAD MOTIVADORA:</a:t>
            </a:r>
            <a:r>
              <a:rPr lang="en-US" altLang="en-US" sz="2000" b="1">
                <a:solidFill>
                  <a:schemeClr val="bg1"/>
                </a:solidFill>
              </a:rPr>
              <a:t> </a:t>
            </a:r>
          </a:p>
          <a:p>
            <a:pPr>
              <a:spcBef>
                <a:spcPct val="50000"/>
              </a:spcBef>
              <a:buFontTx/>
              <a:buNone/>
            </a:pPr>
            <a:r>
              <a:rPr lang="en-US" altLang="en-US" sz="2000" b="1">
                <a:solidFill>
                  <a:schemeClr val="bg1"/>
                </a:solidFill>
              </a:rPr>
              <a:t>      -  LA RAZÓN POR LA QUE VIENEN A LA IGLESIA</a:t>
            </a:r>
          </a:p>
          <a:p>
            <a:pPr>
              <a:spcBef>
                <a:spcPct val="50000"/>
              </a:spcBef>
              <a:buFontTx/>
              <a:buNone/>
            </a:pPr>
            <a:r>
              <a:rPr lang="en-US" altLang="en-US" sz="1600" b="1">
                <a:solidFill>
                  <a:schemeClr val="bg1"/>
                </a:solidFill>
              </a:rPr>
              <a:t>                  </a:t>
            </a:r>
            <a:r>
              <a:rPr lang="en-US" altLang="en-US" sz="2000" b="1">
                <a:solidFill>
                  <a:schemeClr val="bg1"/>
                </a:solidFill>
              </a:rPr>
              <a:t>(Si estas necesidades se suplen, ellos volverán)</a:t>
            </a:r>
          </a:p>
          <a:p>
            <a:pPr>
              <a:spcBef>
                <a:spcPct val="50000"/>
              </a:spcBef>
              <a:buFontTx/>
              <a:buNone/>
            </a:pPr>
            <a:endParaRPr lang="en-US" altLang="en-US" sz="400" b="1">
              <a:solidFill>
                <a:schemeClr val="bg1"/>
              </a:solidFill>
            </a:endParaRPr>
          </a:p>
        </p:txBody>
      </p:sp>
      <p:sp>
        <p:nvSpPr>
          <p:cNvPr id="330755" name="Text Box 3"/>
          <p:cNvSpPr txBox="1">
            <a:spLocks noChangeArrowheads="1"/>
          </p:cNvSpPr>
          <p:nvPr/>
        </p:nvSpPr>
        <p:spPr bwMode="auto">
          <a:xfrm>
            <a:off x="228600" y="2149475"/>
            <a:ext cx="6858000" cy="2800350"/>
          </a:xfrm>
          <a:prstGeom prst="rect">
            <a:avLst/>
          </a:prstGeom>
          <a:gradFill rotWithShape="0">
            <a:gsLst>
              <a:gs pos="0">
                <a:srgbClr val="002F00"/>
              </a:gs>
              <a:gs pos="50000">
                <a:srgbClr val="008000"/>
              </a:gs>
              <a:gs pos="100000">
                <a:srgbClr val="002F00"/>
              </a:gs>
            </a:gsLst>
            <a:lin ang="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2400" b="1">
                <a:solidFill>
                  <a:schemeClr val="bg1"/>
                </a:solidFill>
                <a:latin typeface="Times New Roman" panose="02020603050405020304" pitchFamily="18" charset="0"/>
              </a:rPr>
              <a:t>2.  </a:t>
            </a:r>
            <a:r>
              <a:rPr lang="en-US" altLang="en-US" sz="2400" b="1" u="sng">
                <a:solidFill>
                  <a:schemeClr val="bg1"/>
                </a:solidFill>
                <a:latin typeface="Times New Roman" panose="02020603050405020304" pitchFamily="18" charset="0"/>
              </a:rPr>
              <a:t>NECESIDADES UNIVERSALES SINCERAS:</a:t>
            </a:r>
            <a:r>
              <a:rPr lang="en-US" altLang="en-US" sz="2400" b="1">
                <a:solidFill>
                  <a:schemeClr val="bg1"/>
                </a:solidFill>
                <a:latin typeface="Times New Roman" panose="02020603050405020304" pitchFamily="18" charset="0"/>
              </a:rPr>
              <a:t> </a:t>
            </a:r>
          </a:p>
          <a:p>
            <a:pPr>
              <a:spcBef>
                <a:spcPct val="50000"/>
              </a:spcBef>
            </a:pPr>
            <a:r>
              <a:rPr lang="en-US" altLang="en-US" sz="1800" b="1">
                <a:solidFill>
                  <a:schemeClr val="bg1"/>
                </a:solidFill>
                <a:latin typeface="Times New Roman" panose="02020603050405020304" pitchFamily="18" charset="0"/>
              </a:rPr>
              <a:t>       </a:t>
            </a:r>
            <a:r>
              <a:rPr lang="en-US" altLang="en-US" sz="2000" b="1">
                <a:solidFill>
                  <a:schemeClr val="bg1"/>
                </a:solidFill>
                <a:latin typeface="Times New Roman" panose="02020603050405020304" pitchFamily="18" charset="0"/>
              </a:rPr>
              <a:t>- LA NECESIDAD DE SER ACEPTADO</a:t>
            </a:r>
          </a:p>
          <a:p>
            <a:pPr>
              <a:spcBef>
                <a:spcPct val="50000"/>
              </a:spcBef>
            </a:pPr>
            <a:r>
              <a:rPr lang="en-US" altLang="en-US" sz="2000" b="1">
                <a:solidFill>
                  <a:schemeClr val="bg1"/>
                </a:solidFill>
                <a:latin typeface="Times New Roman" panose="02020603050405020304" pitchFamily="18" charset="0"/>
              </a:rPr>
              <a:t>      - LA NECESIDAD DE SER APRECIADO</a:t>
            </a:r>
          </a:p>
          <a:p>
            <a:pPr>
              <a:spcBef>
                <a:spcPct val="50000"/>
              </a:spcBef>
            </a:pPr>
            <a:r>
              <a:rPr lang="en-US" altLang="en-US" sz="2000" b="1">
                <a:solidFill>
                  <a:schemeClr val="bg1"/>
                </a:solidFill>
                <a:latin typeface="Times New Roman" panose="02020603050405020304" pitchFamily="18" charset="0"/>
              </a:rPr>
              <a:t>      - LA NECESIDAD DE SER NECESITADO</a:t>
            </a:r>
          </a:p>
          <a:p>
            <a:pPr>
              <a:spcBef>
                <a:spcPct val="50000"/>
              </a:spcBef>
            </a:pPr>
            <a:r>
              <a:rPr lang="en-US" altLang="en-US" sz="2000" b="1">
                <a:solidFill>
                  <a:schemeClr val="bg1"/>
                </a:solidFill>
                <a:latin typeface="Times New Roman" panose="02020603050405020304" pitchFamily="18" charset="0"/>
              </a:rPr>
              <a:t>      - LA NECESIDAD DE PERTENEECR</a:t>
            </a:r>
          </a:p>
          <a:p>
            <a:pPr>
              <a:spcBef>
                <a:spcPct val="50000"/>
              </a:spcBef>
            </a:pPr>
            <a:r>
              <a:rPr lang="en-US" altLang="en-US" sz="1600" b="1">
                <a:solidFill>
                  <a:schemeClr val="bg1"/>
                </a:solidFill>
                <a:latin typeface="Times New Roman" panose="02020603050405020304" pitchFamily="18" charset="0"/>
              </a:rPr>
              <a:t>              </a:t>
            </a:r>
            <a:r>
              <a:rPr lang="en-US" altLang="en-US" sz="2000" b="1">
                <a:solidFill>
                  <a:schemeClr val="bg1"/>
                </a:solidFill>
                <a:latin typeface="Times New Roman" panose="02020603050405020304" pitchFamily="18" charset="0"/>
              </a:rPr>
              <a:t>(Si estas necesidades se suplen, ellos se quedarán)</a:t>
            </a:r>
          </a:p>
        </p:txBody>
      </p:sp>
      <p:sp>
        <p:nvSpPr>
          <p:cNvPr id="330756" name="Text Box 4"/>
          <p:cNvSpPr txBox="1">
            <a:spLocks noChangeArrowheads="1"/>
          </p:cNvSpPr>
          <p:nvPr/>
        </p:nvSpPr>
        <p:spPr bwMode="auto">
          <a:xfrm>
            <a:off x="228600" y="5026025"/>
            <a:ext cx="6858000" cy="3652838"/>
          </a:xfrm>
          <a:prstGeom prst="rect">
            <a:avLst/>
          </a:prstGeom>
          <a:gradFill rotWithShape="0">
            <a:gsLst>
              <a:gs pos="0">
                <a:srgbClr val="760000"/>
              </a:gs>
              <a:gs pos="50000">
                <a:srgbClr val="FF0000"/>
              </a:gs>
              <a:gs pos="100000">
                <a:srgbClr val="760000"/>
              </a:gs>
            </a:gsLst>
            <a:lin ang="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2400" b="1">
                <a:solidFill>
                  <a:schemeClr val="bg1"/>
                </a:solidFill>
                <a:latin typeface="Times New Roman" panose="02020603050405020304" pitchFamily="18" charset="0"/>
              </a:rPr>
              <a:t>3.  </a:t>
            </a:r>
            <a:r>
              <a:rPr lang="en-US" altLang="en-US" sz="2100" b="1" u="sng">
                <a:solidFill>
                  <a:schemeClr val="bg1"/>
                </a:solidFill>
                <a:latin typeface="Times New Roman" panose="02020603050405020304" pitchFamily="18" charset="0"/>
              </a:rPr>
              <a:t>NECESIDADES DE CUMPLIMIENTO DE VIDA</a:t>
            </a:r>
            <a:r>
              <a:rPr lang="en-US" altLang="en-US" sz="2400" b="1" u="sng">
                <a:solidFill>
                  <a:schemeClr val="bg1"/>
                </a:solidFill>
                <a:latin typeface="Times New Roman" panose="02020603050405020304" pitchFamily="18" charset="0"/>
              </a:rPr>
              <a:t>:</a:t>
            </a:r>
            <a:endParaRPr lang="en-US" altLang="en-US" sz="2400" b="1">
              <a:solidFill>
                <a:schemeClr val="bg1"/>
              </a:solidFill>
              <a:latin typeface="Times New Roman" panose="02020603050405020304" pitchFamily="18" charset="0"/>
            </a:endParaRPr>
          </a:p>
          <a:p>
            <a:pPr>
              <a:spcBef>
                <a:spcPct val="50000"/>
              </a:spcBef>
            </a:pPr>
            <a:r>
              <a:rPr lang="en-US" altLang="en-US" sz="2400" b="1">
                <a:solidFill>
                  <a:schemeClr val="bg1"/>
                </a:solidFill>
                <a:latin typeface="Times New Roman" panose="02020603050405020304" pitchFamily="18" charset="0"/>
              </a:rPr>
              <a:t>     </a:t>
            </a:r>
            <a:r>
              <a:rPr lang="en-US" altLang="en-US" sz="2000" b="1">
                <a:solidFill>
                  <a:schemeClr val="bg1"/>
                </a:solidFill>
                <a:latin typeface="Times New Roman" panose="02020603050405020304" pitchFamily="18" charset="0"/>
              </a:rPr>
              <a:t>- MI VIDA TIENE PROÓSITO</a:t>
            </a:r>
          </a:p>
          <a:p>
            <a:pPr>
              <a:spcBef>
                <a:spcPct val="50000"/>
              </a:spcBef>
            </a:pPr>
            <a:r>
              <a:rPr lang="en-US" altLang="en-US" sz="2000" b="1">
                <a:solidFill>
                  <a:schemeClr val="bg1"/>
                </a:solidFill>
                <a:latin typeface="Times New Roman" panose="02020603050405020304" pitchFamily="18" charset="0"/>
              </a:rPr>
              <a:t>     - MI VIDA TIENE DIRECCIÓN</a:t>
            </a:r>
          </a:p>
          <a:p>
            <a:pPr>
              <a:spcBef>
                <a:spcPct val="50000"/>
              </a:spcBef>
            </a:pPr>
            <a:r>
              <a:rPr lang="en-US" altLang="en-US" sz="2000" b="1">
                <a:solidFill>
                  <a:schemeClr val="bg1"/>
                </a:solidFill>
                <a:latin typeface="Times New Roman" panose="02020603050405020304" pitchFamily="18" charset="0"/>
              </a:rPr>
              <a:t>     - MI VIDA HA MEJORADO</a:t>
            </a:r>
          </a:p>
          <a:p>
            <a:pPr>
              <a:spcBef>
                <a:spcPct val="50000"/>
              </a:spcBef>
            </a:pPr>
            <a:r>
              <a:rPr lang="en-US" altLang="en-US" sz="2000" b="1">
                <a:solidFill>
                  <a:schemeClr val="bg1"/>
                </a:solidFill>
                <a:latin typeface="Times New Roman" panose="02020603050405020304" pitchFamily="18" charset="0"/>
              </a:rPr>
              <a:t>     - MI VIDA TIENE VALOR</a:t>
            </a:r>
          </a:p>
          <a:p>
            <a:pPr>
              <a:spcBef>
                <a:spcPct val="50000"/>
              </a:spcBef>
            </a:pPr>
            <a:r>
              <a:rPr lang="en-US" altLang="en-US" sz="2000" b="1">
                <a:solidFill>
                  <a:schemeClr val="bg1"/>
                </a:solidFill>
                <a:latin typeface="Times New Roman" panose="02020603050405020304" pitchFamily="18" charset="0"/>
              </a:rPr>
              <a:t>     - MI VIDA TIENE UNA MEJOR IMAGEN</a:t>
            </a:r>
          </a:p>
          <a:p>
            <a:pPr>
              <a:spcBef>
                <a:spcPct val="50000"/>
              </a:spcBef>
            </a:pPr>
            <a:r>
              <a:rPr lang="en-US" altLang="en-US" sz="1600" b="1">
                <a:solidFill>
                  <a:schemeClr val="bg1"/>
                </a:solidFill>
                <a:latin typeface="Times New Roman" panose="02020603050405020304" pitchFamily="18" charset="0"/>
              </a:rPr>
              <a:t>            </a:t>
            </a:r>
            <a:r>
              <a:rPr lang="en-US" altLang="en-US" sz="2000" b="1">
                <a:solidFill>
                  <a:schemeClr val="bg1"/>
                </a:solidFill>
                <a:latin typeface="Times New Roman" panose="02020603050405020304" pitchFamily="18" charset="0"/>
              </a:rPr>
              <a:t>(Si estas necesidades se cumplen, ellos se harán                                                                             </a:t>
            </a:r>
            <a:r>
              <a:rPr lang="en-US" altLang="en-US" sz="2000" b="1">
                <a:solidFill>
                  <a:srgbClr val="990000"/>
                </a:solidFill>
                <a:latin typeface="Times New Roman" panose="02020603050405020304" pitchFamily="18" charset="0"/>
              </a:rPr>
              <a:t>.  </a:t>
            </a:r>
            <a:r>
              <a:rPr lang="en-US" altLang="en-US" sz="2000" b="1">
                <a:solidFill>
                  <a:schemeClr val="bg1"/>
                </a:solidFill>
                <a:latin typeface="Times New Roman" panose="02020603050405020304" pitchFamily="18" charset="0"/>
              </a:rPr>
              <a:t>                discípulos e invertirán en la iglesia)</a:t>
            </a:r>
          </a:p>
        </p:txBody>
      </p:sp>
      <p:sp>
        <p:nvSpPr>
          <p:cNvPr id="560133" name="Text Box 5"/>
          <p:cNvSpPr txBox="1">
            <a:spLocks noChangeArrowheads="1"/>
          </p:cNvSpPr>
          <p:nvPr/>
        </p:nvSpPr>
        <p:spPr bwMode="auto">
          <a:xfrm>
            <a:off x="123825" y="8720138"/>
            <a:ext cx="70294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a:tailEnd/>
              </a14:hiddenLine>
            </a:ext>
          </a:extLst>
        </p:spPr>
        <p:txBody>
          <a:bodyPr lIns="91278" tIns="45639" rIns="91278" bIns="45639">
            <a:spAutoFit/>
          </a:bodyPr>
          <a:lstStyle>
            <a:lvl1pPr>
              <a:defRPr sz="2400">
                <a:solidFill>
                  <a:schemeClr val="tx1"/>
                </a:solidFill>
                <a:latin typeface="Times New Roman" panose="02020603050405020304" pitchFamily="18" charset="0"/>
              </a:defRPr>
            </a:lvl1pPr>
            <a:lvl2pPr marL="773113" indent="-300038">
              <a:defRPr sz="2400">
                <a:solidFill>
                  <a:schemeClr val="tx1"/>
                </a:solidFill>
                <a:latin typeface="Times New Roman" panose="02020603050405020304" pitchFamily="18" charset="0"/>
              </a:defRPr>
            </a:lvl2pPr>
            <a:lvl3pPr marL="1189038" indent="-238125">
              <a:defRPr sz="2400">
                <a:solidFill>
                  <a:schemeClr val="tx1"/>
                </a:solidFill>
                <a:latin typeface="Times New Roman" panose="02020603050405020304" pitchFamily="18" charset="0"/>
              </a:defRPr>
            </a:lvl3pPr>
            <a:lvl4pPr marL="1663700" indent="-239713">
              <a:defRPr sz="2400">
                <a:solidFill>
                  <a:schemeClr val="tx1"/>
                </a:solidFill>
                <a:latin typeface="Times New Roman" panose="02020603050405020304" pitchFamily="18" charset="0"/>
              </a:defRPr>
            </a:lvl4pPr>
            <a:lvl5pPr marL="2139950" indent="-238125">
              <a:defRPr sz="2400">
                <a:solidFill>
                  <a:schemeClr val="tx1"/>
                </a:solidFill>
                <a:latin typeface="Times New Roman" panose="02020603050405020304" pitchFamily="18" charset="0"/>
              </a:defRPr>
            </a:lvl5pPr>
            <a:lvl6pPr marL="2597150" indent="-238125"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Font typeface="Wingdings" panose="05000000000000000000" pitchFamily="2" charset="2"/>
              <a:buNone/>
              <a:defRPr/>
            </a:pPr>
            <a:r>
              <a:rPr lang="en-US" altLang="en-US" sz="1400">
                <a:solidFill>
                  <a:srgbClr val="800080"/>
                </a:solidFill>
                <a:latin typeface="Arial Black" panose="020B0A04020102020204" pitchFamily="34" charset="0"/>
              </a:rPr>
              <a:t>&gt;</a:t>
            </a:r>
            <a:r>
              <a:rPr lang="en-US" altLang="en-US" sz="600">
                <a:effectLst>
                  <a:outerShdw blurRad="38100" dist="38100" dir="2700000" algn="tl">
                    <a:srgbClr val="C0C0C0"/>
                  </a:outerShdw>
                </a:effectLst>
                <a:latin typeface="Arial Black" panose="020B0A04020102020204" pitchFamily="34" charset="0"/>
              </a:rPr>
              <a:t> </a:t>
            </a:r>
            <a:r>
              <a:rPr lang="en-US" altLang="en-US" sz="1400">
                <a:solidFill>
                  <a:srgbClr val="660066"/>
                </a:solidFill>
                <a:latin typeface="Arial Black" panose="020B0A04020102020204" pitchFamily="34" charset="0"/>
              </a:rPr>
              <a:t>MINISTERIO DE IMPACTO</a:t>
            </a:r>
            <a:r>
              <a:rPr lang="en-US" altLang="en-US" sz="1400">
                <a:solidFill>
                  <a:srgbClr val="00FF00"/>
                </a:solidFill>
                <a:latin typeface="Arial Black" panose="020B0A04020102020204" pitchFamily="34" charset="0"/>
              </a:rPr>
              <a:t>        </a:t>
            </a:r>
            <a:r>
              <a:rPr lang="en-US" altLang="en-US" sz="1400">
                <a:solidFill>
                  <a:srgbClr val="006600"/>
                </a:solidFill>
                <a:latin typeface="Arial Black" panose="020B0A04020102020204" pitchFamily="34" charset="0"/>
              </a:rPr>
              <a:t>&gt; MINISTERIO DE BÚSQUEDA</a:t>
            </a:r>
            <a:r>
              <a:rPr lang="en-US" altLang="en-US" sz="1400">
                <a:solidFill>
                  <a:srgbClr val="0000FF"/>
                </a:solidFill>
                <a:latin typeface="Arial Black" panose="020B0A04020102020204" pitchFamily="34" charset="0"/>
              </a:rPr>
              <a:t>  </a:t>
            </a:r>
            <a:r>
              <a:rPr lang="en-US" altLang="en-US" sz="1400">
                <a:solidFill>
                  <a:srgbClr val="00FF00"/>
                </a:solidFill>
                <a:latin typeface="Arial Black" panose="020B0A04020102020204" pitchFamily="34" charset="0"/>
              </a:rPr>
              <a:t>               </a:t>
            </a:r>
          </a:p>
          <a:p>
            <a:pPr algn="ctr">
              <a:spcBef>
                <a:spcPct val="50000"/>
              </a:spcBef>
              <a:buFont typeface="Wingdings" panose="05000000000000000000" pitchFamily="2" charset="2"/>
              <a:buNone/>
              <a:defRPr/>
            </a:pPr>
            <a:r>
              <a:rPr lang="en-US" altLang="en-US" sz="1400">
                <a:solidFill>
                  <a:srgbClr val="CC0000"/>
                </a:solidFill>
                <a:latin typeface="Arial Black" panose="020B0A04020102020204" pitchFamily="34" charset="0"/>
              </a:rPr>
              <a:t>&gt; MINISTERIO DE DISCIPULADO</a:t>
            </a:r>
          </a:p>
        </p:txBody>
      </p:sp>
      <p:sp>
        <p:nvSpPr>
          <p:cNvPr id="330758" name="Text Box 6"/>
          <p:cNvSpPr txBox="1">
            <a:spLocks noChangeArrowheads="1"/>
          </p:cNvSpPr>
          <p:nvPr/>
        </p:nvSpPr>
        <p:spPr bwMode="auto">
          <a:xfrm>
            <a:off x="161925" y="-30163"/>
            <a:ext cx="6991350" cy="53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900" b="1">
                <a:latin typeface="Times New Roman" panose="02020603050405020304" pitchFamily="18" charset="0"/>
              </a:rPr>
              <a:t>TRES NECESIDADES DE LA VISITA:</a:t>
            </a:r>
            <a:endParaRPr lang="en-US" altLang="en-US" sz="4600" b="1" u="sng">
              <a:latin typeface="Times New Roman" panose="02020603050405020304" pitchFamily="18" charset="0"/>
            </a:endParaRPr>
          </a:p>
        </p:txBody>
      </p:sp>
    </p:spTree>
  </p:cSld>
  <p:clrMapOvr>
    <a:masterClrMapping/>
  </p:clrMapOvr>
  <p:transition spd="slow">
    <p:checke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3106738" y="1081088"/>
            <a:ext cx="1809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332803" name="Text Box 3"/>
          <p:cNvSpPr txBox="1">
            <a:spLocks noChangeArrowheads="1"/>
          </p:cNvSpPr>
          <p:nvPr/>
        </p:nvSpPr>
        <p:spPr bwMode="auto">
          <a:xfrm>
            <a:off x="85725" y="2511425"/>
            <a:ext cx="7150100" cy="6721475"/>
          </a:xfrm>
          <a:prstGeom prst="rect">
            <a:avLst/>
          </a:prstGeom>
          <a:gradFill rotWithShape="0">
            <a:gsLst>
              <a:gs pos="0">
                <a:srgbClr val="FFFF00"/>
              </a:gs>
              <a:gs pos="50000">
                <a:srgbClr val="FFFFFF"/>
              </a:gs>
              <a:gs pos="100000">
                <a:srgbClr val="FFFF00"/>
              </a:gs>
            </a:gsLst>
            <a:lin ang="5400000" scaled="1"/>
          </a:gradFill>
          <a:ln w="57150">
            <a:solidFill>
              <a:srgbClr val="FF0000"/>
            </a:solidFill>
            <a:miter lim="800000"/>
            <a:headEnd/>
            <a:tailEnd/>
          </a:ln>
        </p:spPr>
        <p:txBody>
          <a:bodyPr lIns="91278" tIns="45639" rIns="91278" bIns="45639">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800" b="1">
                <a:solidFill>
                  <a:srgbClr val="FF0000"/>
                </a:solidFill>
                <a:latin typeface="Times New Roman" panose="02020603050405020304" pitchFamily="18" charset="0"/>
                <a:cs typeface="Times New Roman" panose="02020603050405020304" pitchFamily="18" charset="0"/>
              </a:rPr>
              <a:t>   </a:t>
            </a:r>
          </a:p>
          <a:p>
            <a:pPr algn="ctr"/>
            <a:r>
              <a:rPr lang="en-US" altLang="en-US" sz="2400">
                <a:solidFill>
                  <a:srgbClr val="FF0000"/>
                </a:solidFill>
                <a:cs typeface="Times New Roman" panose="02020603050405020304" pitchFamily="18" charset="0"/>
              </a:rPr>
              <a:t>     </a:t>
            </a:r>
            <a:r>
              <a:rPr lang="en-US" altLang="en-US" sz="2200">
                <a:solidFill>
                  <a:srgbClr val="FF0000"/>
                </a:solidFill>
                <a:cs typeface="Times New Roman" panose="02020603050405020304" pitchFamily="18" charset="0"/>
              </a:rPr>
              <a:t>“MINISTERIO INEFICAZ DE CUIDADOS”</a:t>
            </a:r>
          </a:p>
          <a:p>
            <a:pPr algn="ctr"/>
            <a:endParaRPr lang="en-US" altLang="en-US" sz="1600" b="1">
              <a:solidFill>
                <a:srgbClr val="006600"/>
              </a:solidFill>
              <a:latin typeface="Times New Roman" panose="02020603050405020304" pitchFamily="18" charset="0"/>
              <a:cs typeface="Times New Roman" panose="02020603050405020304" pitchFamily="18" charset="0"/>
            </a:endParaRPr>
          </a:p>
          <a:p>
            <a:pPr algn="ctr"/>
            <a:r>
              <a:rPr lang="en-US" altLang="en-US" sz="2000" b="1">
                <a:solidFill>
                  <a:srgbClr val="0000FF"/>
                </a:solidFill>
                <a:latin typeface="Times New Roman" panose="02020603050405020304" pitchFamily="18" charset="0"/>
                <a:cs typeface="Times New Roman" panose="02020603050405020304" pitchFamily="18" charset="0"/>
              </a:rPr>
              <a:t>TRES PROCESOS PARA EL MINISTERIO EFICAZ DE CUIDADOS PARA VISITAS Y NUEVOS CONVERTIDOS:</a:t>
            </a:r>
          </a:p>
          <a:p>
            <a:pPr algn="ctr"/>
            <a:endParaRPr lang="en-US" altLang="en-US" sz="1000" b="1">
              <a:solidFill>
                <a:srgbClr val="0000FF"/>
              </a:solidFill>
              <a:latin typeface="Times New Roman" panose="02020603050405020304" pitchFamily="18" charset="0"/>
              <a:cs typeface="Times New Roman" panose="02020603050405020304" pitchFamily="18" charset="0"/>
            </a:endParaRPr>
          </a:p>
          <a:p>
            <a:endParaRPr lang="en-US" altLang="en-US" b="1">
              <a:solidFill>
                <a:srgbClr val="0000FF"/>
              </a:solidFill>
              <a:latin typeface="Times New Roman" panose="02020603050405020304" pitchFamily="18" charset="0"/>
              <a:cs typeface="Times New Roman" panose="02020603050405020304" pitchFamily="18" charset="0"/>
            </a:endParaRPr>
          </a:p>
          <a:p>
            <a:pPr>
              <a:buFontTx/>
              <a:buAutoNum type="arabicPeriod"/>
            </a:pPr>
            <a:r>
              <a:rPr lang="en-US" altLang="en-US" sz="1800" b="1">
                <a:solidFill>
                  <a:srgbClr val="FF0000"/>
                </a:solidFill>
                <a:latin typeface="Times New Roman" panose="02020603050405020304" pitchFamily="18" charset="0"/>
                <a:cs typeface="Times New Roman" panose="02020603050405020304" pitchFamily="18" charset="0"/>
              </a:rPr>
              <a:t>PROCESO DE MINISTERIO DE IMPACTO - (</a:t>
            </a:r>
            <a:r>
              <a:rPr lang="en-US" altLang="en-US" sz="1700" b="1">
                <a:solidFill>
                  <a:srgbClr val="FF0000"/>
                </a:solidFill>
                <a:latin typeface="Times New Roman" panose="02020603050405020304" pitchFamily="18" charset="0"/>
                <a:cs typeface="Times New Roman" panose="02020603050405020304" pitchFamily="18" charset="0"/>
              </a:rPr>
              <a:t>Primer culto</a:t>
            </a:r>
            <a:r>
              <a:rPr lang="en-US" altLang="en-US" sz="1800" b="1">
                <a:solidFill>
                  <a:srgbClr val="FF0000"/>
                </a:solidFill>
                <a:latin typeface="Times New Roman" panose="02020603050405020304" pitchFamily="18" charset="0"/>
                <a:cs typeface="Times New Roman" panose="02020603050405020304" pitchFamily="18" charset="0"/>
              </a:rPr>
              <a:t>)</a:t>
            </a:r>
          </a:p>
          <a:p>
            <a:r>
              <a:rPr lang="en-US" altLang="en-US" sz="1800" b="1">
                <a:solidFill>
                  <a:srgbClr val="FF0000"/>
                </a:solidFill>
                <a:latin typeface="Times New Roman" panose="02020603050405020304" pitchFamily="18" charset="0"/>
                <a:cs typeface="Times New Roman" panose="02020603050405020304" pitchFamily="18" charset="0"/>
              </a:rPr>
              <a:t>        Ministrar las necesidades de la visita antes, durante, y después del culto.</a:t>
            </a:r>
          </a:p>
          <a:p>
            <a:endParaRPr lang="en-US" altLang="en-US" sz="1000" b="1">
              <a:solidFill>
                <a:srgbClr val="FF0000"/>
              </a:solidFill>
              <a:latin typeface="Times New Roman" panose="02020603050405020304" pitchFamily="18" charset="0"/>
              <a:cs typeface="Times New Roman" panose="02020603050405020304" pitchFamily="18" charset="0"/>
            </a:endParaRPr>
          </a:p>
          <a:p>
            <a:r>
              <a:rPr lang="en-US" altLang="en-US" sz="1800" b="1">
                <a:solidFill>
                  <a:srgbClr val="0000FF"/>
                </a:solidFill>
                <a:latin typeface="Times New Roman" panose="02020603050405020304" pitchFamily="18" charset="0"/>
                <a:cs typeface="Times New Roman" panose="02020603050405020304" pitchFamily="18" charset="0"/>
              </a:rPr>
              <a:t>2.     PROCESOS DE MINISTERIO DE BÚSQUEDA - (Seguimiento de 4-5 semanas)</a:t>
            </a:r>
          </a:p>
          <a:p>
            <a:r>
              <a:rPr lang="en-US" altLang="en-US" sz="1800" b="1">
                <a:solidFill>
                  <a:srgbClr val="0000FF"/>
                </a:solidFill>
                <a:latin typeface="Times New Roman" panose="02020603050405020304" pitchFamily="18" charset="0"/>
                <a:cs typeface="Times New Roman" panose="02020603050405020304" pitchFamily="18" charset="0"/>
              </a:rPr>
              <a:t>        Depósitos de amor que hacemos para motivarles a regresar la siguiente semana.</a:t>
            </a:r>
          </a:p>
          <a:p>
            <a:endParaRPr lang="en-US" altLang="en-US" sz="1000" b="1">
              <a:solidFill>
                <a:srgbClr val="0000FF"/>
              </a:solidFill>
              <a:latin typeface="Times New Roman" panose="02020603050405020304" pitchFamily="18" charset="0"/>
              <a:cs typeface="Times New Roman" panose="02020603050405020304" pitchFamily="18" charset="0"/>
            </a:endParaRPr>
          </a:p>
          <a:p>
            <a:pPr>
              <a:buFontTx/>
              <a:buAutoNum type="arabicPeriod" startAt="3"/>
            </a:pPr>
            <a:r>
              <a:rPr lang="en-US" altLang="en-US" sz="1800" b="1">
                <a:solidFill>
                  <a:srgbClr val="006600"/>
                </a:solidFill>
                <a:latin typeface="Times New Roman" panose="02020603050405020304" pitchFamily="18" charset="0"/>
                <a:cs typeface="Times New Roman" panose="02020603050405020304" pitchFamily="18" charset="0"/>
              </a:rPr>
              <a:t>PROCESO DE MINISTERIO DE DISCIPULADO - </a:t>
            </a:r>
          </a:p>
          <a:p>
            <a:r>
              <a:rPr lang="en-US" altLang="en-US" sz="1800" b="1">
                <a:solidFill>
                  <a:srgbClr val="006600"/>
                </a:solidFill>
                <a:latin typeface="Times New Roman" panose="02020603050405020304" pitchFamily="18" charset="0"/>
                <a:cs typeface="Times New Roman" panose="02020603050405020304" pitchFamily="18" charset="0"/>
              </a:rPr>
              <a:t>        (El primer año)</a:t>
            </a:r>
          </a:p>
          <a:p>
            <a:r>
              <a:rPr lang="en-US" altLang="en-US" sz="1800" b="1">
                <a:solidFill>
                  <a:srgbClr val="006600"/>
                </a:solidFill>
                <a:latin typeface="Times New Roman" panose="02020603050405020304" pitchFamily="18" charset="0"/>
                <a:cs typeface="Times New Roman" panose="02020603050405020304" pitchFamily="18" charset="0"/>
              </a:rPr>
              <a:t>        Hacerles parte de la iglesia con atención personal:</a:t>
            </a:r>
          </a:p>
          <a:p>
            <a:r>
              <a:rPr lang="en-US" altLang="en-US" sz="1800" b="1">
                <a:solidFill>
                  <a:srgbClr val="006600"/>
                </a:solidFill>
                <a:latin typeface="Times New Roman" panose="02020603050405020304" pitchFamily="18" charset="0"/>
                <a:cs typeface="Times New Roman" panose="02020603050405020304" pitchFamily="18" charset="0"/>
              </a:rPr>
              <a:t>        Un mentor, amigos, pequeño grupo de reuniones y clases especiales.</a:t>
            </a:r>
          </a:p>
          <a:p>
            <a:r>
              <a:rPr lang="en-US" altLang="en-US" sz="900" b="1">
                <a:solidFill>
                  <a:srgbClr val="0000FF"/>
                </a:solidFill>
                <a:latin typeface="Times New Roman" panose="02020603050405020304" pitchFamily="18" charset="0"/>
                <a:cs typeface="Times New Roman" panose="02020603050405020304" pitchFamily="18" charset="0"/>
              </a:rPr>
              <a:t>   </a:t>
            </a:r>
            <a:endParaRPr lang="en-US" altLang="en-US" sz="500" b="1">
              <a:solidFill>
                <a:srgbClr val="0000FF"/>
              </a:solidFill>
              <a:latin typeface="Times New Roman" panose="02020603050405020304" pitchFamily="18" charset="0"/>
              <a:cs typeface="Times New Roman" panose="02020603050405020304" pitchFamily="18" charset="0"/>
            </a:endParaRPr>
          </a:p>
          <a:p>
            <a:pPr algn="ctr"/>
            <a:r>
              <a:rPr lang="en-US" altLang="en-US" sz="2400">
                <a:solidFill>
                  <a:srgbClr val="FF0000"/>
                </a:solidFill>
                <a:cs typeface="Times New Roman" panose="02020603050405020304" pitchFamily="18" charset="0"/>
              </a:rPr>
              <a:t>¡NUESTRA META ES HACER DISCÍPULOS!  ¡NO SOLO RETENCIÓN!</a:t>
            </a:r>
          </a:p>
          <a:p>
            <a:pPr algn="ctr"/>
            <a:endParaRPr lang="en-US" altLang="en-US" sz="800">
              <a:solidFill>
                <a:srgbClr val="FF0000"/>
              </a:solidFill>
              <a:cs typeface="Times New Roman" panose="02020603050405020304" pitchFamily="18" charset="0"/>
            </a:endParaRPr>
          </a:p>
          <a:p>
            <a:pPr algn="ctr"/>
            <a:endParaRPr lang="en-US" altLang="en-US">
              <a:solidFill>
                <a:srgbClr val="FF0000"/>
              </a:solidFill>
              <a:cs typeface="Times New Roman" panose="02020603050405020304" pitchFamily="18" charset="0"/>
            </a:endParaRPr>
          </a:p>
        </p:txBody>
      </p:sp>
      <p:sp>
        <p:nvSpPr>
          <p:cNvPr id="562180" name="Line 4"/>
          <p:cNvSpPr>
            <a:spLocks noChangeShapeType="1"/>
          </p:cNvSpPr>
          <p:nvPr/>
        </p:nvSpPr>
        <p:spPr bwMode="auto">
          <a:xfrm flipV="1">
            <a:off x="279400" y="3022600"/>
            <a:ext cx="457200" cy="0"/>
          </a:xfrm>
          <a:prstGeom prst="line">
            <a:avLst/>
          </a:prstGeom>
          <a:noFill/>
          <a:ln w="76200">
            <a:solidFill>
              <a:srgbClr val="0000FF"/>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332805" name="Text Box 5"/>
          <p:cNvSpPr txBox="1">
            <a:spLocks noChangeArrowheads="1"/>
          </p:cNvSpPr>
          <p:nvPr/>
        </p:nvSpPr>
        <p:spPr bwMode="auto">
          <a:xfrm>
            <a:off x="3259138" y="-138113"/>
            <a:ext cx="1809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332806" name="Text Box 6"/>
          <p:cNvSpPr txBox="1">
            <a:spLocks noChangeArrowheads="1"/>
          </p:cNvSpPr>
          <p:nvPr/>
        </p:nvSpPr>
        <p:spPr bwMode="auto">
          <a:xfrm>
            <a:off x="79375" y="946150"/>
            <a:ext cx="7150100" cy="1460500"/>
          </a:xfrm>
          <a:prstGeom prst="rect">
            <a:avLst/>
          </a:prstGeom>
          <a:solidFill>
            <a:srgbClr val="FF0000"/>
          </a:soli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cs typeface="Times New Roman" panose="02020603050405020304" pitchFamily="18" charset="0"/>
            </a:endParaRPr>
          </a:p>
          <a:p>
            <a:pPr algn="ctr"/>
            <a:r>
              <a:rPr lang="en-US" altLang="en-US" sz="1600">
                <a:solidFill>
                  <a:schemeClr val="bg1"/>
                </a:solidFill>
                <a:cs typeface="Times New Roman" panose="02020603050405020304" pitchFamily="18" charset="0"/>
              </a:rPr>
              <a:t>¿QUÉ ES LO QUE ESTÁ MOTIVANDO AL 85% - 95% DE TUS VISITAS A </a:t>
            </a:r>
            <a:r>
              <a:rPr lang="en-US" altLang="en-US" sz="1600" b="1" u="sng">
                <a:solidFill>
                  <a:srgbClr val="FFFF00"/>
                </a:solidFill>
                <a:cs typeface="Times New Roman" panose="02020603050405020304" pitchFamily="18" charset="0"/>
              </a:rPr>
              <a:t>NO</a:t>
            </a:r>
            <a:r>
              <a:rPr lang="en-US" altLang="en-US" sz="1600">
                <a:solidFill>
                  <a:schemeClr val="bg1"/>
                </a:solidFill>
                <a:cs typeface="Times New Roman" panose="02020603050405020304" pitchFamily="18" charset="0"/>
              </a:rPr>
              <a:t> CONVERTIRSE EN MIEMBROS DE TU IGLESIA?</a:t>
            </a:r>
          </a:p>
          <a:p>
            <a:pPr algn="ctr"/>
            <a:endParaRPr lang="en-US" altLang="en-US" sz="1000">
              <a:solidFill>
                <a:schemeClr val="bg1"/>
              </a:solidFill>
              <a:cs typeface="Times New Roman" panose="02020603050405020304" pitchFamily="18" charset="0"/>
            </a:endParaRPr>
          </a:p>
          <a:p>
            <a:pPr algn="ctr"/>
            <a:r>
              <a:rPr lang="en-US" altLang="en-US" sz="1600">
                <a:solidFill>
                  <a:schemeClr val="bg1"/>
                </a:solidFill>
                <a:cs typeface="Times New Roman" panose="02020603050405020304" pitchFamily="18" charset="0"/>
              </a:rPr>
              <a:t>¿POR QUÉ NO HAY UNA RETENCIÓN MAYOR DE LOS NUEVOS CONVERTIDOS?</a:t>
            </a:r>
          </a:p>
          <a:p>
            <a:pPr algn="ctr"/>
            <a:endParaRPr lang="en-US" altLang="en-US" sz="400">
              <a:solidFill>
                <a:schemeClr val="bg1"/>
              </a:solidFill>
              <a:cs typeface="Times New Roman" panose="02020603050405020304" pitchFamily="18" charset="0"/>
            </a:endParaRPr>
          </a:p>
          <a:p>
            <a:endParaRPr lang="en-US" altLang="en-US" sz="400">
              <a:solidFill>
                <a:schemeClr val="bg1"/>
              </a:solidFill>
            </a:endParaRPr>
          </a:p>
        </p:txBody>
      </p:sp>
      <p:sp>
        <p:nvSpPr>
          <p:cNvPr id="332807" name="Text Box 7"/>
          <p:cNvSpPr txBox="1">
            <a:spLocks noChangeArrowheads="1"/>
          </p:cNvSpPr>
          <p:nvPr/>
        </p:nvSpPr>
        <p:spPr bwMode="auto">
          <a:xfrm>
            <a:off x="104775" y="92075"/>
            <a:ext cx="7077075" cy="757238"/>
          </a:xfrm>
          <a:prstGeom prst="rect">
            <a:avLst/>
          </a:prstGeom>
          <a:gradFill rotWithShape="1">
            <a:gsLst>
              <a:gs pos="0">
                <a:srgbClr val="FFFF00"/>
              </a:gs>
              <a:gs pos="50000">
                <a:srgbClr val="FFFFFF"/>
              </a:gs>
              <a:gs pos="100000">
                <a:srgbClr val="FFFF00"/>
              </a:gs>
            </a:gsLst>
            <a:lin ang="540000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a:solidFill>
                  <a:srgbClr val="FF0000"/>
                </a:solidFill>
                <a:cs typeface="Times New Roman" panose="02020603050405020304" pitchFamily="18" charset="0"/>
              </a:rPr>
              <a:t> </a:t>
            </a:r>
          </a:p>
          <a:p>
            <a:pPr algn="ctr"/>
            <a:endParaRPr lang="en-US" altLang="en-US" sz="400">
              <a:solidFill>
                <a:srgbClr val="FF0000"/>
              </a:solidFill>
              <a:cs typeface="Times New Roman" panose="02020603050405020304" pitchFamily="18" charset="0"/>
            </a:endParaRPr>
          </a:p>
          <a:p>
            <a:pPr algn="ctr"/>
            <a:r>
              <a:rPr lang="en-US" altLang="en-US" sz="2200">
                <a:solidFill>
                  <a:srgbClr val="FF0000"/>
                </a:solidFill>
                <a:cs typeface="Times New Roman" panose="02020603050405020304" pitchFamily="18" charset="0"/>
              </a:rPr>
              <a:t>PROCESOS DEL MINISTERIO DE CUIDADOS</a:t>
            </a:r>
          </a:p>
          <a:p>
            <a:pPr algn="ctr"/>
            <a:endParaRPr lang="en-US" altLang="en-US" sz="400">
              <a:solidFill>
                <a:srgbClr val="FF0000"/>
              </a:solidFill>
              <a:cs typeface="Times New Roman" panose="02020603050405020304" pitchFamily="18" charset="0"/>
            </a:endParaRPr>
          </a:p>
          <a:p>
            <a:pPr algn="ctr"/>
            <a:endParaRPr lang="en-US" altLang="en-US" sz="400">
              <a:solidFill>
                <a:srgbClr val="FF0000"/>
              </a:solidFill>
              <a:cs typeface="Times New Roman" panose="02020603050405020304" pitchFamily="18" charset="0"/>
            </a:endParaRPr>
          </a:p>
        </p:txBody>
      </p:sp>
    </p:spTree>
  </p:cSld>
  <p:clrMapOvr>
    <a:masterClrMapping/>
  </p:clrMapOvr>
  <p:transition spd="slow">
    <p:checke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61925" y="595313"/>
            <a:ext cx="6934200" cy="1878012"/>
          </a:xfrm>
          <a:prstGeom prst="rect">
            <a:avLst/>
          </a:prstGeom>
          <a:solidFill>
            <a:srgbClr val="FFFF00"/>
          </a:solidFill>
          <a:ln w="57150">
            <a:solidFill>
              <a:schemeClr val="tx1"/>
            </a:solidFill>
            <a:miter lim="800000"/>
            <a:headEnd/>
            <a:tailEnd/>
          </a:ln>
        </p:spPr>
        <p:txBody>
          <a:bodyPr lIns="91879" tIns="45940" rIns="91879" bIns="45940">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u="sng">
                <a:latin typeface="Arial Black" panose="020B0A04020102020204" pitchFamily="34" charset="0"/>
              </a:rPr>
              <a:t>MINISTERIO DE IMPACTO</a:t>
            </a:r>
            <a:endParaRPr lang="en-US" altLang="en-US" sz="1800" b="1"/>
          </a:p>
          <a:p>
            <a:pPr>
              <a:spcBef>
                <a:spcPct val="50000"/>
              </a:spcBef>
              <a:buFontTx/>
              <a:buNone/>
            </a:pPr>
            <a:r>
              <a:rPr lang="en-US" altLang="en-US" sz="1300" b="1"/>
              <a:t>MINISTERIO DE CUIDADOS A LAS NECESIDADES DE LA VISITA EN SU  PRIMERA VISITA:</a:t>
            </a:r>
          </a:p>
          <a:p>
            <a:pPr>
              <a:spcBef>
                <a:spcPct val="50000"/>
              </a:spcBef>
              <a:buFontTx/>
              <a:buNone/>
            </a:pPr>
            <a:r>
              <a:rPr lang="en-US" altLang="en-US" sz="1400" b="1"/>
              <a:t>     </a:t>
            </a:r>
            <a:r>
              <a:rPr lang="en-US" altLang="en-US" sz="1200"/>
              <a:t>- </a:t>
            </a:r>
            <a:r>
              <a:rPr lang="en-US" altLang="en-US" sz="1200" b="1"/>
              <a:t>ANTES DEL CULTO</a:t>
            </a:r>
            <a:r>
              <a:rPr lang="en-US" altLang="en-US" sz="1400" b="1"/>
              <a:t>             (Ventana de 11 minutos)</a:t>
            </a:r>
          </a:p>
          <a:p>
            <a:pPr>
              <a:spcBef>
                <a:spcPct val="50000"/>
              </a:spcBef>
              <a:buFontTx/>
              <a:buNone/>
            </a:pPr>
            <a:r>
              <a:rPr lang="en-US" altLang="en-US" sz="1400" b="1"/>
              <a:t>    </a:t>
            </a:r>
            <a:r>
              <a:rPr lang="en-US" altLang="en-US" sz="1400"/>
              <a:t> </a:t>
            </a:r>
            <a:r>
              <a:rPr lang="en-US" altLang="en-US" sz="1200"/>
              <a:t>- </a:t>
            </a:r>
            <a:r>
              <a:rPr lang="en-US" altLang="en-US" sz="1200" b="1"/>
              <a:t>DURANTE EL  CULTO</a:t>
            </a:r>
            <a:r>
              <a:rPr lang="en-US" altLang="en-US" sz="1400" b="1"/>
              <a:t>          (Saludo del pastor)</a:t>
            </a:r>
          </a:p>
          <a:p>
            <a:pPr>
              <a:spcBef>
                <a:spcPct val="50000"/>
              </a:spcBef>
              <a:buFontTx/>
              <a:buNone/>
            </a:pPr>
            <a:r>
              <a:rPr lang="en-US" altLang="en-US" sz="1400" b="1"/>
              <a:t>     </a:t>
            </a:r>
            <a:r>
              <a:rPr lang="en-US" altLang="en-US" sz="1200"/>
              <a:t>- </a:t>
            </a:r>
            <a:r>
              <a:rPr lang="en-US" altLang="en-US" sz="1200" b="1"/>
              <a:t>DESPUÉS DEL  CULTO</a:t>
            </a:r>
            <a:r>
              <a:rPr lang="en-US" altLang="en-US" sz="1400" b="1"/>
              <a:t>         (La pregunta importante)</a:t>
            </a:r>
            <a:endParaRPr lang="en-US" altLang="en-US" sz="2400"/>
          </a:p>
        </p:txBody>
      </p:sp>
      <p:sp>
        <p:nvSpPr>
          <p:cNvPr id="334851" name="Text Box 3"/>
          <p:cNvSpPr txBox="1">
            <a:spLocks noChangeArrowheads="1"/>
          </p:cNvSpPr>
          <p:nvPr/>
        </p:nvSpPr>
        <p:spPr bwMode="auto">
          <a:xfrm>
            <a:off x="152400" y="2555875"/>
            <a:ext cx="6934200" cy="2606675"/>
          </a:xfrm>
          <a:prstGeom prst="rect">
            <a:avLst/>
          </a:prstGeom>
          <a:gradFill rotWithShape="0">
            <a:gsLst>
              <a:gs pos="0">
                <a:srgbClr val="0000FF"/>
              </a:gs>
              <a:gs pos="100000">
                <a:srgbClr val="000076"/>
              </a:gs>
            </a:gsLst>
            <a:lin ang="540000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800" u="sng">
                <a:solidFill>
                  <a:srgbClr val="FFFFFF"/>
                </a:solidFill>
              </a:rPr>
              <a:t>MINISTERIO DE BÚSQUEDA</a:t>
            </a:r>
            <a:r>
              <a:rPr lang="en-US" altLang="en-US" sz="1800" b="1">
                <a:solidFill>
                  <a:srgbClr val="FFFFFF"/>
                </a:solidFill>
                <a:latin typeface="Times New Roman" panose="02020603050405020304" pitchFamily="18" charset="0"/>
              </a:rPr>
              <a:t> </a:t>
            </a:r>
          </a:p>
          <a:p>
            <a:pPr>
              <a:spcBef>
                <a:spcPts val="625"/>
              </a:spcBef>
            </a:pPr>
            <a:r>
              <a:rPr lang="en-US" altLang="en-US" sz="1400" b="1">
                <a:solidFill>
                  <a:srgbClr val="FFFFFF"/>
                </a:solidFill>
                <a:latin typeface="Times New Roman" panose="02020603050405020304" pitchFamily="18" charset="0"/>
              </a:rPr>
              <a:t>EQUIPO DE MINISTERIO DE CUIDADOS A LA VISITA ATRAVÉS DE UN SEGUIMIENTO DILIGENTE Y CONSISTENTE. EDIFICAR UNA RELACIÓN  CON ELLOS ENTRANDO EN SUS VIDAS Y HACIENDO DEPÓSITOS DE AMOR.</a:t>
            </a:r>
          </a:p>
          <a:p>
            <a:pPr>
              <a:spcBef>
                <a:spcPts val="625"/>
              </a:spcBef>
            </a:pPr>
            <a:endParaRPr lang="en-US" altLang="en-US" sz="200" b="1">
              <a:solidFill>
                <a:srgbClr val="FFFFFF"/>
              </a:solidFill>
              <a:latin typeface="Times New Roman" panose="02020603050405020304" pitchFamily="18" charset="0"/>
            </a:endParaRPr>
          </a:p>
          <a:p>
            <a:pPr>
              <a:spcBef>
                <a:spcPts val="625"/>
              </a:spcBef>
            </a:pPr>
            <a:r>
              <a:rPr lang="en-US" altLang="en-US" sz="1600" b="1" u="sng">
                <a:solidFill>
                  <a:srgbClr val="FFFFFF"/>
                </a:solidFill>
                <a:latin typeface="Times New Roman" panose="02020603050405020304" pitchFamily="18" charset="0"/>
              </a:rPr>
              <a:t>SEMANA 1:</a:t>
            </a:r>
            <a:r>
              <a:rPr lang="en-US" altLang="en-US" sz="1600" b="1">
                <a:solidFill>
                  <a:srgbClr val="FFFFFF"/>
                </a:solidFill>
                <a:latin typeface="Times New Roman" panose="02020603050405020304" pitchFamily="18" charset="0"/>
              </a:rPr>
              <a:t>   META:  2-3 TOQUES LA PRIMERA SEMANA </a:t>
            </a:r>
          </a:p>
          <a:p>
            <a:pPr>
              <a:spcBef>
                <a:spcPts val="625"/>
              </a:spcBef>
            </a:pPr>
            <a:r>
              <a:rPr lang="en-US" altLang="en-US" sz="1600" b="1">
                <a:solidFill>
                  <a:srgbClr val="FFFFFF"/>
                </a:solidFill>
                <a:latin typeface="Times New Roman" panose="02020603050405020304" pitchFamily="18" charset="0"/>
              </a:rPr>
              <a:t>                         </a:t>
            </a:r>
            <a:r>
              <a:rPr lang="en-US" altLang="en-US" sz="1400" b="1">
                <a:solidFill>
                  <a:srgbClr val="FFFFFF"/>
                </a:solidFill>
                <a:latin typeface="Times New Roman" panose="02020603050405020304" pitchFamily="18" charset="0"/>
              </a:rPr>
              <a:t>(DEPENDIENDO DE SUS NECESIDADES DE EXPRESIÓN)  </a:t>
            </a:r>
          </a:p>
          <a:p>
            <a:pPr>
              <a:spcBef>
                <a:spcPts val="625"/>
              </a:spcBef>
            </a:pPr>
            <a:endParaRPr lang="en-US" altLang="en-US" sz="200" b="1">
              <a:solidFill>
                <a:srgbClr val="FFFFFF"/>
              </a:solidFill>
              <a:latin typeface="Times New Roman" panose="02020603050405020304" pitchFamily="18" charset="0"/>
            </a:endParaRPr>
          </a:p>
          <a:p>
            <a:pPr>
              <a:spcBef>
                <a:spcPts val="625"/>
              </a:spcBef>
            </a:pPr>
            <a:r>
              <a:rPr lang="en-US" altLang="en-US" sz="1600" b="1" u="sng">
                <a:solidFill>
                  <a:srgbClr val="FFFFFF"/>
                </a:solidFill>
                <a:latin typeface="Times New Roman" panose="02020603050405020304" pitchFamily="18" charset="0"/>
              </a:rPr>
              <a:t>SEMANAS 2 – 5:</a:t>
            </a:r>
            <a:r>
              <a:rPr lang="en-US" altLang="en-US" sz="1600" b="1">
                <a:solidFill>
                  <a:srgbClr val="FFFFFF"/>
                </a:solidFill>
                <a:latin typeface="Times New Roman" panose="02020603050405020304" pitchFamily="18" charset="0"/>
              </a:rPr>
              <a:t>   SEGUIMIENTO CONTINUO                                                         </a:t>
            </a:r>
            <a:r>
              <a:rPr lang="en-US" altLang="en-US" sz="1600" b="1">
                <a:solidFill>
                  <a:srgbClr val="0033CC"/>
                </a:solidFill>
                <a:latin typeface="Times New Roman" panose="02020603050405020304" pitchFamily="18" charset="0"/>
              </a:rPr>
              <a:t>.   </a:t>
            </a:r>
            <a:r>
              <a:rPr lang="en-US" altLang="en-US" sz="1600" b="1">
                <a:solidFill>
                  <a:srgbClr val="FFFFFF"/>
                </a:solidFill>
                <a:latin typeface="Times New Roman" panose="02020603050405020304" pitchFamily="18" charset="0"/>
              </a:rPr>
              <a:t>                             </a:t>
            </a:r>
            <a:r>
              <a:rPr lang="en-US" altLang="en-US" sz="1400" b="1">
                <a:solidFill>
                  <a:srgbClr val="FFFFFF"/>
                </a:solidFill>
                <a:latin typeface="Times New Roman" panose="02020603050405020304" pitchFamily="18" charset="0"/>
              </a:rPr>
              <a:t>META:  1-2 TOQUES CADA SEMANA</a:t>
            </a:r>
            <a:r>
              <a:rPr lang="en-US" altLang="en-US" sz="1800" b="1">
                <a:solidFill>
                  <a:srgbClr val="FFFFFF"/>
                </a:solidFill>
                <a:latin typeface="Times New Roman" panose="02020603050405020304" pitchFamily="18" charset="0"/>
              </a:rPr>
              <a:t> </a:t>
            </a:r>
            <a:endParaRPr lang="en-US" altLang="en-US" sz="400" b="1">
              <a:solidFill>
                <a:srgbClr val="FFFFFF"/>
              </a:solidFill>
              <a:latin typeface="Times New Roman" panose="02020603050405020304" pitchFamily="18" charset="0"/>
            </a:endParaRPr>
          </a:p>
        </p:txBody>
      </p:sp>
      <p:sp>
        <p:nvSpPr>
          <p:cNvPr id="334852" name="Text Box 4"/>
          <p:cNvSpPr txBox="1">
            <a:spLocks noChangeArrowheads="1"/>
          </p:cNvSpPr>
          <p:nvPr/>
        </p:nvSpPr>
        <p:spPr bwMode="auto">
          <a:xfrm>
            <a:off x="152400" y="5248275"/>
            <a:ext cx="6934200" cy="4029075"/>
          </a:xfrm>
          <a:prstGeom prst="rect">
            <a:avLst/>
          </a:prstGeom>
          <a:gradFill rotWithShape="0">
            <a:gsLst>
              <a:gs pos="0">
                <a:srgbClr val="FF0000"/>
              </a:gs>
              <a:gs pos="100000">
                <a:srgbClr val="760000"/>
              </a:gs>
            </a:gsLst>
            <a:lin ang="5400000" scaled="1"/>
          </a:gradFill>
          <a:ln w="57150">
            <a:solidFill>
              <a:schemeClr val="tx1"/>
            </a:solidFill>
            <a:miter lim="800000"/>
            <a:headEnd/>
            <a:tailEnd/>
          </a:ln>
        </p:spPr>
        <p:txBody>
          <a:bodyPr lIns="91278" tIns="45639" rIns="91278" bIns="45639">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800" u="sng">
                <a:solidFill>
                  <a:srgbClr val="FFFFFF"/>
                </a:solidFill>
              </a:rPr>
              <a:t>MINISTERIO DE DISCIPULADO</a:t>
            </a:r>
            <a:endParaRPr lang="en-US" altLang="en-US" sz="1800" b="1">
              <a:solidFill>
                <a:srgbClr val="FFFFFF"/>
              </a:solidFill>
              <a:latin typeface="Times New Roman" panose="02020603050405020304" pitchFamily="18" charset="0"/>
            </a:endParaRPr>
          </a:p>
          <a:p>
            <a:pPr algn="ctr">
              <a:spcBef>
                <a:spcPts val="625"/>
              </a:spcBef>
            </a:pPr>
            <a:r>
              <a:rPr lang="en-US" altLang="en-US" sz="1400" b="1">
                <a:solidFill>
                  <a:srgbClr val="FFFFFF"/>
                </a:solidFill>
                <a:latin typeface="Times New Roman" panose="02020603050405020304" pitchFamily="18" charset="0"/>
              </a:rPr>
              <a:t>AYUDÁNDOLES A SER PARTE DE LA IGLESIA Y SENTIR SU NECESIDAD DE PERTENECER CON UNA ESPECIAL ATENCIÓN.  ¡NUESTRA  META ES HACER  DISCÍPULOS!  ¡NO SOLO RETENERLOS!</a:t>
            </a:r>
          </a:p>
          <a:p>
            <a:pPr>
              <a:spcBef>
                <a:spcPts val="625"/>
              </a:spcBef>
            </a:pPr>
            <a:r>
              <a:rPr lang="en-US" altLang="en-US" sz="1600" b="1" u="sng">
                <a:solidFill>
                  <a:srgbClr val="FFFFFF"/>
                </a:solidFill>
                <a:latin typeface="Times New Roman" panose="02020603050405020304" pitchFamily="18" charset="0"/>
              </a:rPr>
              <a:t>SEMANAS 6-52</a:t>
            </a:r>
            <a:r>
              <a:rPr lang="en-US" altLang="en-US" sz="1600" b="1">
                <a:solidFill>
                  <a:srgbClr val="FFFFFF"/>
                </a:solidFill>
                <a:latin typeface="Times New Roman" panose="02020603050405020304" pitchFamily="18" charset="0"/>
              </a:rPr>
              <a:t>:</a:t>
            </a:r>
            <a:r>
              <a:rPr lang="en-US" altLang="en-US" sz="2000" b="1">
                <a:solidFill>
                  <a:srgbClr val="FFFFFF"/>
                </a:solidFill>
                <a:latin typeface="Times New Roman" panose="02020603050405020304" pitchFamily="18" charset="0"/>
              </a:rPr>
              <a:t>  </a:t>
            </a:r>
            <a:r>
              <a:rPr lang="en-US" altLang="en-US" sz="1600" b="1">
                <a:solidFill>
                  <a:srgbClr val="FFFFFF"/>
                </a:solidFill>
                <a:latin typeface="Times New Roman" panose="02020603050405020304" pitchFamily="18" charset="0"/>
              </a:rPr>
              <a:t>UN AÑO DE SEGUIMIENTO</a:t>
            </a:r>
            <a:endParaRPr lang="en-US" altLang="en-US" sz="2000" b="1">
              <a:solidFill>
                <a:srgbClr val="FFFFFF"/>
              </a:solidFill>
              <a:latin typeface="Times New Roman" panose="02020603050405020304" pitchFamily="18" charset="0"/>
            </a:endParaRPr>
          </a:p>
          <a:p>
            <a:pPr>
              <a:spcBef>
                <a:spcPts val="625"/>
              </a:spcBef>
            </a:pPr>
            <a:r>
              <a:rPr lang="en-US" altLang="en-US" sz="1400" b="1">
                <a:solidFill>
                  <a:srgbClr val="FFFFFF"/>
                </a:solidFill>
                <a:latin typeface="Times New Roman" panose="02020603050405020304" pitchFamily="18" charset="0"/>
              </a:rPr>
              <a:t>     1.  UN MENTOR</a:t>
            </a:r>
            <a:r>
              <a:rPr lang="en-US" altLang="en-US" sz="1800" b="1">
                <a:solidFill>
                  <a:srgbClr val="FFFFFF"/>
                </a:solidFill>
                <a:latin typeface="Times New Roman" panose="02020603050405020304" pitchFamily="18" charset="0"/>
              </a:rPr>
              <a:t>    (Cuidado uno a uno)</a:t>
            </a:r>
            <a:r>
              <a:rPr lang="en-US" altLang="en-US" sz="2000" b="1">
                <a:solidFill>
                  <a:srgbClr val="FFFFFF"/>
                </a:solidFill>
                <a:latin typeface="Times New Roman" panose="02020603050405020304" pitchFamily="18" charset="0"/>
              </a:rPr>
              <a:t> </a:t>
            </a:r>
          </a:p>
          <a:p>
            <a:pPr>
              <a:spcBef>
                <a:spcPts val="625"/>
              </a:spcBef>
            </a:pPr>
            <a:r>
              <a:rPr lang="en-US" altLang="en-US" sz="1400" b="1">
                <a:solidFill>
                  <a:srgbClr val="FFFFFF"/>
                </a:solidFill>
                <a:latin typeface="Times New Roman" panose="02020603050405020304" pitchFamily="18" charset="0"/>
              </a:rPr>
              <a:t>     2.  CLASES DE FUNDAMENTO BÍBLICO PARA LOS NUEVOS                                </a:t>
            </a:r>
            <a:r>
              <a:rPr lang="en-US" altLang="en-US" sz="1400" b="1">
                <a:solidFill>
                  <a:srgbClr val="CC0000"/>
                </a:solidFill>
                <a:latin typeface="Times New Roman" panose="02020603050405020304" pitchFamily="18" charset="0"/>
              </a:rPr>
              <a:t>    </a:t>
            </a:r>
            <a:r>
              <a:rPr lang="en-US" altLang="en-US" sz="1400" b="1">
                <a:solidFill>
                  <a:srgbClr val="FFFFFF"/>
                </a:solidFill>
                <a:latin typeface="Times New Roman" panose="02020603050405020304" pitchFamily="18" charset="0"/>
              </a:rPr>
              <a:t>CONVERTIDOS                                                                                                            </a:t>
            </a:r>
            <a:r>
              <a:rPr lang="en-US" altLang="en-US" sz="1800" b="1">
                <a:solidFill>
                  <a:srgbClr val="FFFFFF"/>
                </a:solidFill>
                <a:latin typeface="Times New Roman" panose="02020603050405020304" pitchFamily="18" charset="0"/>
              </a:rPr>
              <a:t>    </a:t>
            </a:r>
            <a:r>
              <a:rPr lang="en-US" altLang="en-US" sz="1400" b="1">
                <a:solidFill>
                  <a:srgbClr val="FFFFFF"/>
                </a:solidFill>
                <a:latin typeface="Times New Roman" panose="02020603050405020304" pitchFamily="18" charset="0"/>
              </a:rPr>
              <a:t> - Estudio Bíblico en Casas    - Clase de Nuevos Convertidos</a:t>
            </a:r>
          </a:p>
          <a:p>
            <a:pPr>
              <a:spcBef>
                <a:spcPts val="625"/>
              </a:spcBef>
            </a:pPr>
            <a:r>
              <a:rPr lang="en-US" altLang="en-US" sz="1400" b="1">
                <a:solidFill>
                  <a:srgbClr val="FFFFFF"/>
                </a:solidFill>
                <a:latin typeface="Times New Roman" panose="02020603050405020304" pitchFamily="18" charset="0"/>
              </a:rPr>
              <a:t>      3.  REUNIONES DE PEQUEÑOS GRUPOS DE CUIDADOS EN CASAS</a:t>
            </a:r>
          </a:p>
          <a:p>
            <a:pPr>
              <a:spcBef>
                <a:spcPts val="625"/>
              </a:spcBef>
            </a:pPr>
            <a:r>
              <a:rPr lang="en-US" altLang="en-US" sz="1400" b="1">
                <a:solidFill>
                  <a:srgbClr val="FFFFFF"/>
                </a:solidFill>
                <a:latin typeface="Times New Roman" panose="02020603050405020304" pitchFamily="18" charset="0"/>
              </a:rPr>
              <a:t>           - Un lugar para que ellos se encuentren y hagan amigos </a:t>
            </a:r>
          </a:p>
          <a:p>
            <a:pPr>
              <a:spcBef>
                <a:spcPts val="625"/>
              </a:spcBef>
            </a:pPr>
            <a:r>
              <a:rPr lang="en-US" altLang="en-US" sz="1400" b="1">
                <a:solidFill>
                  <a:srgbClr val="FFFFFF"/>
                </a:solidFill>
                <a:latin typeface="Times New Roman" panose="02020603050405020304" pitchFamily="18" charset="0"/>
              </a:rPr>
              <a:t>           - Un lugar para que nosotros entendamos y ministremos sus</a:t>
            </a:r>
            <a:r>
              <a:rPr lang="en-US" altLang="en-US" sz="1800" b="1">
                <a:solidFill>
                  <a:srgbClr val="FFFFFF"/>
                </a:solidFill>
                <a:latin typeface="Times New Roman" panose="02020603050405020304" pitchFamily="18" charset="0"/>
              </a:rPr>
              <a:t> </a:t>
            </a:r>
            <a:r>
              <a:rPr lang="en-US" altLang="en-US" sz="1400" b="1">
                <a:solidFill>
                  <a:srgbClr val="FFFFFF"/>
                </a:solidFill>
                <a:latin typeface="Times New Roman" panose="02020603050405020304" pitchFamily="18" charset="0"/>
              </a:rPr>
              <a:t>necesidades</a:t>
            </a:r>
          </a:p>
          <a:p>
            <a:pPr>
              <a:spcBef>
                <a:spcPts val="625"/>
              </a:spcBef>
            </a:pPr>
            <a:r>
              <a:rPr lang="en-US" altLang="en-US" sz="1400" b="1">
                <a:solidFill>
                  <a:srgbClr val="FFFFFF"/>
                </a:solidFill>
                <a:latin typeface="Times New Roman" panose="02020603050405020304" pitchFamily="18" charset="0"/>
              </a:rPr>
              <a:t>             individuales</a:t>
            </a:r>
          </a:p>
          <a:p>
            <a:pPr>
              <a:spcBef>
                <a:spcPts val="625"/>
              </a:spcBef>
            </a:pPr>
            <a:endParaRPr lang="en-US" altLang="en-US" sz="200" b="1">
              <a:solidFill>
                <a:srgbClr val="FFFFFF"/>
              </a:solidFill>
              <a:latin typeface="Times New Roman" panose="02020603050405020304" pitchFamily="18" charset="0"/>
            </a:endParaRPr>
          </a:p>
        </p:txBody>
      </p:sp>
      <p:sp>
        <p:nvSpPr>
          <p:cNvPr id="334853" name="Text Box 5"/>
          <p:cNvSpPr txBox="1">
            <a:spLocks noChangeArrowheads="1"/>
          </p:cNvSpPr>
          <p:nvPr/>
        </p:nvSpPr>
        <p:spPr bwMode="auto">
          <a:xfrm>
            <a:off x="152400" y="0"/>
            <a:ext cx="685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700"/>
              <a:t>¿CÓMO CERRAR LA PUERTA DE ATRÁS PARA RETENER A LAS VISITAS Y A LOS NUEVOS CONVERTIDOS?</a:t>
            </a:r>
          </a:p>
        </p:txBody>
      </p:sp>
    </p:spTree>
  </p:cSld>
  <p:clrMapOvr>
    <a:masterClrMapping/>
  </p:clrMapOvr>
  <p:transition spd="slow">
    <p:checke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161925" y="50800"/>
            <a:ext cx="69913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t>EL MINISTERIO DE CUIDADOS MINISTRA LAS NECESIDADES DE LAS VISITAS</a:t>
            </a:r>
          </a:p>
          <a:p>
            <a:pPr algn="ctr"/>
            <a:endParaRPr lang="en-US" altLang="en-US" sz="200"/>
          </a:p>
          <a:p>
            <a:pPr algn="ctr"/>
            <a:r>
              <a:rPr lang="en-US" altLang="en-US" sz="1400">
                <a:solidFill>
                  <a:srgbClr val="FF0000"/>
                </a:solidFill>
              </a:rPr>
              <a:t>MÍNIMOS</a:t>
            </a:r>
            <a:r>
              <a:rPr lang="en-US" altLang="en-US" sz="1400">
                <a:solidFill>
                  <a:srgbClr val="CC00CC"/>
                </a:solidFill>
              </a:rPr>
              <a:t> </a:t>
            </a:r>
            <a:r>
              <a:rPr lang="en-US" altLang="en-US" sz="1400"/>
              <a:t>REQUERIMIENTOS DE SEGUIMIENTO</a:t>
            </a:r>
          </a:p>
        </p:txBody>
      </p:sp>
      <p:sp>
        <p:nvSpPr>
          <p:cNvPr id="336899" name="Text Box 3"/>
          <p:cNvSpPr txBox="1">
            <a:spLocks noChangeArrowheads="1"/>
          </p:cNvSpPr>
          <p:nvPr/>
        </p:nvSpPr>
        <p:spPr bwMode="auto">
          <a:xfrm>
            <a:off x="76200" y="1047750"/>
            <a:ext cx="7086600" cy="2236788"/>
          </a:xfrm>
          <a:prstGeom prst="rect">
            <a:avLst/>
          </a:prstGeom>
          <a:gradFill rotWithShape="0">
            <a:gsLst>
              <a:gs pos="0">
                <a:srgbClr val="008000"/>
              </a:gs>
              <a:gs pos="100000">
                <a:srgbClr val="003B00"/>
              </a:gs>
            </a:gsLst>
            <a:lin ang="540000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u="sng">
                <a:solidFill>
                  <a:schemeClr val="bg1"/>
                </a:solidFill>
              </a:rPr>
              <a:t>MINISTERIO DE IMPACTO – PRIMER CULTO</a:t>
            </a:r>
            <a:r>
              <a:rPr lang="en-US" altLang="en-US" sz="1900">
                <a:solidFill>
                  <a:schemeClr val="bg1"/>
                </a:solidFill>
              </a:rPr>
              <a:t> </a:t>
            </a:r>
          </a:p>
          <a:p>
            <a:r>
              <a:rPr lang="en-US" altLang="en-US" sz="1100">
                <a:solidFill>
                  <a:schemeClr val="bg1"/>
                </a:solidFill>
              </a:rPr>
              <a:t>(Antes, durante, después)</a:t>
            </a:r>
          </a:p>
          <a:p>
            <a:pPr>
              <a:buFontTx/>
              <a:buChar char="-"/>
            </a:pPr>
            <a:r>
              <a:rPr lang="en-US" altLang="en-US" sz="1500">
                <a:solidFill>
                  <a:schemeClr val="bg1"/>
                </a:solidFill>
              </a:rPr>
              <a:t> Comienza a edificar una relación con ellos averiguando acerca</a:t>
            </a:r>
          </a:p>
          <a:p>
            <a:r>
              <a:rPr lang="en-US" altLang="en-US" sz="1500">
                <a:solidFill>
                  <a:schemeClr val="bg1"/>
                </a:solidFill>
              </a:rPr>
              <a:t>  de ellos tanto como sea posible (escucha 80%, habla 20%)</a:t>
            </a:r>
          </a:p>
          <a:p>
            <a:pPr>
              <a:buFontTx/>
              <a:buChar char="-"/>
            </a:pPr>
            <a:r>
              <a:rPr lang="en-US" altLang="en-US" sz="1500">
                <a:solidFill>
                  <a:schemeClr val="bg1"/>
                </a:solidFill>
              </a:rPr>
              <a:t> Averiguar sobre sus necesidades:</a:t>
            </a:r>
          </a:p>
          <a:p>
            <a:r>
              <a:rPr lang="en-US" altLang="en-US" sz="1500">
                <a:solidFill>
                  <a:schemeClr val="bg1"/>
                </a:solidFill>
              </a:rPr>
              <a:t>  No les digas lo que necesitan, pregúntales qué necesitan.</a:t>
            </a:r>
          </a:p>
          <a:p>
            <a:r>
              <a:rPr lang="en-US" altLang="en-US" sz="1500">
                <a:solidFill>
                  <a:schemeClr val="bg1"/>
                </a:solidFill>
              </a:rPr>
              <a:t>  La </a:t>
            </a:r>
            <a:r>
              <a:rPr lang="en-US" altLang="en-US" sz="1500" u="sng">
                <a:solidFill>
                  <a:schemeClr val="bg1"/>
                </a:solidFill>
              </a:rPr>
              <a:t>pregunta clave</a:t>
            </a:r>
            <a:r>
              <a:rPr lang="en-US" altLang="en-US" sz="1500">
                <a:solidFill>
                  <a:schemeClr val="bg1"/>
                </a:solidFill>
              </a:rPr>
              <a:t> importante  antes que ellos se vayan: </a:t>
            </a:r>
          </a:p>
          <a:p>
            <a:r>
              <a:rPr lang="en-US" altLang="en-US" sz="1500">
                <a:solidFill>
                  <a:schemeClr val="bg1"/>
                </a:solidFill>
              </a:rPr>
              <a:t>     “¿Tienes una necesidad por la que puedo orar?” </a:t>
            </a:r>
          </a:p>
          <a:p>
            <a:r>
              <a:rPr lang="en-US" altLang="en-US" sz="1500">
                <a:solidFill>
                  <a:schemeClr val="bg1"/>
                </a:solidFill>
              </a:rPr>
              <a:t>     “La pasaré a nuestro equipo de oración para que oren.”</a:t>
            </a:r>
          </a:p>
          <a:p>
            <a:endParaRPr lang="en-US" altLang="en-US" sz="200">
              <a:solidFill>
                <a:schemeClr val="bg1"/>
              </a:solidFill>
            </a:endParaRPr>
          </a:p>
        </p:txBody>
      </p:sp>
      <p:sp>
        <p:nvSpPr>
          <p:cNvPr id="336900" name="Text Box 4"/>
          <p:cNvSpPr txBox="1">
            <a:spLocks noChangeArrowheads="1"/>
          </p:cNvSpPr>
          <p:nvPr/>
        </p:nvSpPr>
        <p:spPr bwMode="auto">
          <a:xfrm>
            <a:off x="76200" y="3368675"/>
            <a:ext cx="7086600" cy="3775075"/>
          </a:xfrm>
          <a:prstGeom prst="rect">
            <a:avLst/>
          </a:prstGeom>
          <a:gradFill rotWithShape="0">
            <a:gsLst>
              <a:gs pos="0">
                <a:srgbClr val="0000FF"/>
              </a:gs>
              <a:gs pos="100000">
                <a:srgbClr val="000076"/>
              </a:gs>
            </a:gsLst>
            <a:lin ang="540000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u="sng">
                <a:solidFill>
                  <a:srgbClr val="FFFFFF"/>
                </a:solidFill>
              </a:rPr>
              <a:t>MINISTERIO DE BÚSQUEDA – SEMANA 1</a:t>
            </a:r>
          </a:p>
          <a:p>
            <a:pPr>
              <a:buFontTx/>
              <a:buChar char="-"/>
            </a:pPr>
            <a:r>
              <a:rPr lang="en-US" altLang="en-US" sz="1500">
                <a:solidFill>
                  <a:srgbClr val="FFFFFF"/>
                </a:solidFill>
              </a:rPr>
              <a:t> El seguimiento será realizado solamente por miembros que les</a:t>
            </a:r>
          </a:p>
          <a:p>
            <a:r>
              <a:rPr lang="en-US" altLang="en-US" sz="1500">
                <a:solidFill>
                  <a:srgbClr val="FFFFFF"/>
                </a:solidFill>
              </a:rPr>
              <a:t>  han conocido y hablado en la iglesia.</a:t>
            </a:r>
          </a:p>
          <a:p>
            <a:pPr>
              <a:buFontTx/>
              <a:buChar char="-"/>
            </a:pPr>
            <a:r>
              <a:rPr lang="en-US" altLang="en-US" sz="1500">
                <a:solidFill>
                  <a:srgbClr val="FFFFFF"/>
                </a:solidFill>
              </a:rPr>
              <a:t> Si ellos no han expresado necesidades de oración:</a:t>
            </a:r>
          </a:p>
          <a:p>
            <a:r>
              <a:rPr lang="en-US" altLang="en-US" sz="1500">
                <a:solidFill>
                  <a:srgbClr val="FFFFFF"/>
                </a:solidFill>
              </a:rPr>
              <a:t>  Haz </a:t>
            </a:r>
            <a:r>
              <a:rPr lang="en-US" altLang="en-US" sz="1500" u="sng">
                <a:solidFill>
                  <a:srgbClr val="FFFFFF"/>
                </a:solidFill>
              </a:rPr>
              <a:t>al menos un contacto</a:t>
            </a:r>
            <a:r>
              <a:rPr lang="en-US" altLang="en-US" sz="1500">
                <a:solidFill>
                  <a:srgbClr val="FFFFFF"/>
                </a:solidFill>
              </a:rPr>
              <a:t> (llamadas, etc.)</a:t>
            </a:r>
          </a:p>
          <a:p>
            <a:r>
              <a:rPr lang="en-US" altLang="en-US" sz="1500">
                <a:solidFill>
                  <a:srgbClr val="FFFFFF"/>
                </a:solidFill>
              </a:rPr>
              <a:t>  Al llamarlos por su nombre, “Estamos orando por ti, ¿tienes</a:t>
            </a:r>
          </a:p>
          <a:p>
            <a:r>
              <a:rPr lang="en-US" altLang="en-US" sz="1500">
                <a:solidFill>
                  <a:srgbClr val="FFFFFF"/>
                </a:solidFill>
              </a:rPr>
              <a:t>  alguna necesidad por la que nuestro equipo de oración puede</a:t>
            </a:r>
          </a:p>
          <a:p>
            <a:r>
              <a:rPr lang="en-US" altLang="en-US" sz="1500">
                <a:solidFill>
                  <a:srgbClr val="FFFFFF"/>
                </a:solidFill>
              </a:rPr>
              <a:t>  orar?”</a:t>
            </a:r>
          </a:p>
          <a:p>
            <a:r>
              <a:rPr lang="en-US" altLang="en-US" sz="1500">
                <a:solidFill>
                  <a:srgbClr val="FFFFFF"/>
                </a:solidFill>
              </a:rPr>
              <a:t>- Si ellos han expresado necesidades por las que orar:</a:t>
            </a:r>
          </a:p>
          <a:p>
            <a:r>
              <a:rPr lang="en-US" altLang="en-US" sz="1500">
                <a:solidFill>
                  <a:srgbClr val="FFFFFF"/>
                </a:solidFill>
              </a:rPr>
              <a:t>  Haz </a:t>
            </a:r>
            <a:r>
              <a:rPr lang="en-US" altLang="en-US" sz="1500" u="sng">
                <a:solidFill>
                  <a:srgbClr val="FFFFFF"/>
                </a:solidFill>
              </a:rPr>
              <a:t>dos o más contactos</a:t>
            </a:r>
            <a:r>
              <a:rPr lang="en-US" altLang="en-US" sz="1500">
                <a:solidFill>
                  <a:srgbClr val="FFFFFF"/>
                </a:solidFill>
              </a:rPr>
              <a:t>, llamándoles por nombre, repitiendo</a:t>
            </a:r>
          </a:p>
          <a:p>
            <a:r>
              <a:rPr lang="en-US" altLang="en-US" sz="1500">
                <a:solidFill>
                  <a:srgbClr val="FFFFFF"/>
                </a:solidFill>
              </a:rPr>
              <a:t>  sus necesidades y que estamos orando por ellas.</a:t>
            </a:r>
          </a:p>
          <a:p>
            <a:endParaRPr lang="en-US" altLang="en-US" sz="800">
              <a:solidFill>
                <a:srgbClr val="FFFFFF"/>
              </a:solidFill>
            </a:endParaRPr>
          </a:p>
          <a:p>
            <a:endParaRPr lang="en-US" altLang="en-US">
              <a:solidFill>
                <a:srgbClr val="FFFFFF"/>
              </a:solidFill>
            </a:endParaRPr>
          </a:p>
          <a:p>
            <a:r>
              <a:rPr lang="en-US" altLang="en-US" sz="1900" u="sng">
                <a:solidFill>
                  <a:srgbClr val="FFFFFF"/>
                </a:solidFill>
              </a:rPr>
              <a:t>MINISTERIO DE BÚSQUEDA – SEMANAS 2-4</a:t>
            </a:r>
          </a:p>
          <a:p>
            <a:pPr>
              <a:buFontTx/>
              <a:buChar char="-"/>
            </a:pPr>
            <a:r>
              <a:rPr lang="en-US" altLang="en-US" sz="1500">
                <a:solidFill>
                  <a:srgbClr val="FFFFFF"/>
                </a:solidFill>
              </a:rPr>
              <a:t> Igual que la semana uno, pero haz solo uno o dos contactos</a:t>
            </a:r>
          </a:p>
          <a:p>
            <a:r>
              <a:rPr lang="en-US" altLang="en-US" sz="1500">
                <a:solidFill>
                  <a:srgbClr val="FFFFFF"/>
                </a:solidFill>
              </a:rPr>
              <a:t>  cada semana según sea apropiado</a:t>
            </a:r>
            <a:r>
              <a:rPr lang="en-US" altLang="en-US" sz="1900">
                <a:solidFill>
                  <a:srgbClr val="FFFFFF"/>
                </a:solidFill>
              </a:rPr>
              <a:t>. </a:t>
            </a:r>
          </a:p>
          <a:p>
            <a:endParaRPr lang="en-US" altLang="en-US" sz="200">
              <a:solidFill>
                <a:srgbClr val="FFFFFF"/>
              </a:solidFill>
            </a:endParaRPr>
          </a:p>
        </p:txBody>
      </p:sp>
      <p:sp>
        <p:nvSpPr>
          <p:cNvPr id="336901" name="Text Box 5"/>
          <p:cNvSpPr txBox="1">
            <a:spLocks noChangeArrowheads="1"/>
          </p:cNvSpPr>
          <p:nvPr/>
        </p:nvSpPr>
        <p:spPr bwMode="auto">
          <a:xfrm>
            <a:off x="76200" y="7232650"/>
            <a:ext cx="7086600" cy="1965325"/>
          </a:xfrm>
          <a:prstGeom prst="rect">
            <a:avLst/>
          </a:prstGeom>
          <a:gradFill rotWithShape="0">
            <a:gsLst>
              <a:gs pos="0">
                <a:srgbClr val="FF0000"/>
              </a:gs>
              <a:gs pos="100000">
                <a:srgbClr val="760000"/>
              </a:gs>
            </a:gsLst>
            <a:lin ang="540000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u="sng">
                <a:solidFill>
                  <a:srgbClr val="FFFFFF"/>
                </a:solidFill>
              </a:rPr>
              <a:t>MINISTERIO DE DISCIPULADO – SEMANAS 5-52</a:t>
            </a:r>
          </a:p>
          <a:p>
            <a:pPr>
              <a:buFontTx/>
              <a:buChar char="-"/>
            </a:pPr>
            <a:r>
              <a:rPr lang="en-US" altLang="en-US" sz="1600">
                <a:solidFill>
                  <a:srgbClr val="FFFFFF"/>
                </a:solidFill>
              </a:rPr>
              <a:t> Habrá un  mentor asignado para hacer seguimiento de ellos</a:t>
            </a:r>
          </a:p>
          <a:p>
            <a:r>
              <a:rPr lang="en-US" altLang="en-US" sz="1600">
                <a:solidFill>
                  <a:srgbClr val="FFFFFF"/>
                </a:solidFill>
              </a:rPr>
              <a:t>  y sus necesidades, y otras necesidades tales como </a:t>
            </a:r>
          </a:p>
          <a:p>
            <a:r>
              <a:rPr lang="en-US" altLang="en-US" sz="1600">
                <a:solidFill>
                  <a:srgbClr val="FFFFFF"/>
                </a:solidFill>
              </a:rPr>
              <a:t>  buscarles un maestro de Estudios Bíblicos de Hogar,</a:t>
            </a:r>
          </a:p>
          <a:p>
            <a:r>
              <a:rPr lang="en-US" altLang="en-US" sz="1600">
                <a:solidFill>
                  <a:srgbClr val="FFFFFF"/>
                </a:solidFill>
              </a:rPr>
              <a:t>  amistad y compañerismo en la casa de alguien o salir a</a:t>
            </a:r>
          </a:p>
          <a:p>
            <a:r>
              <a:rPr lang="en-US" altLang="en-US" sz="1600">
                <a:solidFill>
                  <a:srgbClr val="FFFFFF"/>
                </a:solidFill>
              </a:rPr>
              <a:t>  comer fuera, una reunión inicial con el pastor en el primer</a:t>
            </a:r>
          </a:p>
          <a:p>
            <a:r>
              <a:rPr lang="en-US" altLang="en-US" sz="1600">
                <a:solidFill>
                  <a:srgbClr val="FFFFFF"/>
                </a:solidFill>
              </a:rPr>
              <a:t>  mes, etc. ayudarles a establecer amistades en la iglesia.</a:t>
            </a:r>
          </a:p>
          <a:p>
            <a:endParaRPr lang="en-US" altLang="en-US" sz="400">
              <a:solidFill>
                <a:srgbClr val="FFFFFF"/>
              </a:solidFill>
            </a:endParaRPr>
          </a:p>
        </p:txBody>
      </p:sp>
    </p:spTree>
  </p:cSld>
  <p:clrMapOvr>
    <a:masterClrMapping/>
  </p:clrMapOvr>
  <p:transition spd="slow">
    <p:checke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228600" y="1000125"/>
            <a:ext cx="1676400" cy="1606550"/>
          </a:xfrm>
          <a:prstGeom prst="rect">
            <a:avLst/>
          </a:prstGeom>
          <a:solidFill>
            <a:srgbClr val="CC0000"/>
          </a:solidFill>
          <a:ln w="9525">
            <a:solidFill>
              <a:schemeClr val="tx1"/>
            </a:solidFill>
            <a:miter lim="800000"/>
            <a:headEnd/>
            <a:tailEnd/>
          </a:ln>
        </p:spPr>
        <p:txBody>
          <a:bodyPr wrap="none" lIns="91278" tIns="45639" rIns="91278" bIns="45639"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200" b="1">
                <a:solidFill>
                  <a:schemeClr val="bg1"/>
                </a:solidFill>
                <a:latin typeface="Times New Roman" panose="02020603050405020304" pitchFamily="18" charset="0"/>
              </a:rPr>
              <a:t>`</a:t>
            </a:r>
          </a:p>
        </p:txBody>
      </p:sp>
      <p:sp>
        <p:nvSpPr>
          <p:cNvPr id="338947" name="Rectangle 3"/>
          <p:cNvSpPr>
            <a:spLocks noChangeArrowheads="1"/>
          </p:cNvSpPr>
          <p:nvPr/>
        </p:nvSpPr>
        <p:spPr bwMode="auto">
          <a:xfrm>
            <a:off x="304800" y="4511675"/>
            <a:ext cx="1838325" cy="1631950"/>
          </a:xfrm>
          <a:prstGeom prst="rect">
            <a:avLst/>
          </a:prstGeom>
          <a:solidFill>
            <a:srgbClr val="006600"/>
          </a:solidFill>
          <a:ln w="952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38948" name="Text Box 5"/>
          <p:cNvSpPr txBox="1">
            <a:spLocks noChangeArrowheads="1"/>
          </p:cNvSpPr>
          <p:nvPr/>
        </p:nvSpPr>
        <p:spPr bwMode="auto">
          <a:xfrm>
            <a:off x="161925" y="990600"/>
            <a:ext cx="17891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u="sng">
                <a:solidFill>
                  <a:schemeClr val="bg1"/>
                </a:solidFill>
                <a:latin typeface="Times New Roman" panose="02020603050405020304" pitchFamily="18" charset="0"/>
              </a:rPr>
              <a:t>MINISTERIO</a:t>
            </a:r>
          </a:p>
          <a:p>
            <a:pPr algn="ctr"/>
            <a:r>
              <a:rPr lang="en-US" altLang="en-US" sz="2000" b="1" u="sng">
                <a:solidFill>
                  <a:schemeClr val="bg1"/>
                </a:solidFill>
                <a:latin typeface="Times New Roman" panose="02020603050405020304" pitchFamily="18" charset="0"/>
              </a:rPr>
              <a:t>DE IMPACTO</a:t>
            </a:r>
          </a:p>
          <a:p>
            <a:pPr algn="ctr"/>
            <a:r>
              <a:rPr lang="en-US" altLang="en-US" sz="2000" b="1">
                <a:solidFill>
                  <a:schemeClr val="bg1"/>
                </a:solidFill>
                <a:latin typeface="Times New Roman" panose="02020603050405020304" pitchFamily="18" charset="0"/>
              </a:rPr>
              <a:t>PRIMER CULTO</a:t>
            </a:r>
          </a:p>
        </p:txBody>
      </p:sp>
      <p:sp>
        <p:nvSpPr>
          <p:cNvPr id="338949" name="Text Box 6"/>
          <p:cNvSpPr txBox="1">
            <a:spLocks noChangeArrowheads="1"/>
          </p:cNvSpPr>
          <p:nvPr/>
        </p:nvSpPr>
        <p:spPr bwMode="auto">
          <a:xfrm>
            <a:off x="228600" y="2806700"/>
            <a:ext cx="1819275" cy="1476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900" b="1" u="sng">
                <a:solidFill>
                  <a:schemeClr val="bg1"/>
                </a:solidFill>
                <a:latin typeface="Times New Roman" panose="02020603050405020304" pitchFamily="18" charset="0"/>
              </a:rPr>
              <a:t>MINISTERIO DE BÚSQUEDA</a:t>
            </a:r>
          </a:p>
          <a:p>
            <a:pPr algn="ctr"/>
            <a:endParaRPr lang="en-US" altLang="en-US" sz="700" b="1" u="sng">
              <a:solidFill>
                <a:schemeClr val="bg1"/>
              </a:solidFill>
              <a:latin typeface="Times New Roman" panose="02020603050405020304" pitchFamily="18" charset="0"/>
            </a:endParaRPr>
          </a:p>
          <a:p>
            <a:pPr algn="ctr"/>
            <a:r>
              <a:rPr lang="en-US" altLang="en-US" sz="1900" b="1">
                <a:solidFill>
                  <a:schemeClr val="bg1"/>
                </a:solidFill>
                <a:latin typeface="Times New Roman" panose="02020603050405020304" pitchFamily="18" charset="0"/>
              </a:rPr>
              <a:t>SEMANA 1</a:t>
            </a:r>
          </a:p>
          <a:p>
            <a:pPr algn="ctr"/>
            <a:endParaRPr lang="en-US" altLang="en-US" sz="800" b="1">
              <a:solidFill>
                <a:schemeClr val="bg1"/>
              </a:solidFill>
              <a:latin typeface="Times New Roman" panose="02020603050405020304" pitchFamily="18" charset="0"/>
            </a:endParaRPr>
          </a:p>
        </p:txBody>
      </p:sp>
      <p:sp>
        <p:nvSpPr>
          <p:cNvPr id="338950" name="Text Box 7"/>
          <p:cNvSpPr txBox="1">
            <a:spLocks noChangeArrowheads="1"/>
          </p:cNvSpPr>
          <p:nvPr/>
        </p:nvSpPr>
        <p:spPr bwMode="auto">
          <a:xfrm>
            <a:off x="228600" y="4511675"/>
            <a:ext cx="1870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u="sng">
                <a:solidFill>
                  <a:schemeClr val="bg1"/>
                </a:solidFill>
                <a:latin typeface="Times New Roman" panose="02020603050405020304" pitchFamily="18" charset="0"/>
              </a:rPr>
              <a:t>MINISTERIO DE BÚSQUEDA</a:t>
            </a:r>
            <a:endParaRPr lang="en-US" altLang="en-US" sz="800" b="1">
              <a:solidFill>
                <a:schemeClr val="bg1"/>
              </a:solidFill>
              <a:latin typeface="Times New Roman" panose="02020603050405020304" pitchFamily="18" charset="0"/>
            </a:endParaRPr>
          </a:p>
          <a:p>
            <a:pPr algn="ctr"/>
            <a:r>
              <a:rPr lang="en-US" altLang="en-US" sz="2000" b="1">
                <a:solidFill>
                  <a:schemeClr val="bg1"/>
                </a:solidFill>
                <a:latin typeface="Times New Roman" panose="02020603050405020304" pitchFamily="18" charset="0"/>
              </a:rPr>
              <a:t>SEMANAS </a:t>
            </a:r>
          </a:p>
          <a:p>
            <a:pPr algn="ctr"/>
            <a:r>
              <a:rPr lang="en-US" altLang="en-US" sz="2000" b="1">
                <a:solidFill>
                  <a:schemeClr val="bg1"/>
                </a:solidFill>
                <a:latin typeface="Times New Roman" panose="02020603050405020304" pitchFamily="18" charset="0"/>
              </a:rPr>
              <a:t>2-5</a:t>
            </a:r>
          </a:p>
        </p:txBody>
      </p:sp>
      <p:sp>
        <p:nvSpPr>
          <p:cNvPr id="338951" name="Text Box 9"/>
          <p:cNvSpPr txBox="1">
            <a:spLocks noChangeArrowheads="1"/>
          </p:cNvSpPr>
          <p:nvPr/>
        </p:nvSpPr>
        <p:spPr bwMode="auto">
          <a:xfrm>
            <a:off x="190500" y="107950"/>
            <a:ext cx="6934200" cy="698500"/>
          </a:xfrm>
          <a:prstGeom prst="rect">
            <a:avLst/>
          </a:prstGeom>
          <a:gradFill rotWithShape="1">
            <a:gsLst>
              <a:gs pos="0">
                <a:srgbClr val="FFFF00"/>
              </a:gs>
              <a:gs pos="50000">
                <a:srgbClr val="FFFFFF"/>
              </a:gs>
              <a:gs pos="100000">
                <a:srgbClr val="FFFF00"/>
              </a:gs>
            </a:gsLst>
            <a:lin ang="0" scaled="1"/>
          </a:gradFill>
          <a:ln w="28575">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900" u="sng">
                <a:latin typeface="Rockwell Extra Bold" panose="02060903040505020403" pitchFamily="18" charset="0"/>
              </a:rPr>
              <a:t>MINSITERIO DE CUIDADOS–FASE 1</a:t>
            </a:r>
          </a:p>
          <a:p>
            <a:pPr algn="ctr"/>
            <a:r>
              <a:rPr lang="en-US" altLang="en-US" sz="1900" u="sng">
                <a:latin typeface="Rockwell Extra Bold" panose="02060903040505020403" pitchFamily="18" charset="0"/>
              </a:rPr>
              <a:t>(Equipos de cuidados)</a:t>
            </a:r>
          </a:p>
        </p:txBody>
      </p:sp>
      <p:sp>
        <p:nvSpPr>
          <p:cNvPr id="338952" name="Text Box 10"/>
          <p:cNvSpPr txBox="1">
            <a:spLocks noChangeArrowheads="1"/>
          </p:cNvSpPr>
          <p:nvPr/>
        </p:nvSpPr>
        <p:spPr bwMode="auto">
          <a:xfrm>
            <a:off x="1905000" y="947738"/>
            <a:ext cx="5410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marL="114300" indent="-1143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CC0000"/>
                </a:solidFill>
                <a:latin typeface="Times New Roman" panose="02020603050405020304" pitchFamily="18" charset="0"/>
              </a:rPr>
              <a:t>- SALUDA Y PRESENTA  2-3 MIEMBROS DEL  EQUIPO DE CUIDADOS</a:t>
            </a:r>
          </a:p>
          <a:p>
            <a:pPr>
              <a:buFontTx/>
              <a:buChar char="-"/>
            </a:pPr>
            <a:r>
              <a:rPr lang="en-US" altLang="en-US" sz="1200" b="1">
                <a:solidFill>
                  <a:srgbClr val="CC0000"/>
                </a:solidFill>
                <a:latin typeface="Times New Roman" panose="02020603050405020304" pitchFamily="18" charset="0"/>
              </a:rPr>
              <a:t>ACOMPAÑA A LOS NIÑOS A LA E.D., A LOS ADULTOS AL SALÓN.</a:t>
            </a:r>
          </a:p>
          <a:p>
            <a:pPr>
              <a:buFontTx/>
              <a:buChar char="-"/>
            </a:pPr>
            <a:r>
              <a:rPr lang="en-US" altLang="en-US" sz="1200" b="1">
                <a:solidFill>
                  <a:srgbClr val="CC0000"/>
                </a:solidFill>
                <a:latin typeface="Times New Roman" panose="02020603050405020304" pitchFamily="18" charset="0"/>
              </a:rPr>
              <a:t>ORA  POR SUS NECESIDADES (antes o después del culto)</a:t>
            </a:r>
          </a:p>
          <a:p>
            <a:pPr>
              <a:buFontTx/>
              <a:buChar char="-"/>
            </a:pPr>
            <a:r>
              <a:rPr lang="en-US" altLang="en-US" sz="1200" b="1">
                <a:solidFill>
                  <a:srgbClr val="CC0000"/>
                </a:solidFill>
                <a:latin typeface="Times New Roman" panose="02020603050405020304" pitchFamily="18" charset="0"/>
              </a:rPr>
              <a:t>SIÉNTATE CON ELLOS (si es posible, o preséntalos a alguien)</a:t>
            </a:r>
          </a:p>
          <a:p>
            <a:pPr>
              <a:buFontTx/>
              <a:buChar char="-"/>
            </a:pPr>
            <a:r>
              <a:rPr lang="en-US" altLang="en-US" sz="1200" b="1">
                <a:solidFill>
                  <a:srgbClr val="CC0000"/>
                </a:solidFill>
                <a:latin typeface="Times New Roman" panose="02020603050405020304" pitchFamily="18" charset="0"/>
              </a:rPr>
              <a:t>EL PASTOR RECONOCE A  LAS VISITAS (Refiérete a la tarjeta de   petición</a:t>
            </a:r>
          </a:p>
          <a:p>
            <a:r>
              <a:rPr lang="en-US" altLang="en-US" sz="1200" b="1">
                <a:solidFill>
                  <a:srgbClr val="CC0000"/>
                </a:solidFill>
                <a:latin typeface="Times New Roman" panose="02020603050405020304" pitchFamily="18" charset="0"/>
              </a:rPr>
              <a:t>   de oración de las visitas.  Pasa la tarjeta para identificar a las visitas)</a:t>
            </a:r>
          </a:p>
          <a:p>
            <a:pPr>
              <a:buFontTx/>
              <a:buChar char="-"/>
            </a:pPr>
            <a:r>
              <a:rPr lang="en-US" altLang="en-US" sz="1200" b="1">
                <a:solidFill>
                  <a:srgbClr val="CC0000"/>
                </a:solidFill>
                <a:latin typeface="Times New Roman" panose="02020603050405020304" pitchFamily="18" charset="0"/>
              </a:rPr>
              <a:t>HABITACIÓN DE HOSPITALIDAD (Refrigerios, bebidas refrescantes –</a:t>
            </a:r>
          </a:p>
          <a:p>
            <a:r>
              <a:rPr lang="en-US" altLang="en-US" sz="1200" b="1">
                <a:solidFill>
                  <a:srgbClr val="CC0000"/>
                </a:solidFill>
                <a:latin typeface="Times New Roman" panose="02020603050405020304" pitchFamily="18" charset="0"/>
              </a:rPr>
              <a:t>   Pastor y equipo de cuidados)</a:t>
            </a:r>
          </a:p>
          <a:p>
            <a:r>
              <a:rPr lang="en-US" altLang="en-US" sz="1200" b="1">
                <a:solidFill>
                  <a:srgbClr val="CC0000"/>
                </a:solidFill>
                <a:latin typeface="Times New Roman" panose="02020603050405020304" pitchFamily="18" charset="0"/>
              </a:rPr>
              <a:t>   Los 2 miembros asignados a hacer seguimiento les conocen.</a:t>
            </a:r>
          </a:p>
        </p:txBody>
      </p:sp>
      <p:sp>
        <p:nvSpPr>
          <p:cNvPr id="338953" name="Text Box 11"/>
          <p:cNvSpPr txBox="1">
            <a:spLocks noChangeArrowheads="1"/>
          </p:cNvSpPr>
          <p:nvPr/>
        </p:nvSpPr>
        <p:spPr bwMode="auto">
          <a:xfrm>
            <a:off x="2209800" y="2836863"/>
            <a:ext cx="486092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u="sng">
                <a:solidFill>
                  <a:schemeClr val="accent2"/>
                </a:solidFill>
                <a:latin typeface="Times New Roman" panose="02020603050405020304" pitchFamily="18" charset="0"/>
              </a:rPr>
              <a:t>2 Ó MÁS DEPÓSITOS DE AMOR SEMANA 1</a:t>
            </a:r>
            <a:r>
              <a:rPr lang="en-US" altLang="en-US" sz="1200" b="1">
                <a:solidFill>
                  <a:schemeClr val="accent2"/>
                </a:solidFill>
                <a:latin typeface="Times New Roman" panose="02020603050405020304" pitchFamily="18" charset="0"/>
              </a:rPr>
              <a:t>:</a:t>
            </a:r>
          </a:p>
          <a:p>
            <a:pPr>
              <a:buFontTx/>
              <a:buChar char="-"/>
            </a:pPr>
            <a:r>
              <a:rPr lang="en-US" altLang="en-US" sz="1200" b="1">
                <a:solidFill>
                  <a:schemeClr val="accent2"/>
                </a:solidFill>
                <a:latin typeface="Times New Roman" panose="02020603050405020304" pitchFamily="18" charset="0"/>
              </a:rPr>
              <a:t> ENTREGAR GALLETAS</a:t>
            </a:r>
          </a:p>
          <a:p>
            <a:pPr>
              <a:buFontTx/>
              <a:buChar char="-"/>
            </a:pPr>
            <a:r>
              <a:rPr lang="en-US" altLang="en-US" sz="1200" b="1">
                <a:solidFill>
                  <a:schemeClr val="accent2"/>
                </a:solidFill>
                <a:latin typeface="Times New Roman" panose="02020603050405020304" pitchFamily="18" charset="0"/>
              </a:rPr>
              <a:t> LLAMADAS DE TELÉFONO (Refiérete a la oración)</a:t>
            </a:r>
          </a:p>
          <a:p>
            <a:pPr>
              <a:buFontTx/>
              <a:buChar char="-"/>
            </a:pPr>
            <a:r>
              <a:rPr lang="en-US" altLang="en-US" sz="1200" b="1">
                <a:solidFill>
                  <a:schemeClr val="accent2"/>
                </a:solidFill>
                <a:latin typeface="Times New Roman" panose="02020603050405020304" pitchFamily="18" charset="0"/>
              </a:rPr>
              <a:t> CARTA DEL PASTOR (Refiérete a la oración)</a:t>
            </a:r>
          </a:p>
          <a:p>
            <a:r>
              <a:rPr lang="en-US" altLang="en-US" sz="1200" b="1">
                <a:solidFill>
                  <a:schemeClr val="accent2"/>
                </a:solidFill>
                <a:latin typeface="Times New Roman" panose="02020603050405020304" pitchFamily="18" charset="0"/>
              </a:rPr>
              <a:t>- VISITAS AL HOGAR (Oración sencilla por sus necesidades)</a:t>
            </a:r>
          </a:p>
          <a:p>
            <a:pPr>
              <a:buFontTx/>
              <a:buChar char="-"/>
            </a:pPr>
            <a:r>
              <a:rPr lang="en-US" altLang="en-US" sz="1200" b="1">
                <a:solidFill>
                  <a:schemeClr val="accent2"/>
                </a:solidFill>
                <a:latin typeface="Times New Roman" panose="02020603050405020304" pitchFamily="18" charset="0"/>
              </a:rPr>
              <a:t> INVITALOS A LA IGLESIA (Ofrécete a recogerlos o a encontrarles  	en la entrada, estamos orando por ti.)</a:t>
            </a:r>
          </a:p>
        </p:txBody>
      </p:sp>
      <p:sp>
        <p:nvSpPr>
          <p:cNvPr id="338954" name="Text Box 12"/>
          <p:cNvSpPr txBox="1">
            <a:spLocks noChangeArrowheads="1"/>
          </p:cNvSpPr>
          <p:nvPr/>
        </p:nvSpPr>
        <p:spPr bwMode="auto">
          <a:xfrm>
            <a:off x="2362200" y="4530725"/>
            <a:ext cx="4872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u="sng">
                <a:solidFill>
                  <a:srgbClr val="008000"/>
                </a:solidFill>
                <a:latin typeface="Times New Roman" panose="02020603050405020304" pitchFamily="18" charset="0"/>
              </a:rPr>
              <a:t>1-2  DEPÓSITOS DE AMOR CADA SEMANA</a:t>
            </a:r>
            <a:r>
              <a:rPr lang="en-US" altLang="en-US" sz="1400" b="1">
                <a:solidFill>
                  <a:srgbClr val="008000"/>
                </a:solidFill>
                <a:latin typeface="Times New Roman" panose="02020603050405020304" pitchFamily="18" charset="0"/>
              </a:rPr>
              <a:t>:</a:t>
            </a:r>
          </a:p>
          <a:p>
            <a:pPr>
              <a:buFontTx/>
              <a:buChar char="-"/>
            </a:pPr>
            <a:r>
              <a:rPr lang="en-US" altLang="en-US" sz="1400" b="1">
                <a:solidFill>
                  <a:srgbClr val="008000"/>
                </a:solidFill>
                <a:latin typeface="Times New Roman" panose="02020603050405020304" pitchFamily="18" charset="0"/>
              </a:rPr>
              <a:t> VISITA AL HOGAR (Ora con ellos)</a:t>
            </a:r>
          </a:p>
          <a:p>
            <a:pPr>
              <a:buFontTx/>
              <a:buChar char="-"/>
            </a:pPr>
            <a:r>
              <a:rPr lang="en-US" altLang="en-US" sz="1400" b="1">
                <a:solidFill>
                  <a:srgbClr val="008000"/>
                </a:solidFill>
                <a:latin typeface="Times New Roman" panose="02020603050405020304" pitchFamily="18" charset="0"/>
              </a:rPr>
              <a:t> LLAMADAS TELEFONICAS (Estamos orando por ti)</a:t>
            </a:r>
          </a:p>
          <a:p>
            <a:pPr>
              <a:buFontTx/>
              <a:buChar char="-"/>
            </a:pPr>
            <a:r>
              <a:rPr lang="en-US" altLang="en-US" sz="1400" b="1">
                <a:solidFill>
                  <a:srgbClr val="008000"/>
                </a:solidFill>
                <a:latin typeface="Times New Roman" panose="02020603050405020304" pitchFamily="18" charset="0"/>
              </a:rPr>
              <a:t> CORRESPONDENCIA DE LA IGLESIA (Orando por ti)</a:t>
            </a:r>
          </a:p>
          <a:p>
            <a:pPr>
              <a:buFontTx/>
              <a:buChar char="-"/>
            </a:pPr>
            <a:r>
              <a:rPr lang="en-US" altLang="en-US" sz="1400" b="1">
                <a:solidFill>
                  <a:srgbClr val="008000"/>
                </a:solidFill>
                <a:latin typeface="Times New Roman" panose="02020603050405020304" pitchFamily="18" charset="0"/>
              </a:rPr>
              <a:t> NOTAS PERSONALES (Estamos orando por ti)</a:t>
            </a:r>
          </a:p>
          <a:p>
            <a:pPr>
              <a:buFontTx/>
              <a:buChar char="-"/>
            </a:pPr>
            <a:r>
              <a:rPr lang="en-US" altLang="en-US" sz="1400" b="1">
                <a:solidFill>
                  <a:srgbClr val="008000"/>
                </a:solidFill>
                <a:latin typeface="Times New Roman" panose="02020603050405020304" pitchFamily="18" charset="0"/>
              </a:rPr>
              <a:t> LLÉVALES A COMER DESPUÉS DEL CULTO O</a:t>
            </a:r>
          </a:p>
          <a:p>
            <a:r>
              <a:rPr lang="en-US" altLang="en-US" sz="1400" b="1">
                <a:solidFill>
                  <a:srgbClr val="008000"/>
                </a:solidFill>
                <a:latin typeface="Times New Roman" panose="02020603050405020304" pitchFamily="18" charset="0"/>
              </a:rPr>
              <a:t>  DURANTE LA SEMANA</a:t>
            </a:r>
          </a:p>
        </p:txBody>
      </p:sp>
      <p:sp>
        <p:nvSpPr>
          <p:cNvPr id="338955" name="Text Box 13"/>
          <p:cNvSpPr txBox="1">
            <a:spLocks noChangeArrowheads="1"/>
          </p:cNvSpPr>
          <p:nvPr/>
        </p:nvSpPr>
        <p:spPr bwMode="auto">
          <a:xfrm>
            <a:off x="2590800" y="6780213"/>
            <a:ext cx="4724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1400" b="1">
                <a:latin typeface="Times New Roman" panose="02020603050405020304" pitchFamily="18" charset="0"/>
              </a:rPr>
              <a:t> MENTOR ASIGNADO </a:t>
            </a:r>
            <a:r>
              <a:rPr lang="en-US" altLang="en-US" sz="1200" b="1">
                <a:solidFill>
                  <a:srgbClr val="CC0000"/>
                </a:solidFill>
                <a:latin typeface="Times New Roman" panose="02020603050405020304" pitchFamily="18" charset="0"/>
              </a:rPr>
              <a:t>(Reemplaza al equipo de cuidados) </a:t>
            </a:r>
            <a:endParaRPr lang="en-US" altLang="en-US" sz="1200" b="1">
              <a:latin typeface="Times New Roman" panose="02020603050405020304" pitchFamily="18" charset="0"/>
            </a:endParaRPr>
          </a:p>
          <a:p>
            <a:pPr>
              <a:buFontTx/>
              <a:buChar char="-"/>
            </a:pPr>
            <a:r>
              <a:rPr lang="en-US" altLang="en-US" sz="1200" b="1">
                <a:latin typeface="Times New Roman" panose="02020603050405020304" pitchFamily="18" charset="0"/>
              </a:rPr>
              <a:t> </a:t>
            </a:r>
            <a:r>
              <a:rPr lang="en-US" altLang="en-US" sz="1400" b="1">
                <a:latin typeface="Times New Roman" panose="02020603050405020304" pitchFamily="18" charset="0"/>
              </a:rPr>
              <a:t>COMPAÑERISMO DEL PASTOR – 1 vez al mes </a:t>
            </a:r>
          </a:p>
          <a:p>
            <a:r>
              <a:rPr lang="en-US" altLang="en-US" sz="1400" b="1">
                <a:latin typeface="Times New Roman" panose="02020603050405020304" pitchFamily="18" charset="0"/>
              </a:rPr>
              <a:t>  (Nuevas visitas se encuentran con el pastor una vez)</a:t>
            </a:r>
          </a:p>
          <a:p>
            <a:pPr>
              <a:buFontTx/>
              <a:buChar char="-"/>
            </a:pPr>
            <a:r>
              <a:rPr lang="en-US" altLang="en-US" sz="1400" b="1">
                <a:latin typeface="Times New Roman" panose="02020603050405020304" pitchFamily="18" charset="0"/>
              </a:rPr>
              <a:t> ESTUDIO BÍBLICO DE HOGAR </a:t>
            </a:r>
            <a:r>
              <a:rPr lang="en-US" altLang="en-US" sz="1200" b="1">
                <a:latin typeface="Times New Roman" panose="02020603050405020304" pitchFamily="18" charset="0"/>
              </a:rPr>
              <a:t>(Individual o grupo </a:t>
            </a:r>
          </a:p>
          <a:p>
            <a:r>
              <a:rPr lang="en-US" altLang="en-US" sz="1200" b="1">
                <a:latin typeface="Times New Roman" panose="02020603050405020304" pitchFamily="18" charset="0"/>
              </a:rPr>
              <a:t>   pequeño)</a:t>
            </a:r>
          </a:p>
          <a:p>
            <a:pPr>
              <a:buFontTx/>
              <a:buChar char="-"/>
            </a:pPr>
            <a:r>
              <a:rPr lang="en-US" altLang="en-US" sz="1400" b="1">
                <a:latin typeface="Times New Roman" panose="02020603050405020304" pitchFamily="18" charset="0"/>
              </a:rPr>
              <a:t> CLASE DE NUEVOS CONVERTIDOS</a:t>
            </a:r>
          </a:p>
          <a:p>
            <a:pPr>
              <a:buFontTx/>
              <a:buChar char="-"/>
            </a:pPr>
            <a:r>
              <a:rPr lang="en-US" altLang="en-US" sz="1400" b="1">
                <a:latin typeface="Times New Roman" panose="02020603050405020304" pitchFamily="18" charset="0"/>
              </a:rPr>
              <a:t> GRUPO DE CUIDADOS EN EL HOGAR </a:t>
            </a:r>
            <a:r>
              <a:rPr lang="en-US" altLang="en-US" sz="1200" b="1">
                <a:latin typeface="Times New Roman" panose="02020603050405020304" pitchFamily="18" charset="0"/>
              </a:rPr>
              <a:t>– pequeños</a:t>
            </a:r>
          </a:p>
          <a:p>
            <a:r>
              <a:rPr lang="en-US" altLang="en-US" sz="1200" b="1">
                <a:latin typeface="Times New Roman" panose="02020603050405020304" pitchFamily="18" charset="0"/>
              </a:rPr>
              <a:t>   grupos en casas. Comida, compañerismo y ministrar a sus</a:t>
            </a:r>
          </a:p>
          <a:p>
            <a:r>
              <a:rPr lang="en-US" altLang="en-US" sz="1200" b="1">
                <a:latin typeface="Times New Roman" panose="02020603050405020304" pitchFamily="18" charset="0"/>
              </a:rPr>
              <a:t>   necesidades una vez cada 4-6 semanas. Ellos necesitan encontrar</a:t>
            </a:r>
          </a:p>
          <a:p>
            <a:r>
              <a:rPr lang="en-US" altLang="en-US" sz="1200" b="1">
                <a:latin typeface="Times New Roman" panose="02020603050405020304" pitchFamily="18" charset="0"/>
              </a:rPr>
              <a:t>   amigos.</a:t>
            </a:r>
          </a:p>
          <a:p>
            <a:endParaRPr lang="en-US" altLang="en-US" sz="400" b="1">
              <a:latin typeface="Times New Roman" panose="02020603050405020304" pitchFamily="18" charset="0"/>
            </a:endParaRPr>
          </a:p>
          <a:p>
            <a:r>
              <a:rPr lang="en-US" altLang="en-US" sz="1200" b="1">
                <a:latin typeface="Times New Roman" panose="02020603050405020304" pitchFamily="18" charset="0"/>
              </a:rPr>
              <a:t>   Las estadísticas muestran que si ellos no encuentran amigos en las</a:t>
            </a:r>
          </a:p>
          <a:p>
            <a:r>
              <a:rPr lang="en-US" altLang="en-US" sz="1200" b="1">
                <a:latin typeface="Times New Roman" panose="02020603050405020304" pitchFamily="18" charset="0"/>
              </a:rPr>
              <a:t>   primeras 4-6 semanas, ellos dejarán de venir a la iglesia.</a:t>
            </a:r>
            <a:endParaRPr lang="en-US" altLang="en-US" sz="1400" b="1">
              <a:latin typeface="Times New Roman" panose="02020603050405020304" pitchFamily="18" charset="0"/>
            </a:endParaRPr>
          </a:p>
        </p:txBody>
      </p:sp>
      <p:sp>
        <p:nvSpPr>
          <p:cNvPr id="338956" name="Text Box 14"/>
          <p:cNvSpPr txBox="1">
            <a:spLocks noChangeArrowheads="1"/>
          </p:cNvSpPr>
          <p:nvPr/>
        </p:nvSpPr>
        <p:spPr bwMode="auto">
          <a:xfrm>
            <a:off x="161925" y="6327775"/>
            <a:ext cx="7153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u="sng">
                <a:latin typeface="Rockwell Extra Bold" panose="02060903040505020403" pitchFamily="18" charset="0"/>
              </a:rPr>
              <a:t>MINISTERIO DE CUIDADOS – FASE 2 (Mentores) </a:t>
            </a:r>
            <a:endParaRPr lang="en-US" altLang="en-US" sz="1200" b="1">
              <a:latin typeface="Times New Roman" panose="02020603050405020304" pitchFamily="18" charset="0"/>
            </a:endParaRPr>
          </a:p>
        </p:txBody>
      </p:sp>
      <p:sp>
        <p:nvSpPr>
          <p:cNvPr id="568336" name="Text Box 16"/>
          <p:cNvSpPr txBox="1">
            <a:spLocks noChangeArrowheads="1"/>
          </p:cNvSpPr>
          <p:nvPr/>
        </p:nvSpPr>
        <p:spPr bwMode="auto">
          <a:xfrm>
            <a:off x="381000" y="7267575"/>
            <a:ext cx="1828800" cy="1628775"/>
          </a:xfrm>
          <a:prstGeom prst="rect">
            <a:avLst/>
          </a:prstGeom>
          <a:solidFill>
            <a:srgbClr val="FFFF00"/>
          </a:solidFill>
          <a:ln w="9525">
            <a:solidFill>
              <a:schemeClr val="tx1"/>
            </a:solidFill>
            <a:miter lim="800000"/>
            <a:headEnd/>
            <a:tailEnd/>
          </a:ln>
          <a:effectLst/>
        </p:spPr>
        <p:txBody>
          <a:bodyPr>
            <a:spAutoFit/>
          </a:bodyPr>
          <a:lstStyle/>
          <a:p>
            <a:pPr algn="ctr">
              <a:defRPr/>
            </a:pPr>
            <a:r>
              <a:rPr lang="en-US" sz="1600" b="1" u="sng"/>
              <a:t>MINISTERIO DE DISCIPULADO</a:t>
            </a:r>
          </a:p>
          <a:p>
            <a:pPr algn="ctr">
              <a:defRPr/>
            </a:pPr>
            <a:endParaRPr lang="en-US" sz="1600" b="1" u="sng"/>
          </a:p>
          <a:p>
            <a:pPr algn="ctr">
              <a:defRPr/>
            </a:pPr>
            <a:r>
              <a:rPr lang="en-US" sz="1600" b="1"/>
              <a:t>SEMANAS</a:t>
            </a:r>
          </a:p>
          <a:p>
            <a:pPr algn="ctr">
              <a:defRPr/>
            </a:pPr>
            <a:r>
              <a:rPr lang="en-US" sz="1600" b="1"/>
              <a:t>6-52</a:t>
            </a:r>
          </a:p>
          <a:p>
            <a:pPr>
              <a:defRPr/>
            </a:pPr>
            <a:endParaRPr lang="en-US" sz="400">
              <a:effectLst>
                <a:outerShdw blurRad="38100" dist="38100" dir="2700000" algn="tl">
                  <a:srgbClr val="FFFFFF"/>
                </a:outerShdw>
              </a:effectLst>
            </a:endParaRPr>
          </a:p>
        </p:txBody>
      </p:sp>
    </p:spTree>
  </p:cSld>
  <p:clrMapOvr>
    <a:masterClrMapping/>
  </p:clrMapOvr>
  <p:transition spd="slow">
    <p:checke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228600" y="76200"/>
            <a:ext cx="6858000" cy="960438"/>
          </a:xfrm>
          <a:prstGeom prst="rect">
            <a:avLst/>
          </a:prstGeom>
          <a:solidFill>
            <a:srgbClr val="800080"/>
          </a:solidFill>
          <a:ln w="7620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bg1"/>
              </a:solidFill>
              <a:cs typeface="Times New Roman" panose="02020603050405020304" pitchFamily="18" charset="0"/>
            </a:endParaRPr>
          </a:p>
          <a:p>
            <a:pPr algn="ctr"/>
            <a:r>
              <a:rPr lang="en-US" altLang="en-US" sz="2100">
                <a:solidFill>
                  <a:schemeClr val="bg1"/>
                </a:solidFill>
                <a:cs typeface="Times New Roman" panose="02020603050405020304" pitchFamily="18" charset="0"/>
              </a:rPr>
              <a:t>Ministerio de Cuidados – </a:t>
            </a:r>
          </a:p>
          <a:p>
            <a:pPr algn="ctr"/>
            <a:endParaRPr lang="en-US" altLang="en-US" sz="200">
              <a:solidFill>
                <a:schemeClr val="bg1"/>
              </a:solidFill>
              <a:cs typeface="Times New Roman" panose="02020603050405020304" pitchFamily="18" charset="0"/>
            </a:endParaRPr>
          </a:p>
          <a:p>
            <a:r>
              <a:rPr lang="en-US" altLang="en-US" sz="2100">
                <a:solidFill>
                  <a:schemeClr val="bg1"/>
                </a:solidFill>
                <a:cs typeface="Times New Roman" panose="02020603050405020304" pitchFamily="18" charset="0"/>
              </a:rPr>
              <a:t>                 Ministerio de Búsqueda</a:t>
            </a:r>
          </a:p>
          <a:p>
            <a:pPr algn="ctr"/>
            <a:endParaRPr lang="en-US" altLang="en-US" sz="400">
              <a:solidFill>
                <a:schemeClr val="bg1"/>
              </a:solidFill>
              <a:cs typeface="Times New Roman" panose="02020603050405020304" pitchFamily="18" charset="0"/>
            </a:endParaRPr>
          </a:p>
        </p:txBody>
      </p:sp>
      <p:sp>
        <p:nvSpPr>
          <p:cNvPr id="340995" name="Rectangle 3"/>
          <p:cNvSpPr>
            <a:spLocks noChangeArrowheads="1"/>
          </p:cNvSpPr>
          <p:nvPr/>
        </p:nvSpPr>
        <p:spPr bwMode="auto">
          <a:xfrm>
            <a:off x="0" y="1654175"/>
            <a:ext cx="7315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200" b="1">
              <a:latin typeface="Times New Roman" panose="02020603050405020304" pitchFamily="18" charset="0"/>
              <a:cs typeface="Times New Roman" panose="02020603050405020304" pitchFamily="18" charset="0"/>
            </a:endParaRPr>
          </a:p>
          <a:p>
            <a:r>
              <a:rPr lang="en-US" altLang="en-US" sz="1200" b="1">
                <a:latin typeface="Times New Roman" panose="02020603050405020304" pitchFamily="18" charset="0"/>
                <a:cs typeface="Times New Roman" panose="02020603050405020304" pitchFamily="18" charset="0"/>
              </a:rPr>
              <a:t> </a:t>
            </a:r>
          </a:p>
          <a:p>
            <a:endParaRPr lang="en-US" altLang="en-US" sz="2400">
              <a:latin typeface="Times New Roman" panose="02020603050405020304" pitchFamily="18" charset="0"/>
            </a:endParaRPr>
          </a:p>
        </p:txBody>
      </p:sp>
      <p:sp>
        <p:nvSpPr>
          <p:cNvPr id="340996" name="Rectangle 4"/>
          <p:cNvSpPr>
            <a:spLocks noChangeArrowheads="1"/>
          </p:cNvSpPr>
          <p:nvPr/>
        </p:nvSpPr>
        <p:spPr bwMode="auto">
          <a:xfrm>
            <a:off x="228600" y="1143000"/>
            <a:ext cx="6858000" cy="810895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lIns="0" tIns="0" rIns="0" bIns="0">
            <a:spAutoFit/>
          </a:bodyPr>
          <a:lstStyle>
            <a:lvl1pPr marL="342900" indent="-342900">
              <a:defRPr sz="600">
                <a:solidFill>
                  <a:schemeClr val="tx1"/>
                </a:solidFill>
                <a:latin typeface="Arial Black" panose="020B0A04020102020204" pitchFamily="34" charset="0"/>
              </a:defRPr>
            </a:lvl1pPr>
            <a:lvl2pPr marL="80010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 b="1">
              <a:solidFill>
                <a:schemeClr val="bg1"/>
              </a:solidFill>
              <a:latin typeface="Times New Roman" panose="02020603050405020304" pitchFamily="18" charset="0"/>
              <a:cs typeface="Times New Roman" panose="02020603050405020304" pitchFamily="18" charset="0"/>
            </a:endParaRPr>
          </a:p>
          <a:p>
            <a:r>
              <a:rPr lang="en-US" altLang="en-US" sz="1600" b="1">
                <a:solidFill>
                  <a:schemeClr val="bg1"/>
                </a:solidFill>
                <a:latin typeface="Times New Roman" panose="02020603050405020304" pitchFamily="18" charset="0"/>
                <a:cs typeface="Times New Roman" panose="02020603050405020304" pitchFamily="18" charset="0"/>
              </a:rPr>
              <a:t>        </a:t>
            </a:r>
            <a:r>
              <a:rPr lang="en-US" altLang="en-US" sz="800" b="1">
                <a:solidFill>
                  <a:schemeClr val="bg1"/>
                </a:solidFill>
                <a:latin typeface="Times New Roman" panose="02020603050405020304" pitchFamily="18" charset="0"/>
                <a:cs typeface="Times New Roman" panose="02020603050405020304" pitchFamily="18" charset="0"/>
              </a:rPr>
              <a:t>  </a:t>
            </a:r>
          </a:p>
          <a:p>
            <a:pPr algn="ctr"/>
            <a:r>
              <a:rPr lang="en-US" altLang="en-US" sz="1800" b="1">
                <a:solidFill>
                  <a:schemeClr val="bg1"/>
                </a:solidFill>
                <a:latin typeface="Times New Roman" panose="02020603050405020304" pitchFamily="18" charset="0"/>
                <a:cs typeface="Times New Roman" panose="02020603050405020304" pitchFamily="18" charset="0"/>
              </a:rPr>
              <a:t>SIETE PRINCIPIOS DEL MINISTERIO DE BÚSQUEDA: </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1.  EXTRAÑOS CONTACTANDO EXTRAÑOS NO ES PERSONAL.</a:t>
            </a:r>
          </a:p>
          <a:p>
            <a:r>
              <a:rPr lang="en-US" altLang="en-US" sz="1600" b="1">
                <a:solidFill>
                  <a:schemeClr val="bg1"/>
                </a:solidFill>
                <a:latin typeface="Times New Roman" panose="02020603050405020304" pitchFamily="18" charset="0"/>
                <a:cs typeface="Times New Roman" panose="02020603050405020304" pitchFamily="18" charset="0"/>
              </a:rPr>
              <a:t>      LA ÚLTIMA VEZ QUE UNA VISITA ES CONTACTADA POR UN</a:t>
            </a:r>
          </a:p>
          <a:p>
            <a:r>
              <a:rPr lang="en-US" altLang="en-US" sz="1600" b="1">
                <a:solidFill>
                  <a:schemeClr val="bg1"/>
                </a:solidFill>
                <a:latin typeface="Times New Roman" panose="02020603050405020304" pitchFamily="18" charset="0"/>
                <a:cs typeface="Times New Roman" panose="02020603050405020304" pitchFamily="18" charset="0"/>
              </a:rPr>
              <a:t>      EXTRAÑO ES EL PRIMER DOMINGO QUE ASISTEN.  LOS</a:t>
            </a:r>
          </a:p>
          <a:p>
            <a:r>
              <a:rPr lang="en-US" altLang="en-US" sz="1600" b="1">
                <a:solidFill>
                  <a:schemeClr val="bg1"/>
                </a:solidFill>
                <a:latin typeface="Times New Roman" panose="02020603050405020304" pitchFamily="18" charset="0"/>
                <a:cs typeface="Times New Roman" panose="02020603050405020304" pitchFamily="18" charset="0"/>
              </a:rPr>
              <a:t>      MIEMBROS DEL EQUIPO DE CUIDADOS COMIENZAN UNA</a:t>
            </a:r>
          </a:p>
          <a:p>
            <a:r>
              <a:rPr lang="en-US" altLang="en-US" sz="1600" b="1">
                <a:solidFill>
                  <a:schemeClr val="bg1"/>
                </a:solidFill>
                <a:latin typeface="Times New Roman" panose="02020603050405020304" pitchFamily="18" charset="0"/>
                <a:cs typeface="Times New Roman" panose="02020603050405020304" pitchFamily="18" charset="0"/>
              </a:rPr>
              <a:t>      RELACIÓN CON LA VISITA Y AVERIGUAN SUS NECESIDADES </a:t>
            </a:r>
          </a:p>
          <a:p>
            <a:r>
              <a:rPr lang="en-US" altLang="en-US" sz="1600" b="1">
                <a:solidFill>
                  <a:schemeClr val="bg1"/>
                </a:solidFill>
                <a:latin typeface="Times New Roman" panose="02020603050405020304" pitchFamily="18" charset="0"/>
                <a:cs typeface="Times New Roman" panose="02020603050405020304" pitchFamily="18" charset="0"/>
              </a:rPr>
              <a:t>      EL PRIMER CULTO.</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2.  EL PRIMER CULTO DEBES “GANAR EL DERECHO” PARA</a:t>
            </a:r>
          </a:p>
          <a:p>
            <a:r>
              <a:rPr lang="en-US" altLang="en-US" sz="1600" b="1">
                <a:solidFill>
                  <a:schemeClr val="bg1"/>
                </a:solidFill>
                <a:latin typeface="Times New Roman" panose="02020603050405020304" pitchFamily="18" charset="0"/>
                <a:cs typeface="Times New Roman" panose="02020603050405020304" pitchFamily="18" charset="0"/>
              </a:rPr>
              <a:t>      CONTINUAR EL MINISTERIO DE CONTACTO.</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3.  EL MINISTERIO DE BÚSQUEDA DEBE HACER “DEPÓSITO DE</a:t>
            </a:r>
          </a:p>
          <a:p>
            <a:r>
              <a:rPr lang="en-US" altLang="en-US" sz="1600" b="1">
                <a:solidFill>
                  <a:schemeClr val="bg1"/>
                </a:solidFill>
                <a:latin typeface="Times New Roman" panose="02020603050405020304" pitchFamily="18" charset="0"/>
                <a:cs typeface="Times New Roman" panose="02020603050405020304" pitchFamily="18" charset="0"/>
              </a:rPr>
              <a:t>      AMOR” PARA MOTIVAR A LA VISITA A REGRESAR. LA CLAVE</a:t>
            </a:r>
          </a:p>
          <a:p>
            <a:r>
              <a:rPr lang="en-US" altLang="en-US" sz="1600" b="1">
                <a:solidFill>
                  <a:schemeClr val="bg1"/>
                </a:solidFill>
                <a:latin typeface="Times New Roman" panose="02020603050405020304" pitchFamily="18" charset="0"/>
                <a:cs typeface="Times New Roman" panose="02020603050405020304" pitchFamily="18" charset="0"/>
              </a:rPr>
              <a:t>      PARA EL MINISTERIO DE BÚSQUEDA ES SU NECESIDAD,</a:t>
            </a:r>
          </a:p>
          <a:p>
            <a:r>
              <a:rPr lang="en-US" altLang="en-US" sz="1600" b="1">
                <a:solidFill>
                  <a:schemeClr val="bg1"/>
                </a:solidFill>
                <a:latin typeface="Times New Roman" panose="02020603050405020304" pitchFamily="18" charset="0"/>
                <a:cs typeface="Times New Roman" panose="02020603050405020304" pitchFamily="18" charset="0"/>
              </a:rPr>
              <a:t>      NUESTRO INTERÉS Y  LA ORACIÓN.</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4.  EL MINISTERIO DE BÚSQUEDA ES PARTE DEL PROCESO DE</a:t>
            </a:r>
          </a:p>
          <a:p>
            <a:r>
              <a:rPr lang="en-US" altLang="en-US" sz="1600" b="1">
                <a:solidFill>
                  <a:schemeClr val="bg1"/>
                </a:solidFill>
                <a:latin typeface="Times New Roman" panose="02020603050405020304" pitchFamily="18" charset="0"/>
                <a:cs typeface="Times New Roman" panose="02020603050405020304" pitchFamily="18" charset="0"/>
              </a:rPr>
              <a:t>      DISCIPULADO UNO A UNO.</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5.  UNA CONECCIÓN DE HOGAR CARA  A  CARA POR UN AMIGO</a:t>
            </a:r>
          </a:p>
          <a:p>
            <a:r>
              <a:rPr lang="en-US" altLang="en-US" sz="1600" b="1">
                <a:solidFill>
                  <a:schemeClr val="bg1"/>
                </a:solidFill>
                <a:latin typeface="Times New Roman" panose="02020603050405020304" pitchFamily="18" charset="0"/>
                <a:cs typeface="Times New Roman" panose="02020603050405020304" pitchFamily="18" charset="0"/>
              </a:rPr>
              <a:t>      PRODUCE UN DEPÓSITO DE AMOR DE ALTO IMPACTO QUE LES</a:t>
            </a:r>
          </a:p>
          <a:p>
            <a:r>
              <a:rPr lang="en-US" altLang="en-US" sz="1600" b="1">
                <a:solidFill>
                  <a:schemeClr val="bg1"/>
                </a:solidFill>
                <a:latin typeface="Times New Roman" panose="02020603050405020304" pitchFamily="18" charset="0"/>
                <a:cs typeface="Times New Roman" panose="02020603050405020304" pitchFamily="18" charset="0"/>
              </a:rPr>
              <a:t>      MOTIVA  A  REGRESAR.</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6.  LOS “DEPÓSITOS DE AMOR” REALIZADOS DURANTE EL</a:t>
            </a:r>
          </a:p>
          <a:p>
            <a:r>
              <a:rPr lang="en-US" altLang="en-US" sz="1600" b="1">
                <a:solidFill>
                  <a:schemeClr val="bg1"/>
                </a:solidFill>
                <a:latin typeface="Times New Roman" panose="02020603050405020304" pitchFamily="18" charset="0"/>
                <a:cs typeface="Times New Roman" panose="02020603050405020304" pitchFamily="18" charset="0"/>
              </a:rPr>
              <a:t>      PRIMER CULTO PERDERÁN SU IMPACTO SI NO HAY </a:t>
            </a:r>
          </a:p>
          <a:p>
            <a:r>
              <a:rPr lang="en-US" altLang="en-US" sz="1600" b="1">
                <a:solidFill>
                  <a:schemeClr val="bg1"/>
                </a:solidFill>
                <a:latin typeface="Times New Roman" panose="02020603050405020304" pitchFamily="18" charset="0"/>
                <a:cs typeface="Times New Roman" panose="02020603050405020304" pitchFamily="18" charset="0"/>
              </a:rPr>
              <a:t>      DEMOSTRACIÓN CONTÍNUA Y CONSISTENTE DE UN INTERÉS </a:t>
            </a:r>
          </a:p>
          <a:p>
            <a:r>
              <a:rPr lang="en-US" altLang="en-US" sz="1600" b="1">
                <a:solidFill>
                  <a:schemeClr val="bg1"/>
                </a:solidFill>
                <a:latin typeface="Times New Roman" panose="02020603050405020304" pitchFamily="18" charset="0"/>
                <a:cs typeface="Times New Roman" panose="02020603050405020304" pitchFamily="18" charset="0"/>
              </a:rPr>
              <a:t>      AUTÉNTICO.</a:t>
            </a:r>
          </a:p>
          <a:p>
            <a:r>
              <a:rPr lang="en-US" altLang="en-US" sz="1000" b="1">
                <a:solidFill>
                  <a:schemeClr val="bg1"/>
                </a:solidFill>
                <a:latin typeface="Times New Roman" panose="02020603050405020304" pitchFamily="18" charset="0"/>
                <a:cs typeface="Times New Roman" panose="02020603050405020304" pitchFamily="18" charset="0"/>
              </a:rPr>
              <a:t> </a:t>
            </a:r>
          </a:p>
          <a:p>
            <a:r>
              <a:rPr lang="en-US" altLang="en-US" sz="1600" b="1">
                <a:solidFill>
                  <a:schemeClr val="bg1"/>
                </a:solidFill>
                <a:latin typeface="Times New Roman" panose="02020603050405020304" pitchFamily="18" charset="0"/>
                <a:cs typeface="Times New Roman" panose="02020603050405020304" pitchFamily="18" charset="0"/>
              </a:rPr>
              <a:t> 7.  EL MINISTERIO DE BÚSQUEDA ES 83% MENOS EFICAZ SI ES</a:t>
            </a:r>
          </a:p>
          <a:p>
            <a:r>
              <a:rPr lang="en-US" altLang="en-US" sz="1600" b="1">
                <a:solidFill>
                  <a:schemeClr val="bg1"/>
                </a:solidFill>
                <a:latin typeface="Times New Roman" panose="02020603050405020304" pitchFamily="18" charset="0"/>
                <a:cs typeface="Times New Roman" panose="02020603050405020304" pitchFamily="18" charset="0"/>
              </a:rPr>
              <a:t>      MOVIDO POR EL PERSONAL.   LA GENTE NO ESTÁ BUSCANDO </a:t>
            </a:r>
          </a:p>
          <a:p>
            <a:r>
              <a:rPr lang="en-US" altLang="en-US" sz="1600" b="1">
                <a:solidFill>
                  <a:schemeClr val="bg1"/>
                </a:solidFill>
                <a:latin typeface="Times New Roman" panose="02020603050405020304" pitchFamily="18" charset="0"/>
                <a:cs typeface="Times New Roman" panose="02020603050405020304" pitchFamily="18" charset="0"/>
              </a:rPr>
              <a:t>      UN  ACERCAMIENTO PROFESIONAL, SINO UN AMIGO PERSONAL QUE SE OCUPARÁ DE ELLOS  Y ORARÁ POR SUS NECESIDADES.</a:t>
            </a:r>
          </a:p>
          <a:p>
            <a:endParaRPr lang="en-US" altLang="en-US" sz="400" b="1">
              <a:solidFill>
                <a:schemeClr val="bg1"/>
              </a:solidFill>
              <a:latin typeface="Times New Roman" panose="02020603050405020304" pitchFamily="18" charset="0"/>
            </a:endParaRPr>
          </a:p>
        </p:txBody>
      </p:sp>
    </p:spTree>
  </p:cSld>
  <p:clrMapOvr>
    <a:masterClrMapping/>
  </p:clrMapOvr>
  <p:transition spd="slow">
    <p:checke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228600" y="1614488"/>
            <a:ext cx="6781800" cy="1905000"/>
          </a:xfrm>
          <a:prstGeom prst="rect">
            <a:avLst/>
          </a:prstGeom>
          <a:gradFill rotWithShape="0">
            <a:gsLst>
              <a:gs pos="0">
                <a:srgbClr val="2F002F"/>
              </a:gs>
              <a:gs pos="50000">
                <a:srgbClr val="660066"/>
              </a:gs>
              <a:gs pos="100000">
                <a:srgbClr val="2F002F"/>
              </a:gs>
            </a:gsLst>
            <a:lin ang="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400" b="1" u="sng">
              <a:solidFill>
                <a:schemeClr val="bg1"/>
              </a:solidFill>
              <a:latin typeface="Times New Roman" panose="02020603050405020304" pitchFamily="18" charset="0"/>
              <a:cs typeface="Times New Roman" panose="02020603050405020304" pitchFamily="18" charset="0"/>
            </a:endParaRPr>
          </a:p>
          <a:p>
            <a:pPr algn="ctr">
              <a:spcBef>
                <a:spcPct val="50000"/>
              </a:spcBef>
            </a:pPr>
            <a:r>
              <a:rPr lang="en-US" altLang="en-US" sz="1800" b="1" u="sng">
                <a:solidFill>
                  <a:schemeClr val="bg1"/>
                </a:solidFill>
                <a:latin typeface="Times New Roman" panose="02020603050405020304" pitchFamily="18" charset="0"/>
                <a:cs typeface="Times New Roman" panose="02020603050405020304" pitchFamily="18" charset="0"/>
              </a:rPr>
              <a:t>DEFINICIÓN DEL DISCIPULADO</a:t>
            </a:r>
            <a:endParaRPr lang="en-US" altLang="en-US" sz="1800"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EL PROCESO MENTAL Y ESPIRITUAL QUE LA GENTE ATRAVIESA DE UNA DECISIÓN DE ASISTIR A TU IGLESIA A LA POSICIÓN DE UN SENTIDO DE PROPIEDAD DE TU IGLESIA.</a:t>
            </a:r>
            <a:endParaRPr lang="en-US" altLang="en-US"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200" b="1">
                <a:solidFill>
                  <a:schemeClr val="bg1"/>
                </a:solidFill>
                <a:latin typeface="Times New Roman" panose="02020603050405020304" pitchFamily="18" charset="0"/>
                <a:cs typeface="Times New Roman" panose="02020603050405020304" pitchFamily="18" charset="0"/>
              </a:rPr>
              <a:t>          </a:t>
            </a:r>
            <a:endParaRPr lang="en-US" altLang="en-US" sz="200" b="1">
              <a:solidFill>
                <a:schemeClr val="bg1"/>
              </a:solidFill>
              <a:latin typeface="Times New Roman" panose="02020603050405020304" pitchFamily="18" charset="0"/>
            </a:endParaRPr>
          </a:p>
        </p:txBody>
      </p:sp>
      <p:sp>
        <p:nvSpPr>
          <p:cNvPr id="343043" name="Text Box 3"/>
          <p:cNvSpPr txBox="1">
            <a:spLocks noChangeArrowheads="1"/>
          </p:cNvSpPr>
          <p:nvPr/>
        </p:nvSpPr>
        <p:spPr bwMode="auto">
          <a:xfrm>
            <a:off x="228600" y="3640138"/>
            <a:ext cx="6781800" cy="1536700"/>
          </a:xfrm>
          <a:prstGeom prst="rect">
            <a:avLst/>
          </a:prstGeom>
          <a:solidFill>
            <a:srgbClr val="FFFF00"/>
          </a:soli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400" b="1">
              <a:latin typeface="Times New Roman" panose="02020603050405020304" pitchFamily="18" charset="0"/>
              <a:cs typeface="Times New Roman" panose="02020603050405020304" pitchFamily="18" charset="0"/>
            </a:endParaRPr>
          </a:p>
          <a:p>
            <a:pPr>
              <a:spcBef>
                <a:spcPct val="50000"/>
              </a:spcBef>
            </a:pPr>
            <a:r>
              <a:rPr lang="en-US" altLang="en-US" sz="1800" b="1">
                <a:latin typeface="Times New Roman" panose="02020603050405020304" pitchFamily="18" charset="0"/>
                <a:cs typeface="Times New Roman" panose="02020603050405020304" pitchFamily="18" charset="0"/>
              </a:rPr>
              <a:t>EL SENTIDO DE PROPIEDAD ES LA IDENTIFICACIÓN CONTIGO Y CON TU IGLESIA AL PUNTO QUE LA GENTE INVIERTE SUS DOS MATERIAS PRIMAS AL MINISTERIO:</a:t>
            </a:r>
            <a:r>
              <a:rPr lang="en-US" altLang="en-US" sz="800" b="1">
                <a:latin typeface="Times New Roman" panose="02020603050405020304" pitchFamily="18" charset="0"/>
                <a:cs typeface="Times New Roman" panose="02020603050405020304" pitchFamily="18" charset="0"/>
              </a:rPr>
              <a:t>  </a:t>
            </a:r>
            <a:r>
              <a:rPr lang="en-US" altLang="en-US" sz="1800">
                <a:solidFill>
                  <a:srgbClr val="FF0000"/>
                </a:solidFill>
                <a:cs typeface="Times New Roman" panose="02020603050405020304" pitchFamily="18" charset="0"/>
              </a:rPr>
              <a:t>TIEMPO Y DINERO</a:t>
            </a:r>
          </a:p>
          <a:p>
            <a:pPr>
              <a:spcBef>
                <a:spcPct val="50000"/>
              </a:spcBef>
            </a:pPr>
            <a:endParaRPr lang="en-US" altLang="en-US" sz="400">
              <a:solidFill>
                <a:srgbClr val="FF0000"/>
              </a:solidFill>
              <a:cs typeface="Times New Roman" panose="02020603050405020304" pitchFamily="18" charset="0"/>
            </a:endParaRPr>
          </a:p>
        </p:txBody>
      </p:sp>
      <p:sp>
        <p:nvSpPr>
          <p:cNvPr id="343044" name="Text Box 4"/>
          <p:cNvSpPr txBox="1">
            <a:spLocks noChangeArrowheads="1"/>
          </p:cNvSpPr>
          <p:nvPr/>
        </p:nvSpPr>
        <p:spPr bwMode="auto">
          <a:xfrm>
            <a:off x="228600" y="257175"/>
            <a:ext cx="66389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3300">
                <a:cs typeface="Times New Roman" panose="02020603050405020304" pitchFamily="18" charset="0"/>
              </a:rPr>
              <a:t>MINISTERIO DE CUIDADOS</a:t>
            </a:r>
          </a:p>
          <a:p>
            <a:pPr algn="ctr">
              <a:spcBef>
                <a:spcPct val="50000"/>
              </a:spcBef>
            </a:pPr>
            <a:r>
              <a:rPr lang="en-US" altLang="en-US" sz="3300">
                <a:solidFill>
                  <a:srgbClr val="FF3300"/>
                </a:solidFill>
                <a:cs typeface="Times New Roman" panose="02020603050405020304" pitchFamily="18" charset="0"/>
              </a:rPr>
              <a:t>PROCESO DE DISCIPULADO</a:t>
            </a:r>
            <a:endParaRPr lang="en-US" altLang="en-US" sz="3300" b="1">
              <a:solidFill>
                <a:srgbClr val="FF3300"/>
              </a:solidFill>
              <a:latin typeface="Times New Roman" panose="02020603050405020304" pitchFamily="18" charset="0"/>
            </a:endParaRPr>
          </a:p>
        </p:txBody>
      </p:sp>
      <p:sp>
        <p:nvSpPr>
          <p:cNvPr id="343045" name="Text Box 5"/>
          <p:cNvSpPr txBox="1">
            <a:spLocks noChangeArrowheads="1"/>
          </p:cNvSpPr>
          <p:nvPr/>
        </p:nvSpPr>
        <p:spPr bwMode="auto">
          <a:xfrm>
            <a:off x="228600" y="5284788"/>
            <a:ext cx="6781800" cy="3970337"/>
          </a:xfrm>
          <a:prstGeom prst="rect">
            <a:avLst/>
          </a:prstGeom>
          <a:gradFill rotWithShape="0">
            <a:gsLst>
              <a:gs pos="0">
                <a:srgbClr val="760000"/>
              </a:gs>
              <a:gs pos="50000">
                <a:srgbClr val="FF0000"/>
              </a:gs>
              <a:gs pos="100000">
                <a:srgbClr val="760000"/>
              </a:gs>
            </a:gsLst>
            <a:lin ang="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400" b="1">
              <a:solidFill>
                <a:schemeClr val="bg1"/>
              </a:solidFill>
              <a:latin typeface="Times New Roman" panose="02020603050405020304" pitchFamily="18" charset="0"/>
              <a:cs typeface="Times New Roman" panose="02020603050405020304" pitchFamily="18" charset="0"/>
            </a:endParaRP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SIN UN PROCESO ESTRUCTURADO DE ASIMILACIÓN, HABRÁN DOS RESULTADOS NEGATIVOS:</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1.    LA GENTE ASISTE A TU IGLESIA HASTA 4-6 MESES,</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       LUEGO SE MARCHA.</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2.    LA GENTE NUNCA SE HACE PARTE DE LA IGLESIA.</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       ELLOS SE DETIENEN EN MEDIO DEL PROCESO DE</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       DISCIPULADO Y SE CONVIERTEN EN ASISTENTES A</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       LA IGLESIA INCONSISTENTES EN ASISTENCIA Y EN</a:t>
            </a:r>
          </a:p>
          <a:p>
            <a:pPr>
              <a:spcBef>
                <a:spcPct val="50000"/>
              </a:spcBef>
            </a:pPr>
            <a:r>
              <a:rPr lang="en-US" altLang="en-US" sz="1800" b="1">
                <a:solidFill>
                  <a:schemeClr val="bg1"/>
                </a:solidFill>
                <a:latin typeface="Times New Roman" panose="02020603050405020304" pitchFamily="18" charset="0"/>
                <a:cs typeface="Times New Roman" panose="02020603050405020304" pitchFamily="18" charset="0"/>
              </a:rPr>
              <a:t>       DAR</a:t>
            </a:r>
          </a:p>
          <a:p>
            <a:pPr>
              <a:spcBef>
                <a:spcPct val="50000"/>
              </a:spcBef>
            </a:pPr>
            <a:endParaRPr lang="en-US" altLang="en-US" sz="8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52400" y="1720850"/>
            <a:ext cx="7010400" cy="7462838"/>
          </a:xfrm>
          <a:prstGeom prst="rect">
            <a:avLst/>
          </a:prstGeom>
          <a:gradFill rotWithShape="0">
            <a:gsLst>
              <a:gs pos="0">
                <a:schemeClr val="tx2"/>
              </a:gs>
              <a:gs pos="50000">
                <a:srgbClr val="660066"/>
              </a:gs>
              <a:gs pos="100000">
                <a:schemeClr val="tx2"/>
              </a:gs>
            </a:gsLst>
            <a:lin ang="0" scaled="1"/>
          </a:gradFill>
          <a:ln w="76200">
            <a:solidFill>
              <a:schemeClr val="tx1"/>
            </a:solidFill>
            <a:miter lim="800000"/>
            <a:headEnd/>
            <a:tailEnd/>
          </a:ln>
        </p:spPr>
        <p:txBody>
          <a:bodyPr lIns="91278" tIns="45639" rIns="91278" bIns="45639">
            <a:spAutoFit/>
          </a:bodyPr>
          <a:lstStyle>
            <a:lvl1pPr marL="457200" indent="-457200">
              <a:defRPr sz="2400">
                <a:solidFill>
                  <a:schemeClr val="tx1"/>
                </a:solidFill>
                <a:latin typeface="Times New Roman" panose="02020603050405020304" pitchFamily="18" charset="0"/>
              </a:defRPr>
            </a:lvl1pPr>
            <a:lvl2pPr marL="773113" indent="-300038">
              <a:defRPr sz="2400">
                <a:solidFill>
                  <a:schemeClr val="tx1"/>
                </a:solidFill>
                <a:latin typeface="Times New Roman" panose="02020603050405020304" pitchFamily="18" charset="0"/>
              </a:defRPr>
            </a:lvl2pPr>
            <a:lvl3pPr marL="1189038" indent="-238125">
              <a:defRPr sz="2400">
                <a:solidFill>
                  <a:schemeClr val="tx1"/>
                </a:solidFill>
                <a:latin typeface="Times New Roman" panose="02020603050405020304" pitchFamily="18" charset="0"/>
              </a:defRPr>
            </a:lvl3pPr>
            <a:lvl4pPr marL="1663700" indent="-239713">
              <a:defRPr sz="2400">
                <a:solidFill>
                  <a:schemeClr val="tx1"/>
                </a:solidFill>
                <a:latin typeface="Times New Roman" panose="02020603050405020304" pitchFamily="18" charset="0"/>
              </a:defRPr>
            </a:lvl4pPr>
            <a:lvl5pPr marL="2139950" indent="-238125">
              <a:defRPr sz="2400">
                <a:solidFill>
                  <a:schemeClr val="tx1"/>
                </a:solidFill>
                <a:latin typeface="Times New Roman" panose="02020603050405020304" pitchFamily="18" charset="0"/>
              </a:defRPr>
            </a:lvl5pPr>
            <a:lvl6pPr marL="2597150" indent="-238125"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600">
                <a:solidFill>
                  <a:srgbClr val="CC0000"/>
                </a:solidFill>
                <a:latin typeface="Arial Black" panose="020B0A04020102020204" pitchFamily="34" charset="0"/>
              </a:rPr>
              <a:t>            </a:t>
            </a:r>
            <a:endParaRPr lang="en-US" altLang="en-US" sz="3200">
              <a:latin typeface="Arial Black" panose="020B0A04020102020204" pitchFamily="34" charset="0"/>
            </a:endParaRPr>
          </a:p>
          <a:p>
            <a:pPr>
              <a:defRPr/>
            </a:pPr>
            <a:r>
              <a:rPr lang="en-US" altLang="en-US" sz="1800">
                <a:solidFill>
                  <a:srgbClr val="FFFF00"/>
                </a:solidFill>
                <a:latin typeface="Arial Black" panose="020B0A04020102020204" pitchFamily="34" charset="0"/>
              </a:rPr>
              <a:t>1.  EL AMOR ENLAZA A LA GENTE A LA IGLESIA – LAZOS DE RELACIÓN, NO AFILIACIÓN DENOMINACIONAL.</a:t>
            </a:r>
          </a:p>
          <a:p>
            <a:pPr>
              <a:defRPr/>
            </a:pPr>
            <a:endParaRPr lang="en-US" altLang="en-US" sz="800" u="sng">
              <a:solidFill>
                <a:srgbClr val="FFFF00"/>
              </a:solidFill>
              <a:latin typeface="Arial Black" panose="020B0A04020102020204" pitchFamily="34" charset="0"/>
            </a:endParaRPr>
          </a:p>
          <a:p>
            <a:pPr>
              <a:defRPr/>
            </a:pPr>
            <a:r>
              <a:rPr lang="en-US" altLang="en-US" sz="1800">
                <a:solidFill>
                  <a:schemeClr val="bg1"/>
                </a:solidFill>
                <a:latin typeface="Arial Black" panose="020B0A04020102020204" pitchFamily="34" charset="0"/>
              </a:rPr>
              <a:t>2.  LAS RELACIONES SON LA ÚNICA FUENTE QUE LA IGLESIA TIENE PARA COMUNICAR EL AMOR DE DIOS.</a:t>
            </a:r>
          </a:p>
          <a:p>
            <a:pPr>
              <a:defRPr/>
            </a:pPr>
            <a:endParaRPr lang="en-US" altLang="en-US" sz="800">
              <a:solidFill>
                <a:schemeClr val="bg1"/>
              </a:solidFill>
              <a:latin typeface="Arial Black" panose="020B0A04020102020204" pitchFamily="34" charset="0"/>
            </a:endParaRPr>
          </a:p>
          <a:p>
            <a:pPr>
              <a:defRPr/>
            </a:pPr>
            <a:r>
              <a:rPr lang="en-US" altLang="en-US" sz="1800">
                <a:solidFill>
                  <a:srgbClr val="FFFF00"/>
                </a:solidFill>
                <a:latin typeface="Arial Black" panose="020B0A04020102020204" pitchFamily="34" charset="0"/>
              </a:rPr>
              <a:t>3.  EL DISCIPULADO DEBE COMENZAR EL PRIMER DOMINGO QUE LAS VISITAS ASISTEN, CON MIEMBROS PREPARADOS EFICAZMENTE PARA COMUNICAR EL AMOR DE DIOS.</a:t>
            </a:r>
          </a:p>
          <a:p>
            <a:pPr>
              <a:defRPr/>
            </a:pPr>
            <a:endParaRPr lang="en-US" altLang="en-US" sz="800">
              <a:solidFill>
                <a:srgbClr val="FFFF00"/>
              </a:solidFill>
              <a:latin typeface="Arial Black" panose="020B0A04020102020204" pitchFamily="34" charset="0"/>
            </a:endParaRPr>
          </a:p>
          <a:p>
            <a:pPr>
              <a:defRPr/>
            </a:pPr>
            <a:r>
              <a:rPr lang="en-US" altLang="en-US" sz="1800">
                <a:solidFill>
                  <a:schemeClr val="bg1"/>
                </a:solidFill>
                <a:latin typeface="Arial Black" panose="020B0A04020102020204" pitchFamily="34" charset="0"/>
              </a:rPr>
              <a:t>4.  LAS VISITAS DEBEN TENER UN “PUENTE DE RELACIÓN” ENTRE LA ASISTENCIA A LA IGLESIA Y UN PEQUEÑO GRUPO DE RELACIÓN, MENTORES ASIGNADOS, GRUPOS DE COMPAÑERISMO EN LOS HOGARES.</a:t>
            </a:r>
          </a:p>
          <a:p>
            <a:pPr>
              <a:defRPr/>
            </a:pPr>
            <a:endParaRPr lang="en-US" altLang="en-US" sz="800">
              <a:solidFill>
                <a:schemeClr val="bg1"/>
              </a:solidFill>
              <a:latin typeface="Arial Black" panose="020B0A04020102020204" pitchFamily="34" charset="0"/>
            </a:endParaRPr>
          </a:p>
          <a:p>
            <a:pPr>
              <a:defRPr/>
            </a:pPr>
            <a:r>
              <a:rPr lang="en-US" altLang="en-US" sz="1800">
                <a:solidFill>
                  <a:srgbClr val="FFFF00"/>
                </a:solidFill>
                <a:latin typeface="Arial Black" panose="020B0A04020102020204" pitchFamily="34" charset="0"/>
              </a:rPr>
              <a:t>5.  SEMANAS 2-4 ES EL “VALLE DE LA DECISIÓN” PARA QUE LAS VISITAS DECIDAN SI ESTA IGLESIA ES LA QUE PUEDE SUPLIR SUS NECESIDADES. </a:t>
            </a:r>
          </a:p>
          <a:p>
            <a:pPr>
              <a:defRPr/>
            </a:pPr>
            <a:endParaRPr lang="en-US" altLang="en-US" sz="800">
              <a:solidFill>
                <a:srgbClr val="FFFF00"/>
              </a:solidFill>
              <a:latin typeface="Arial Black" panose="020B0A04020102020204" pitchFamily="34" charset="0"/>
            </a:endParaRPr>
          </a:p>
          <a:p>
            <a:pPr>
              <a:defRPr/>
            </a:pPr>
            <a:r>
              <a:rPr lang="en-US" altLang="en-US" sz="1800">
                <a:solidFill>
                  <a:schemeClr val="bg1"/>
                </a:solidFill>
                <a:latin typeface="Arial Black" panose="020B0A04020102020204" pitchFamily="34" charset="0"/>
              </a:rPr>
              <a:t>6.  DENTRO DEL PRIMER MES, LA VISITA QUE VUELVE DEBERÍA PODER ENCONTRARSE CON EL PASTOR INDIVIDUALMENTE O EN UN GRUPO CON OTROS MIEMBROS POTENCIALES.</a:t>
            </a:r>
          </a:p>
          <a:p>
            <a:pPr>
              <a:defRPr/>
            </a:pPr>
            <a:endParaRPr lang="en-US" altLang="en-US" sz="800">
              <a:solidFill>
                <a:schemeClr val="bg1"/>
              </a:solidFill>
              <a:latin typeface="Arial Black" panose="020B0A04020102020204" pitchFamily="34" charset="0"/>
            </a:endParaRPr>
          </a:p>
        </p:txBody>
      </p:sp>
      <p:sp>
        <p:nvSpPr>
          <p:cNvPr id="345091" name="Text Box 3"/>
          <p:cNvSpPr txBox="1">
            <a:spLocks noChangeArrowheads="1"/>
          </p:cNvSpPr>
          <p:nvPr/>
        </p:nvSpPr>
        <p:spPr bwMode="auto">
          <a:xfrm>
            <a:off x="152400" y="47625"/>
            <a:ext cx="6934200" cy="1571625"/>
          </a:xfrm>
          <a:prstGeom prst="rect">
            <a:avLst/>
          </a:prstGeom>
          <a:solidFill>
            <a:srgbClr val="660066"/>
          </a:solidFill>
          <a:ln w="7620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800">
                <a:solidFill>
                  <a:srgbClr val="800080"/>
                </a:solidFill>
              </a:rPr>
              <a:t>        </a:t>
            </a:r>
          </a:p>
          <a:p>
            <a:pPr algn="ctr"/>
            <a:r>
              <a:rPr lang="en-US" altLang="en-US" sz="2800">
                <a:solidFill>
                  <a:schemeClr val="bg1"/>
                </a:solidFill>
              </a:rPr>
              <a:t>SEIS PRINCIPIOS DEL MODELO DEL MINISTERIO DE DISCIPULADO</a:t>
            </a:r>
            <a:endParaRPr lang="en-US" altLang="en-US" sz="800" b="1">
              <a:solidFill>
                <a:schemeClr val="bg1"/>
              </a:solidFill>
              <a:latin typeface="Times New Roman" panose="02020603050405020304" pitchFamily="18" charset="0"/>
            </a:endParaRPr>
          </a:p>
        </p:txBody>
      </p:sp>
    </p:spTree>
  </p:cSld>
  <p:clrMapOvr>
    <a:masterClrMapping/>
  </p:clrMapOvr>
  <p:transition spd="slow">
    <p:checke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165100" y="180975"/>
            <a:ext cx="6832600" cy="1720850"/>
          </a:xfrm>
          <a:prstGeom prst="rect">
            <a:avLst/>
          </a:prstGeom>
          <a:solidFill>
            <a:srgbClr val="FF0000"/>
          </a:solidFill>
          <a:ln w="76200">
            <a:solidFill>
              <a:schemeClr val="tx1"/>
            </a:solidFill>
            <a:miter lim="800000"/>
            <a:headEnd/>
            <a:tailEnd/>
          </a:ln>
        </p:spPr>
        <p:txBody>
          <a:bodyPr lIns="91879" tIns="45940" rIns="91879" bIns="45940">
            <a:spAutoFit/>
          </a:bodyPr>
          <a:lstStyle>
            <a:lvl1pPr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a:solidFill>
                  <a:schemeClr val="bg1"/>
                </a:solidFill>
                <a:latin typeface="Arial Black" panose="020B0A04020102020204" pitchFamily="34" charset="0"/>
              </a:rPr>
              <a:t>NECESIDADES DE APOYO DE VISITAS Y NUEVOS CONVERTIDOS</a:t>
            </a:r>
          </a:p>
          <a:p>
            <a:pPr algn="ctr">
              <a:spcBef>
                <a:spcPct val="50000"/>
              </a:spcBef>
              <a:buFontTx/>
              <a:buNone/>
            </a:pPr>
            <a:endParaRPr lang="en-US" altLang="en-US" sz="400">
              <a:solidFill>
                <a:schemeClr val="bg1"/>
              </a:solidFill>
              <a:latin typeface="Arial Black" panose="020B0A04020102020204" pitchFamily="34" charset="0"/>
            </a:endParaRPr>
          </a:p>
        </p:txBody>
      </p:sp>
      <p:sp>
        <p:nvSpPr>
          <p:cNvPr id="347139" name="Text Box 3"/>
          <p:cNvSpPr txBox="1">
            <a:spLocks noChangeArrowheads="1"/>
          </p:cNvSpPr>
          <p:nvPr/>
        </p:nvSpPr>
        <p:spPr bwMode="auto">
          <a:xfrm>
            <a:off x="152400" y="2019300"/>
            <a:ext cx="6858000" cy="7371085"/>
          </a:xfrm>
          <a:prstGeom prst="rect">
            <a:avLst/>
          </a:prstGeom>
          <a:solidFill>
            <a:srgbClr val="660066"/>
          </a:solidFill>
          <a:ln w="7620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1800" dirty="0">
              <a:solidFill>
                <a:srgbClr val="FF3300"/>
              </a:solidFill>
            </a:endParaRPr>
          </a:p>
          <a:p>
            <a:pPr>
              <a:spcBef>
                <a:spcPct val="50000"/>
              </a:spcBef>
            </a:pPr>
            <a:r>
              <a:rPr lang="en-US" altLang="en-US" sz="3200" dirty="0">
                <a:solidFill>
                  <a:srgbClr val="FFFF00"/>
                </a:solidFill>
              </a:rPr>
              <a:t>* UNO A UNO </a:t>
            </a:r>
            <a:r>
              <a:rPr lang="en-US" altLang="en-US" sz="2400" dirty="0">
                <a:solidFill>
                  <a:srgbClr val="FFFF00"/>
                </a:solidFill>
              </a:rPr>
              <a:t>(MENTORES)</a:t>
            </a:r>
          </a:p>
          <a:p>
            <a:pPr>
              <a:spcBef>
                <a:spcPct val="50000"/>
              </a:spcBef>
              <a:buFontTx/>
              <a:buChar char="•"/>
            </a:pPr>
            <a:endParaRPr lang="en-US" altLang="en-US" sz="1000" dirty="0">
              <a:solidFill>
                <a:srgbClr val="FFFF00"/>
              </a:solidFill>
            </a:endParaRPr>
          </a:p>
          <a:p>
            <a:pPr>
              <a:spcBef>
                <a:spcPct val="50000"/>
              </a:spcBef>
              <a:buFont typeface="Arial" panose="020B0604020202020204" pitchFamily="34" charset="0"/>
              <a:buNone/>
            </a:pPr>
            <a:r>
              <a:rPr lang="en-US" altLang="en-US" sz="3200" dirty="0">
                <a:solidFill>
                  <a:schemeClr val="bg1"/>
                </a:solidFill>
              </a:rPr>
              <a:t>* PEQUEÑOS GRUPOS</a:t>
            </a:r>
            <a:endParaRPr lang="en-US" altLang="en-US" sz="1600" dirty="0">
              <a:solidFill>
                <a:schemeClr val="bg1"/>
              </a:solidFill>
            </a:endParaRPr>
          </a:p>
          <a:p>
            <a:pPr>
              <a:spcBef>
                <a:spcPct val="50000"/>
              </a:spcBef>
            </a:pPr>
            <a:r>
              <a:rPr lang="en-US" altLang="en-US" sz="3200" dirty="0">
                <a:solidFill>
                  <a:schemeClr val="bg1"/>
                </a:solidFill>
              </a:rPr>
              <a:t>   </a:t>
            </a:r>
            <a:r>
              <a:rPr lang="en-US" altLang="en-US" sz="2400" dirty="0">
                <a:solidFill>
                  <a:schemeClr val="bg1"/>
                </a:solidFill>
              </a:rPr>
              <a:t>- EQUIPOS DE CUIDADOS</a:t>
            </a:r>
          </a:p>
          <a:p>
            <a:pPr>
              <a:spcBef>
                <a:spcPct val="50000"/>
              </a:spcBef>
            </a:pPr>
            <a:r>
              <a:rPr lang="en-US" altLang="en-US" sz="2400" dirty="0">
                <a:solidFill>
                  <a:schemeClr val="bg1"/>
                </a:solidFill>
              </a:rPr>
              <a:t>    - </a:t>
            </a:r>
            <a:r>
              <a:rPr lang="en-US" altLang="en-US" sz="2500" dirty="0">
                <a:solidFill>
                  <a:schemeClr val="bg1"/>
                </a:solidFill>
              </a:rPr>
              <a:t>COMPAÑERISMO DE CUIDADOS     </a:t>
            </a:r>
            <a:r>
              <a:rPr lang="en-US" altLang="en-US" sz="2500" dirty="0">
                <a:solidFill>
                  <a:srgbClr val="660066"/>
                </a:solidFill>
              </a:rPr>
              <a:t>.   </a:t>
            </a:r>
            <a:r>
              <a:rPr lang="en-US" altLang="en-US" sz="2500" dirty="0">
                <a:solidFill>
                  <a:schemeClr val="bg1"/>
                </a:solidFill>
              </a:rPr>
              <a:t>  EN CASAS</a:t>
            </a:r>
            <a:endParaRPr lang="en-US" altLang="en-US" sz="2400" dirty="0">
              <a:solidFill>
                <a:schemeClr val="bg1"/>
              </a:solidFill>
            </a:endParaRPr>
          </a:p>
          <a:p>
            <a:pPr>
              <a:spcBef>
                <a:spcPct val="50000"/>
              </a:spcBef>
            </a:pPr>
            <a:r>
              <a:rPr lang="en-US" altLang="en-US" sz="2400" dirty="0">
                <a:solidFill>
                  <a:schemeClr val="bg1"/>
                </a:solidFill>
              </a:rPr>
              <a:t>    - CLASES DE ESCUELA DOMINICAL</a:t>
            </a:r>
          </a:p>
          <a:p>
            <a:pPr>
              <a:spcBef>
                <a:spcPct val="50000"/>
              </a:spcBef>
            </a:pPr>
            <a:endParaRPr lang="en-US" altLang="en-US" sz="1000" dirty="0">
              <a:solidFill>
                <a:schemeClr val="bg1"/>
              </a:solidFill>
            </a:endParaRPr>
          </a:p>
          <a:p>
            <a:pPr>
              <a:spcBef>
                <a:spcPct val="50000"/>
              </a:spcBef>
            </a:pPr>
            <a:r>
              <a:rPr lang="en-US" altLang="en-US" sz="3200" dirty="0">
                <a:solidFill>
                  <a:srgbClr val="FFFF00"/>
                </a:solidFill>
              </a:rPr>
              <a:t>* CUERPO DE LA IGLESIA</a:t>
            </a:r>
          </a:p>
          <a:p>
            <a:pPr>
              <a:spcBef>
                <a:spcPct val="50000"/>
              </a:spcBef>
            </a:pPr>
            <a:endParaRPr lang="en-US" altLang="en-US" sz="1000" dirty="0">
              <a:solidFill>
                <a:srgbClr val="FFFF00"/>
              </a:solidFill>
            </a:endParaRPr>
          </a:p>
          <a:p>
            <a:pPr>
              <a:spcBef>
                <a:spcPct val="50000"/>
              </a:spcBef>
            </a:pPr>
            <a:r>
              <a:rPr lang="en-US" altLang="en-US" sz="3200" dirty="0">
                <a:solidFill>
                  <a:schemeClr val="bg1"/>
                </a:solidFill>
              </a:rPr>
              <a:t>* PASTOR Y CUERPO                       </a:t>
            </a:r>
            <a:r>
              <a:rPr lang="en-US" altLang="en-US" sz="3200" dirty="0">
                <a:solidFill>
                  <a:srgbClr val="660066"/>
                </a:solidFill>
              </a:rPr>
              <a:t>.</a:t>
            </a:r>
            <a:r>
              <a:rPr lang="en-US" altLang="en-US" sz="3200" dirty="0">
                <a:solidFill>
                  <a:schemeClr val="bg1"/>
                </a:solidFill>
              </a:rPr>
              <a:t>  MINISTERIAL</a:t>
            </a:r>
          </a:p>
          <a:p>
            <a:pPr>
              <a:spcBef>
                <a:spcPct val="50000"/>
              </a:spcBef>
            </a:pPr>
            <a:endParaRPr lang="en-US" altLang="en-US" sz="1800" b="1" dirty="0">
              <a:solidFill>
                <a:schemeClr val="bg1"/>
              </a:solidFill>
              <a:latin typeface="Times New Roman" panose="02020603050405020304" pitchFamily="18" charset="0"/>
            </a:endParaRPr>
          </a:p>
        </p:txBody>
      </p:sp>
    </p:spTree>
  </p:cSld>
  <p:clrMapOvr>
    <a:masterClrMapping/>
  </p:clrMapOvr>
  <p:transition spd="slow">
    <p:checke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Line 2"/>
          <p:cNvSpPr>
            <a:spLocks noChangeShapeType="1"/>
          </p:cNvSpPr>
          <p:nvPr/>
        </p:nvSpPr>
        <p:spPr bwMode="auto">
          <a:xfrm>
            <a:off x="3962400" y="1371600"/>
            <a:ext cx="0" cy="2819400"/>
          </a:xfrm>
          <a:prstGeom prst="line">
            <a:avLst/>
          </a:prstGeom>
          <a:noFill/>
          <a:ln w="57150">
            <a:solidFill>
              <a:srgbClr val="FF0000"/>
            </a:solidFill>
            <a:round/>
            <a:headEnd type="triangle" w="med" len="med"/>
            <a:tailEnd/>
          </a:ln>
        </p:spPr>
        <p:txBody>
          <a:bodyPr/>
          <a:lstStyle/>
          <a:p>
            <a:pPr>
              <a:defRPr/>
            </a:pPr>
            <a:endParaRPr lang="en-US">
              <a:effectLst>
                <a:outerShdw blurRad="38100" dist="38100" dir="2700000" algn="tl">
                  <a:srgbClr val="000000">
                    <a:alpha val="43137"/>
                  </a:srgbClr>
                </a:outerShdw>
              </a:effectLst>
            </a:endParaRPr>
          </a:p>
        </p:txBody>
      </p:sp>
      <p:sp>
        <p:nvSpPr>
          <p:cNvPr id="1070083" name="Line 3"/>
          <p:cNvSpPr>
            <a:spLocks noChangeShapeType="1"/>
          </p:cNvSpPr>
          <p:nvPr/>
        </p:nvSpPr>
        <p:spPr bwMode="auto">
          <a:xfrm>
            <a:off x="3962400" y="4191000"/>
            <a:ext cx="3048000" cy="0"/>
          </a:xfrm>
          <a:prstGeom prst="line">
            <a:avLst/>
          </a:prstGeom>
          <a:noFill/>
          <a:ln w="57150">
            <a:solidFill>
              <a:schemeClr val="accent2"/>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349188" name="Text Box 4"/>
          <p:cNvSpPr txBox="1">
            <a:spLocks noChangeArrowheads="1"/>
          </p:cNvSpPr>
          <p:nvPr/>
        </p:nvSpPr>
        <p:spPr bwMode="auto">
          <a:xfrm>
            <a:off x="4038600" y="4206875"/>
            <a:ext cx="2951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accent2"/>
                </a:solidFill>
              </a:rPr>
              <a:t>Mentor de uno a uno y el ministerio de cuidados</a:t>
            </a:r>
          </a:p>
        </p:txBody>
      </p:sp>
      <p:sp>
        <p:nvSpPr>
          <p:cNvPr id="349189" name="Text Box 5"/>
          <p:cNvSpPr txBox="1">
            <a:spLocks noChangeArrowheads="1"/>
          </p:cNvSpPr>
          <p:nvPr/>
        </p:nvSpPr>
        <p:spPr bwMode="auto">
          <a:xfrm>
            <a:off x="2257425" y="2441575"/>
            <a:ext cx="17256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La eficacia del nivel de ministerio de la iglesia y el nivel de grupo del minsiterio.</a:t>
            </a:r>
          </a:p>
        </p:txBody>
      </p:sp>
      <p:sp>
        <p:nvSpPr>
          <p:cNvPr id="1070086" name="Line 6"/>
          <p:cNvSpPr>
            <a:spLocks noChangeShapeType="1"/>
          </p:cNvSpPr>
          <p:nvPr/>
        </p:nvSpPr>
        <p:spPr bwMode="auto">
          <a:xfrm flipV="1">
            <a:off x="4038600" y="1592263"/>
            <a:ext cx="2743200" cy="2065337"/>
          </a:xfrm>
          <a:prstGeom prst="line">
            <a:avLst/>
          </a:prstGeom>
          <a:noFill/>
          <a:ln w="57150">
            <a:solidFill>
              <a:srgbClr val="006600"/>
            </a:solidFill>
            <a:prstDash val="dash"/>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349191" name="Rectangle 7"/>
          <p:cNvSpPr>
            <a:spLocks noChangeArrowheads="1"/>
          </p:cNvSpPr>
          <p:nvPr/>
        </p:nvSpPr>
        <p:spPr bwMode="auto">
          <a:xfrm>
            <a:off x="152400" y="6950075"/>
            <a:ext cx="3124200" cy="1068388"/>
          </a:xfrm>
          <a:prstGeom prst="rect">
            <a:avLst/>
          </a:prstGeom>
          <a:solidFill>
            <a:schemeClr val="accent2"/>
          </a:solidFill>
          <a:ln w="38100">
            <a:solidFill>
              <a:schemeClr val="tx1"/>
            </a:solidFill>
            <a:miter lim="800000"/>
            <a:headEnd/>
            <a:tailEnd/>
          </a:ln>
        </p:spPr>
        <p:txBody>
          <a:bodyPr wrap="none" lIns="91291" tIns="45645" rIns="91291" bIns="4564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bg1"/>
                </a:solidFill>
                <a:latin typeface="Times New Roman" panose="02020603050405020304" pitchFamily="18" charset="0"/>
              </a:rPr>
              <a:t>Mentor uno a uno </a:t>
            </a:r>
          </a:p>
          <a:p>
            <a:pPr algn="ctr"/>
            <a:r>
              <a:rPr lang="en-US" altLang="en-US" sz="1800" b="1">
                <a:solidFill>
                  <a:schemeClr val="bg1"/>
                </a:solidFill>
                <a:latin typeface="Times New Roman" panose="02020603050405020304" pitchFamily="18" charset="0"/>
              </a:rPr>
              <a:t>y ministerio de cuidados </a:t>
            </a:r>
          </a:p>
        </p:txBody>
      </p:sp>
      <p:sp>
        <p:nvSpPr>
          <p:cNvPr id="349192" name="Rectangle 8"/>
          <p:cNvSpPr>
            <a:spLocks noChangeArrowheads="1"/>
          </p:cNvSpPr>
          <p:nvPr/>
        </p:nvSpPr>
        <p:spPr bwMode="auto">
          <a:xfrm>
            <a:off x="457200" y="5943600"/>
            <a:ext cx="2514600" cy="914400"/>
          </a:xfrm>
          <a:prstGeom prst="rect">
            <a:avLst/>
          </a:prstGeom>
          <a:solidFill>
            <a:srgbClr val="006600"/>
          </a:solidFill>
          <a:ln w="38100">
            <a:solidFill>
              <a:schemeClr val="tx1"/>
            </a:solidFill>
            <a:miter lim="800000"/>
            <a:headEnd/>
            <a:tailEnd/>
          </a:ln>
        </p:spPr>
        <p:txBody>
          <a:bodyPr wrap="none" lIns="91291" tIns="45645" rIns="91291" bIns="4564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chemeClr val="bg1"/>
                </a:solidFill>
                <a:latin typeface="Times New Roman" panose="02020603050405020304" pitchFamily="18" charset="0"/>
              </a:rPr>
              <a:t>   Nivel de ministerio </a:t>
            </a:r>
          </a:p>
          <a:p>
            <a:r>
              <a:rPr lang="en-US" altLang="en-US" sz="1800" b="1">
                <a:solidFill>
                  <a:schemeClr val="bg1"/>
                </a:solidFill>
                <a:latin typeface="Times New Roman" panose="02020603050405020304" pitchFamily="18" charset="0"/>
              </a:rPr>
              <a:t>  de grupos pequeños</a:t>
            </a:r>
          </a:p>
          <a:p>
            <a:r>
              <a:rPr lang="en-US" altLang="en-US" sz="1600" b="1">
                <a:solidFill>
                  <a:schemeClr val="bg1"/>
                </a:solidFill>
                <a:latin typeface="Times New Roman" panose="02020603050405020304" pitchFamily="18" charset="0"/>
              </a:rPr>
              <a:t>           (Clases, etc.)</a:t>
            </a:r>
          </a:p>
        </p:txBody>
      </p:sp>
      <p:sp>
        <p:nvSpPr>
          <p:cNvPr id="349193" name="Rectangle 9"/>
          <p:cNvSpPr>
            <a:spLocks noChangeArrowheads="1"/>
          </p:cNvSpPr>
          <p:nvPr/>
        </p:nvSpPr>
        <p:spPr bwMode="auto">
          <a:xfrm>
            <a:off x="685800" y="5029200"/>
            <a:ext cx="2112963" cy="838200"/>
          </a:xfrm>
          <a:prstGeom prst="rect">
            <a:avLst/>
          </a:prstGeom>
          <a:solidFill>
            <a:srgbClr val="FF3300"/>
          </a:solidFill>
          <a:ln w="38100">
            <a:solidFill>
              <a:schemeClr val="tx1"/>
            </a:solidFill>
            <a:miter lim="800000"/>
            <a:headEnd/>
            <a:tailEnd/>
          </a:ln>
        </p:spPr>
        <p:txBody>
          <a:bodyPr wrap="none" lIns="91291" tIns="45645" rIns="91291" bIns="4564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bg1"/>
                </a:solidFill>
                <a:latin typeface="Times New Roman" panose="02020603050405020304" pitchFamily="18" charset="0"/>
              </a:rPr>
              <a:t>Nivel de ministerio </a:t>
            </a:r>
          </a:p>
          <a:p>
            <a:pPr algn="ctr"/>
            <a:r>
              <a:rPr lang="en-US" altLang="en-US" sz="1800" b="1">
                <a:solidFill>
                  <a:schemeClr val="bg1"/>
                </a:solidFill>
                <a:latin typeface="Times New Roman" panose="02020603050405020304" pitchFamily="18" charset="0"/>
              </a:rPr>
              <a:t>de la iglesia</a:t>
            </a:r>
          </a:p>
        </p:txBody>
      </p:sp>
      <p:sp>
        <p:nvSpPr>
          <p:cNvPr id="349194" name="Text Box 10"/>
          <p:cNvSpPr txBox="1">
            <a:spLocks noChangeArrowheads="1"/>
          </p:cNvSpPr>
          <p:nvPr/>
        </p:nvSpPr>
        <p:spPr bwMode="auto">
          <a:xfrm>
            <a:off x="468313" y="63500"/>
            <a:ext cx="6542087" cy="1304925"/>
          </a:xfrm>
          <a:prstGeom prst="rect">
            <a:avLst/>
          </a:prstGeom>
          <a:solidFill>
            <a:srgbClr val="FF0000"/>
          </a:solidFill>
          <a:ln w="5715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rgbClr val="FF3300"/>
                </a:solidFill>
              </a:rPr>
              <a:t> </a:t>
            </a:r>
            <a:r>
              <a:rPr lang="en-US" altLang="en-US" sz="1900">
                <a:solidFill>
                  <a:schemeClr val="bg1"/>
                </a:solidFill>
              </a:rPr>
              <a:t>EL NIVEL DE MINISTERIO DE LA IGLESIA SE HACE EFICAZ CON UN MENTOR DE UNO A UNO Y LOS EQUIPOS DEL MINISTERIO DE CUIDADOS</a:t>
            </a:r>
          </a:p>
        </p:txBody>
      </p:sp>
      <p:sp>
        <p:nvSpPr>
          <p:cNvPr id="349195" name="Text Box 11"/>
          <p:cNvSpPr txBox="1">
            <a:spLocks noChangeArrowheads="1"/>
          </p:cNvSpPr>
          <p:nvPr/>
        </p:nvSpPr>
        <p:spPr bwMode="auto">
          <a:xfrm>
            <a:off x="3657600" y="4827588"/>
            <a:ext cx="3541713" cy="4384675"/>
          </a:xfrm>
          <a:prstGeom prst="rect">
            <a:avLst/>
          </a:prstGeom>
          <a:gradFill rotWithShape="0">
            <a:gsLst>
              <a:gs pos="0">
                <a:srgbClr val="FFFF00"/>
              </a:gs>
              <a:gs pos="50000">
                <a:srgbClr val="FFFFFF"/>
              </a:gs>
              <a:gs pos="100000">
                <a:srgbClr val="FFFF00"/>
              </a:gs>
            </a:gsLst>
            <a:lin ang="5400000" scaled="1"/>
          </a:gradFill>
          <a:ln w="381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accent2"/>
                </a:solidFill>
                <a:latin typeface="Times New Roman" panose="02020603050405020304" pitchFamily="18" charset="0"/>
              </a:rPr>
              <a:t>La base de la mayoría de las iglesias está edificada con miembros de familias y sus amigos, porque esta necesidad de apoyo uno a uno ya está en su sitio.</a:t>
            </a:r>
          </a:p>
          <a:p>
            <a:endParaRPr lang="en-US" altLang="en-US" b="1">
              <a:solidFill>
                <a:schemeClr val="accent2"/>
              </a:solidFill>
              <a:latin typeface="Times New Roman" panose="02020603050405020304" pitchFamily="18" charset="0"/>
            </a:endParaRPr>
          </a:p>
          <a:p>
            <a:r>
              <a:rPr lang="en-US" altLang="en-US" sz="1400" b="1">
                <a:solidFill>
                  <a:srgbClr val="FF0000"/>
                </a:solidFill>
                <a:latin typeface="Times New Roman" panose="02020603050405020304" pitchFamily="18" charset="0"/>
              </a:rPr>
              <a:t>Si vamos a traer gente a la iglesia para sobrevivir y hacerse discípulos, entonces debemos crear un ambiente que les incluye y les hace sentir como en familia. Ellos deben tener amigos y compañerismo para sobrevivir. </a:t>
            </a:r>
          </a:p>
          <a:p>
            <a:endParaRPr lang="en-US" altLang="en-US" sz="400" b="1">
              <a:solidFill>
                <a:srgbClr val="FF0000"/>
              </a:solidFill>
              <a:latin typeface="Times New Roman" panose="02020603050405020304" pitchFamily="18" charset="0"/>
            </a:endParaRPr>
          </a:p>
          <a:p>
            <a:r>
              <a:rPr lang="en-US" altLang="en-US" sz="1400" b="1">
                <a:solidFill>
                  <a:schemeClr val="accent2"/>
                </a:solidFill>
                <a:latin typeface="Times New Roman" panose="02020603050405020304" pitchFamily="18" charset="0"/>
              </a:rPr>
              <a:t>Una de las maneras más eficaces de hacer esto es con el ministerio de uno a uno que complementa y hace los ministerios de nivel de iglesia y nivel de grupo más eficaces. Este ministerio comienza con la primera visita del invitado a la iglesia.</a:t>
            </a:r>
          </a:p>
          <a:p>
            <a:endParaRPr lang="en-US" altLang="en-US" sz="400" b="1">
              <a:solidFill>
                <a:schemeClr val="accent2"/>
              </a:solidFill>
              <a:latin typeface="Times New Roman" panose="02020603050405020304" pitchFamily="18" charset="0"/>
            </a:endParaRPr>
          </a:p>
          <a:p>
            <a:r>
              <a:rPr lang="en-US" altLang="en-US" sz="1400" b="1">
                <a:solidFill>
                  <a:srgbClr val="FF0000"/>
                </a:solidFill>
                <a:latin typeface="Times New Roman" panose="02020603050405020304" pitchFamily="18" charset="0"/>
              </a:rPr>
              <a:t>El crecimiento de la iglesia a menudo se estanca cuando los contactos de familia y</a:t>
            </a:r>
          </a:p>
          <a:p>
            <a:r>
              <a:rPr lang="en-US" altLang="en-US" sz="1400" b="1">
                <a:solidFill>
                  <a:srgbClr val="FF0000"/>
                </a:solidFill>
                <a:latin typeface="Times New Roman" panose="02020603050405020304" pitchFamily="18" charset="0"/>
              </a:rPr>
              <a:t>amigos se agotan.</a:t>
            </a:r>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88900" y="168275"/>
            <a:ext cx="7162800" cy="8991600"/>
          </a:xfrm>
          <a:gradFill rotWithShape="1">
            <a:gsLst>
              <a:gs pos="0">
                <a:srgbClr val="000000"/>
              </a:gs>
              <a:gs pos="50000">
                <a:srgbClr val="660066"/>
              </a:gs>
              <a:gs pos="100000">
                <a:srgbClr val="000000"/>
              </a:gs>
            </a:gsLst>
            <a:lin ang="5400000" scaled="1"/>
          </a:gradFill>
          <a:ln w="76200">
            <a:solidFill>
              <a:srgbClr val="FF0000"/>
            </a:solidFill>
            <a:miter lim="800000"/>
            <a:headEnd/>
            <a:tailEnd/>
          </a:ln>
        </p:spPr>
        <p:txBody>
          <a:bodyPr/>
          <a:lstStyle/>
          <a:p>
            <a:pPr>
              <a:buFontTx/>
              <a:buNone/>
            </a:pPr>
            <a:endParaRPr lang="en-US" altLang="en-US" dirty="0"/>
          </a:p>
        </p:txBody>
      </p:sp>
      <p:sp>
        <p:nvSpPr>
          <p:cNvPr id="54275" name="Text Box 4"/>
          <p:cNvSpPr txBox="1">
            <a:spLocks noChangeArrowheads="1"/>
          </p:cNvSpPr>
          <p:nvPr/>
        </p:nvSpPr>
        <p:spPr bwMode="auto">
          <a:xfrm>
            <a:off x="2122488" y="241300"/>
            <a:ext cx="32273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FFFF00"/>
                </a:solidFill>
              </a:rPr>
              <a:t>Dominion</a:t>
            </a:r>
          </a:p>
        </p:txBody>
      </p:sp>
      <p:sp>
        <p:nvSpPr>
          <p:cNvPr id="54276" name="Text Box 5"/>
          <p:cNvSpPr txBox="1">
            <a:spLocks noChangeArrowheads="1"/>
          </p:cNvSpPr>
          <p:nvPr/>
        </p:nvSpPr>
        <p:spPr bwMode="auto">
          <a:xfrm>
            <a:off x="239713" y="930275"/>
            <a:ext cx="7075487"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2000" dirty="0"/>
          </a:p>
          <a:p>
            <a:r>
              <a:rPr lang="en-US" altLang="en-US" sz="2400" b="0" dirty="0">
                <a:solidFill>
                  <a:srgbClr val="FFFF00"/>
                </a:solidFill>
                <a:latin typeface="Elephant" panose="02020904090505020303" pitchFamily="18" charset="0"/>
              </a:rPr>
              <a:t>Kingdom</a:t>
            </a:r>
            <a:r>
              <a:rPr lang="en-US" altLang="en-US" sz="2400" b="0" dirty="0">
                <a:latin typeface="Elephant" panose="02020904090505020303" pitchFamily="18" charset="0"/>
              </a:rPr>
              <a:t> comes from two words:</a:t>
            </a:r>
          </a:p>
          <a:p>
            <a:r>
              <a:rPr lang="en-US" altLang="en-US" sz="2400" b="0" dirty="0">
                <a:latin typeface="Elephant" panose="02020904090505020303" pitchFamily="18" charset="0"/>
              </a:rPr>
              <a:t>King and domain – The King’s Domain</a:t>
            </a:r>
          </a:p>
          <a:p>
            <a:endParaRPr lang="en-US" altLang="en-US" sz="2000" b="0" dirty="0">
              <a:latin typeface="Elephant" panose="02020904090505020303" pitchFamily="18" charset="0"/>
            </a:endParaRPr>
          </a:p>
          <a:p>
            <a:r>
              <a:rPr lang="en-US" altLang="en-US" sz="2400" b="0" dirty="0">
                <a:solidFill>
                  <a:srgbClr val="FFFF00"/>
                </a:solidFill>
                <a:latin typeface="Elephant" panose="02020904090505020303" pitchFamily="18" charset="0"/>
              </a:rPr>
              <a:t>Domain </a:t>
            </a:r>
            <a:r>
              <a:rPr lang="en-US" altLang="en-US" sz="2400" b="0" dirty="0">
                <a:latin typeface="Elephant" panose="02020904090505020303" pitchFamily="18" charset="0"/>
              </a:rPr>
              <a:t>is a land or territory that a ruler or government rules or controls</a:t>
            </a:r>
          </a:p>
          <a:p>
            <a:endParaRPr lang="en-US" altLang="en-US" sz="2000" b="0" dirty="0">
              <a:latin typeface="Elephant" panose="02020904090505020303" pitchFamily="18" charset="0"/>
            </a:endParaRPr>
          </a:p>
          <a:p>
            <a:r>
              <a:rPr lang="en-US" altLang="en-US" sz="2400" b="0" dirty="0">
                <a:solidFill>
                  <a:srgbClr val="FFFF00"/>
                </a:solidFill>
                <a:latin typeface="Elephant" panose="02020904090505020303" pitchFamily="18" charset="0"/>
              </a:rPr>
              <a:t>Dominion</a:t>
            </a:r>
            <a:r>
              <a:rPr lang="en-US" altLang="en-US" sz="2400" b="0" dirty="0">
                <a:latin typeface="Elephant" panose="02020904090505020303" pitchFamily="18" charset="0"/>
              </a:rPr>
              <a:t> means to dominate with authority</a:t>
            </a:r>
          </a:p>
          <a:p>
            <a:r>
              <a:rPr lang="en-US" altLang="en-US" sz="2400" b="0" dirty="0">
                <a:latin typeface="Elephant" panose="02020904090505020303" pitchFamily="18" charset="0"/>
              </a:rPr>
              <a:t>and power – to rule in a territory or domain</a:t>
            </a:r>
          </a:p>
          <a:p>
            <a:endParaRPr lang="en-US" altLang="en-US" sz="1200" dirty="0">
              <a:latin typeface="Elephant" panose="02020904090505020303" pitchFamily="18" charset="0"/>
            </a:endParaRPr>
          </a:p>
        </p:txBody>
      </p:sp>
      <p:sp>
        <p:nvSpPr>
          <p:cNvPr id="54277" name="Text Box 6"/>
          <p:cNvSpPr txBox="1">
            <a:spLocks noChangeArrowheads="1"/>
          </p:cNvSpPr>
          <p:nvPr/>
        </p:nvSpPr>
        <p:spPr bwMode="auto">
          <a:xfrm>
            <a:off x="228600" y="4702175"/>
            <a:ext cx="6856413" cy="576263"/>
          </a:xfrm>
          <a:prstGeom prst="rect">
            <a:avLst/>
          </a:prstGeom>
          <a:solidFill>
            <a:srgbClr val="FF0000"/>
          </a:solidFill>
          <a:ln w="571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dirty="0">
                <a:solidFill>
                  <a:srgbClr val="FFFF00"/>
                </a:solidFill>
              </a:rPr>
              <a:t>God and Man Dominion Roles:</a:t>
            </a:r>
          </a:p>
        </p:txBody>
      </p:sp>
      <p:sp>
        <p:nvSpPr>
          <p:cNvPr id="54278" name="Text Box 8"/>
          <p:cNvSpPr txBox="1">
            <a:spLocks noChangeArrowheads="1"/>
          </p:cNvSpPr>
          <p:nvPr/>
        </p:nvSpPr>
        <p:spPr bwMode="auto">
          <a:xfrm>
            <a:off x="228600" y="5375275"/>
            <a:ext cx="6858000" cy="3503613"/>
          </a:xfrm>
          <a:prstGeom prst="rect">
            <a:avLst/>
          </a:prstGeom>
          <a:solidFill>
            <a:srgbClr val="FFFF00"/>
          </a:solidFill>
          <a:ln w="571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800" dirty="0">
                <a:solidFill>
                  <a:srgbClr val="FF0000"/>
                </a:solidFill>
              </a:rPr>
              <a:t>Our Heavenly Father is:</a:t>
            </a:r>
            <a:r>
              <a:rPr lang="en-US" altLang="en-US" sz="1800" dirty="0"/>
              <a:t>       </a:t>
            </a:r>
            <a:r>
              <a:rPr lang="en-US" altLang="en-US" sz="1800" dirty="0">
                <a:solidFill>
                  <a:srgbClr val="0033CC"/>
                </a:solidFill>
              </a:rPr>
              <a:t>As a son of God I Am:</a:t>
            </a:r>
          </a:p>
          <a:p>
            <a:endParaRPr lang="en-US" altLang="en-US" sz="600" dirty="0">
              <a:solidFill>
                <a:srgbClr val="0033CC"/>
              </a:solidFill>
            </a:endParaRPr>
          </a:p>
          <a:p>
            <a:r>
              <a:rPr lang="en-US" altLang="en-US" sz="1800" dirty="0">
                <a:solidFill>
                  <a:srgbClr val="0033CC"/>
                </a:solidFill>
              </a:rPr>
              <a:t> </a:t>
            </a:r>
            <a:r>
              <a:rPr lang="en-US" altLang="en-US" sz="1800" dirty="0">
                <a:solidFill>
                  <a:srgbClr val="FF0000"/>
                </a:solidFill>
              </a:rPr>
              <a:t>- The Great Physician</a:t>
            </a:r>
            <a:r>
              <a:rPr lang="en-US" altLang="en-US" sz="1800" dirty="0">
                <a:solidFill>
                  <a:srgbClr val="0033CC"/>
                </a:solidFill>
              </a:rPr>
              <a:t>            </a:t>
            </a:r>
            <a:r>
              <a:rPr lang="en-US" altLang="en-US" sz="1800" b="0" dirty="0">
                <a:solidFill>
                  <a:srgbClr val="0033CC"/>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physician healing hurts            				  and sickness in our world</a:t>
            </a:r>
          </a:p>
          <a:p>
            <a:endParaRPr lang="en-US" altLang="en-US" sz="400" dirty="0">
              <a:solidFill>
                <a:srgbClr val="0033CC"/>
              </a:solidFill>
              <a:latin typeface="Times New Roman" panose="02020603050405020304" pitchFamily="18" charset="0"/>
            </a:endParaRPr>
          </a:p>
          <a:p>
            <a:r>
              <a:rPr lang="en-US" altLang="en-US" sz="1800" dirty="0">
                <a:solidFill>
                  <a:srgbClr val="0033CC"/>
                </a:solidFill>
                <a:latin typeface="Times New Roman" panose="02020603050405020304" pitchFamily="18" charset="0"/>
              </a:rPr>
              <a:t> </a:t>
            </a:r>
            <a:r>
              <a:rPr lang="en-US" altLang="en-US" sz="1800" b="0" dirty="0">
                <a:solidFill>
                  <a:srgbClr val="FF0000"/>
                </a:solidFill>
              </a:rPr>
              <a:t>- The Great High Priest</a:t>
            </a:r>
            <a:r>
              <a:rPr lang="en-US" altLang="en-US" sz="1800" b="0" dirty="0">
                <a:solidFill>
                  <a:srgbClr val="0033CC"/>
                </a:solidFill>
              </a:rPr>
              <a:t>         </a:t>
            </a:r>
            <a:r>
              <a:rPr lang="en-US" altLang="en-US" sz="1800" b="0" dirty="0">
                <a:solidFill>
                  <a:srgbClr val="003399"/>
                </a:solidFill>
                <a:latin typeface="Times New Roman" panose="02020603050405020304" pitchFamily="18" charset="0"/>
              </a:rPr>
              <a:t>-</a:t>
            </a:r>
            <a:r>
              <a:rPr lang="en-US" altLang="en-US" sz="1800" dirty="0">
                <a:solidFill>
                  <a:srgbClr val="003399"/>
                </a:solidFill>
                <a:latin typeface="Times New Roman" panose="02020603050405020304" pitchFamily="18" charset="0"/>
              </a:rPr>
              <a:t> A priest interceding for the                                     				  needs of our world</a:t>
            </a:r>
          </a:p>
          <a:p>
            <a:endParaRPr lang="en-US" altLang="en-US" sz="400" dirty="0">
              <a:solidFill>
                <a:srgbClr val="0033CC"/>
              </a:solidFill>
              <a:latin typeface="Times New Roman" panose="02020603050405020304" pitchFamily="18" charset="0"/>
            </a:endParaRPr>
          </a:p>
          <a:p>
            <a:r>
              <a:rPr lang="en-US" altLang="en-US" sz="1800" b="0" dirty="0">
                <a:solidFill>
                  <a:srgbClr val="0033CC"/>
                </a:solidFill>
              </a:rPr>
              <a:t> </a:t>
            </a:r>
            <a:r>
              <a:rPr lang="en-US" altLang="en-US" sz="1800" b="0" dirty="0">
                <a:solidFill>
                  <a:srgbClr val="FF0000"/>
                </a:solidFill>
              </a:rPr>
              <a:t>- The Great Commander</a:t>
            </a:r>
            <a:r>
              <a:rPr lang="en-US" altLang="en-US" sz="1800" b="0" dirty="0">
                <a:solidFill>
                  <a:srgbClr val="0033CC"/>
                </a:solidFill>
              </a:rPr>
              <a:t>      </a:t>
            </a:r>
            <a:r>
              <a:rPr lang="en-US" altLang="en-US" sz="1800" b="0" dirty="0">
                <a:solidFill>
                  <a:srgbClr val="003399"/>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soldier fighting the battle</a:t>
            </a:r>
          </a:p>
          <a:p>
            <a:r>
              <a:rPr lang="en-US" altLang="en-US" sz="1800" dirty="0">
                <a:solidFill>
                  <a:srgbClr val="003399"/>
                </a:solidFill>
                <a:latin typeface="Times New Roman" panose="02020603050405020304" pitchFamily="18" charset="0"/>
              </a:rPr>
              <a:t>                                                                  against evil of sin and Satan</a:t>
            </a:r>
          </a:p>
          <a:p>
            <a:endParaRPr lang="en-US" altLang="en-US" sz="400" dirty="0">
              <a:solidFill>
                <a:srgbClr val="003399"/>
              </a:solidFill>
              <a:latin typeface="Times New Roman" panose="02020603050405020304" pitchFamily="18" charset="0"/>
            </a:endParaRPr>
          </a:p>
          <a:p>
            <a:r>
              <a:rPr lang="en-US" altLang="en-US" sz="1800" dirty="0">
                <a:solidFill>
                  <a:srgbClr val="0033CC"/>
                </a:solidFill>
                <a:latin typeface="Times New Roman" panose="02020603050405020304" pitchFamily="18" charset="0"/>
              </a:rPr>
              <a:t> </a:t>
            </a:r>
            <a:r>
              <a:rPr lang="en-US" altLang="en-US" sz="1800" dirty="0">
                <a:solidFill>
                  <a:srgbClr val="FF0000"/>
                </a:solidFill>
              </a:rPr>
              <a:t>- The King of Kings</a:t>
            </a:r>
            <a:r>
              <a:rPr lang="en-US" altLang="en-US" sz="1800" dirty="0">
                <a:solidFill>
                  <a:srgbClr val="0033CC"/>
                </a:solidFill>
              </a:rPr>
              <a:t>                  </a:t>
            </a:r>
            <a:r>
              <a:rPr lang="en-US" altLang="en-US" sz="1800" b="0" dirty="0">
                <a:solidFill>
                  <a:srgbClr val="003399"/>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king with dominion over</a:t>
            </a:r>
          </a:p>
          <a:p>
            <a:r>
              <a:rPr lang="en-US" altLang="en-US" sz="1800" dirty="0">
                <a:solidFill>
                  <a:srgbClr val="003399"/>
                </a:solidFill>
                <a:latin typeface="Times New Roman" panose="02020603050405020304" pitchFamily="18" charset="0"/>
              </a:rPr>
              <a:t>                                                                   the kingdom of Satan</a:t>
            </a:r>
          </a:p>
          <a:p>
            <a:endParaRPr lang="en-US" altLang="en-US" sz="400" dirty="0">
              <a:solidFill>
                <a:srgbClr val="0033CC"/>
              </a:solidFill>
              <a:latin typeface="Times New Roman" panose="02020603050405020304" pitchFamily="18" charset="0"/>
            </a:endParaRPr>
          </a:p>
          <a:p>
            <a:r>
              <a:rPr lang="en-US" altLang="en-US" sz="1800" dirty="0">
                <a:solidFill>
                  <a:srgbClr val="0033CC"/>
                </a:solidFill>
              </a:rPr>
              <a:t> </a:t>
            </a:r>
            <a:r>
              <a:rPr lang="en-US" altLang="en-US" sz="1800" dirty="0">
                <a:solidFill>
                  <a:srgbClr val="FF0000"/>
                </a:solidFill>
              </a:rPr>
              <a:t>- Lord of the Harvest               </a:t>
            </a:r>
            <a:r>
              <a:rPr lang="en-US" altLang="en-US" sz="1800" b="0" dirty="0">
                <a:solidFill>
                  <a:srgbClr val="003399"/>
                </a:solidFill>
                <a:latin typeface="Times New Roman" panose="02020603050405020304" pitchFamily="18" charset="0"/>
              </a:rPr>
              <a:t>- </a:t>
            </a:r>
            <a:r>
              <a:rPr lang="en-US" altLang="en-US" sz="1800" dirty="0">
                <a:solidFill>
                  <a:srgbClr val="003399"/>
                </a:solidFill>
                <a:latin typeface="Times New Roman" panose="02020603050405020304" pitchFamily="18" charset="0"/>
              </a:rPr>
              <a:t>A harvester working in the</a:t>
            </a:r>
          </a:p>
          <a:p>
            <a:r>
              <a:rPr lang="en-US" altLang="en-US" sz="1800" dirty="0">
                <a:solidFill>
                  <a:srgbClr val="003399"/>
                </a:solidFill>
                <a:latin typeface="Times New Roman" panose="02020603050405020304" pitchFamily="18" charset="0"/>
              </a:rPr>
              <a:t>                                                                   harvest field of lost souls</a:t>
            </a:r>
            <a:endParaRPr lang="en-US" altLang="en-US" sz="1800" dirty="0">
              <a:solidFill>
                <a:srgbClr val="003399"/>
              </a:solidFill>
            </a:endParaRPr>
          </a:p>
        </p:txBody>
      </p:sp>
      <p:sp>
        <p:nvSpPr>
          <p:cNvPr id="54279" name="Line 9"/>
          <p:cNvSpPr>
            <a:spLocks noChangeShapeType="1"/>
          </p:cNvSpPr>
          <p:nvPr/>
        </p:nvSpPr>
        <p:spPr bwMode="auto">
          <a:xfrm>
            <a:off x="3810000" y="5413375"/>
            <a:ext cx="0" cy="3429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Tree>
  </p:cSld>
  <p:clrMapOvr>
    <a:masterClrMapping/>
  </p:clrMapOvr>
  <p:transition spd="slow">
    <p:checke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228600" y="168275"/>
            <a:ext cx="6858000" cy="9056688"/>
          </a:xfrm>
          <a:prstGeom prst="rect">
            <a:avLst/>
          </a:prstGeom>
          <a:gradFill rotWithShape="0">
            <a:gsLst>
              <a:gs pos="0">
                <a:srgbClr val="FFFF00"/>
              </a:gs>
              <a:gs pos="100000">
                <a:srgbClr val="FFFFFF"/>
              </a:gs>
            </a:gsLst>
            <a:lin ang="5400000" scaled="1"/>
          </a:gradFill>
          <a:ln w="57150">
            <a:solidFill>
              <a:schemeClr val="tx1"/>
            </a:solidFill>
            <a:miter lim="800000"/>
            <a:headEnd/>
            <a:tailEnd/>
          </a:ln>
        </p:spPr>
        <p:txBody>
          <a:bodyPr lIns="91291" tIns="45645" rIns="91291" bIns="45645">
            <a:spAutoFit/>
          </a:bodyPr>
          <a:lstStyle>
            <a:lvl1pPr marL="1588" indent="7938">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b="1">
                <a:solidFill>
                  <a:srgbClr val="FF0000"/>
                </a:solidFill>
                <a:latin typeface="Rockwell Extra Bold" panose="02060903040505020403" pitchFamily="18" charset="0"/>
              </a:rPr>
              <a:t>EQUIPOS DE MINISTERIO DE CUIDADOS</a:t>
            </a:r>
          </a:p>
          <a:p>
            <a:endParaRPr lang="en-US" altLang="en-US" sz="800" b="1">
              <a:solidFill>
                <a:srgbClr val="FF0066"/>
              </a:solidFill>
              <a:latin typeface="Rockwell Extra Bold" panose="02060903040505020403" pitchFamily="18" charset="0"/>
            </a:endParaRPr>
          </a:p>
          <a:p>
            <a:r>
              <a:rPr lang="en-US" altLang="en-US" sz="1800" b="1">
                <a:latin typeface="Times New Roman" panose="02020603050405020304" pitchFamily="18" charset="0"/>
              </a:rPr>
              <a:t>1. EQUIPO UNO – VISITAS SEMANA UNO</a:t>
            </a:r>
          </a:p>
          <a:p>
            <a:r>
              <a:rPr lang="en-US" altLang="en-US" sz="1800" b="1">
                <a:latin typeface="Times New Roman" panose="02020603050405020304" pitchFamily="18" charset="0"/>
              </a:rPr>
              <a:t>         MINISTRALES POR 4-5 SEMANAS</a:t>
            </a:r>
          </a:p>
          <a:p>
            <a:endParaRPr lang="en-US" altLang="en-US" sz="400" b="1">
              <a:latin typeface="Times New Roman" panose="02020603050405020304" pitchFamily="18" charset="0"/>
            </a:endParaRPr>
          </a:p>
          <a:p>
            <a:r>
              <a:rPr lang="en-US" altLang="en-US" sz="1800" b="1">
                <a:solidFill>
                  <a:srgbClr val="FF0066"/>
                </a:solidFill>
                <a:latin typeface="Times New Roman" panose="02020603050405020304" pitchFamily="18" charset="0"/>
              </a:rPr>
              <a:t>     </a:t>
            </a:r>
            <a:r>
              <a:rPr lang="en-US" altLang="en-US" sz="1700" b="1">
                <a:solidFill>
                  <a:srgbClr val="FF0000"/>
                </a:solidFill>
                <a:latin typeface="Times New Roman" panose="02020603050405020304" pitchFamily="18" charset="0"/>
              </a:rPr>
              <a:t>1.1 SEMANA UNO – </a:t>
            </a:r>
            <a:r>
              <a:rPr lang="en-US" altLang="en-US" sz="1900" u="sng">
                <a:solidFill>
                  <a:srgbClr val="FF0000"/>
                </a:solidFill>
              </a:rPr>
              <a:t>MINISTERIO DE IMPACTO</a:t>
            </a:r>
          </a:p>
          <a:p>
            <a:r>
              <a:rPr lang="en-US" altLang="en-US" sz="1700" b="1">
                <a:solidFill>
                  <a:srgbClr val="FF0000"/>
                </a:solidFill>
                <a:latin typeface="Times New Roman" panose="02020603050405020304" pitchFamily="18" charset="0"/>
              </a:rPr>
              <a:t>           (PRIMER CULTO DE LA VISITA)</a:t>
            </a:r>
          </a:p>
          <a:p>
            <a:r>
              <a:rPr lang="en-US" altLang="en-US" sz="1700" b="1">
                <a:solidFill>
                  <a:srgbClr val="FF0000"/>
                </a:solidFill>
                <a:latin typeface="Times New Roman" panose="02020603050405020304" pitchFamily="18" charset="0"/>
              </a:rPr>
              <a:t>       -  SIÉNTATE CON LA VISITA EN LA IGLESIA CUANDO SEA</a:t>
            </a:r>
          </a:p>
          <a:p>
            <a:r>
              <a:rPr lang="en-US" altLang="en-US" sz="1700" b="1">
                <a:solidFill>
                  <a:srgbClr val="FF0000"/>
                </a:solidFill>
                <a:latin typeface="Times New Roman" panose="02020603050405020304" pitchFamily="18" charset="0"/>
              </a:rPr>
              <a:t>          APROPIADO</a:t>
            </a:r>
          </a:p>
          <a:p>
            <a:r>
              <a:rPr lang="en-US" altLang="en-US" sz="1700" b="1">
                <a:solidFill>
                  <a:srgbClr val="FF0000"/>
                </a:solidFill>
                <a:latin typeface="Times New Roman" panose="02020603050405020304" pitchFamily="18" charset="0"/>
              </a:rPr>
              <a:t>       -  PREGUNTA SI HAY ALGUNA NECESIDAD POR LA QUE</a:t>
            </a:r>
          </a:p>
          <a:p>
            <a:r>
              <a:rPr lang="en-US" altLang="en-US" sz="1700" b="1">
                <a:solidFill>
                  <a:srgbClr val="FF0000"/>
                </a:solidFill>
                <a:latin typeface="Times New Roman" panose="02020603050405020304" pitchFamily="18" charset="0"/>
              </a:rPr>
              <a:t>          ORAR CON ELLOS ANTES QUE SE VAYAN</a:t>
            </a:r>
          </a:p>
          <a:p>
            <a:r>
              <a:rPr lang="en-US" altLang="en-US" sz="1700" b="1">
                <a:solidFill>
                  <a:srgbClr val="FF0000"/>
                </a:solidFill>
                <a:latin typeface="Times New Roman" panose="02020603050405020304" pitchFamily="18" charset="0"/>
              </a:rPr>
              <a:t>       -  ORA POR SUS NECESIDADES</a:t>
            </a:r>
          </a:p>
          <a:p>
            <a:r>
              <a:rPr lang="en-US" altLang="en-US" sz="1700" b="1">
                <a:solidFill>
                  <a:srgbClr val="FF0000"/>
                </a:solidFill>
                <a:latin typeface="Times New Roman" panose="02020603050405020304" pitchFamily="18" charset="0"/>
              </a:rPr>
              <a:t>       -  COMIENZA A CONSTRUIR UNA RELACIÓN</a:t>
            </a:r>
            <a:r>
              <a:rPr lang="en-US" altLang="en-US" sz="1700" b="1">
                <a:solidFill>
                  <a:srgbClr val="FF0066"/>
                </a:solidFill>
                <a:latin typeface="Times New Roman" panose="02020603050405020304" pitchFamily="18" charset="0"/>
              </a:rPr>
              <a:t>                 </a:t>
            </a:r>
          </a:p>
          <a:p>
            <a:endParaRPr lang="en-US" altLang="en-US" sz="800" b="1">
              <a:solidFill>
                <a:srgbClr val="FF0066"/>
              </a:solidFill>
              <a:latin typeface="Times New Roman" panose="02020603050405020304" pitchFamily="18" charset="0"/>
            </a:endParaRPr>
          </a:p>
          <a:p>
            <a:r>
              <a:rPr lang="en-US" altLang="en-US" sz="1800" b="1">
                <a:solidFill>
                  <a:srgbClr val="FF0066"/>
                </a:solidFill>
                <a:latin typeface="Times New Roman" panose="02020603050405020304" pitchFamily="18" charset="0"/>
              </a:rPr>
              <a:t>     </a:t>
            </a:r>
            <a:r>
              <a:rPr lang="en-US" altLang="en-US" sz="1700" b="1">
                <a:solidFill>
                  <a:schemeClr val="accent2"/>
                </a:solidFill>
                <a:latin typeface="Times New Roman" panose="02020603050405020304" pitchFamily="18" charset="0"/>
              </a:rPr>
              <a:t>1.2 SEMANA UNO – </a:t>
            </a:r>
            <a:r>
              <a:rPr lang="en-US" altLang="en-US" sz="1900" u="sng">
                <a:solidFill>
                  <a:schemeClr val="accent2"/>
                </a:solidFill>
              </a:rPr>
              <a:t>MINISTERIO DE BÚSQUEDA</a:t>
            </a:r>
          </a:p>
          <a:p>
            <a:r>
              <a:rPr lang="en-US" altLang="en-US" sz="1700" b="1">
                <a:solidFill>
                  <a:srgbClr val="FF0066"/>
                </a:solidFill>
                <a:latin typeface="Times New Roman" panose="02020603050405020304" pitchFamily="18" charset="0"/>
              </a:rPr>
              <a:t>           </a:t>
            </a:r>
            <a:r>
              <a:rPr lang="en-US" altLang="en-US" sz="1700" b="1">
                <a:solidFill>
                  <a:schemeClr val="accent2"/>
                </a:solidFill>
                <a:latin typeface="Times New Roman" panose="02020603050405020304" pitchFamily="18" charset="0"/>
              </a:rPr>
              <a:t>REALIZA 2-4 DEPÓSITOS DE AMOR </a:t>
            </a:r>
          </a:p>
          <a:p>
            <a:r>
              <a:rPr lang="en-US" altLang="en-US" sz="1800" b="1">
                <a:solidFill>
                  <a:schemeClr val="accent2"/>
                </a:solidFill>
                <a:latin typeface="Times New Roman" panose="02020603050405020304" pitchFamily="18" charset="0"/>
              </a:rPr>
              <a:t>          </a:t>
            </a:r>
            <a:r>
              <a:rPr lang="en-US" altLang="en-US" sz="1500" b="1">
                <a:solidFill>
                  <a:schemeClr val="accent2"/>
                </a:solidFill>
                <a:latin typeface="Times New Roman" panose="02020603050405020304" pitchFamily="18" charset="0"/>
              </a:rPr>
              <a:t>(DEPENDIENDO DE LA EXPRESIÓN DE SUS NECESIDADES)</a:t>
            </a:r>
          </a:p>
          <a:p>
            <a:r>
              <a:rPr lang="en-US" altLang="en-US" sz="1400" b="1">
                <a:solidFill>
                  <a:schemeClr val="accent2"/>
                </a:solidFill>
                <a:latin typeface="Times New Roman" panose="02020603050405020304" pitchFamily="18" charset="0"/>
              </a:rPr>
              <a:t>        EJEMPLO: GALLETAS, LLAMADAS (ORACIÓN POR SUS NECESIDADES),  </a:t>
            </a:r>
          </a:p>
          <a:p>
            <a:r>
              <a:rPr lang="en-US" altLang="en-US" sz="1400" b="1">
                <a:solidFill>
                  <a:schemeClr val="accent2"/>
                </a:solidFill>
                <a:latin typeface="Times New Roman" panose="02020603050405020304" pitchFamily="18" charset="0"/>
              </a:rPr>
              <a:t>        CARTA (ORANDO POR TI), VISITA EN CASA (ORA CON ELLOS),</a:t>
            </a:r>
          </a:p>
          <a:p>
            <a:r>
              <a:rPr lang="en-US" altLang="en-US" sz="1400" b="1">
                <a:solidFill>
                  <a:schemeClr val="accent2"/>
                </a:solidFill>
                <a:latin typeface="Times New Roman" panose="02020603050405020304" pitchFamily="18" charset="0"/>
              </a:rPr>
              <a:t>        LLÁMALOS PARA RECOGERLOS PARA IR A LA IGLESIA, O</a:t>
            </a:r>
          </a:p>
          <a:p>
            <a:r>
              <a:rPr lang="en-US" altLang="en-US" sz="1400" b="1">
                <a:solidFill>
                  <a:schemeClr val="accent2"/>
                </a:solidFill>
                <a:latin typeface="Times New Roman" panose="02020603050405020304" pitchFamily="18" charset="0"/>
              </a:rPr>
              <a:t>        ENCUÉNTRALOS EN LA IGLESIA, ETC. (ORA POR SUS NECESIDADES)</a:t>
            </a:r>
          </a:p>
          <a:p>
            <a:endParaRPr lang="en-US" altLang="en-US" sz="800" b="1">
              <a:solidFill>
                <a:schemeClr val="accent2"/>
              </a:solidFill>
              <a:latin typeface="Times New Roman" panose="02020603050405020304" pitchFamily="18" charset="0"/>
            </a:endParaRPr>
          </a:p>
          <a:p>
            <a:r>
              <a:rPr lang="en-US" altLang="en-US" sz="1800" b="1">
                <a:solidFill>
                  <a:schemeClr val="accent2"/>
                </a:solidFill>
                <a:latin typeface="Times New Roman" panose="02020603050405020304" pitchFamily="18" charset="0"/>
              </a:rPr>
              <a:t>      </a:t>
            </a:r>
            <a:r>
              <a:rPr lang="en-US" altLang="en-US" sz="1700" b="1">
                <a:solidFill>
                  <a:schemeClr val="accent2"/>
                </a:solidFill>
                <a:latin typeface="Times New Roman" panose="02020603050405020304" pitchFamily="18" charset="0"/>
              </a:rPr>
              <a:t>1.3 SIGUIENTES 4-5 SEMANAS – </a:t>
            </a:r>
            <a:r>
              <a:rPr lang="en-US" altLang="en-US" sz="1900" u="sng">
                <a:solidFill>
                  <a:schemeClr val="accent2"/>
                </a:solidFill>
              </a:rPr>
              <a:t>MINISTERIO DE</a:t>
            </a:r>
          </a:p>
          <a:p>
            <a:r>
              <a:rPr lang="en-US" altLang="en-US" sz="1900">
                <a:solidFill>
                  <a:schemeClr val="accent2"/>
                </a:solidFill>
              </a:rPr>
              <a:t>        </a:t>
            </a:r>
            <a:r>
              <a:rPr lang="en-US" altLang="en-US" sz="1900" u="sng">
                <a:solidFill>
                  <a:schemeClr val="accent2"/>
                </a:solidFill>
              </a:rPr>
              <a:t>BÚSQUEDA</a:t>
            </a:r>
          </a:p>
          <a:p>
            <a:r>
              <a:rPr lang="en-US" altLang="en-US" sz="1700" b="1">
                <a:solidFill>
                  <a:schemeClr val="accent2"/>
                </a:solidFill>
                <a:latin typeface="Times New Roman" panose="02020603050405020304" pitchFamily="18" charset="0"/>
              </a:rPr>
              <a:t>            SEGUIMIENTO CONTINUO (1-2 TOQUES CADA SEMANA)</a:t>
            </a:r>
          </a:p>
          <a:p>
            <a:r>
              <a:rPr lang="en-US" altLang="en-US" sz="1400" b="1">
                <a:solidFill>
                  <a:schemeClr val="accent2"/>
                </a:solidFill>
                <a:latin typeface="Times New Roman" panose="02020603050405020304" pitchFamily="18" charset="0"/>
              </a:rPr>
              <a:t>       EJEMPLO: LLAMADAS, ENCUENTRO PARA COMER, ENCUENTRO EN LA</a:t>
            </a:r>
          </a:p>
          <a:p>
            <a:r>
              <a:rPr lang="en-US" altLang="en-US" sz="1400" b="1">
                <a:solidFill>
                  <a:schemeClr val="accent2"/>
                </a:solidFill>
                <a:latin typeface="Times New Roman" panose="02020603050405020304" pitchFamily="18" charset="0"/>
              </a:rPr>
              <a:t>       IGLESIA, VISITAS A CASA, REFIÉRETE A SUS NECESIDADES Y NUESTRA</a:t>
            </a:r>
          </a:p>
          <a:p>
            <a:r>
              <a:rPr lang="en-US" altLang="en-US" sz="1400" b="1">
                <a:solidFill>
                  <a:schemeClr val="accent2"/>
                </a:solidFill>
                <a:latin typeface="Times New Roman" panose="02020603050405020304" pitchFamily="18" charset="0"/>
              </a:rPr>
              <a:t>       ORACIÓN POR SUS NECESIDADES</a:t>
            </a:r>
          </a:p>
          <a:p>
            <a:endParaRPr lang="en-US" altLang="en-US" sz="800" b="1">
              <a:solidFill>
                <a:schemeClr val="accent2"/>
              </a:solidFill>
              <a:latin typeface="Times New Roman" panose="02020603050405020304" pitchFamily="18" charset="0"/>
            </a:endParaRPr>
          </a:p>
          <a:p>
            <a:r>
              <a:rPr lang="en-US" altLang="en-US" sz="1800" b="1">
                <a:solidFill>
                  <a:schemeClr val="accent2"/>
                </a:solidFill>
                <a:latin typeface="Times New Roman" panose="02020603050405020304" pitchFamily="18" charset="0"/>
              </a:rPr>
              <a:t>2. EQUIPO DOS          - VISITAS SEMANA 2</a:t>
            </a:r>
          </a:p>
          <a:p>
            <a:r>
              <a:rPr lang="en-US" altLang="en-US" sz="1800" b="1">
                <a:solidFill>
                  <a:schemeClr val="accent2"/>
                </a:solidFill>
                <a:latin typeface="Times New Roman" panose="02020603050405020304" pitchFamily="18" charset="0"/>
              </a:rPr>
              <a:t>3. EQUIPO TRES        - VISITAS SEMANA 3</a:t>
            </a:r>
          </a:p>
          <a:p>
            <a:r>
              <a:rPr lang="en-US" altLang="en-US" sz="1800" b="1">
                <a:solidFill>
                  <a:schemeClr val="accent2"/>
                </a:solidFill>
                <a:latin typeface="Times New Roman" panose="02020603050405020304" pitchFamily="18" charset="0"/>
              </a:rPr>
              <a:t>4. EQUIPO CUATRO - VISITAS SEMANA 4</a:t>
            </a:r>
          </a:p>
          <a:p>
            <a:r>
              <a:rPr lang="en-US" altLang="en-US" sz="1800" b="1" i="1">
                <a:solidFill>
                  <a:schemeClr val="accent2"/>
                </a:solidFill>
                <a:latin typeface="Times New Roman" panose="02020603050405020304" pitchFamily="18" charset="0"/>
              </a:rPr>
              <a:t>5. EQUIPO CINCO      - VISITAS SEMANA 5 (SI HAY 5 EQUIPOS)</a:t>
            </a:r>
          </a:p>
          <a:p>
            <a:endParaRPr lang="en-US" altLang="en-US" sz="1200" b="1" i="1">
              <a:solidFill>
                <a:schemeClr val="accent2"/>
              </a:solidFill>
              <a:latin typeface="Times New Roman" panose="02020603050405020304" pitchFamily="18" charset="0"/>
            </a:endParaRPr>
          </a:p>
          <a:p>
            <a:pPr algn="ctr"/>
            <a:r>
              <a:rPr lang="en-US" altLang="en-US" sz="2000">
                <a:solidFill>
                  <a:srgbClr val="006600"/>
                </a:solidFill>
              </a:rPr>
              <a:t>VUELVE A COMENZAR CON EL EQUIPO UNO </a:t>
            </a:r>
            <a:endParaRPr lang="en-US" altLang="en-US" sz="1800" b="1">
              <a:solidFill>
                <a:schemeClr val="accent2"/>
              </a:solidFill>
              <a:latin typeface="Times New Roman" panose="02020603050405020304" pitchFamily="18" charset="0"/>
            </a:endParaRPr>
          </a:p>
        </p:txBody>
      </p:sp>
      <p:sp>
        <p:nvSpPr>
          <p:cNvPr id="351235" name="AutoShape 3"/>
          <p:cNvSpPr>
            <a:spLocks noChangeArrowheads="1"/>
          </p:cNvSpPr>
          <p:nvPr/>
        </p:nvSpPr>
        <p:spPr bwMode="auto">
          <a:xfrm>
            <a:off x="6096000" y="7461250"/>
            <a:ext cx="852488" cy="7334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6600"/>
          </a:solidFill>
          <a:ln w="9525">
            <a:solidFill>
              <a:srgbClr val="006600"/>
            </a:solidFill>
            <a:miter lim="800000"/>
            <a:headEnd/>
            <a:tailEnd/>
          </a:ln>
        </p:spPr>
        <p:txBody>
          <a:bodyPr wrap="none" lIns="91291" tIns="45645" rIns="91291" bIns="45645" anchor="ctr"/>
          <a:lstStyle/>
          <a:p>
            <a:endParaRPr lang="en-US"/>
          </a:p>
        </p:txBody>
      </p:sp>
      <p:sp>
        <p:nvSpPr>
          <p:cNvPr id="351236" name="Text Box 4"/>
          <p:cNvSpPr txBox="1">
            <a:spLocks noChangeArrowheads="1"/>
          </p:cNvSpPr>
          <p:nvPr/>
        </p:nvSpPr>
        <p:spPr bwMode="auto">
          <a:xfrm>
            <a:off x="7602538" y="7442200"/>
            <a:ext cx="1873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1" tIns="45645" rIns="91291" bIns="45645">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Tree>
  </p:cSld>
  <p:clrMapOvr>
    <a:masterClrMapping/>
  </p:clrMapOvr>
  <p:transition spd="slow">
    <p:checke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152400" y="92075"/>
            <a:ext cx="7026275" cy="1733550"/>
          </a:xfrm>
          <a:prstGeom prst="rect">
            <a:avLst/>
          </a:prstGeom>
          <a:solidFill>
            <a:srgbClr val="660066"/>
          </a:soli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b="1">
                <a:solidFill>
                  <a:srgbClr val="993366"/>
                </a:solidFill>
                <a:latin typeface="Rockwell Extra Bold" panose="02060903040505020403" pitchFamily="18" charset="0"/>
              </a:rPr>
              <a:t> </a:t>
            </a:r>
            <a:r>
              <a:rPr lang="en-US" altLang="en-US" sz="2900" b="1">
                <a:solidFill>
                  <a:schemeClr val="bg1"/>
                </a:solidFill>
                <a:latin typeface="Rockwell Extra Bold" panose="02060903040505020403" pitchFamily="18" charset="0"/>
              </a:rPr>
              <a:t>MINISTERIO DE DISCIPULADO</a:t>
            </a:r>
            <a:endParaRPr lang="en-US" altLang="en-US" sz="3400" b="1">
              <a:solidFill>
                <a:schemeClr val="bg1"/>
              </a:solidFill>
              <a:latin typeface="Rockwell Extra Bold" panose="02060903040505020403" pitchFamily="18" charset="0"/>
            </a:endParaRPr>
          </a:p>
          <a:p>
            <a:pPr algn="ctr"/>
            <a:r>
              <a:rPr lang="en-US" altLang="en-US" sz="3200" b="1">
                <a:solidFill>
                  <a:schemeClr val="bg1"/>
                </a:solidFill>
                <a:latin typeface="Rockwell Extra Bold" panose="02060903040505020403" pitchFamily="18" charset="0"/>
              </a:rPr>
              <a:t>  </a:t>
            </a:r>
            <a:r>
              <a:rPr lang="en-US" altLang="en-US" sz="2000" b="1">
                <a:solidFill>
                  <a:schemeClr val="bg1"/>
                </a:solidFill>
                <a:latin typeface="Rockwell Extra Bold" panose="02060903040505020403" pitchFamily="18" charset="0"/>
              </a:rPr>
              <a:t>No es la responsabilidad del equipo de ministerio de cuidados críticos trabajar con la visita las primeras semanas.</a:t>
            </a:r>
          </a:p>
        </p:txBody>
      </p:sp>
      <p:sp>
        <p:nvSpPr>
          <p:cNvPr id="353283" name="Text Box 3"/>
          <p:cNvSpPr txBox="1">
            <a:spLocks noChangeArrowheads="1"/>
          </p:cNvSpPr>
          <p:nvPr/>
        </p:nvSpPr>
        <p:spPr bwMode="auto">
          <a:xfrm>
            <a:off x="152400" y="1962150"/>
            <a:ext cx="7086600" cy="7197725"/>
          </a:xfrm>
          <a:prstGeom prst="rect">
            <a:avLst/>
          </a:prstGeom>
          <a:gradFill rotWithShape="0">
            <a:gsLst>
              <a:gs pos="0">
                <a:srgbClr val="660066"/>
              </a:gs>
              <a:gs pos="50000">
                <a:srgbClr val="FF0000"/>
              </a:gs>
              <a:gs pos="100000">
                <a:srgbClr val="660066"/>
              </a:gs>
            </a:gsLst>
            <a:lin ang="0" scaled="1"/>
          </a:gradFill>
          <a:ln w="57150">
            <a:solidFill>
              <a:schemeClr val="tx1"/>
            </a:solidFill>
            <a:miter lim="800000"/>
            <a:headEnd/>
            <a:tailEnd/>
          </a:ln>
        </p:spPr>
        <p:txBody>
          <a:bodyPr lIns="91278" tIns="45639" rIns="91278" bIns="4563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b="1">
              <a:solidFill>
                <a:schemeClr val="bg1"/>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SEMANAS 6 – 52</a:t>
            </a:r>
          </a:p>
          <a:p>
            <a:endParaRPr lang="en-US" altLang="en-US" sz="1200" b="1">
              <a:solidFill>
                <a:schemeClr val="bg1"/>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a:t>
            </a:r>
            <a:r>
              <a:rPr lang="en-US" altLang="en-US" sz="2900" b="1">
                <a:solidFill>
                  <a:srgbClr val="FFFF00"/>
                </a:solidFill>
                <a:latin typeface="Rockwell Extra Bold" panose="02060903040505020403" pitchFamily="18" charset="0"/>
              </a:rPr>
              <a:t>- ESTUDIOS BÍBLICOS EN CASA</a:t>
            </a:r>
          </a:p>
          <a:p>
            <a:endParaRPr lang="en-US" altLang="en-US" sz="300" b="1">
              <a:solidFill>
                <a:srgbClr val="FFFF00"/>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 CLASES DE NUEVOS </a:t>
            </a:r>
          </a:p>
          <a:p>
            <a:r>
              <a:rPr lang="en-US" altLang="en-US" sz="2900" b="1">
                <a:solidFill>
                  <a:schemeClr val="bg1"/>
                </a:solidFill>
                <a:latin typeface="Rockwell Extra Bold" panose="02060903040505020403" pitchFamily="18" charset="0"/>
              </a:rPr>
              <a:t>     CONVERTIDOS</a:t>
            </a:r>
            <a:endParaRPr lang="en-US" altLang="en-US" sz="300" b="1">
              <a:solidFill>
                <a:schemeClr val="bg1"/>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a:t>
            </a:r>
            <a:r>
              <a:rPr lang="en-US" altLang="en-US" sz="2900" b="1">
                <a:solidFill>
                  <a:srgbClr val="FFFF00"/>
                </a:solidFill>
                <a:latin typeface="Rockwell Extra Bold" panose="02060903040505020403" pitchFamily="18" charset="0"/>
              </a:rPr>
              <a:t>- REUNIONES DE    </a:t>
            </a:r>
          </a:p>
          <a:p>
            <a:r>
              <a:rPr lang="en-US" altLang="en-US" sz="2900" b="1">
                <a:solidFill>
                  <a:srgbClr val="FFFF00"/>
                </a:solidFill>
                <a:latin typeface="Rockwell Extra Bold" panose="02060903040505020403" pitchFamily="18" charset="0"/>
              </a:rPr>
              <a:t>     COMPAÑERISMO EN CASA  </a:t>
            </a:r>
          </a:p>
          <a:p>
            <a:r>
              <a:rPr lang="en-US" altLang="en-US" sz="2900" b="1">
                <a:solidFill>
                  <a:srgbClr val="FFFF00"/>
                </a:solidFill>
                <a:latin typeface="Rockwell Extra Bold" panose="02060903040505020403" pitchFamily="18" charset="0"/>
              </a:rPr>
              <a:t>     </a:t>
            </a:r>
            <a:r>
              <a:rPr lang="en-US" altLang="en-US" sz="1900" b="1">
                <a:solidFill>
                  <a:srgbClr val="FFFF00"/>
                </a:solidFill>
                <a:latin typeface="Rockwell Extra Bold" panose="02060903040505020403" pitchFamily="18" charset="0"/>
              </a:rPr>
              <a:t>(COMIDA Y COMPAÑERISMO UNA VEZ   </a:t>
            </a:r>
          </a:p>
          <a:p>
            <a:r>
              <a:rPr lang="en-US" altLang="en-US" sz="1900" b="1">
                <a:solidFill>
                  <a:srgbClr val="FFFF00"/>
                </a:solidFill>
                <a:latin typeface="Rockwell Extra Bold" panose="02060903040505020403" pitchFamily="18" charset="0"/>
              </a:rPr>
              <a:t>        CADA 4-6 SEMANAS)</a:t>
            </a:r>
          </a:p>
          <a:p>
            <a:endParaRPr lang="en-US" altLang="en-US" sz="300" b="1">
              <a:solidFill>
                <a:srgbClr val="FFFF00"/>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 AMIGOS</a:t>
            </a:r>
          </a:p>
          <a:p>
            <a:endParaRPr lang="en-US" altLang="en-US" sz="300" b="1">
              <a:solidFill>
                <a:schemeClr val="bg1"/>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a:t>
            </a:r>
            <a:r>
              <a:rPr lang="en-US" altLang="en-US" sz="2900" b="1">
                <a:solidFill>
                  <a:srgbClr val="FFFF00"/>
                </a:solidFill>
                <a:latin typeface="Rockwell Extra Bold" panose="02060903040505020403" pitchFamily="18" charset="0"/>
              </a:rPr>
              <a:t>- MENTOR  (UNO A UNO)</a:t>
            </a:r>
          </a:p>
          <a:p>
            <a:endParaRPr lang="en-US" altLang="en-US" sz="300" b="1">
              <a:solidFill>
                <a:srgbClr val="FFFF00"/>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 TAN PRONTO COMO SEA </a:t>
            </a:r>
          </a:p>
          <a:p>
            <a:r>
              <a:rPr lang="en-US" altLang="en-US" sz="2900" b="1">
                <a:solidFill>
                  <a:schemeClr val="bg1"/>
                </a:solidFill>
                <a:latin typeface="Rockwell Extra Bold" panose="02060903040505020403" pitchFamily="18" charset="0"/>
              </a:rPr>
              <a:t>     ADECUADO UNA TAREA A </a:t>
            </a:r>
          </a:p>
          <a:p>
            <a:r>
              <a:rPr lang="en-US" altLang="en-US" sz="2900" b="1">
                <a:solidFill>
                  <a:schemeClr val="bg1"/>
                </a:solidFill>
                <a:latin typeface="Rockwell Extra Bold" panose="02060903040505020403" pitchFamily="18" charset="0"/>
              </a:rPr>
              <a:t>     REALIZAR EN LA IGLESIA</a:t>
            </a:r>
          </a:p>
          <a:p>
            <a:endParaRPr lang="en-US" altLang="en-US" sz="300" b="1">
              <a:solidFill>
                <a:schemeClr val="bg1"/>
              </a:solidFill>
              <a:latin typeface="Rockwell Extra Bold" panose="02060903040505020403" pitchFamily="18" charset="0"/>
            </a:endParaRPr>
          </a:p>
          <a:p>
            <a:r>
              <a:rPr lang="en-US" altLang="en-US" sz="2900" b="1">
                <a:solidFill>
                  <a:schemeClr val="bg1"/>
                </a:solidFill>
                <a:latin typeface="Rockwell Extra Bold" panose="02060903040505020403" pitchFamily="18" charset="0"/>
              </a:rPr>
              <a:t>  </a:t>
            </a:r>
            <a:r>
              <a:rPr lang="en-US" altLang="en-US" sz="2900" b="1">
                <a:solidFill>
                  <a:srgbClr val="FFFF00"/>
                </a:solidFill>
                <a:latin typeface="Rockwell Extra Bold" panose="02060903040505020403" pitchFamily="18" charset="0"/>
              </a:rPr>
              <a:t>-  OTRO ?</a:t>
            </a:r>
          </a:p>
          <a:p>
            <a:endParaRPr lang="en-US" altLang="en-US" sz="3200" b="1">
              <a:solidFill>
                <a:srgbClr val="FFFF00"/>
              </a:solidFill>
              <a:latin typeface="Times New Roman" panose="02020603050405020304" pitchFamily="18" charset="0"/>
            </a:endParaRPr>
          </a:p>
        </p:txBody>
      </p:sp>
    </p:spTree>
  </p:cSld>
  <p:clrMapOvr>
    <a:masterClrMapping/>
  </p:clrMapOvr>
  <p:transition spd="slow">
    <p:checke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152400" y="53975"/>
            <a:ext cx="7010400" cy="1511300"/>
          </a:xfrm>
          <a:prstGeom prst="rect">
            <a:avLst/>
          </a:prstGeom>
          <a:gradFill rotWithShape="1">
            <a:gsLst>
              <a:gs pos="0">
                <a:srgbClr val="FFFF00"/>
              </a:gs>
              <a:gs pos="50000">
                <a:srgbClr val="FFFFFF"/>
              </a:gs>
              <a:gs pos="100000">
                <a:srgbClr val="FFFF00"/>
              </a:gs>
            </a:gsLst>
            <a:lin ang="0" scaled="1"/>
          </a:gradFill>
          <a:ln w="762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300">
                <a:solidFill>
                  <a:srgbClr val="FF0000"/>
                </a:solidFill>
                <a:cs typeface="Times New Roman" panose="02020603050405020304" pitchFamily="18" charset="0"/>
              </a:rPr>
              <a:t>EQUIPOS DE MINISTERIO DE COMPASIÓN Y CUIDADOS</a:t>
            </a:r>
            <a:endParaRPr lang="en-US" altLang="en-US" sz="800">
              <a:solidFill>
                <a:srgbClr val="FF0000"/>
              </a:solidFill>
              <a:cs typeface="Times New Roman" panose="02020603050405020304" pitchFamily="18" charset="0"/>
            </a:endParaRPr>
          </a:p>
          <a:p>
            <a:pPr algn="ctr"/>
            <a:r>
              <a:rPr lang="en-US" altLang="en-US" sz="1800" i="1">
                <a:solidFill>
                  <a:srgbClr val="FF0000"/>
                </a:solidFill>
                <a:cs typeface="Times New Roman" panose="02020603050405020304" pitchFamily="18" charset="0"/>
              </a:rPr>
              <a:t>EQUIPOS DE CUIDADOS Y EQUIPOS DE ORACIÓN </a:t>
            </a:r>
            <a:r>
              <a:rPr lang="en-US" altLang="en-US" sz="1800" i="1">
                <a:solidFill>
                  <a:srgbClr val="FF0000"/>
                </a:solidFill>
                <a:latin typeface="Times" panose="02020603050405020304" pitchFamily="18" charset="0"/>
                <a:cs typeface="Times New Roman" panose="02020603050405020304" pitchFamily="18" charset="0"/>
              </a:rPr>
              <a:t>–</a:t>
            </a:r>
            <a:r>
              <a:rPr lang="en-US" altLang="en-US" sz="1800" i="1">
                <a:solidFill>
                  <a:srgbClr val="FF0000"/>
                </a:solidFill>
                <a:cs typeface="Times New Roman" panose="02020603050405020304" pitchFamily="18" charset="0"/>
              </a:rPr>
              <a:t> CICLO DE 4 SEMANAS</a:t>
            </a:r>
          </a:p>
          <a:p>
            <a:pPr algn="ctr"/>
            <a:endParaRPr lang="en-US" altLang="en-US" i="1">
              <a:solidFill>
                <a:srgbClr val="FF0000"/>
              </a:solidFill>
            </a:endParaRPr>
          </a:p>
        </p:txBody>
      </p:sp>
      <p:sp>
        <p:nvSpPr>
          <p:cNvPr id="355331" name="Text Box 3"/>
          <p:cNvSpPr txBox="1">
            <a:spLocks noChangeArrowheads="1"/>
          </p:cNvSpPr>
          <p:nvPr/>
        </p:nvSpPr>
        <p:spPr bwMode="auto">
          <a:xfrm>
            <a:off x="228600" y="1673225"/>
            <a:ext cx="5689600" cy="1444625"/>
          </a:xfrm>
          <a:prstGeom prst="rect">
            <a:avLst/>
          </a:prstGeom>
          <a:solidFill>
            <a:srgbClr val="FF0000"/>
          </a:solidFill>
          <a:ln w="762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400" b="1">
                <a:solidFill>
                  <a:schemeClr val="bg1"/>
                </a:solidFill>
                <a:cs typeface="Times New Roman" panose="02020603050405020304" pitchFamily="18" charset="0"/>
              </a:rPr>
              <a:t>MINISTERIO DE CUIDADOS - EQUIPO 1   -  VISITAS SEMANA 1</a:t>
            </a:r>
          </a:p>
          <a:p>
            <a:pPr>
              <a:spcBef>
                <a:spcPct val="50000"/>
              </a:spcBef>
            </a:pPr>
            <a:r>
              <a:rPr lang="en-US" altLang="en-US" sz="1400" b="1">
                <a:solidFill>
                  <a:schemeClr val="bg1"/>
                </a:solidFill>
                <a:cs typeface="Times New Roman" panose="02020603050405020304" pitchFamily="18" charset="0"/>
              </a:rPr>
              <a:t>MINISTERIO DE ORACIÓN  - EQUIPO 1   -  SEMANA 1 NECESIDADES</a:t>
            </a:r>
          </a:p>
          <a:p>
            <a:pPr>
              <a:spcBef>
                <a:spcPct val="50000"/>
              </a:spcBef>
            </a:pPr>
            <a:r>
              <a:rPr lang="en-US" altLang="en-US" sz="1400" b="1">
                <a:solidFill>
                  <a:schemeClr val="bg1"/>
                </a:solidFill>
                <a:cs typeface="Times New Roman" panose="02020603050405020304" pitchFamily="18" charset="0"/>
              </a:rPr>
              <a:t>    SEGUIMIENTO EN CUATRO SEMANAS</a:t>
            </a:r>
            <a:endParaRPr lang="en-US" altLang="en-US" sz="1400" b="1">
              <a:solidFill>
                <a:schemeClr val="bg1"/>
              </a:solidFill>
            </a:endParaRPr>
          </a:p>
        </p:txBody>
      </p:sp>
      <p:sp>
        <p:nvSpPr>
          <p:cNvPr id="355332" name="Text Box 4"/>
          <p:cNvSpPr txBox="1">
            <a:spLocks noChangeArrowheads="1"/>
          </p:cNvSpPr>
          <p:nvPr/>
        </p:nvSpPr>
        <p:spPr bwMode="auto">
          <a:xfrm>
            <a:off x="457200" y="3225800"/>
            <a:ext cx="5608638" cy="1444625"/>
          </a:xfrm>
          <a:prstGeom prst="rect">
            <a:avLst/>
          </a:prstGeom>
          <a:solidFill>
            <a:srgbClr val="0000FF"/>
          </a:solidFill>
          <a:ln w="762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400" b="1">
                <a:solidFill>
                  <a:schemeClr val="bg1"/>
                </a:solidFill>
                <a:cs typeface="Times New Roman" panose="02020603050405020304" pitchFamily="18" charset="0"/>
              </a:rPr>
              <a:t>MINISTERIO DE CUIDADOS - EQUIPO 2 - VISITAS SEMANA 2</a:t>
            </a:r>
          </a:p>
          <a:p>
            <a:pPr>
              <a:spcBef>
                <a:spcPct val="50000"/>
              </a:spcBef>
            </a:pPr>
            <a:r>
              <a:rPr lang="en-US" altLang="en-US" sz="1400" b="1">
                <a:solidFill>
                  <a:schemeClr val="bg1"/>
                </a:solidFill>
                <a:cs typeface="Times New Roman" panose="02020603050405020304" pitchFamily="18" charset="0"/>
              </a:rPr>
              <a:t>MINISTERIO DE ORACIÓN - EQUIPO 2 - VISITAS SEMANA 2  NECESIDADES</a:t>
            </a:r>
          </a:p>
          <a:p>
            <a:pPr>
              <a:spcBef>
                <a:spcPct val="50000"/>
              </a:spcBef>
            </a:pPr>
            <a:r>
              <a:rPr lang="en-US" altLang="en-US" sz="1400" b="1">
                <a:solidFill>
                  <a:schemeClr val="bg1"/>
                </a:solidFill>
                <a:cs typeface="Times New Roman" panose="02020603050405020304" pitchFamily="18" charset="0"/>
              </a:rPr>
              <a:t>    SEGUIMIENTO EN CUATRO SEMANAS</a:t>
            </a:r>
            <a:endParaRPr lang="en-US" altLang="en-US" sz="1400" b="1">
              <a:solidFill>
                <a:schemeClr val="bg1"/>
              </a:solidFill>
            </a:endParaRPr>
          </a:p>
        </p:txBody>
      </p:sp>
      <p:sp>
        <p:nvSpPr>
          <p:cNvPr id="355333" name="Text Box 5"/>
          <p:cNvSpPr txBox="1">
            <a:spLocks noChangeArrowheads="1"/>
          </p:cNvSpPr>
          <p:nvPr/>
        </p:nvSpPr>
        <p:spPr bwMode="auto">
          <a:xfrm>
            <a:off x="838200" y="4787900"/>
            <a:ext cx="5608638" cy="1444625"/>
          </a:xfrm>
          <a:prstGeom prst="rect">
            <a:avLst/>
          </a:prstGeom>
          <a:solidFill>
            <a:srgbClr val="006600"/>
          </a:solidFill>
          <a:ln w="762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400" b="1">
                <a:solidFill>
                  <a:schemeClr val="bg1"/>
                </a:solidFill>
                <a:cs typeface="Times New Roman" panose="02020603050405020304" pitchFamily="18" charset="0"/>
              </a:rPr>
              <a:t>MINISTERIO DE CUIDADOS – EQUIPO 3 – VISITAS SEMANA 3</a:t>
            </a:r>
          </a:p>
          <a:p>
            <a:pPr>
              <a:spcBef>
                <a:spcPct val="50000"/>
              </a:spcBef>
            </a:pPr>
            <a:r>
              <a:rPr lang="en-US" altLang="en-US" sz="1400" b="1">
                <a:solidFill>
                  <a:schemeClr val="bg1"/>
                </a:solidFill>
                <a:cs typeface="Times New Roman" panose="02020603050405020304" pitchFamily="18" charset="0"/>
              </a:rPr>
              <a:t>MINISTERIO DE ORACIÓN – EQUIPO 3 – VISITAS SEMANA 3  NECESIDADES</a:t>
            </a:r>
          </a:p>
          <a:p>
            <a:pPr>
              <a:spcBef>
                <a:spcPct val="50000"/>
              </a:spcBef>
            </a:pPr>
            <a:r>
              <a:rPr lang="en-US" altLang="en-US" sz="1400" b="1">
                <a:solidFill>
                  <a:schemeClr val="bg1"/>
                </a:solidFill>
                <a:cs typeface="Times New Roman" panose="02020603050405020304" pitchFamily="18" charset="0"/>
              </a:rPr>
              <a:t>    SEGUIMIENTO EN CUATRO SEMANAS</a:t>
            </a:r>
            <a:endParaRPr lang="en-US" altLang="en-US" sz="1400" b="1">
              <a:solidFill>
                <a:schemeClr val="bg1"/>
              </a:solidFill>
            </a:endParaRPr>
          </a:p>
        </p:txBody>
      </p:sp>
      <p:sp>
        <p:nvSpPr>
          <p:cNvPr id="355334" name="Text Box 6"/>
          <p:cNvSpPr txBox="1">
            <a:spLocks noChangeArrowheads="1"/>
          </p:cNvSpPr>
          <p:nvPr/>
        </p:nvSpPr>
        <p:spPr bwMode="auto">
          <a:xfrm>
            <a:off x="1066800" y="6350000"/>
            <a:ext cx="5689600" cy="1444625"/>
          </a:xfrm>
          <a:prstGeom prst="rect">
            <a:avLst/>
          </a:prstGeom>
          <a:solidFill>
            <a:srgbClr val="660066"/>
          </a:solidFill>
          <a:ln w="762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400" b="1">
                <a:solidFill>
                  <a:schemeClr val="bg1"/>
                </a:solidFill>
                <a:cs typeface="Times New Roman" panose="02020603050405020304" pitchFamily="18" charset="0"/>
              </a:rPr>
              <a:t>MINISTERIO DE CUIDADOS - EQUIPO 4 – VISITAS SEMANA 4</a:t>
            </a:r>
          </a:p>
          <a:p>
            <a:pPr>
              <a:spcBef>
                <a:spcPct val="50000"/>
              </a:spcBef>
            </a:pPr>
            <a:r>
              <a:rPr lang="en-US" altLang="en-US" sz="1400" b="1">
                <a:solidFill>
                  <a:schemeClr val="bg1"/>
                </a:solidFill>
                <a:cs typeface="Times New Roman" panose="02020603050405020304" pitchFamily="18" charset="0"/>
              </a:rPr>
              <a:t>MINISTERIO DE ORACIÓN – EQUIPO 4 – VISITAS SEMANA 4  NECESIDADES</a:t>
            </a:r>
          </a:p>
          <a:p>
            <a:pPr>
              <a:spcBef>
                <a:spcPct val="50000"/>
              </a:spcBef>
            </a:pPr>
            <a:r>
              <a:rPr lang="en-US" altLang="en-US" sz="1400" b="1">
                <a:solidFill>
                  <a:schemeClr val="bg1"/>
                </a:solidFill>
                <a:cs typeface="Times New Roman" panose="02020603050405020304" pitchFamily="18" charset="0"/>
              </a:rPr>
              <a:t>    SEGUIMIENTO EN CUATRO SEMANAS</a:t>
            </a:r>
            <a:endParaRPr lang="en-US" altLang="en-US" sz="1400" b="1">
              <a:solidFill>
                <a:schemeClr val="bg1"/>
              </a:solidFill>
            </a:endParaRPr>
          </a:p>
        </p:txBody>
      </p:sp>
      <p:sp>
        <p:nvSpPr>
          <p:cNvPr id="355335" name="Text Box 7"/>
          <p:cNvSpPr txBox="1">
            <a:spLocks noChangeArrowheads="1"/>
          </p:cNvSpPr>
          <p:nvPr/>
        </p:nvSpPr>
        <p:spPr bwMode="auto">
          <a:xfrm>
            <a:off x="152400" y="8369300"/>
            <a:ext cx="6934200" cy="900113"/>
          </a:xfrm>
          <a:prstGeom prst="rect">
            <a:avLst/>
          </a:prstGeom>
          <a:gradFill rotWithShape="0">
            <a:gsLst>
              <a:gs pos="0">
                <a:srgbClr val="FFFF00"/>
              </a:gs>
              <a:gs pos="50000">
                <a:srgbClr val="FFFFFF"/>
              </a:gs>
              <a:gs pos="100000">
                <a:srgbClr val="FFFF00"/>
              </a:gs>
            </a:gsLst>
            <a:lin ang="0" scaled="1"/>
          </a:gradFill>
          <a:ln w="76200">
            <a:solidFill>
              <a:schemeClr val="tx1"/>
            </a:solidFill>
            <a:miter lim="800000"/>
            <a:headEnd/>
            <a:tailEnd/>
          </a:ln>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rgbClr val="FF0000"/>
                </a:solidFill>
                <a:latin typeface="Algerian" panose="04020705040A02060702" pitchFamily="82" charset="0"/>
                <a:cs typeface="Times New Roman" panose="02020603050405020304" pitchFamily="18" charset="0"/>
              </a:rPr>
              <a:t>SEMANAS:</a:t>
            </a:r>
            <a:endParaRPr lang="en-US" altLang="en-US" sz="2000" b="1">
              <a:latin typeface="Algerian" panose="04020705040A02060702" pitchFamily="82" charset="0"/>
              <a:cs typeface="Times New Roman" panose="02020603050405020304" pitchFamily="18" charset="0"/>
            </a:endParaRPr>
          </a:p>
          <a:p>
            <a:r>
              <a:rPr lang="en-US" altLang="en-US" sz="2400" b="1">
                <a:solidFill>
                  <a:srgbClr val="FF0000"/>
                </a:solidFill>
                <a:latin typeface="Algerian" panose="04020705040A02060702" pitchFamily="82" charset="0"/>
                <a:cs typeface="Times New Roman" panose="02020603050405020304" pitchFamily="18" charset="0"/>
              </a:rPr>
              <a:t>1    2    3    4</a:t>
            </a:r>
            <a:r>
              <a:rPr lang="en-US" altLang="en-US" sz="2800" b="1">
                <a:solidFill>
                  <a:srgbClr val="FF0000"/>
                </a:solidFill>
                <a:latin typeface="Algerian" panose="04020705040A02060702" pitchFamily="82" charset="0"/>
                <a:cs typeface="Times New Roman" panose="02020603050405020304" pitchFamily="18" charset="0"/>
              </a:rPr>
              <a:t>    </a:t>
            </a:r>
            <a:r>
              <a:rPr lang="en-US" altLang="en-US" sz="2400" b="1">
                <a:solidFill>
                  <a:srgbClr val="FF0000"/>
                </a:solidFill>
                <a:latin typeface="Algerian" panose="04020705040A02060702" pitchFamily="82" charset="0"/>
                <a:cs typeface="Times New Roman" panose="02020603050405020304" pitchFamily="18" charset="0"/>
              </a:rPr>
              <a:t>.    .   .   .   .   .   .   .   .   .   . </a:t>
            </a:r>
            <a:endParaRPr lang="en-US" altLang="en-US" sz="2400" b="1"/>
          </a:p>
        </p:txBody>
      </p:sp>
      <p:sp>
        <p:nvSpPr>
          <p:cNvPr id="355336" name="Text Box 8"/>
          <p:cNvSpPr txBox="1">
            <a:spLocks noChangeArrowheads="1"/>
          </p:cNvSpPr>
          <p:nvPr/>
        </p:nvSpPr>
        <p:spPr bwMode="auto">
          <a:xfrm>
            <a:off x="0" y="7807325"/>
            <a:ext cx="731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i="1">
                <a:solidFill>
                  <a:srgbClr val="FF0000"/>
                </a:solidFill>
                <a:cs typeface="Times New Roman" panose="02020603050405020304" pitchFamily="18" charset="0"/>
              </a:rPr>
              <a:t>. . . SEMANA 5 – COMENZAR LA ROTACIÓN OTRA VEZ</a:t>
            </a:r>
          </a:p>
          <a:p>
            <a:r>
              <a:rPr lang="en-US" altLang="en-US" sz="1600" b="1" i="1">
                <a:solidFill>
                  <a:srgbClr val="FF0000"/>
                </a:solidFill>
                <a:cs typeface="Times New Roman" panose="02020603050405020304" pitchFamily="18" charset="0"/>
              </a:rPr>
              <a:t>CON EL EQUIPO UNO   (Nuevo grupo de visitas y necesidades)</a:t>
            </a:r>
            <a:endParaRPr lang="en-US" altLang="en-US" sz="1600" b="1"/>
          </a:p>
        </p:txBody>
      </p:sp>
      <p:sp>
        <p:nvSpPr>
          <p:cNvPr id="355337" name="Text Box 9"/>
          <p:cNvSpPr txBox="1">
            <a:spLocks noChangeArrowheads="1"/>
          </p:cNvSpPr>
          <p:nvPr/>
        </p:nvSpPr>
        <p:spPr bwMode="auto">
          <a:xfrm>
            <a:off x="6553200" y="7104063"/>
            <a:ext cx="533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400" b="1"/>
          </a:p>
        </p:txBody>
      </p:sp>
      <p:sp>
        <p:nvSpPr>
          <p:cNvPr id="355338" name="Text Box 10"/>
          <p:cNvSpPr txBox="1">
            <a:spLocks noChangeArrowheads="1"/>
          </p:cNvSpPr>
          <p:nvPr/>
        </p:nvSpPr>
        <p:spPr bwMode="auto">
          <a:xfrm>
            <a:off x="6535738" y="7256463"/>
            <a:ext cx="1873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1" tIns="45645" rIns="91291" bIns="4564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400" b="1"/>
          </a:p>
        </p:txBody>
      </p:sp>
      <p:sp>
        <p:nvSpPr>
          <p:cNvPr id="355339" name="AutoShape 11"/>
          <p:cNvSpPr>
            <a:spLocks noChangeArrowheads="1"/>
          </p:cNvSpPr>
          <p:nvPr/>
        </p:nvSpPr>
        <p:spPr bwMode="auto">
          <a:xfrm>
            <a:off x="6629400" y="7635875"/>
            <a:ext cx="623888"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38100">
            <a:solidFill>
              <a:schemeClr val="tx1"/>
            </a:solidFill>
            <a:miter lim="800000"/>
            <a:headEnd/>
            <a:tailEnd/>
          </a:ln>
        </p:spPr>
        <p:txBody>
          <a:bodyPr wrap="none" lIns="95088" tIns="47544" rIns="95088" bIns="47544" anchor="ctr"/>
          <a:lstStyle/>
          <a:p>
            <a:endParaRPr lang="en-US"/>
          </a:p>
        </p:txBody>
      </p:sp>
    </p:spTree>
  </p:cSld>
  <p:clrMapOvr>
    <a:masterClrMapping/>
  </p:clrMapOvr>
  <p:transition spd="slow">
    <p:checke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152400" y="152400"/>
            <a:ext cx="7010400" cy="1222375"/>
          </a:xfrm>
          <a:prstGeom prst="rect">
            <a:avLst/>
          </a:prstGeom>
          <a:gradFill rotWithShape="1">
            <a:gsLst>
              <a:gs pos="0">
                <a:srgbClr val="FFFF00"/>
              </a:gs>
              <a:gs pos="50000">
                <a:srgbClr val="FFFFFF"/>
              </a:gs>
              <a:gs pos="100000">
                <a:srgbClr val="FFFF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a:solidFill>
                <a:srgbClr val="FF0000"/>
              </a:solidFill>
              <a:cs typeface="Times New Roman" panose="02020603050405020304" pitchFamily="18" charset="0"/>
            </a:endParaRPr>
          </a:p>
          <a:p>
            <a:pPr algn="ctr"/>
            <a:r>
              <a:rPr lang="en-US" altLang="en-US" sz="2300">
                <a:solidFill>
                  <a:srgbClr val="FF0000"/>
                </a:solidFill>
                <a:cs typeface="Times New Roman" panose="02020603050405020304" pitchFamily="18" charset="0"/>
              </a:rPr>
              <a:t>COMPASSION &amp; CARE MINISTRY TEAMS</a:t>
            </a:r>
          </a:p>
          <a:p>
            <a:pPr algn="ctr"/>
            <a:endParaRPr lang="en-US" altLang="en-US" sz="800">
              <a:solidFill>
                <a:srgbClr val="FF0000"/>
              </a:solidFill>
              <a:cs typeface="Times New Roman" panose="02020603050405020304" pitchFamily="18" charset="0"/>
            </a:endParaRPr>
          </a:p>
          <a:p>
            <a:pPr algn="ctr"/>
            <a:r>
              <a:rPr lang="en-US" altLang="en-US" sz="1800" i="1">
                <a:solidFill>
                  <a:srgbClr val="FF0000"/>
                </a:solidFill>
                <a:cs typeface="Times New Roman" panose="02020603050405020304" pitchFamily="18" charset="0"/>
              </a:rPr>
              <a:t>CARE TEAMS &amp; PRAYER TEAMS </a:t>
            </a:r>
            <a:r>
              <a:rPr lang="en-US" altLang="en-US" sz="1800" i="1">
                <a:solidFill>
                  <a:srgbClr val="FF0000"/>
                </a:solidFill>
                <a:latin typeface="Times" panose="02020603050405020304" pitchFamily="18" charset="0"/>
                <a:cs typeface="Times New Roman" panose="02020603050405020304" pitchFamily="18" charset="0"/>
              </a:rPr>
              <a:t>–</a:t>
            </a:r>
            <a:r>
              <a:rPr lang="en-US" altLang="en-US" sz="1800" i="1">
                <a:solidFill>
                  <a:srgbClr val="FF0000"/>
                </a:solidFill>
                <a:cs typeface="Times New Roman" panose="02020603050405020304" pitchFamily="18" charset="0"/>
              </a:rPr>
              <a:t> 5 WEEK CYCLE</a:t>
            </a:r>
          </a:p>
          <a:p>
            <a:pPr algn="ctr"/>
            <a:endParaRPr lang="en-US" altLang="en-US" sz="800" i="1">
              <a:solidFill>
                <a:srgbClr val="FF0000"/>
              </a:solidFill>
              <a:cs typeface="Times New Roman" panose="02020603050405020304" pitchFamily="18" charset="0"/>
            </a:endParaRPr>
          </a:p>
          <a:p>
            <a:pPr algn="ctr"/>
            <a:endParaRPr lang="en-US" altLang="en-US" i="1">
              <a:solidFill>
                <a:srgbClr val="FF0000"/>
              </a:solidFill>
              <a:cs typeface="Arial" panose="020B0604020202020204" pitchFamily="34" charset="0"/>
            </a:endParaRPr>
          </a:p>
        </p:txBody>
      </p:sp>
      <p:sp>
        <p:nvSpPr>
          <p:cNvPr id="357379" name="Text Box 3"/>
          <p:cNvSpPr txBox="1">
            <a:spLocks noChangeArrowheads="1"/>
          </p:cNvSpPr>
          <p:nvPr/>
        </p:nvSpPr>
        <p:spPr bwMode="auto">
          <a:xfrm>
            <a:off x="228600" y="1706563"/>
            <a:ext cx="5334000" cy="900112"/>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b="1">
                <a:solidFill>
                  <a:schemeClr val="bg1"/>
                </a:solidFill>
                <a:cs typeface="Times New Roman" panose="02020603050405020304" pitchFamily="18" charset="0"/>
              </a:rPr>
              <a:t>CARE MINISTRY      -  TEAM  1   -  WEEK  1  VISITORS</a:t>
            </a:r>
          </a:p>
          <a:p>
            <a:pPr>
              <a:spcBef>
                <a:spcPct val="50000"/>
              </a:spcBef>
            </a:pPr>
            <a:r>
              <a:rPr lang="en-US" altLang="en-US" sz="1200" b="1">
                <a:solidFill>
                  <a:schemeClr val="bg1"/>
                </a:solidFill>
                <a:cs typeface="Times New Roman" panose="02020603050405020304" pitchFamily="18" charset="0"/>
              </a:rPr>
              <a:t>PRAYER MINISTRY  -  TEAM  1   -  WEEK 1  NEEDS</a:t>
            </a:r>
          </a:p>
          <a:p>
            <a:pPr>
              <a:spcBef>
                <a:spcPct val="50000"/>
              </a:spcBef>
            </a:pPr>
            <a:r>
              <a:rPr lang="en-US" altLang="en-US" sz="1200" b="1">
                <a:solidFill>
                  <a:schemeClr val="bg1"/>
                </a:solidFill>
                <a:cs typeface="Times New Roman" panose="02020603050405020304" pitchFamily="18" charset="0"/>
              </a:rPr>
              <a:t>    FOUR WEEK FOLLOW-UP</a:t>
            </a:r>
            <a:endParaRPr lang="en-US" altLang="en-US" sz="1200" b="1">
              <a:solidFill>
                <a:schemeClr val="bg1"/>
              </a:solidFill>
              <a:cs typeface="Arial" panose="020B0604020202020204" pitchFamily="34" charset="0"/>
            </a:endParaRPr>
          </a:p>
        </p:txBody>
      </p:sp>
      <p:sp>
        <p:nvSpPr>
          <p:cNvPr id="357380" name="Text Box 4"/>
          <p:cNvSpPr txBox="1">
            <a:spLocks noChangeArrowheads="1"/>
          </p:cNvSpPr>
          <p:nvPr/>
        </p:nvSpPr>
        <p:spPr bwMode="auto">
          <a:xfrm>
            <a:off x="457200" y="2835275"/>
            <a:ext cx="5334000" cy="900113"/>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b="1">
                <a:solidFill>
                  <a:schemeClr val="bg1"/>
                </a:solidFill>
                <a:cs typeface="Times New Roman" panose="02020603050405020304" pitchFamily="18" charset="0"/>
              </a:rPr>
              <a:t>CARE MINISTRY      -  TEAM  2   -  WEEK  2  VISITORS</a:t>
            </a:r>
          </a:p>
          <a:p>
            <a:pPr>
              <a:spcBef>
                <a:spcPct val="50000"/>
              </a:spcBef>
            </a:pPr>
            <a:r>
              <a:rPr lang="en-US" altLang="en-US" sz="1200" b="1">
                <a:solidFill>
                  <a:schemeClr val="bg1"/>
                </a:solidFill>
                <a:cs typeface="Times New Roman" panose="02020603050405020304" pitchFamily="18" charset="0"/>
              </a:rPr>
              <a:t>PRAYER MINISTRY  -  TEAM  2   -  WEEK  2  NEEDS</a:t>
            </a:r>
          </a:p>
          <a:p>
            <a:pPr>
              <a:spcBef>
                <a:spcPct val="50000"/>
              </a:spcBef>
            </a:pPr>
            <a:r>
              <a:rPr lang="en-US" altLang="en-US" sz="1200" b="1">
                <a:solidFill>
                  <a:schemeClr val="bg1"/>
                </a:solidFill>
                <a:cs typeface="Times New Roman" panose="02020603050405020304" pitchFamily="18" charset="0"/>
              </a:rPr>
              <a:t>    FOUR WEEK FOLLOW-UP</a:t>
            </a:r>
            <a:endParaRPr lang="en-US" altLang="en-US" sz="1200" b="1">
              <a:solidFill>
                <a:schemeClr val="bg1"/>
              </a:solidFill>
              <a:cs typeface="Arial" panose="020B0604020202020204" pitchFamily="34" charset="0"/>
            </a:endParaRPr>
          </a:p>
        </p:txBody>
      </p:sp>
      <p:sp>
        <p:nvSpPr>
          <p:cNvPr id="357381" name="Text Box 5"/>
          <p:cNvSpPr txBox="1">
            <a:spLocks noChangeArrowheads="1"/>
          </p:cNvSpPr>
          <p:nvPr/>
        </p:nvSpPr>
        <p:spPr bwMode="auto">
          <a:xfrm>
            <a:off x="838200" y="3992563"/>
            <a:ext cx="5334000" cy="900112"/>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b="1">
                <a:solidFill>
                  <a:schemeClr val="bg1"/>
                </a:solidFill>
                <a:cs typeface="Times New Roman" panose="02020603050405020304" pitchFamily="18" charset="0"/>
              </a:rPr>
              <a:t>CARE MINISTRY      -  TEAM  3   -  WEEK  3  VISITORS</a:t>
            </a:r>
          </a:p>
          <a:p>
            <a:pPr>
              <a:spcBef>
                <a:spcPct val="50000"/>
              </a:spcBef>
            </a:pPr>
            <a:r>
              <a:rPr lang="en-US" altLang="en-US" sz="1200" b="1">
                <a:solidFill>
                  <a:schemeClr val="bg1"/>
                </a:solidFill>
                <a:cs typeface="Times New Roman" panose="02020603050405020304" pitchFamily="18" charset="0"/>
              </a:rPr>
              <a:t>PRAYER MINISTRY  -  TEAM  3   -  WEEK  3  NEEDS</a:t>
            </a:r>
          </a:p>
          <a:p>
            <a:pPr>
              <a:spcBef>
                <a:spcPct val="50000"/>
              </a:spcBef>
            </a:pPr>
            <a:r>
              <a:rPr lang="en-US" altLang="en-US" sz="1200" b="1">
                <a:solidFill>
                  <a:schemeClr val="bg1"/>
                </a:solidFill>
                <a:cs typeface="Times New Roman" panose="02020603050405020304" pitchFamily="18" charset="0"/>
              </a:rPr>
              <a:t>    FOUR WEEK FOLLOW-UP</a:t>
            </a:r>
            <a:endParaRPr lang="en-US" altLang="en-US" sz="1200" b="1">
              <a:solidFill>
                <a:schemeClr val="bg1"/>
              </a:solidFill>
              <a:cs typeface="Arial" panose="020B0604020202020204" pitchFamily="34" charset="0"/>
            </a:endParaRPr>
          </a:p>
        </p:txBody>
      </p:sp>
      <p:sp>
        <p:nvSpPr>
          <p:cNvPr id="357382" name="Text Box 6"/>
          <p:cNvSpPr txBox="1">
            <a:spLocks noChangeArrowheads="1"/>
          </p:cNvSpPr>
          <p:nvPr/>
        </p:nvSpPr>
        <p:spPr bwMode="auto">
          <a:xfrm>
            <a:off x="1143000" y="5135563"/>
            <a:ext cx="5334000" cy="900112"/>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b="1">
                <a:solidFill>
                  <a:schemeClr val="bg1"/>
                </a:solidFill>
                <a:cs typeface="Times New Roman" panose="02020603050405020304" pitchFamily="18" charset="0"/>
              </a:rPr>
              <a:t>CARE MINISTRY      -  TEAM  4   -  WEEK  4  VISITORS</a:t>
            </a:r>
          </a:p>
          <a:p>
            <a:pPr>
              <a:spcBef>
                <a:spcPct val="50000"/>
              </a:spcBef>
            </a:pPr>
            <a:r>
              <a:rPr lang="en-US" altLang="en-US" sz="1200" b="1">
                <a:solidFill>
                  <a:schemeClr val="bg1"/>
                </a:solidFill>
                <a:cs typeface="Times New Roman" panose="02020603050405020304" pitchFamily="18" charset="0"/>
              </a:rPr>
              <a:t>PRAYER MINISTRY  -  TEAM  4   -  WEEK  4  NEEDS</a:t>
            </a:r>
          </a:p>
          <a:p>
            <a:pPr>
              <a:spcBef>
                <a:spcPct val="50000"/>
              </a:spcBef>
            </a:pPr>
            <a:r>
              <a:rPr lang="en-US" altLang="en-US" sz="1200" b="1">
                <a:solidFill>
                  <a:schemeClr val="bg1"/>
                </a:solidFill>
                <a:cs typeface="Times New Roman" panose="02020603050405020304" pitchFamily="18" charset="0"/>
              </a:rPr>
              <a:t>    FOUR WEEK FOLLOW-UP</a:t>
            </a:r>
            <a:endParaRPr lang="en-US" altLang="en-US" sz="1200" b="1">
              <a:solidFill>
                <a:schemeClr val="bg1"/>
              </a:solidFill>
              <a:cs typeface="Arial" panose="020B0604020202020204" pitchFamily="34" charset="0"/>
            </a:endParaRPr>
          </a:p>
        </p:txBody>
      </p:sp>
      <p:sp>
        <p:nvSpPr>
          <p:cNvPr id="357383" name="Text Box 7"/>
          <p:cNvSpPr txBox="1">
            <a:spLocks noChangeArrowheads="1"/>
          </p:cNvSpPr>
          <p:nvPr/>
        </p:nvSpPr>
        <p:spPr bwMode="auto">
          <a:xfrm>
            <a:off x="152400" y="8153400"/>
            <a:ext cx="6934200" cy="1022350"/>
          </a:xfrm>
          <a:prstGeom prst="rect">
            <a:avLst/>
          </a:prstGeom>
          <a:gradFill rotWithShape="0">
            <a:gsLst>
              <a:gs pos="0">
                <a:srgbClr val="FFFF00"/>
              </a:gs>
              <a:gs pos="50000">
                <a:srgbClr val="FFFFFF"/>
              </a:gs>
              <a:gs pos="100000">
                <a:srgbClr val="FFFF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b="1">
                <a:solidFill>
                  <a:srgbClr val="FF0000"/>
                </a:solidFill>
                <a:latin typeface="Algerian" panose="04020705040A02060702" pitchFamily="82" charset="0"/>
                <a:cs typeface="Times New Roman" panose="02020603050405020304" pitchFamily="18" charset="0"/>
              </a:rPr>
              <a:t>WEEKS:</a:t>
            </a:r>
            <a:endParaRPr lang="en-US" altLang="en-US" sz="2800" b="1">
              <a:latin typeface="Algerian" panose="04020705040A02060702" pitchFamily="82" charset="0"/>
              <a:cs typeface="Times New Roman" panose="02020603050405020304" pitchFamily="18" charset="0"/>
            </a:endParaRPr>
          </a:p>
          <a:p>
            <a:r>
              <a:rPr lang="en-US" altLang="en-US" sz="2800" b="1">
                <a:solidFill>
                  <a:srgbClr val="FF0000"/>
                </a:solidFill>
                <a:latin typeface="Algerian" panose="04020705040A02060702" pitchFamily="82" charset="0"/>
                <a:cs typeface="Times New Roman" panose="02020603050405020304" pitchFamily="18" charset="0"/>
              </a:rPr>
              <a:t>1    2    3    4    5   .   .   .   .   .   .   .   .   .   . </a:t>
            </a:r>
            <a:endParaRPr lang="en-US" altLang="en-US" sz="1400" b="1">
              <a:cs typeface="Arial" panose="020B0604020202020204" pitchFamily="34" charset="0"/>
            </a:endParaRPr>
          </a:p>
        </p:txBody>
      </p:sp>
      <p:sp>
        <p:nvSpPr>
          <p:cNvPr id="357384" name="Text Box 8"/>
          <p:cNvSpPr txBox="1">
            <a:spLocks noChangeArrowheads="1"/>
          </p:cNvSpPr>
          <p:nvPr/>
        </p:nvSpPr>
        <p:spPr bwMode="auto">
          <a:xfrm>
            <a:off x="304800" y="7378700"/>
            <a:ext cx="5972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i="1">
                <a:solidFill>
                  <a:srgbClr val="FF0000"/>
                </a:solidFill>
                <a:cs typeface="Times New Roman" panose="02020603050405020304" pitchFamily="18" charset="0"/>
              </a:rPr>
              <a:t>. . . WEEK 6 - START ROTATION OVER WITH TEAM 1</a:t>
            </a:r>
          </a:p>
          <a:p>
            <a:r>
              <a:rPr lang="en-US" altLang="en-US" sz="1600" b="1" i="1">
                <a:solidFill>
                  <a:srgbClr val="FF0000"/>
                </a:solidFill>
                <a:cs typeface="Times New Roman" panose="02020603050405020304" pitchFamily="18" charset="0"/>
              </a:rPr>
              <a:t>                      (New set of visitors and needs)</a:t>
            </a:r>
            <a:endParaRPr lang="en-US" altLang="en-US" sz="1600" b="1">
              <a:cs typeface="Arial" panose="020B0604020202020204" pitchFamily="34" charset="0"/>
            </a:endParaRPr>
          </a:p>
        </p:txBody>
      </p:sp>
      <p:sp>
        <p:nvSpPr>
          <p:cNvPr id="357385" name="Text Box 9"/>
          <p:cNvSpPr txBox="1">
            <a:spLocks noChangeArrowheads="1"/>
          </p:cNvSpPr>
          <p:nvPr/>
        </p:nvSpPr>
        <p:spPr bwMode="auto">
          <a:xfrm>
            <a:off x="6553200" y="710406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400" b="1">
              <a:cs typeface="Arial" panose="020B0604020202020204" pitchFamily="34" charset="0"/>
            </a:endParaRPr>
          </a:p>
        </p:txBody>
      </p:sp>
      <p:sp>
        <p:nvSpPr>
          <p:cNvPr id="357386" name="Text Box 10"/>
          <p:cNvSpPr txBox="1">
            <a:spLocks noChangeArrowheads="1"/>
          </p:cNvSpPr>
          <p:nvPr/>
        </p:nvSpPr>
        <p:spPr bwMode="auto">
          <a:xfrm>
            <a:off x="6537325" y="725646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400" b="1">
              <a:cs typeface="Arial" panose="020B0604020202020204" pitchFamily="34" charset="0"/>
            </a:endParaRPr>
          </a:p>
        </p:txBody>
      </p:sp>
      <p:sp>
        <p:nvSpPr>
          <p:cNvPr id="1238027" name="AutoShape 11"/>
          <p:cNvSpPr>
            <a:spLocks noChangeArrowheads="1"/>
          </p:cNvSpPr>
          <p:nvPr/>
        </p:nvSpPr>
        <p:spPr bwMode="auto">
          <a:xfrm>
            <a:off x="6553200" y="7162800"/>
            <a:ext cx="623888" cy="4572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57388" name="Text Box 12"/>
          <p:cNvSpPr txBox="1">
            <a:spLocks noChangeArrowheads="1"/>
          </p:cNvSpPr>
          <p:nvPr/>
        </p:nvSpPr>
        <p:spPr bwMode="auto">
          <a:xfrm>
            <a:off x="1371600" y="6278563"/>
            <a:ext cx="5334000" cy="900112"/>
          </a:xfrm>
          <a:prstGeom prst="rect">
            <a:avLst/>
          </a:prstGeom>
          <a:solidFill>
            <a:srgbClr val="A5002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b="1">
                <a:solidFill>
                  <a:schemeClr val="bg1"/>
                </a:solidFill>
                <a:cs typeface="Times New Roman" panose="02020603050405020304" pitchFamily="18" charset="0"/>
              </a:rPr>
              <a:t>CARE MINISTRY      -  TEAM  5  -  WEEK  5  VISITORS</a:t>
            </a:r>
          </a:p>
          <a:p>
            <a:pPr>
              <a:spcBef>
                <a:spcPct val="50000"/>
              </a:spcBef>
            </a:pPr>
            <a:r>
              <a:rPr lang="en-US" altLang="en-US" sz="1200" b="1">
                <a:solidFill>
                  <a:schemeClr val="bg1"/>
                </a:solidFill>
                <a:cs typeface="Times New Roman" panose="02020603050405020304" pitchFamily="18" charset="0"/>
              </a:rPr>
              <a:t>PRAYER MINISTRY  -  TEAM  5   -  WEEK  5  NEEDS</a:t>
            </a:r>
          </a:p>
          <a:p>
            <a:pPr>
              <a:spcBef>
                <a:spcPct val="50000"/>
              </a:spcBef>
            </a:pPr>
            <a:r>
              <a:rPr lang="en-US" altLang="en-US" sz="1200" b="1">
                <a:solidFill>
                  <a:schemeClr val="bg1"/>
                </a:solidFill>
                <a:cs typeface="Times New Roman" panose="02020603050405020304" pitchFamily="18" charset="0"/>
              </a:rPr>
              <a:t>    FOUR WEEK FOLLOW-UP</a:t>
            </a:r>
            <a:endParaRPr lang="en-US" altLang="en-US" sz="1200" b="1">
              <a:solidFill>
                <a:schemeClr val="bg1"/>
              </a:solidFill>
              <a:cs typeface="Arial" panose="020B0604020202020204" pitchFamily="34" charset="0"/>
            </a:endParaRPr>
          </a:p>
        </p:txBody>
      </p:sp>
    </p:spTree>
  </p:cSld>
  <p:clrMapOvr>
    <a:masterClrMapping/>
  </p:clrMapOvr>
  <p:transition spd="slow">
    <p:checke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685800" y="3429000"/>
            <a:ext cx="1524000" cy="1447800"/>
          </a:xfrm>
          <a:prstGeom prst="rect">
            <a:avLst/>
          </a:prstGeom>
          <a:solidFill>
            <a:schemeClr val="accent2"/>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3600" b="1">
              <a:latin typeface="Rockwell Extra Bold" panose="02060903040505020403" pitchFamily="18" charset="0"/>
              <a:cs typeface="Arial" panose="020B0604020202020204" pitchFamily="34" charset="0"/>
            </a:endParaRPr>
          </a:p>
        </p:txBody>
      </p:sp>
      <p:sp>
        <p:nvSpPr>
          <p:cNvPr id="359427" name="Rectangle 3"/>
          <p:cNvSpPr>
            <a:spLocks noChangeArrowheads="1"/>
          </p:cNvSpPr>
          <p:nvPr/>
        </p:nvSpPr>
        <p:spPr bwMode="auto">
          <a:xfrm>
            <a:off x="685800" y="5715000"/>
            <a:ext cx="1524000" cy="1538288"/>
          </a:xfrm>
          <a:prstGeom prst="rect">
            <a:avLst/>
          </a:prstGeom>
          <a:solidFill>
            <a:srgbClr val="0066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600" b="1">
              <a:latin typeface="Rockwell Extra Bold" panose="02060903040505020403" pitchFamily="18" charset="0"/>
              <a:cs typeface="Arial" panose="020B0604020202020204" pitchFamily="34" charset="0"/>
            </a:endParaRPr>
          </a:p>
        </p:txBody>
      </p:sp>
      <p:sp>
        <p:nvSpPr>
          <p:cNvPr id="359428" name="Rectangle 4"/>
          <p:cNvSpPr>
            <a:spLocks noChangeArrowheads="1"/>
          </p:cNvSpPr>
          <p:nvPr/>
        </p:nvSpPr>
        <p:spPr bwMode="auto">
          <a:xfrm>
            <a:off x="685800" y="7712075"/>
            <a:ext cx="1524000" cy="1447800"/>
          </a:xfrm>
          <a:prstGeom prst="rect">
            <a:avLst/>
          </a:prstGeom>
          <a:solidFill>
            <a:srgbClr val="FFFF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600" b="1">
              <a:latin typeface="Rockwell Extra Bold" panose="02060903040505020403" pitchFamily="18" charset="0"/>
              <a:cs typeface="Arial" panose="020B0604020202020204" pitchFamily="34" charset="0"/>
            </a:endParaRPr>
          </a:p>
        </p:txBody>
      </p:sp>
      <p:sp>
        <p:nvSpPr>
          <p:cNvPr id="359429" name="Rectangle 5"/>
          <p:cNvSpPr>
            <a:spLocks noChangeArrowheads="1"/>
          </p:cNvSpPr>
          <p:nvPr/>
        </p:nvSpPr>
        <p:spPr bwMode="auto">
          <a:xfrm>
            <a:off x="685800" y="1295400"/>
            <a:ext cx="1524000" cy="1447800"/>
          </a:xfrm>
          <a:prstGeom prst="rect">
            <a:avLst/>
          </a:prstGeom>
          <a:solidFill>
            <a:srgbClr val="CC00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400" b="1">
              <a:latin typeface="Times New Roman" panose="02020603050405020304" pitchFamily="18" charset="0"/>
              <a:cs typeface="Arial" panose="020B0604020202020204" pitchFamily="34" charset="0"/>
            </a:endParaRPr>
          </a:p>
        </p:txBody>
      </p:sp>
      <p:sp>
        <p:nvSpPr>
          <p:cNvPr id="359430" name="Text Box 6"/>
          <p:cNvSpPr txBox="1">
            <a:spLocks noChangeArrowheads="1"/>
          </p:cNvSpPr>
          <p:nvPr/>
        </p:nvSpPr>
        <p:spPr bwMode="auto">
          <a:xfrm>
            <a:off x="685800" y="1538288"/>
            <a:ext cx="1524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500" b="1">
                <a:solidFill>
                  <a:schemeClr val="bg1"/>
                </a:solidFill>
                <a:latin typeface="Rockwell Extra Bold" panose="02060903040505020403" pitchFamily="18" charset="0"/>
                <a:cs typeface="Arial" panose="020B0604020202020204" pitchFamily="34" charset="0"/>
              </a:rPr>
              <a:t>EQUIPOS DE HACER </a:t>
            </a:r>
            <a:r>
              <a:rPr lang="en-US" altLang="en-US" sz="1600" b="1">
                <a:solidFill>
                  <a:schemeClr val="bg1"/>
                </a:solidFill>
                <a:latin typeface="Rockwell Extra Bold" panose="02060903040505020403" pitchFamily="18" charset="0"/>
                <a:cs typeface="Arial" panose="020B0604020202020204" pitchFamily="34" charset="0"/>
              </a:rPr>
              <a:t>GALLETAS</a:t>
            </a:r>
          </a:p>
        </p:txBody>
      </p:sp>
      <p:sp>
        <p:nvSpPr>
          <p:cNvPr id="359431" name="Text Box 7"/>
          <p:cNvSpPr txBox="1">
            <a:spLocks noChangeArrowheads="1"/>
          </p:cNvSpPr>
          <p:nvPr/>
        </p:nvSpPr>
        <p:spPr bwMode="auto">
          <a:xfrm>
            <a:off x="669925" y="4038600"/>
            <a:ext cx="1571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latin typeface="Times New Roman" panose="02020603050405020304" pitchFamily="18" charset="0"/>
                <a:cs typeface="Arial" panose="020B0604020202020204" pitchFamily="34" charset="0"/>
              </a:rPr>
              <a:t> </a:t>
            </a:r>
            <a:r>
              <a:rPr lang="en-US" altLang="en-US" sz="1600" b="1">
                <a:solidFill>
                  <a:schemeClr val="bg1"/>
                </a:solidFill>
                <a:latin typeface="Rockwell Extra Bold" panose="02060903040505020403" pitchFamily="18" charset="0"/>
                <a:cs typeface="Arial" panose="020B0604020202020204" pitchFamily="34" charset="0"/>
              </a:rPr>
              <a:t>MENTORES</a:t>
            </a:r>
          </a:p>
        </p:txBody>
      </p:sp>
      <p:sp>
        <p:nvSpPr>
          <p:cNvPr id="359432" name="Text Box 8"/>
          <p:cNvSpPr txBox="1">
            <a:spLocks noChangeArrowheads="1"/>
          </p:cNvSpPr>
          <p:nvPr/>
        </p:nvSpPr>
        <p:spPr bwMode="auto">
          <a:xfrm>
            <a:off x="685800" y="5715000"/>
            <a:ext cx="1524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chemeClr val="bg1"/>
                </a:solidFill>
                <a:latin typeface="Rockwell Extra Bold" panose="02060903040505020403" pitchFamily="18" charset="0"/>
                <a:cs typeface="Arial" panose="020B0604020202020204" pitchFamily="34" charset="0"/>
              </a:rPr>
              <a:t>EQUIPOS DEL GRUPO DE CUIDADOSDE HOGARES</a:t>
            </a:r>
          </a:p>
        </p:txBody>
      </p:sp>
      <p:sp>
        <p:nvSpPr>
          <p:cNvPr id="359433" name="Text Box 9"/>
          <p:cNvSpPr txBox="1">
            <a:spLocks noChangeArrowheads="1"/>
          </p:cNvSpPr>
          <p:nvPr/>
        </p:nvSpPr>
        <p:spPr bwMode="auto">
          <a:xfrm>
            <a:off x="685800" y="8023225"/>
            <a:ext cx="152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latin typeface="Rockwell Extra Bold" panose="02060903040505020403" pitchFamily="18" charset="0"/>
                <a:cs typeface="Arial" panose="020B0604020202020204" pitchFamily="34" charset="0"/>
              </a:rPr>
              <a:t>EQUIPOS DE GANAR ALMAS</a:t>
            </a:r>
          </a:p>
        </p:txBody>
      </p:sp>
      <p:sp>
        <p:nvSpPr>
          <p:cNvPr id="359434" name="Text Box 10"/>
          <p:cNvSpPr txBox="1">
            <a:spLocks noChangeArrowheads="1"/>
          </p:cNvSpPr>
          <p:nvPr/>
        </p:nvSpPr>
        <p:spPr bwMode="auto">
          <a:xfrm>
            <a:off x="260350" y="227013"/>
            <a:ext cx="6762750" cy="879475"/>
          </a:xfrm>
          <a:prstGeom prst="rect">
            <a:avLst/>
          </a:prstGeom>
          <a:solidFill>
            <a:srgbClr val="FFFF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a:latin typeface="Rockwell Extra Bold" panose="02060903040505020403" pitchFamily="18" charset="0"/>
              <a:cs typeface="Arial" panose="020B0604020202020204" pitchFamily="34" charset="0"/>
            </a:endParaRPr>
          </a:p>
          <a:p>
            <a:pPr algn="ctr"/>
            <a:r>
              <a:rPr lang="en-US" altLang="en-US" sz="2000" b="1">
                <a:latin typeface="Rockwell Extra Bold" panose="02060903040505020403" pitchFamily="18" charset="0"/>
                <a:cs typeface="Arial" panose="020B0604020202020204" pitchFamily="34" charset="0"/>
              </a:rPr>
              <a:t>APOYO PARA EL MINSITERIO DE CUIDADOS</a:t>
            </a:r>
          </a:p>
          <a:p>
            <a:pPr algn="ctr"/>
            <a:endParaRPr lang="en-US" altLang="en-US" sz="400" b="1">
              <a:latin typeface="Rockwell Extra Bold" panose="02060903040505020403" pitchFamily="18" charset="0"/>
              <a:cs typeface="Arial" panose="020B0604020202020204" pitchFamily="34" charset="0"/>
            </a:endParaRPr>
          </a:p>
          <a:p>
            <a:pPr algn="ctr"/>
            <a:r>
              <a:rPr lang="en-US" altLang="en-US" sz="1600" b="1">
                <a:latin typeface="Times New Roman" panose="02020603050405020304" pitchFamily="18" charset="0"/>
                <a:cs typeface="Arial" panose="020B0604020202020204" pitchFamily="34" charset="0"/>
              </a:rPr>
              <a:t>UN LUGAR PARA QUE TODOS EN LA IGLESIA SE INVOLUCREN</a:t>
            </a:r>
          </a:p>
          <a:p>
            <a:pPr algn="ctr"/>
            <a:endParaRPr lang="en-US" altLang="en-US" sz="400" b="1">
              <a:latin typeface="Times New Roman" panose="02020603050405020304" pitchFamily="18" charset="0"/>
              <a:cs typeface="Arial" panose="020B0604020202020204" pitchFamily="34" charset="0"/>
            </a:endParaRPr>
          </a:p>
        </p:txBody>
      </p:sp>
      <p:sp>
        <p:nvSpPr>
          <p:cNvPr id="359435" name="Text Box 11"/>
          <p:cNvSpPr txBox="1">
            <a:spLocks noChangeArrowheads="1"/>
          </p:cNvSpPr>
          <p:nvPr/>
        </p:nvSpPr>
        <p:spPr bwMode="auto">
          <a:xfrm>
            <a:off x="2949575" y="1309688"/>
            <a:ext cx="3375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CC0000"/>
                </a:solidFill>
                <a:latin typeface="Times New Roman" panose="02020603050405020304" pitchFamily="18" charset="0"/>
                <a:cs typeface="Arial" panose="020B0604020202020204" pitchFamily="34" charset="0"/>
              </a:rPr>
              <a:t>CINCO GRUPOS DE HACER GALLETAS QUE TRAERÁN LAS GALLETAS EL DOMINGO POR LA MAÑANA O POR LA NOCHE PARA QUE EL EQUIPO DE CUIDADOS LAS ENTREGUE A LAS VISITAS EN SUS CASAS EL LUNES.</a:t>
            </a:r>
          </a:p>
          <a:p>
            <a:r>
              <a:rPr lang="en-US" altLang="en-US" sz="1200" b="1">
                <a:solidFill>
                  <a:srgbClr val="CC0000"/>
                </a:solidFill>
                <a:latin typeface="Times New Roman" panose="02020603050405020304" pitchFamily="18" charset="0"/>
                <a:cs typeface="Arial" panose="020B0604020202020204" pitchFamily="34" charset="0"/>
              </a:rPr>
              <a:t>5 EQUIPOS – UN EQUIPO CADA CINCO SEMANAS.</a:t>
            </a:r>
          </a:p>
        </p:txBody>
      </p:sp>
      <p:sp>
        <p:nvSpPr>
          <p:cNvPr id="359436" name="Text Box 12"/>
          <p:cNvSpPr txBox="1">
            <a:spLocks noChangeArrowheads="1"/>
          </p:cNvSpPr>
          <p:nvPr/>
        </p:nvSpPr>
        <p:spPr bwMode="auto">
          <a:xfrm>
            <a:off x="3006725" y="3124200"/>
            <a:ext cx="3546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chemeClr val="accent2"/>
                </a:solidFill>
                <a:latin typeface="Times New Roman" panose="02020603050405020304" pitchFamily="18" charset="0"/>
                <a:cs typeface="Arial" panose="020B0604020202020204" pitchFamily="34" charset="0"/>
              </a:rPr>
              <a:t>LA  PERSONA QUE GUARDARÁ REGISTRO DE LAS VISITAS HASTA QUE SE HAYAN ESTABLECIDO EN LA IGLESIA.</a:t>
            </a:r>
          </a:p>
          <a:p>
            <a:r>
              <a:rPr lang="en-US" altLang="en-US" sz="1200" b="1">
                <a:solidFill>
                  <a:schemeClr val="accent2"/>
                </a:solidFill>
                <a:latin typeface="Times New Roman" panose="02020603050405020304" pitchFamily="18" charset="0"/>
                <a:cs typeface="Arial" panose="020B0604020202020204" pitchFamily="34" charset="0"/>
              </a:rPr>
              <a:t>VE QUE ESA PERSONA NUEVA RECIBA LOS SERVICIOS DE LA IGLESIA QUE NECESITA (EB, etc.)</a:t>
            </a:r>
          </a:p>
          <a:p>
            <a:r>
              <a:rPr lang="en-US" altLang="en-US" sz="1200" b="1">
                <a:solidFill>
                  <a:schemeClr val="accent2"/>
                </a:solidFill>
                <a:latin typeface="Times New Roman" panose="02020603050405020304" pitchFamily="18" charset="0"/>
                <a:cs typeface="Arial" panose="020B0604020202020204" pitchFamily="34" charset="0"/>
              </a:rPr>
              <a:t>HASTA LOS ANCIANOS SE PUEDEN INVOLUCRAR, LOS NUEVOS CONVERTIDOS VENDRÁN A SUS CASAS PARA ESCUCHAR SU HISTORIA Y SUS EXPERIENCIAS, SENTIR SUS ORACIONES Y EL ESPÍRITU DE DIOS EN Y ALREDEDOR DE ELLOS.</a:t>
            </a:r>
          </a:p>
        </p:txBody>
      </p:sp>
      <p:sp>
        <p:nvSpPr>
          <p:cNvPr id="359437" name="Text Box 13"/>
          <p:cNvSpPr txBox="1">
            <a:spLocks noChangeArrowheads="1"/>
          </p:cNvSpPr>
          <p:nvPr/>
        </p:nvSpPr>
        <p:spPr bwMode="auto">
          <a:xfrm>
            <a:off x="2879725" y="5549900"/>
            <a:ext cx="36734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9525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1200" b="1">
                <a:solidFill>
                  <a:srgbClr val="006600"/>
                </a:solidFill>
                <a:latin typeface="Times New Roman" panose="02020603050405020304" pitchFamily="18" charset="0"/>
                <a:cs typeface="Arial" panose="020B0604020202020204" pitchFamily="34" charset="0"/>
              </a:rPr>
              <a:t>ALGUIEN QUE PONDRÁ SU HOGAR DISPONIBLE</a:t>
            </a:r>
          </a:p>
          <a:p>
            <a:pPr>
              <a:buFontTx/>
              <a:buChar char="-"/>
            </a:pPr>
            <a:r>
              <a:rPr lang="en-US" altLang="en-US" sz="1200" b="1">
                <a:solidFill>
                  <a:srgbClr val="006600"/>
                </a:solidFill>
                <a:latin typeface="Times New Roman" panose="02020603050405020304" pitchFamily="18" charset="0"/>
                <a:cs typeface="Arial" panose="020B0604020202020204" pitchFamily="34" charset="0"/>
              </a:rPr>
              <a:t>ALGUIEN QUE GUIARÁ LA PARTE ESPIRITUAL (SIMPLE Y SENCILLA)</a:t>
            </a:r>
          </a:p>
          <a:p>
            <a:pPr>
              <a:buFontTx/>
              <a:buChar char="-"/>
            </a:pPr>
            <a:r>
              <a:rPr lang="en-US" altLang="en-US" sz="1200" b="1">
                <a:solidFill>
                  <a:srgbClr val="006600"/>
                </a:solidFill>
                <a:latin typeface="Times New Roman" panose="02020603050405020304" pitchFamily="18" charset="0"/>
                <a:cs typeface="Arial" panose="020B0604020202020204" pitchFamily="34" charset="0"/>
              </a:rPr>
              <a:t>ALGUIEN QUE COORDINARÁ LA COMIDA (Puede ser un simple refrigerio o una comida)</a:t>
            </a:r>
          </a:p>
          <a:p>
            <a:pPr>
              <a:buFontTx/>
              <a:buChar char="-"/>
            </a:pPr>
            <a:r>
              <a:rPr lang="en-US" altLang="en-US" sz="1200" b="1">
                <a:solidFill>
                  <a:srgbClr val="006600"/>
                </a:solidFill>
                <a:latin typeface="Times New Roman" panose="02020603050405020304" pitchFamily="18" charset="0"/>
                <a:cs typeface="Arial" panose="020B0604020202020204" pitchFamily="34" charset="0"/>
              </a:rPr>
              <a:t>ALGUIEN QUE VA A ENTRETENER A LOS NIÑOS PEQUEÑOS EN OTRA SALA POR 45 MINUTOS</a:t>
            </a:r>
          </a:p>
        </p:txBody>
      </p:sp>
      <p:sp>
        <p:nvSpPr>
          <p:cNvPr id="359438" name="Text Box 14"/>
          <p:cNvSpPr txBox="1">
            <a:spLocks noChangeArrowheads="1"/>
          </p:cNvSpPr>
          <p:nvPr/>
        </p:nvSpPr>
        <p:spPr bwMode="auto">
          <a:xfrm>
            <a:off x="3032125" y="7329488"/>
            <a:ext cx="40544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latin typeface="Times New Roman" panose="02020603050405020304" pitchFamily="18" charset="0"/>
                <a:cs typeface="Arial" panose="020B0604020202020204" pitchFamily="34" charset="0"/>
              </a:rPr>
              <a:t>EL PROPÓSITO ES QUE SE INVOLUCREN TODOS EN LA IGLESIA QUE NO SON PARTE DEL MINISTERIO DE CUIDADOS. TODOS LOS QUE ESTÁN BUSCANDO LAS NECESIDADES DE LA GENTE EN SU CÍRCULO DE INFLUENCIA.</a:t>
            </a:r>
          </a:p>
          <a:p>
            <a:r>
              <a:rPr lang="en-US" altLang="en-US" sz="1200" b="1">
                <a:latin typeface="Times New Roman" panose="02020603050405020304" pitchFamily="18" charset="0"/>
                <a:cs typeface="Arial" panose="020B0604020202020204" pitchFamily="34" charset="0"/>
              </a:rPr>
              <a:t>CUIDADO DE GRUPO TEMPORAL HASTA QUE LA PERSONA VIENE A LS IGLESIA Y SE HACE PARTE DEL MINISTERIO DE GRUPOS DE CUIDADOS.</a:t>
            </a:r>
          </a:p>
          <a:p>
            <a:r>
              <a:rPr lang="en-US" altLang="en-US" sz="1200" b="1">
                <a:latin typeface="Times New Roman" panose="02020603050405020304" pitchFamily="18" charset="0"/>
                <a:cs typeface="Arial" panose="020B0604020202020204" pitchFamily="34" charset="0"/>
              </a:rPr>
              <a:t>POSIBLEMENTE MINISTERIO DE BLOQUE (Bloque de la ciudad)</a:t>
            </a:r>
          </a:p>
        </p:txBody>
      </p:sp>
      <p:sp>
        <p:nvSpPr>
          <p:cNvPr id="1240079" name="Line 15"/>
          <p:cNvSpPr>
            <a:spLocks noChangeShapeType="1"/>
          </p:cNvSpPr>
          <p:nvPr/>
        </p:nvSpPr>
        <p:spPr bwMode="auto">
          <a:xfrm>
            <a:off x="2286000" y="1981200"/>
            <a:ext cx="685800" cy="0"/>
          </a:xfrm>
          <a:prstGeom prst="line">
            <a:avLst/>
          </a:prstGeom>
          <a:noFill/>
          <a:ln w="57150">
            <a:solidFill>
              <a:srgbClr val="CC0000"/>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240080" name="Line 16"/>
          <p:cNvSpPr>
            <a:spLocks noChangeShapeType="1"/>
          </p:cNvSpPr>
          <p:nvPr/>
        </p:nvSpPr>
        <p:spPr bwMode="auto">
          <a:xfrm>
            <a:off x="2286000" y="4191000"/>
            <a:ext cx="685800" cy="0"/>
          </a:xfrm>
          <a:prstGeom prst="line">
            <a:avLst/>
          </a:prstGeom>
          <a:noFill/>
          <a:ln w="57150">
            <a:solidFill>
              <a:schemeClr val="accent2"/>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240081" name="Line 17"/>
          <p:cNvSpPr>
            <a:spLocks noChangeShapeType="1"/>
          </p:cNvSpPr>
          <p:nvPr/>
        </p:nvSpPr>
        <p:spPr bwMode="auto">
          <a:xfrm>
            <a:off x="2286000" y="6400800"/>
            <a:ext cx="685800" cy="0"/>
          </a:xfrm>
          <a:prstGeom prst="line">
            <a:avLst/>
          </a:prstGeom>
          <a:noFill/>
          <a:ln w="57150">
            <a:solidFill>
              <a:srgbClr val="006600"/>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240082" name="Line 18"/>
          <p:cNvSpPr>
            <a:spLocks noChangeShapeType="1"/>
          </p:cNvSpPr>
          <p:nvPr/>
        </p:nvSpPr>
        <p:spPr bwMode="auto">
          <a:xfrm>
            <a:off x="2286000" y="8382000"/>
            <a:ext cx="685800" cy="0"/>
          </a:xfrm>
          <a:prstGeom prst="line">
            <a:avLst/>
          </a:prstGeom>
          <a:noFill/>
          <a:ln w="57150">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304800" y="304800"/>
            <a:ext cx="6629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200">
                <a:solidFill>
                  <a:srgbClr val="FF0000"/>
                </a:solidFill>
                <a:latin typeface="Rockwell Extra Bold" panose="02060903040505020403" pitchFamily="18" charset="0"/>
                <a:cs typeface="Times New Roman" panose="02020603050405020304" pitchFamily="18" charset="0"/>
              </a:rPr>
              <a:t>GETTING THE CARE MINISTRY STARTED</a:t>
            </a:r>
            <a:endParaRPr lang="en-US" altLang="en-US" sz="2400" b="1">
              <a:solidFill>
                <a:srgbClr val="FF0000"/>
              </a:solidFill>
              <a:latin typeface="Rockwell Extra Bold" panose="02060903040505020403" pitchFamily="18" charset="0"/>
            </a:endParaRPr>
          </a:p>
        </p:txBody>
      </p:sp>
      <p:sp>
        <p:nvSpPr>
          <p:cNvPr id="361475" name="Text Box 3"/>
          <p:cNvSpPr txBox="1">
            <a:spLocks noChangeArrowheads="1"/>
          </p:cNvSpPr>
          <p:nvPr/>
        </p:nvSpPr>
        <p:spPr bwMode="auto">
          <a:xfrm>
            <a:off x="152400" y="1046163"/>
            <a:ext cx="6781800" cy="1773237"/>
          </a:xfrm>
          <a:prstGeom prst="rect">
            <a:avLst/>
          </a:prstGeom>
          <a:solidFill>
            <a:srgbClr val="FF33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400">
                <a:solidFill>
                  <a:schemeClr val="bg1"/>
                </a:solidFill>
                <a:cs typeface="Times New Roman" panose="02020603050405020304" pitchFamily="18" charset="0"/>
              </a:rPr>
              <a:t>I.  CARE MINISTRY TEAM ORGANIZATION                                                     </a:t>
            </a:r>
            <a:r>
              <a:rPr lang="en-US" altLang="en-US" sz="1300" b="1">
                <a:solidFill>
                  <a:srgbClr val="FF0000"/>
                </a:solidFill>
                <a:latin typeface="Times New Roman" panose="02020603050405020304" pitchFamily="18" charset="0"/>
              </a:rPr>
              <a:t>·</a:t>
            </a:r>
            <a:r>
              <a:rPr lang="en-US" altLang="en-US" sz="1300" b="1">
                <a:latin typeface="Times New Roman" panose="02020603050405020304" pitchFamily="18" charset="0"/>
                <a:cs typeface="Times New Roman" panose="02020603050405020304" pitchFamily="18" charset="0"/>
              </a:rPr>
              <a:t> </a:t>
            </a:r>
            <a:r>
              <a:rPr lang="en-US" altLang="en-US" sz="1300" b="1">
                <a:solidFill>
                  <a:srgbClr val="FF3300"/>
                </a:solidFill>
                <a:latin typeface="Times New Roman" panose="02020603050405020304" pitchFamily="18" charset="0"/>
                <a:cs typeface="Times New Roman" panose="02020603050405020304" pitchFamily="18" charset="0"/>
              </a:rPr>
              <a:t>  </a:t>
            </a:r>
            <a:r>
              <a:rPr lang="en-US" altLang="en-US" sz="1300" b="1">
                <a:solidFill>
                  <a:schemeClr val="bg1"/>
                </a:solidFill>
                <a:latin typeface="Times New Roman" panose="02020603050405020304" pitchFamily="18" charset="0"/>
                <a:cs typeface="Times New Roman" panose="02020603050405020304" pitchFamily="18" charset="0"/>
              </a:rPr>
              <a:t>  -  MINISTERING TO THE NEEDS OF THE VISITORS</a:t>
            </a:r>
          </a:p>
          <a:p>
            <a:pPr>
              <a:spcBef>
                <a:spcPct val="50000"/>
              </a:spcBef>
            </a:pPr>
            <a:r>
              <a:rPr lang="en-US" altLang="en-US" sz="1300" b="1">
                <a:solidFill>
                  <a:schemeClr val="bg1"/>
                </a:solidFill>
                <a:latin typeface="Times New Roman" panose="02020603050405020304" pitchFamily="18" charset="0"/>
                <a:cs typeface="Times New Roman" panose="02020603050405020304" pitchFamily="18" charset="0"/>
              </a:rPr>
              <a:t>  1.  CARE MINISTRY COORDINATOR  (ALSO A TEAM LEADER)</a:t>
            </a:r>
          </a:p>
          <a:p>
            <a:pPr>
              <a:spcBef>
                <a:spcPct val="50000"/>
              </a:spcBef>
            </a:pPr>
            <a:r>
              <a:rPr lang="en-US" altLang="en-US" sz="1300" b="1">
                <a:solidFill>
                  <a:schemeClr val="bg1"/>
                </a:solidFill>
                <a:latin typeface="Times New Roman" panose="02020603050405020304" pitchFamily="18" charset="0"/>
                <a:cs typeface="Times New Roman" panose="02020603050405020304" pitchFamily="18" charset="0"/>
              </a:rPr>
              <a:t>  2.  FOUR TO FIVE CARE TEAM LEADERS AND TEAMS</a:t>
            </a:r>
          </a:p>
          <a:p>
            <a:pPr>
              <a:spcBef>
                <a:spcPct val="50000"/>
              </a:spcBef>
            </a:pPr>
            <a:r>
              <a:rPr lang="en-US" altLang="en-US" sz="1300" b="1">
                <a:solidFill>
                  <a:schemeClr val="bg1"/>
                </a:solidFill>
                <a:latin typeface="Times New Roman" panose="02020603050405020304" pitchFamily="18" charset="0"/>
                <a:cs typeface="Times New Roman" panose="02020603050405020304" pitchFamily="18" charset="0"/>
              </a:rPr>
              <a:t>       (PROVIDES FOR A FOUR TO FIVE WEEK VISITOR FOLLOW-UP)</a:t>
            </a:r>
          </a:p>
          <a:p>
            <a:pPr>
              <a:spcBef>
                <a:spcPct val="50000"/>
              </a:spcBef>
            </a:pPr>
            <a:r>
              <a:rPr lang="en-US" altLang="en-US" sz="1300" b="1">
                <a:solidFill>
                  <a:schemeClr val="bg1"/>
                </a:solidFill>
                <a:latin typeface="Times New Roman" panose="02020603050405020304" pitchFamily="18" charset="0"/>
                <a:cs typeface="Times New Roman" panose="02020603050405020304" pitchFamily="18" charset="0"/>
              </a:rPr>
              <a:t>  3.  FOUR TO FIVE CARE TEAMS </a:t>
            </a:r>
            <a:endParaRPr lang="en-US" altLang="en-US" sz="1300" b="1">
              <a:solidFill>
                <a:schemeClr val="bg1"/>
              </a:solidFill>
              <a:latin typeface="Times New Roman" panose="02020603050405020304" pitchFamily="18" charset="0"/>
            </a:endParaRPr>
          </a:p>
        </p:txBody>
      </p:sp>
      <p:sp>
        <p:nvSpPr>
          <p:cNvPr id="361476" name="Text Box 4"/>
          <p:cNvSpPr txBox="1">
            <a:spLocks noChangeArrowheads="1"/>
          </p:cNvSpPr>
          <p:nvPr/>
        </p:nvSpPr>
        <p:spPr bwMode="auto">
          <a:xfrm>
            <a:off x="152400" y="2989263"/>
            <a:ext cx="6781800" cy="2039937"/>
          </a:xfrm>
          <a:prstGeom prst="rect">
            <a:avLst/>
          </a:prstGeom>
          <a:solidFill>
            <a:srgbClr val="0033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sz="600">
                <a:solidFill>
                  <a:schemeClr val="tx1"/>
                </a:solidFill>
                <a:latin typeface="Arial Black" panose="020B0A04020102020204" pitchFamily="34" charset="0"/>
              </a:defRPr>
            </a:lvl1pPr>
            <a:lvl2pPr marL="1066800" indent="-609600">
              <a:defRPr sz="600">
                <a:solidFill>
                  <a:schemeClr val="tx1"/>
                </a:solidFill>
                <a:latin typeface="Arial Black" panose="020B0A04020102020204" pitchFamily="34" charset="0"/>
              </a:defRPr>
            </a:lvl2pPr>
            <a:lvl3pPr marL="1524000" indent="-609600">
              <a:defRPr sz="600">
                <a:solidFill>
                  <a:schemeClr val="tx1"/>
                </a:solidFill>
                <a:latin typeface="Arial Black" panose="020B0A04020102020204" pitchFamily="34" charset="0"/>
              </a:defRPr>
            </a:lvl3pPr>
            <a:lvl4pPr marL="1981200" indent="-609600">
              <a:defRPr sz="600">
                <a:solidFill>
                  <a:schemeClr val="tx1"/>
                </a:solidFill>
                <a:latin typeface="Arial Black" panose="020B0A04020102020204" pitchFamily="34" charset="0"/>
              </a:defRPr>
            </a:lvl4pPr>
            <a:lvl5pPr marL="2438400" indent="-609600">
              <a:defRPr sz="600">
                <a:solidFill>
                  <a:schemeClr val="tx1"/>
                </a:solidFill>
                <a:latin typeface="Arial Black" panose="020B0A04020102020204" pitchFamily="34" charset="0"/>
              </a:defRPr>
            </a:lvl5pPr>
            <a:lvl6pPr marL="2895600" indent="-609600" eaLnBrk="0" fontAlgn="base" hangingPunct="0">
              <a:spcBef>
                <a:spcPct val="0"/>
              </a:spcBef>
              <a:spcAft>
                <a:spcPct val="0"/>
              </a:spcAft>
              <a:defRPr sz="600">
                <a:solidFill>
                  <a:schemeClr val="tx1"/>
                </a:solidFill>
                <a:latin typeface="Arial Black" panose="020B0A04020102020204" pitchFamily="34" charset="0"/>
              </a:defRPr>
            </a:lvl6pPr>
            <a:lvl7pPr marL="3352800" indent="-609600" eaLnBrk="0" fontAlgn="base" hangingPunct="0">
              <a:spcBef>
                <a:spcPct val="0"/>
              </a:spcBef>
              <a:spcAft>
                <a:spcPct val="0"/>
              </a:spcAft>
              <a:defRPr sz="600">
                <a:solidFill>
                  <a:schemeClr val="tx1"/>
                </a:solidFill>
                <a:latin typeface="Arial Black" panose="020B0A04020102020204" pitchFamily="34" charset="0"/>
              </a:defRPr>
            </a:lvl7pPr>
            <a:lvl8pPr marL="3810000" indent="-609600" eaLnBrk="0" fontAlgn="base" hangingPunct="0">
              <a:spcBef>
                <a:spcPct val="0"/>
              </a:spcBef>
              <a:spcAft>
                <a:spcPct val="0"/>
              </a:spcAft>
              <a:defRPr sz="600">
                <a:solidFill>
                  <a:schemeClr val="tx1"/>
                </a:solidFill>
                <a:latin typeface="Arial Black" panose="020B0A04020102020204" pitchFamily="34" charset="0"/>
              </a:defRPr>
            </a:lvl8pPr>
            <a:lvl9pPr marL="4267200" indent="-609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II.  PRAYER MINISTRY TEAM ORGANIZATION  </a:t>
            </a:r>
          </a:p>
          <a:p>
            <a:r>
              <a:rPr lang="en-US" altLang="en-US" sz="1400">
                <a:solidFill>
                  <a:schemeClr val="bg1"/>
                </a:solidFill>
                <a:cs typeface="Times New Roman" panose="02020603050405020304" pitchFamily="18" charset="0"/>
              </a:rPr>
              <a:t>     </a:t>
            </a:r>
            <a:r>
              <a:rPr lang="en-US" altLang="en-US" sz="1300">
                <a:solidFill>
                  <a:schemeClr val="bg1"/>
                </a:solidFill>
                <a:latin typeface="Times New Roman" panose="02020603050405020304" pitchFamily="18" charset="0"/>
                <a:cs typeface="Times New Roman" panose="02020603050405020304" pitchFamily="18" charset="0"/>
              </a:rPr>
              <a:t>-  </a:t>
            </a:r>
            <a:r>
              <a:rPr lang="en-US" altLang="en-US" sz="1300" b="1">
                <a:solidFill>
                  <a:schemeClr val="bg1"/>
                </a:solidFill>
                <a:latin typeface="Times New Roman" panose="02020603050405020304" pitchFamily="18" charset="0"/>
                <a:cs typeface="Times New Roman" panose="02020603050405020304" pitchFamily="18" charset="0"/>
              </a:rPr>
              <a:t>ASSIST IN KEEPING THE PRAYER MINISTRY ELEVATED IN  THE  CHURCH</a:t>
            </a:r>
            <a:endParaRPr lang="en-US" altLang="en-US" sz="1300">
              <a:solidFill>
                <a:schemeClr val="bg1"/>
              </a:solidFill>
              <a:latin typeface="Times New Roman" panose="02020603050405020304" pitchFamily="18" charset="0"/>
              <a:cs typeface="Times New Roman" panose="02020603050405020304" pitchFamily="18" charset="0"/>
            </a:endParaRPr>
          </a:p>
          <a:p>
            <a:r>
              <a:rPr lang="en-US" altLang="en-US" sz="1300">
                <a:solidFill>
                  <a:schemeClr val="bg1"/>
                </a:solidFill>
                <a:latin typeface="Times New Roman" panose="02020603050405020304" pitchFamily="18" charset="0"/>
                <a:cs typeface="Times New Roman" panose="02020603050405020304" pitchFamily="18" charset="0"/>
              </a:rPr>
              <a:t>       -  </a:t>
            </a:r>
            <a:r>
              <a:rPr lang="en-US" altLang="en-US" sz="1300" b="1">
                <a:solidFill>
                  <a:schemeClr val="bg1"/>
                </a:solidFill>
                <a:latin typeface="Times New Roman" panose="02020603050405020304" pitchFamily="18" charset="0"/>
                <a:cs typeface="Times New Roman" panose="02020603050405020304" pitchFamily="18" charset="0"/>
              </a:rPr>
              <a:t>PRAY FOR THE NEEDS OF THE VISITORS </a:t>
            </a:r>
            <a:endParaRPr lang="en-US" altLang="en-US" sz="1300">
              <a:solidFill>
                <a:schemeClr val="bg1"/>
              </a:solidFill>
              <a:latin typeface="Times New Roman" panose="02020603050405020304" pitchFamily="18" charset="0"/>
              <a:cs typeface="Times New Roman" panose="02020603050405020304" pitchFamily="18" charset="0"/>
            </a:endParaRPr>
          </a:p>
          <a:p>
            <a:r>
              <a:rPr lang="en-US" altLang="en-US" sz="1300">
                <a:solidFill>
                  <a:schemeClr val="bg1"/>
                </a:solidFill>
                <a:latin typeface="Times New Roman" panose="02020603050405020304" pitchFamily="18" charset="0"/>
                <a:cs typeface="Times New Roman" panose="02020603050405020304" pitchFamily="18" charset="0"/>
              </a:rPr>
              <a:t>       -  </a:t>
            </a:r>
            <a:r>
              <a:rPr lang="en-US" altLang="en-US" sz="1300" b="1">
                <a:solidFill>
                  <a:schemeClr val="bg1"/>
                </a:solidFill>
                <a:latin typeface="Times New Roman" panose="02020603050405020304" pitchFamily="18" charset="0"/>
                <a:cs typeface="Times New Roman" panose="02020603050405020304" pitchFamily="18" charset="0"/>
              </a:rPr>
              <a:t>PRAY FOR THE NEEDS OF THE CHURCH</a:t>
            </a:r>
            <a:endParaRPr lang="en-US" altLang="en-US" sz="1300">
              <a:solidFill>
                <a:schemeClr val="bg1"/>
              </a:solidFill>
              <a:latin typeface="Times New Roman" panose="02020603050405020304" pitchFamily="18" charset="0"/>
              <a:cs typeface="Times New Roman" panose="02020603050405020304" pitchFamily="18" charset="0"/>
            </a:endParaRPr>
          </a:p>
          <a:p>
            <a:r>
              <a:rPr lang="en-US" altLang="en-US" sz="400">
                <a:solidFill>
                  <a:schemeClr val="bg1"/>
                </a:solidFill>
                <a:latin typeface="Times New Roman" panose="02020603050405020304" pitchFamily="18" charset="0"/>
                <a:cs typeface="Times New Roman" panose="02020603050405020304" pitchFamily="18" charset="0"/>
              </a:rPr>
              <a:t>      </a:t>
            </a:r>
            <a:endParaRPr lang="en-US" altLang="en-US" sz="400" b="1">
              <a:solidFill>
                <a:schemeClr val="bg1"/>
              </a:solidFill>
              <a:latin typeface="Times New Roman" panose="02020603050405020304" pitchFamily="18" charset="0"/>
              <a:cs typeface="Times New Roman" panose="02020603050405020304" pitchFamily="18" charset="0"/>
            </a:endParaRPr>
          </a:p>
          <a:p>
            <a:endParaRPr lang="en-US" altLang="en-US" sz="400" b="1">
              <a:solidFill>
                <a:schemeClr val="bg1"/>
              </a:solidFill>
              <a:latin typeface="Times New Roman" panose="02020603050405020304" pitchFamily="18" charset="0"/>
              <a:cs typeface="Times New Roman" panose="02020603050405020304" pitchFamily="18" charset="0"/>
            </a:endParaRPr>
          </a:p>
          <a:p>
            <a:r>
              <a:rPr lang="en-US" altLang="en-US" sz="1300" b="1">
                <a:solidFill>
                  <a:schemeClr val="bg1"/>
                </a:solidFill>
                <a:latin typeface="Times New Roman" panose="02020603050405020304" pitchFamily="18" charset="0"/>
                <a:cs typeface="Times New Roman" panose="02020603050405020304" pitchFamily="18" charset="0"/>
              </a:rPr>
              <a:t>  1.  PRAYER MINISTER COORDINATOR</a:t>
            </a:r>
            <a:endParaRPr lang="en-US" altLang="en-US" sz="1300">
              <a:solidFill>
                <a:schemeClr val="bg1"/>
              </a:solidFill>
              <a:latin typeface="Times New Roman" panose="02020603050405020304" pitchFamily="18" charset="0"/>
              <a:cs typeface="Times New Roman" panose="02020603050405020304" pitchFamily="18" charset="0"/>
            </a:endParaRPr>
          </a:p>
          <a:p>
            <a:r>
              <a:rPr lang="en-US" altLang="en-US" sz="1300" b="1">
                <a:solidFill>
                  <a:schemeClr val="bg1"/>
                </a:solidFill>
                <a:latin typeface="Times New Roman" panose="02020603050405020304" pitchFamily="18" charset="0"/>
                <a:cs typeface="Times New Roman" panose="02020603050405020304" pitchFamily="18" charset="0"/>
              </a:rPr>
              <a:t>  2.  FOUR TO FIVE PRAYER TEAM LEADERS </a:t>
            </a:r>
            <a:endParaRPr lang="en-US" altLang="en-US" sz="1300">
              <a:solidFill>
                <a:schemeClr val="bg1"/>
              </a:solidFill>
              <a:latin typeface="Times New Roman" panose="02020603050405020304" pitchFamily="18" charset="0"/>
              <a:cs typeface="Times New Roman" panose="02020603050405020304" pitchFamily="18" charset="0"/>
            </a:endParaRPr>
          </a:p>
          <a:p>
            <a:r>
              <a:rPr lang="en-US" altLang="en-US" sz="1300" b="1">
                <a:solidFill>
                  <a:schemeClr val="bg1"/>
                </a:solidFill>
                <a:latin typeface="Times New Roman" panose="02020603050405020304" pitchFamily="18" charset="0"/>
                <a:cs typeface="Times New Roman" panose="02020603050405020304" pitchFamily="18" charset="0"/>
              </a:rPr>
              <a:t>  3.  FOUR TO FIVE PRAYER TEAMS (ONE FOR EACH CARE TEAM)  </a:t>
            </a:r>
            <a:endParaRPr lang="en-US" altLang="en-US" sz="1300">
              <a:solidFill>
                <a:schemeClr val="bg1"/>
              </a:solidFill>
              <a:latin typeface="Times New Roman" panose="02020603050405020304" pitchFamily="18" charset="0"/>
              <a:cs typeface="Times New Roman" panose="02020603050405020304" pitchFamily="18" charset="0"/>
            </a:endParaRPr>
          </a:p>
          <a:p>
            <a:r>
              <a:rPr lang="en-US" altLang="en-US" sz="1300" b="1">
                <a:solidFill>
                  <a:schemeClr val="bg1"/>
                </a:solidFill>
                <a:latin typeface="Times New Roman" panose="02020603050405020304" pitchFamily="18" charset="0"/>
                <a:cs typeface="Times New Roman" panose="02020603050405020304" pitchFamily="18" charset="0"/>
              </a:rPr>
              <a:t>       </a:t>
            </a:r>
            <a:r>
              <a:rPr lang="en-US" altLang="en-US" sz="1400" b="1">
                <a:solidFill>
                  <a:schemeClr val="bg1"/>
                </a:solidFill>
                <a:latin typeface="Times New Roman" panose="02020603050405020304" pitchFamily="18" charset="0"/>
                <a:cs typeface="Times New Roman" panose="02020603050405020304" pitchFamily="18" charset="0"/>
              </a:rPr>
              <a:t>The entire church will be on a prayer  team  (1/4 or 1/5  on each team).</a:t>
            </a:r>
          </a:p>
          <a:p>
            <a:endParaRPr lang="en-US" altLang="en-US" sz="400" b="1">
              <a:solidFill>
                <a:schemeClr val="bg1"/>
              </a:solidFill>
              <a:latin typeface="Times New Roman" panose="02020603050405020304" pitchFamily="18" charset="0"/>
              <a:cs typeface="Times New Roman" panose="02020603050405020304" pitchFamily="18" charset="0"/>
            </a:endParaRPr>
          </a:p>
        </p:txBody>
      </p:sp>
      <p:sp>
        <p:nvSpPr>
          <p:cNvPr id="361477" name="Text Box 5"/>
          <p:cNvSpPr txBox="1">
            <a:spLocks noChangeArrowheads="1"/>
          </p:cNvSpPr>
          <p:nvPr/>
        </p:nvSpPr>
        <p:spPr bwMode="auto">
          <a:xfrm>
            <a:off x="152400" y="6675438"/>
            <a:ext cx="6781800" cy="2163762"/>
          </a:xfrm>
          <a:prstGeom prst="rect">
            <a:avLst/>
          </a:prstGeom>
          <a:solidFill>
            <a:srgbClr val="660066"/>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sz="600">
                <a:solidFill>
                  <a:schemeClr val="tx1"/>
                </a:solidFill>
                <a:latin typeface="Arial Black" panose="020B0A04020102020204" pitchFamily="34" charset="0"/>
              </a:defRPr>
            </a:lvl1pPr>
            <a:lvl2pPr marL="1066800" indent="-609600">
              <a:defRPr sz="600">
                <a:solidFill>
                  <a:schemeClr val="tx1"/>
                </a:solidFill>
                <a:latin typeface="Arial Black" panose="020B0A04020102020204" pitchFamily="34" charset="0"/>
              </a:defRPr>
            </a:lvl2pPr>
            <a:lvl3pPr marL="1524000" indent="-609600">
              <a:defRPr sz="600">
                <a:solidFill>
                  <a:schemeClr val="tx1"/>
                </a:solidFill>
                <a:latin typeface="Arial Black" panose="020B0A04020102020204" pitchFamily="34" charset="0"/>
              </a:defRPr>
            </a:lvl3pPr>
            <a:lvl4pPr marL="1981200" indent="-609600">
              <a:defRPr sz="600">
                <a:solidFill>
                  <a:schemeClr val="tx1"/>
                </a:solidFill>
                <a:latin typeface="Arial Black" panose="020B0A04020102020204" pitchFamily="34" charset="0"/>
              </a:defRPr>
            </a:lvl4pPr>
            <a:lvl5pPr marL="2438400" indent="-609600">
              <a:defRPr sz="600">
                <a:solidFill>
                  <a:schemeClr val="tx1"/>
                </a:solidFill>
                <a:latin typeface="Arial Black" panose="020B0A04020102020204" pitchFamily="34" charset="0"/>
              </a:defRPr>
            </a:lvl5pPr>
            <a:lvl6pPr marL="2895600" indent="-609600" eaLnBrk="0" fontAlgn="base" hangingPunct="0">
              <a:spcBef>
                <a:spcPct val="0"/>
              </a:spcBef>
              <a:spcAft>
                <a:spcPct val="0"/>
              </a:spcAft>
              <a:defRPr sz="600">
                <a:solidFill>
                  <a:schemeClr val="tx1"/>
                </a:solidFill>
                <a:latin typeface="Arial Black" panose="020B0A04020102020204" pitchFamily="34" charset="0"/>
              </a:defRPr>
            </a:lvl6pPr>
            <a:lvl7pPr marL="3352800" indent="-609600" eaLnBrk="0" fontAlgn="base" hangingPunct="0">
              <a:spcBef>
                <a:spcPct val="0"/>
              </a:spcBef>
              <a:spcAft>
                <a:spcPct val="0"/>
              </a:spcAft>
              <a:defRPr sz="600">
                <a:solidFill>
                  <a:schemeClr val="tx1"/>
                </a:solidFill>
                <a:latin typeface="Arial Black" panose="020B0A04020102020204" pitchFamily="34" charset="0"/>
              </a:defRPr>
            </a:lvl7pPr>
            <a:lvl8pPr marL="3810000" indent="-609600" eaLnBrk="0" fontAlgn="base" hangingPunct="0">
              <a:spcBef>
                <a:spcPct val="0"/>
              </a:spcBef>
              <a:spcAft>
                <a:spcPct val="0"/>
              </a:spcAft>
              <a:defRPr sz="600">
                <a:solidFill>
                  <a:schemeClr val="tx1"/>
                </a:solidFill>
                <a:latin typeface="Arial Black" panose="020B0A04020102020204" pitchFamily="34" charset="0"/>
              </a:defRPr>
            </a:lvl8pPr>
            <a:lvl9pPr marL="4267200" indent="-609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IV.  EQUIPMENT &amp; SUPPLIES</a:t>
            </a:r>
          </a:p>
          <a:p>
            <a:endParaRPr lang="en-US" altLang="en-US" sz="400">
              <a:solidFill>
                <a:schemeClr val="bg1"/>
              </a:solidFill>
              <a:cs typeface="Times New Roman" panose="02020603050405020304" pitchFamily="18" charset="0"/>
            </a:endParaRPr>
          </a:p>
          <a:p>
            <a:r>
              <a:rPr lang="en-US" altLang="en-US" sz="1300" b="1">
                <a:solidFill>
                  <a:schemeClr val="bg1"/>
                </a:solidFill>
                <a:latin typeface="Times New Roman" panose="02020603050405020304" pitchFamily="18" charset="0"/>
                <a:cs typeface="Times New Roman" panose="02020603050405020304" pitchFamily="18" charset="0"/>
              </a:rPr>
              <a:t>  1.  COPIER FOR CARE MINISTRY FORMS &amp; REPORTS</a:t>
            </a:r>
          </a:p>
          <a:p>
            <a:r>
              <a:rPr lang="en-US" altLang="en-US" sz="1300" b="1">
                <a:solidFill>
                  <a:schemeClr val="bg1"/>
                </a:solidFill>
                <a:latin typeface="Times New Roman" panose="02020603050405020304" pitchFamily="18" charset="0"/>
                <a:cs typeface="Times New Roman" panose="02020603050405020304" pitchFamily="18" charset="0"/>
              </a:rPr>
              <a:t>  2.  COLORED PAPER CARD STOCK FOR CARE MINISTRY FORMS</a:t>
            </a:r>
          </a:p>
          <a:p>
            <a:r>
              <a:rPr lang="en-US" altLang="en-US" sz="1300" b="1">
                <a:solidFill>
                  <a:schemeClr val="bg1"/>
                </a:solidFill>
                <a:latin typeface="Times New Roman" panose="02020603050405020304" pitchFamily="18" charset="0"/>
                <a:cs typeface="Times New Roman" panose="02020603050405020304" pitchFamily="18" charset="0"/>
              </a:rPr>
              <a:t>  3.  SMALL FILE CABINET </a:t>
            </a:r>
          </a:p>
          <a:p>
            <a:r>
              <a:rPr lang="en-US" altLang="en-US" sz="1300" b="1">
                <a:solidFill>
                  <a:schemeClr val="bg1"/>
                </a:solidFill>
                <a:latin typeface="Times New Roman" panose="02020603050405020304" pitchFamily="18" charset="0"/>
                <a:cs typeface="Times New Roman" panose="02020603050405020304" pitchFamily="18" charset="0"/>
              </a:rPr>
              <a:t>  4.  FILE FOLDERS, PAPER, PENS</a:t>
            </a:r>
          </a:p>
          <a:p>
            <a:r>
              <a:rPr lang="en-US" altLang="en-US" sz="1300" b="1">
                <a:solidFill>
                  <a:schemeClr val="bg1"/>
                </a:solidFill>
                <a:latin typeface="Times New Roman" panose="02020603050405020304" pitchFamily="18" charset="0"/>
                <a:cs typeface="Times New Roman" panose="02020603050405020304" pitchFamily="18" charset="0"/>
              </a:rPr>
              <a:t>  5.  DROP BOX FOR CARE MINISTRY FORMS  --COMPLETED ASSIGNMENTS</a:t>
            </a:r>
          </a:p>
          <a:p>
            <a:r>
              <a:rPr lang="en-US" altLang="en-US" sz="1300" b="1">
                <a:solidFill>
                  <a:schemeClr val="bg1"/>
                </a:solidFill>
                <a:latin typeface="Times New Roman" panose="02020603050405020304" pitchFamily="18" charset="0"/>
                <a:cs typeface="Times New Roman" panose="02020603050405020304" pitchFamily="18" charset="0"/>
              </a:rPr>
              <a:t>  6.  FOUR FILE TRAYS FOR THE FOUR PRAYER  TEAMS </a:t>
            </a:r>
          </a:p>
          <a:p>
            <a:r>
              <a:rPr lang="en-US" altLang="en-US" sz="1300" b="1">
                <a:solidFill>
                  <a:schemeClr val="bg1"/>
                </a:solidFill>
                <a:latin typeface="Times New Roman" panose="02020603050405020304" pitchFamily="18" charset="0"/>
                <a:cs typeface="Times New Roman" panose="02020603050405020304" pitchFamily="18" charset="0"/>
              </a:rPr>
              <a:t>        </a:t>
            </a:r>
            <a:r>
              <a:rPr lang="en-US" altLang="en-US" sz="1400" b="1">
                <a:solidFill>
                  <a:schemeClr val="bg1"/>
                </a:solidFill>
                <a:latin typeface="Times New Roman" panose="02020603050405020304" pitchFamily="18" charset="0"/>
                <a:cs typeface="Times New Roman" panose="02020603050405020304" pitchFamily="18" charset="0"/>
              </a:rPr>
              <a:t>Copies of the week’s prayer requests for the prayer teams to pick up each week</a:t>
            </a:r>
          </a:p>
          <a:p>
            <a:r>
              <a:rPr lang="en-US" altLang="en-US" sz="1300" b="1">
                <a:solidFill>
                  <a:schemeClr val="bg1"/>
                </a:solidFill>
                <a:latin typeface="Times New Roman" panose="02020603050405020304" pitchFamily="18" charset="0"/>
                <a:cs typeface="Times New Roman" panose="02020603050405020304" pitchFamily="18" charset="0"/>
              </a:rPr>
              <a:t>  7.  MATERIAL AND SUPPLIES FOR PRAYER ROOM DISPLAYS </a:t>
            </a:r>
          </a:p>
          <a:p>
            <a:endParaRPr lang="en-US" altLang="en-US" sz="400" b="1">
              <a:solidFill>
                <a:schemeClr val="bg1"/>
              </a:solidFill>
              <a:latin typeface="Times New Roman" panose="02020603050405020304" pitchFamily="18" charset="0"/>
            </a:endParaRPr>
          </a:p>
        </p:txBody>
      </p:sp>
      <p:sp>
        <p:nvSpPr>
          <p:cNvPr id="361478" name="Text Box 6"/>
          <p:cNvSpPr txBox="1">
            <a:spLocks noChangeArrowheads="1"/>
          </p:cNvSpPr>
          <p:nvPr/>
        </p:nvSpPr>
        <p:spPr bwMode="auto">
          <a:xfrm>
            <a:off x="2117725" y="5043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0" b="1">
              <a:latin typeface="Times New Roman" panose="02020603050405020304" pitchFamily="18" charset="0"/>
            </a:endParaRPr>
          </a:p>
        </p:txBody>
      </p:sp>
      <p:sp>
        <p:nvSpPr>
          <p:cNvPr id="361479" name="Text Box 7"/>
          <p:cNvSpPr txBox="1">
            <a:spLocks noChangeArrowheads="1"/>
          </p:cNvSpPr>
          <p:nvPr/>
        </p:nvSpPr>
        <p:spPr bwMode="auto">
          <a:xfrm>
            <a:off x="152400" y="5200650"/>
            <a:ext cx="6781800" cy="1295400"/>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III.  ROOMS</a:t>
            </a:r>
          </a:p>
          <a:p>
            <a:r>
              <a:rPr lang="en-US" altLang="en-US" sz="1300" b="1">
                <a:solidFill>
                  <a:schemeClr val="bg1"/>
                </a:solidFill>
                <a:latin typeface="Times New Roman" panose="02020603050405020304" pitchFamily="18" charset="0"/>
                <a:cs typeface="Times New Roman" panose="02020603050405020304" pitchFamily="18" charset="0"/>
              </a:rPr>
              <a:t>  1.   SMALL CARE MINISTRY OUTREACH ROOM</a:t>
            </a:r>
          </a:p>
          <a:p>
            <a:r>
              <a:rPr lang="en-US" altLang="en-US" sz="1300" b="1">
                <a:solidFill>
                  <a:schemeClr val="bg1"/>
                </a:solidFill>
                <a:latin typeface="Times New Roman" panose="02020603050405020304" pitchFamily="18" charset="0"/>
                <a:cs typeface="Times New Roman" panose="02020603050405020304" pitchFamily="18" charset="0"/>
              </a:rPr>
              <a:t>  2.  HOSPITALITY SUITE WITH DRINKS AND SNACKS FOR THE VISITOR TO </a:t>
            </a:r>
          </a:p>
          <a:p>
            <a:r>
              <a:rPr lang="en-US" altLang="en-US" sz="1300" b="1">
                <a:solidFill>
                  <a:schemeClr val="bg1"/>
                </a:solidFill>
                <a:latin typeface="Times New Roman" panose="02020603050405020304" pitchFamily="18" charset="0"/>
                <a:cs typeface="Times New Roman" panose="02020603050405020304" pitchFamily="18" charset="0"/>
              </a:rPr>
              <a:t>       MEET WITH CARE TEAM, PASTOR AND  WIFE  </a:t>
            </a:r>
          </a:p>
          <a:p>
            <a:r>
              <a:rPr lang="en-US" altLang="en-US" sz="1300" b="1">
                <a:solidFill>
                  <a:schemeClr val="bg1"/>
                </a:solidFill>
                <a:latin typeface="Times New Roman" panose="02020603050405020304" pitchFamily="18" charset="0"/>
                <a:cs typeface="Times New Roman" panose="02020603050405020304" pitchFamily="18" charset="0"/>
              </a:rPr>
              <a:t>  3.  PRAYER ROOM</a:t>
            </a:r>
          </a:p>
          <a:p>
            <a:endParaRPr lang="en-US" altLang="en-US" sz="400"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152400" y="130175"/>
            <a:ext cx="7010400" cy="868363"/>
          </a:xfrm>
          <a:prstGeom prst="rect">
            <a:avLst/>
          </a:prstGeom>
          <a:solidFill>
            <a:srgbClr val="FF0000"/>
          </a:solidFill>
          <a:ln w="76200">
            <a:solidFill>
              <a:schemeClr val="tx1"/>
            </a:solidFill>
            <a:miter lim="800000"/>
            <a:headEnd/>
            <a:tailEnd/>
          </a:ln>
        </p:spPr>
        <p:txBody>
          <a:bodyPr lIns="91316" tIns="45658" rIns="91316" bIns="4565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chemeClr val="bg1"/>
                </a:solidFill>
                <a:cs typeface="Times New Roman" panose="02020603050405020304" pitchFamily="18" charset="0"/>
              </a:rPr>
              <a:t>TENER EL AMOR Y LA COMPASIÓN DE JESÚS</a:t>
            </a:r>
          </a:p>
          <a:p>
            <a:pPr algn="ctr"/>
            <a:endParaRPr lang="en-US" altLang="en-US" sz="800" b="1">
              <a:solidFill>
                <a:schemeClr val="bg1"/>
              </a:solidFill>
              <a:cs typeface="Times New Roman" panose="02020603050405020304" pitchFamily="18" charset="0"/>
            </a:endParaRPr>
          </a:p>
          <a:p>
            <a:pPr algn="ctr"/>
            <a:r>
              <a:rPr lang="en-US" altLang="en-US" sz="1400" b="1">
                <a:solidFill>
                  <a:schemeClr val="bg1"/>
                </a:solidFill>
                <a:cs typeface="Times New Roman" panose="02020603050405020304" pitchFamily="18" charset="0"/>
              </a:rPr>
              <a:t>NO HAY COSECHA SIN LÁGRIMAS</a:t>
            </a:r>
          </a:p>
          <a:p>
            <a:pPr algn="ctr"/>
            <a:endParaRPr lang="en-US" altLang="en-US" sz="400" b="1">
              <a:solidFill>
                <a:schemeClr val="bg1"/>
              </a:solidFill>
              <a:cs typeface="Times New Roman" panose="02020603050405020304" pitchFamily="18" charset="0"/>
            </a:endParaRPr>
          </a:p>
        </p:txBody>
      </p:sp>
      <p:sp>
        <p:nvSpPr>
          <p:cNvPr id="363523" name="Text Box 3"/>
          <p:cNvSpPr txBox="1">
            <a:spLocks noChangeArrowheads="1"/>
          </p:cNvSpPr>
          <p:nvPr/>
        </p:nvSpPr>
        <p:spPr bwMode="auto">
          <a:xfrm>
            <a:off x="152400" y="1114425"/>
            <a:ext cx="7010400" cy="3311525"/>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76200">
            <a:solidFill>
              <a:schemeClr val="tx1"/>
            </a:solidFill>
            <a:miter lim="800000"/>
            <a:headEnd/>
            <a:tailEnd/>
          </a:ln>
        </p:spPr>
        <p:txBody>
          <a:bodyPr lIns="91316" tIns="45658" rIns="91316" bIns="4565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i="1" dirty="0">
                <a:solidFill>
                  <a:schemeClr val="bg1"/>
                </a:solidFill>
                <a:latin typeface="Times" panose="02020603050405020304" pitchFamily="18" charset="0"/>
                <a:cs typeface="Times New Roman" panose="02020603050405020304" pitchFamily="18" charset="0"/>
              </a:rPr>
              <a:t>Juan 11:35   Jesús </a:t>
            </a:r>
            <a:r>
              <a:rPr lang="en-US" altLang="en-US" sz="1800" b="1" i="1" dirty="0" err="1">
                <a:solidFill>
                  <a:schemeClr val="bg1"/>
                </a:solidFill>
                <a:latin typeface="Times" panose="02020603050405020304" pitchFamily="18" charset="0"/>
                <a:cs typeface="Times New Roman" panose="02020603050405020304" pitchFamily="18" charset="0"/>
              </a:rPr>
              <a:t>lloró</a:t>
            </a:r>
            <a:r>
              <a:rPr lang="en-US" altLang="en-US" sz="1800" b="1" i="1" dirty="0">
                <a:solidFill>
                  <a:schemeClr val="bg1"/>
                </a:solidFill>
                <a:latin typeface="Times" panose="02020603050405020304" pitchFamily="18" charset="0"/>
                <a:cs typeface="Times New Roman" panose="02020603050405020304" pitchFamily="18" charset="0"/>
              </a:rPr>
              <a:t>.</a:t>
            </a:r>
          </a:p>
          <a:p>
            <a:endParaRPr lang="en-US" altLang="en-US" b="1" i="1" dirty="0">
              <a:solidFill>
                <a:schemeClr val="bg1"/>
              </a:solidFill>
              <a:latin typeface="Times" panose="02020603050405020304" pitchFamily="18" charset="0"/>
              <a:cs typeface="Times New Roman" panose="02020603050405020304" pitchFamily="18" charset="0"/>
            </a:endParaRPr>
          </a:p>
          <a:p>
            <a:r>
              <a:rPr lang="en-US" altLang="en-US" sz="1800" b="1" i="1" dirty="0">
                <a:solidFill>
                  <a:schemeClr val="bg1"/>
                </a:solidFill>
                <a:latin typeface="Times" panose="02020603050405020304" pitchFamily="18" charset="0"/>
                <a:cs typeface="Times New Roman" panose="02020603050405020304" pitchFamily="18" charset="0"/>
              </a:rPr>
              <a:t>Lucas 19:41</a:t>
            </a:r>
            <a:endParaRPr lang="en-US" altLang="en-US" sz="1800" b="1" dirty="0">
              <a:solidFill>
                <a:schemeClr val="bg1"/>
              </a:solidFill>
              <a:latin typeface="Times" panose="02020603050405020304" pitchFamily="18" charset="0"/>
              <a:cs typeface="Times New Roman" panose="02020603050405020304" pitchFamily="18" charset="0"/>
            </a:endParaRPr>
          </a:p>
          <a:p>
            <a:r>
              <a:rPr lang="es-ES" altLang="en-US" sz="1800" b="1" i="1" dirty="0">
                <a:solidFill>
                  <a:schemeClr val="bg1"/>
                </a:solidFill>
                <a:latin typeface="Times" panose="02020603050405020304" pitchFamily="18" charset="0"/>
                <a:cs typeface="Times New Roman" panose="02020603050405020304" pitchFamily="18" charset="0"/>
              </a:rPr>
              <a:t>Y cuando llegó cerca de la ciudad,  al </a:t>
            </a:r>
            <a:r>
              <a:rPr lang="es-ES" altLang="en-US" sz="1800" b="1" i="1" u="sng" dirty="0">
                <a:solidFill>
                  <a:schemeClr val="bg1"/>
                </a:solidFill>
                <a:latin typeface="Times" panose="02020603050405020304" pitchFamily="18" charset="0"/>
                <a:cs typeface="Times New Roman" panose="02020603050405020304" pitchFamily="18" charset="0"/>
              </a:rPr>
              <a:t>verla</a:t>
            </a:r>
            <a:r>
              <a:rPr lang="es-ES" altLang="en-US" sz="1800" b="1" i="1" dirty="0">
                <a:solidFill>
                  <a:schemeClr val="bg1"/>
                </a:solidFill>
                <a:latin typeface="Times" panose="02020603050405020304" pitchFamily="18" charset="0"/>
                <a:cs typeface="Times New Roman" panose="02020603050405020304" pitchFamily="18" charset="0"/>
              </a:rPr>
              <a:t>, </a:t>
            </a:r>
            <a:r>
              <a:rPr lang="es-ES" altLang="en-US" sz="1800" b="1" i="1" u="sng" dirty="0">
                <a:solidFill>
                  <a:schemeClr val="bg1"/>
                </a:solidFill>
                <a:latin typeface="Times" panose="02020603050405020304" pitchFamily="18" charset="0"/>
                <a:cs typeface="Times New Roman" panose="02020603050405020304" pitchFamily="18" charset="0"/>
              </a:rPr>
              <a:t>lloró</a:t>
            </a:r>
            <a:r>
              <a:rPr lang="es-ES" altLang="en-US" sz="1800" b="1" i="1" dirty="0">
                <a:solidFill>
                  <a:schemeClr val="bg1"/>
                </a:solidFill>
                <a:latin typeface="Times" panose="02020603050405020304" pitchFamily="18" charset="0"/>
                <a:cs typeface="Times New Roman" panose="02020603050405020304" pitchFamily="18" charset="0"/>
              </a:rPr>
              <a:t> sobre ella.</a:t>
            </a:r>
            <a:endParaRPr lang="en-US" altLang="en-US" sz="1800" b="1" i="1" dirty="0">
              <a:solidFill>
                <a:schemeClr val="bg1"/>
              </a:solidFill>
              <a:latin typeface="Times" panose="02020603050405020304" pitchFamily="18" charset="0"/>
              <a:cs typeface="Times New Roman" panose="02020603050405020304" pitchFamily="18" charset="0"/>
            </a:endParaRPr>
          </a:p>
          <a:p>
            <a:endParaRPr lang="en-US" altLang="en-US" b="1" i="1" dirty="0">
              <a:solidFill>
                <a:schemeClr val="bg1"/>
              </a:solidFill>
              <a:latin typeface="Times" panose="02020603050405020304" pitchFamily="18" charset="0"/>
              <a:cs typeface="Times New Roman" panose="02020603050405020304" pitchFamily="18" charset="0"/>
            </a:endParaRPr>
          </a:p>
          <a:p>
            <a:r>
              <a:rPr lang="en-US" altLang="en-US" sz="1800" b="1" i="1" dirty="0">
                <a:solidFill>
                  <a:schemeClr val="bg1"/>
                </a:solidFill>
                <a:latin typeface="Times" panose="02020603050405020304" pitchFamily="18" charset="0"/>
                <a:cs typeface="Times New Roman" panose="02020603050405020304" pitchFamily="18" charset="0"/>
              </a:rPr>
              <a:t>Heb. 5:7</a:t>
            </a:r>
            <a:endParaRPr lang="en-US" altLang="en-US" sz="1800" b="1" dirty="0">
              <a:solidFill>
                <a:schemeClr val="bg1"/>
              </a:solidFill>
              <a:latin typeface="Times" panose="02020603050405020304" pitchFamily="18" charset="0"/>
              <a:cs typeface="Times New Roman" panose="02020603050405020304" pitchFamily="18" charset="0"/>
            </a:endParaRPr>
          </a:p>
          <a:p>
            <a:r>
              <a:rPr lang="es-ES" altLang="en-US" sz="1800" b="1" i="1" dirty="0">
                <a:solidFill>
                  <a:schemeClr val="bg1"/>
                </a:solidFill>
                <a:latin typeface="Times" panose="02020603050405020304" pitchFamily="18" charset="0"/>
                <a:cs typeface="Times New Roman" panose="02020603050405020304" pitchFamily="18" charset="0"/>
              </a:rPr>
              <a:t>Y Cristo,  en los días de su carne, . . . ofreciendo ruegos y súplicas con gran clamor y lágrimas.</a:t>
            </a:r>
          </a:p>
          <a:p>
            <a:endParaRPr lang="en-US" altLang="en-US" b="1" i="1" dirty="0">
              <a:solidFill>
                <a:schemeClr val="bg1"/>
              </a:solidFill>
              <a:latin typeface="Times" panose="02020603050405020304" pitchFamily="18" charset="0"/>
              <a:cs typeface="Times New Roman" panose="02020603050405020304" pitchFamily="18" charset="0"/>
            </a:endParaRPr>
          </a:p>
          <a:p>
            <a:r>
              <a:rPr lang="en-US" altLang="en-US" sz="1800" b="1" i="1" dirty="0" err="1">
                <a:solidFill>
                  <a:schemeClr val="bg1"/>
                </a:solidFill>
                <a:latin typeface="Times" panose="02020603050405020304" pitchFamily="18" charset="0"/>
                <a:cs typeface="Times New Roman" panose="02020603050405020304" pitchFamily="18" charset="0"/>
              </a:rPr>
              <a:t>Salmos</a:t>
            </a:r>
            <a:r>
              <a:rPr lang="en-US" altLang="en-US" sz="1800" b="1" i="1" dirty="0">
                <a:solidFill>
                  <a:schemeClr val="bg1"/>
                </a:solidFill>
                <a:latin typeface="Times" panose="02020603050405020304" pitchFamily="18" charset="0"/>
                <a:cs typeface="Times New Roman" panose="02020603050405020304" pitchFamily="18" charset="0"/>
              </a:rPr>
              <a:t> 126:5-6</a:t>
            </a:r>
            <a:endParaRPr lang="en-US" altLang="en-US" sz="1800" b="1" dirty="0">
              <a:solidFill>
                <a:schemeClr val="bg1"/>
              </a:solidFill>
              <a:latin typeface="Times" panose="02020603050405020304" pitchFamily="18" charset="0"/>
              <a:cs typeface="Times New Roman" panose="02020603050405020304" pitchFamily="18" charset="0"/>
            </a:endParaRPr>
          </a:p>
          <a:p>
            <a:r>
              <a:rPr lang="es-ES" altLang="en-US" sz="1800" b="1" i="1" dirty="0">
                <a:solidFill>
                  <a:schemeClr val="bg1"/>
                </a:solidFill>
                <a:latin typeface="Times" panose="02020603050405020304" pitchFamily="18" charset="0"/>
                <a:cs typeface="Times New Roman" panose="02020603050405020304" pitchFamily="18" charset="0"/>
              </a:rPr>
              <a:t>Los que sembraron con lágrimas,  con regocijo segarán. Irá andando y llorando el que lleva la preciosa semilla; Mas volverá a venir con regocijo,  trayendo sus gavillas.</a:t>
            </a:r>
          </a:p>
          <a:p>
            <a:endParaRPr lang="en-US" altLang="en-US" sz="400" b="1" i="1" dirty="0">
              <a:solidFill>
                <a:schemeClr val="bg1"/>
              </a:solidFill>
              <a:latin typeface="Times" panose="02020603050405020304" pitchFamily="18" charset="0"/>
              <a:cs typeface="Times New Roman" panose="02020603050405020304" pitchFamily="18" charset="0"/>
            </a:endParaRPr>
          </a:p>
          <a:p>
            <a:endParaRPr lang="en-US" altLang="en-US" sz="400" b="1" dirty="0">
              <a:solidFill>
                <a:schemeClr val="bg1"/>
              </a:solidFill>
              <a:latin typeface="Times" panose="02020603050405020304" pitchFamily="18" charset="0"/>
              <a:cs typeface="Times New Roman" panose="02020603050405020304" pitchFamily="18" charset="0"/>
            </a:endParaRPr>
          </a:p>
        </p:txBody>
      </p:sp>
      <p:sp>
        <p:nvSpPr>
          <p:cNvPr id="363524" name="Text Box 4"/>
          <p:cNvSpPr txBox="1">
            <a:spLocks noChangeArrowheads="1"/>
          </p:cNvSpPr>
          <p:nvPr/>
        </p:nvSpPr>
        <p:spPr bwMode="auto">
          <a:xfrm>
            <a:off x="152400" y="4549775"/>
            <a:ext cx="7010400" cy="3340100"/>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p:spPr>
        <p:txBody>
          <a:bodyPr lIns="91316" tIns="45658" rIns="91316" bIns="45658">
            <a:spAutoFit/>
          </a:bodyPr>
          <a:lstStyle>
            <a:lvl1pPr defTabSz="285750">
              <a:defRPr sz="600">
                <a:solidFill>
                  <a:schemeClr val="tx1"/>
                </a:solidFill>
                <a:latin typeface="Arial Black" panose="020B0A04020102020204" pitchFamily="34" charset="0"/>
              </a:defRPr>
            </a:lvl1pPr>
            <a:lvl2pPr marL="773113" indent="-298450" defTabSz="285750">
              <a:defRPr sz="600">
                <a:solidFill>
                  <a:schemeClr val="tx1"/>
                </a:solidFill>
                <a:latin typeface="Arial Black" panose="020B0A04020102020204" pitchFamily="34" charset="0"/>
              </a:defRPr>
            </a:lvl2pPr>
            <a:lvl3pPr marL="1189038" indent="-238125" defTabSz="285750">
              <a:defRPr sz="600">
                <a:solidFill>
                  <a:schemeClr val="tx1"/>
                </a:solidFill>
                <a:latin typeface="Arial Black" panose="020B0A04020102020204" pitchFamily="34" charset="0"/>
              </a:defRPr>
            </a:lvl3pPr>
            <a:lvl4pPr marL="1663700" indent="-238125" defTabSz="285750">
              <a:defRPr sz="600">
                <a:solidFill>
                  <a:schemeClr val="tx1"/>
                </a:solidFill>
                <a:latin typeface="Arial Black" panose="020B0A04020102020204" pitchFamily="34" charset="0"/>
              </a:defRPr>
            </a:lvl4pPr>
            <a:lvl5pPr marL="2139950" indent="-238125" defTabSz="285750">
              <a:defRPr sz="600">
                <a:solidFill>
                  <a:schemeClr val="tx1"/>
                </a:solidFill>
                <a:latin typeface="Arial Black" panose="020B0A04020102020204" pitchFamily="34" charset="0"/>
              </a:defRPr>
            </a:lvl5pPr>
            <a:lvl6pPr marL="2597150" indent="-238125" defTabSz="285750"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285750"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285750"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28575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b="1">
              <a:latin typeface="Elephant" panose="02020904090505020303" pitchFamily="18" charset="0"/>
              <a:cs typeface="Times New Roman" panose="02020603050405020304" pitchFamily="18" charset="0"/>
            </a:endParaRPr>
          </a:p>
          <a:p>
            <a:pPr algn="ctr"/>
            <a:r>
              <a:rPr lang="en-US" altLang="en-US" sz="1600" b="1">
                <a:latin typeface="Elephant" panose="02020904090505020303" pitchFamily="18" charset="0"/>
                <a:cs typeface="Times New Roman" panose="02020603050405020304" pitchFamily="18" charset="0"/>
              </a:rPr>
              <a:t>TENER </a:t>
            </a:r>
            <a:r>
              <a:rPr lang="en-US" altLang="en-US" sz="1600" b="1" u="sng">
                <a:solidFill>
                  <a:srgbClr val="0000FF"/>
                </a:solidFill>
                <a:latin typeface="Elephant" panose="02020904090505020303" pitchFamily="18" charset="0"/>
                <a:cs typeface="Times New Roman" panose="02020603050405020304" pitchFamily="18" charset="0"/>
              </a:rPr>
              <a:t>COMPASIÓN</a:t>
            </a:r>
            <a:r>
              <a:rPr lang="en-US" altLang="en-US" sz="1600" b="1">
                <a:latin typeface="Elephant" panose="02020904090505020303" pitchFamily="18" charset="0"/>
                <a:cs typeface="Times New Roman" panose="02020603050405020304" pitchFamily="18" charset="0"/>
              </a:rPr>
              <a:t> Y </a:t>
            </a:r>
            <a:r>
              <a:rPr lang="en-US" altLang="en-US" sz="1600" b="1" u="sng">
                <a:solidFill>
                  <a:srgbClr val="FF0000"/>
                </a:solidFill>
                <a:latin typeface="Elephant" panose="02020904090505020303" pitchFamily="18" charset="0"/>
                <a:cs typeface="Times New Roman" panose="02020603050405020304" pitchFamily="18" charset="0"/>
              </a:rPr>
              <a:t>CUIDADOS</a:t>
            </a:r>
            <a:r>
              <a:rPr lang="en-US" altLang="en-US" sz="1600" b="1">
                <a:latin typeface="Elephant" panose="02020904090505020303" pitchFamily="18" charset="0"/>
                <a:cs typeface="Times New Roman" panose="02020603050405020304" pitchFamily="18" charset="0"/>
              </a:rPr>
              <a:t> COMO JESÚS: </a:t>
            </a:r>
          </a:p>
          <a:p>
            <a:endParaRPr lang="en-US" altLang="en-US" sz="400" b="1">
              <a:latin typeface="Elephant" panose="02020904090505020303" pitchFamily="18" charset="0"/>
              <a:cs typeface="Times New Roman" panose="02020603050405020304" pitchFamily="18" charset="0"/>
            </a:endParaRPr>
          </a:p>
          <a:p>
            <a:r>
              <a:rPr lang="en-US" altLang="en-US" sz="1400" b="1">
                <a:solidFill>
                  <a:srgbClr val="0000FF"/>
                </a:solidFill>
                <a:latin typeface="Elephant" panose="02020904090505020303" pitchFamily="18" charset="0"/>
                <a:cs typeface="Times New Roman" panose="02020603050405020304" pitchFamily="18" charset="0"/>
              </a:rPr>
              <a:t>   </a:t>
            </a:r>
            <a:r>
              <a:rPr lang="en-US" altLang="en-US" sz="1800">
                <a:latin typeface="Elephant" panose="02020904090505020303" pitchFamily="18" charset="0"/>
                <a:cs typeface="Times New Roman" panose="02020603050405020304" pitchFamily="18" charset="0"/>
              </a:rPr>
              <a:t>- </a:t>
            </a:r>
            <a:r>
              <a:rPr lang="en-US" altLang="en-US" sz="1800" b="1">
                <a:latin typeface="Times" panose="02020603050405020304" pitchFamily="18" charset="0"/>
                <a:cs typeface="Times New Roman" panose="02020603050405020304" pitchFamily="18" charset="0"/>
              </a:rPr>
              <a:t>Él vino a la tierra </a:t>
            </a:r>
            <a:r>
              <a:rPr lang="en-US" altLang="en-US" sz="2400" b="1" u="sng">
                <a:solidFill>
                  <a:srgbClr val="0000CC"/>
                </a:solidFill>
                <a:latin typeface="Times" panose="02020603050405020304" pitchFamily="18" charset="0"/>
                <a:cs typeface="Times New Roman" panose="02020603050405020304" pitchFamily="18" charset="0"/>
              </a:rPr>
              <a:t>ver</a:t>
            </a:r>
            <a:r>
              <a:rPr lang="en-US" altLang="en-US" sz="2400" b="1">
                <a:solidFill>
                  <a:srgbClr val="0000CC"/>
                </a:solidFill>
                <a:latin typeface="Times" panose="02020603050405020304" pitchFamily="18" charset="0"/>
                <a:cs typeface="Times New Roman" panose="02020603050405020304" pitchFamily="18" charset="0"/>
              </a:rPr>
              <a:t> </a:t>
            </a:r>
            <a:r>
              <a:rPr lang="en-US" altLang="en-US" sz="1800" b="1">
                <a:solidFill>
                  <a:srgbClr val="0000CC"/>
                </a:solidFill>
                <a:latin typeface="Times" panose="02020603050405020304" pitchFamily="18" charset="0"/>
                <a:cs typeface="Times New Roman" panose="02020603050405020304" pitchFamily="18" charset="0"/>
              </a:rPr>
              <a:t>y </a:t>
            </a:r>
            <a:r>
              <a:rPr lang="en-US" altLang="en-US" sz="2400" b="1" u="sng">
                <a:solidFill>
                  <a:srgbClr val="0000CC"/>
                </a:solidFill>
                <a:latin typeface="Times" panose="02020603050405020304" pitchFamily="18" charset="0"/>
                <a:cs typeface="Times New Roman" panose="02020603050405020304" pitchFamily="18" charset="0"/>
              </a:rPr>
              <a:t>sentir</a:t>
            </a:r>
            <a:r>
              <a:rPr lang="en-US" altLang="en-US" sz="2400" b="1">
                <a:latin typeface="Times" panose="02020603050405020304" pitchFamily="18" charset="0"/>
                <a:cs typeface="Times New Roman" panose="02020603050405020304" pitchFamily="18" charset="0"/>
              </a:rPr>
              <a:t> </a:t>
            </a:r>
            <a:r>
              <a:rPr lang="en-US" altLang="en-US" sz="1800" b="1">
                <a:latin typeface="Times" panose="02020603050405020304" pitchFamily="18" charset="0"/>
                <a:cs typeface="Times New Roman" panose="02020603050405020304" pitchFamily="18" charset="0"/>
              </a:rPr>
              <a:t>y</a:t>
            </a:r>
            <a:r>
              <a:rPr lang="en-US" altLang="en-US" sz="2400" b="1">
                <a:latin typeface="Times" panose="02020603050405020304" pitchFamily="18" charset="0"/>
                <a:cs typeface="Times New Roman" panose="02020603050405020304" pitchFamily="18" charset="0"/>
              </a:rPr>
              <a:t> </a:t>
            </a:r>
            <a:r>
              <a:rPr lang="en-US" altLang="en-US" sz="2400" b="1" u="sng">
                <a:solidFill>
                  <a:srgbClr val="FF0000"/>
                </a:solidFill>
                <a:latin typeface="Times" panose="02020603050405020304" pitchFamily="18" charset="0"/>
                <a:cs typeface="Times New Roman" panose="02020603050405020304" pitchFamily="18" charset="0"/>
              </a:rPr>
              <a:t>tocar</a:t>
            </a:r>
            <a:r>
              <a:rPr lang="en-US" altLang="en-US" sz="1800" b="1">
                <a:solidFill>
                  <a:srgbClr val="FF0000"/>
                </a:solidFill>
                <a:latin typeface="Times" panose="02020603050405020304" pitchFamily="18" charset="0"/>
                <a:cs typeface="Times New Roman" panose="02020603050405020304" pitchFamily="18" charset="0"/>
              </a:rPr>
              <a:t> y </a:t>
            </a:r>
            <a:r>
              <a:rPr lang="en-US" altLang="en-US" sz="2400" b="1" u="sng">
                <a:solidFill>
                  <a:srgbClr val="FF0000"/>
                </a:solidFill>
                <a:latin typeface="Times" panose="02020603050405020304" pitchFamily="18" charset="0"/>
                <a:cs typeface="Times New Roman" panose="02020603050405020304" pitchFamily="18" charset="0"/>
              </a:rPr>
              <a:t>sanar  </a:t>
            </a:r>
            <a:r>
              <a:rPr lang="en-US" altLang="en-US" sz="1400" b="1">
                <a:latin typeface="Times" panose="02020603050405020304" pitchFamily="18" charset="0"/>
                <a:cs typeface="Times New Roman" panose="02020603050405020304" pitchFamily="18" charset="0"/>
              </a:rPr>
              <a:t>                  	</a:t>
            </a:r>
            <a:r>
              <a:rPr lang="en-US" altLang="en-US" sz="1600" b="1">
                <a:latin typeface="Times" panose="02020603050405020304" pitchFamily="18" charset="0"/>
                <a:cs typeface="Times New Roman" panose="02020603050405020304" pitchFamily="18" charset="0"/>
              </a:rPr>
              <a:t>(compasión – ver y sentir / cuidados – tocar y sanar).</a:t>
            </a:r>
          </a:p>
          <a:p>
            <a:endParaRPr lang="en-US" altLang="en-US" sz="800" b="1" u="sng">
              <a:cs typeface="Times New Roman" panose="02020603050405020304" pitchFamily="18" charset="0"/>
            </a:endParaRPr>
          </a:p>
          <a:p>
            <a:r>
              <a:rPr lang="en-US" altLang="en-US" sz="1400" u="sng">
                <a:solidFill>
                  <a:srgbClr val="0000FF"/>
                </a:solidFill>
                <a:cs typeface="Times New Roman" panose="02020603050405020304" pitchFamily="18" charset="0"/>
              </a:rPr>
              <a:t>COMPASIÓN es la emoción</a:t>
            </a:r>
            <a:r>
              <a:rPr lang="en-US" altLang="en-US" sz="1400">
                <a:solidFill>
                  <a:srgbClr val="0000FF"/>
                </a:solidFill>
                <a:cs typeface="Times New Roman" panose="02020603050405020304" pitchFamily="18" charset="0"/>
              </a:rPr>
              <a:t>:  </a:t>
            </a:r>
          </a:p>
          <a:p>
            <a:r>
              <a:rPr lang="en-US" altLang="en-US" sz="1600" b="1">
                <a:solidFill>
                  <a:srgbClr val="0000FF"/>
                </a:solidFill>
                <a:latin typeface="Times" panose="02020603050405020304" pitchFamily="18" charset="0"/>
                <a:cs typeface="Times New Roman" panose="02020603050405020304" pitchFamily="18" charset="0"/>
              </a:rPr>
              <a:t>Es un dolor profundo y simpatía por el sufrimiento y problemas de los demás (sentir su sufrimiento) acompañado de una urgencia fuerte de ayudar.</a:t>
            </a:r>
          </a:p>
          <a:p>
            <a:endParaRPr lang="en-US" altLang="en-US" sz="800" b="1" u="sng">
              <a:solidFill>
                <a:srgbClr val="0000FF"/>
              </a:solidFill>
              <a:cs typeface="Times New Roman" panose="02020603050405020304" pitchFamily="18" charset="0"/>
            </a:endParaRPr>
          </a:p>
          <a:p>
            <a:r>
              <a:rPr lang="en-US" altLang="en-US" sz="1400" u="sng">
                <a:solidFill>
                  <a:srgbClr val="FF0000"/>
                </a:solidFill>
                <a:cs typeface="Times New Roman" panose="02020603050405020304" pitchFamily="18" charset="0"/>
              </a:rPr>
              <a:t>CUIDADO es las acciones</a:t>
            </a:r>
            <a:r>
              <a:rPr lang="en-US" altLang="en-US" sz="1400">
                <a:solidFill>
                  <a:srgbClr val="FF0000"/>
                </a:solidFill>
                <a:cs typeface="Times New Roman" panose="02020603050405020304" pitchFamily="18" charset="0"/>
              </a:rPr>
              <a:t>: </a:t>
            </a:r>
            <a:endParaRPr lang="en-US" altLang="en-US" sz="1400">
              <a:solidFill>
                <a:srgbClr val="FF0000"/>
              </a:solidFill>
              <a:latin typeface="Times" panose="02020603050405020304" pitchFamily="18" charset="0"/>
              <a:cs typeface="Times New Roman" panose="02020603050405020304" pitchFamily="18" charset="0"/>
            </a:endParaRPr>
          </a:p>
          <a:p>
            <a:r>
              <a:rPr lang="en-US" altLang="en-US" sz="1600" b="1">
                <a:solidFill>
                  <a:srgbClr val="FF0000"/>
                </a:solidFill>
                <a:latin typeface="Times" panose="02020603050405020304" pitchFamily="18" charset="0"/>
                <a:cs typeface="Times New Roman" panose="02020603050405020304" pitchFamily="18" charset="0"/>
              </a:rPr>
              <a:t>Es algo para velar o asistir. Proveer y proteger contra el problema, falta, etc. Sentir una gran responsabilidad e interés por el bienestar de alguien al punto de tomar acción para hacer algo para afectar su bienestar, seguridad o comodidad.</a:t>
            </a:r>
          </a:p>
          <a:p>
            <a:endParaRPr lang="en-US" altLang="en-US" sz="400" b="1">
              <a:solidFill>
                <a:srgbClr val="FF0000"/>
              </a:solidFill>
              <a:latin typeface="Times" panose="02020603050405020304" pitchFamily="18" charset="0"/>
              <a:cs typeface="Times New Roman" panose="02020603050405020304" pitchFamily="18" charset="0"/>
            </a:endParaRPr>
          </a:p>
        </p:txBody>
      </p:sp>
      <p:sp>
        <p:nvSpPr>
          <p:cNvPr id="363525" name="Text Box 5"/>
          <p:cNvSpPr txBox="1">
            <a:spLocks noChangeArrowheads="1"/>
          </p:cNvSpPr>
          <p:nvPr/>
        </p:nvSpPr>
        <p:spPr bwMode="auto">
          <a:xfrm>
            <a:off x="171450" y="8066088"/>
            <a:ext cx="6991350" cy="1143000"/>
          </a:xfrm>
          <a:prstGeom prst="rect">
            <a:avLst/>
          </a:prstGeom>
          <a:solidFill>
            <a:srgbClr val="FF0000"/>
          </a:solidFill>
          <a:ln w="76200">
            <a:solidFill>
              <a:schemeClr val="tx1"/>
            </a:solidFill>
            <a:miter lim="800000"/>
            <a:headEnd/>
            <a:tailEnd/>
          </a:ln>
        </p:spPr>
        <p:txBody>
          <a:bodyPr lIns="91316" tIns="45658" rIns="91316" bIns="45658">
            <a:spAutoFit/>
          </a:bodyPr>
          <a:lstStyle>
            <a:lvl1pPr>
              <a:defRPr sz="600">
                <a:solidFill>
                  <a:schemeClr val="tx1"/>
                </a:solidFill>
                <a:latin typeface="Arial Black" panose="020B0A04020102020204" pitchFamily="34" charset="0"/>
              </a:defRPr>
            </a:lvl1pPr>
            <a:lvl2pPr marL="773113" indent="-298450">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8125">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b="1">
              <a:solidFill>
                <a:schemeClr val="bg1"/>
              </a:solidFill>
              <a:latin typeface="Arial" panose="020B0604020202020204" pitchFamily="34" charset="0"/>
              <a:cs typeface="Arial" panose="020B0604020202020204" pitchFamily="34" charset="0"/>
            </a:endParaRPr>
          </a:p>
          <a:p>
            <a:pPr algn="ctr"/>
            <a:r>
              <a:rPr lang="en-US" altLang="en-US" sz="2400" b="1">
                <a:solidFill>
                  <a:schemeClr val="bg1"/>
                </a:solidFill>
                <a:latin typeface="Arial" panose="020B0604020202020204" pitchFamily="34" charset="0"/>
                <a:cs typeface="Arial" panose="020B0604020202020204" pitchFamily="34" charset="0"/>
              </a:rPr>
              <a:t>¡Tú no puedes tener compasión de alguien a quien no ves ni tocas!</a:t>
            </a:r>
          </a:p>
          <a:p>
            <a:endParaRPr lang="en-US" altLang="en-US" sz="800" b="1">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hecke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95250" y="92075"/>
            <a:ext cx="7162800" cy="1231900"/>
          </a:xfrm>
          <a:prstGeom prst="rect">
            <a:avLst/>
          </a:prstGeom>
          <a:solidFill>
            <a:srgbClr val="FFFF00"/>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300"/>
              <a:t>MINISTERIO DE COMPASIÓN Y CUIDADOS</a:t>
            </a:r>
          </a:p>
          <a:p>
            <a:pPr algn="ctr"/>
            <a:endParaRPr lang="en-US" altLang="en-US" sz="200"/>
          </a:p>
          <a:p>
            <a:pPr algn="ctr"/>
            <a:r>
              <a:rPr lang="en-US" altLang="en-US" sz="2300"/>
              <a:t>Atraer, Ganar, Retener </a:t>
            </a:r>
          </a:p>
          <a:p>
            <a:pPr algn="ctr"/>
            <a:r>
              <a:rPr lang="en-US" altLang="en-US" sz="2300"/>
              <a:t>y Hacer Discípulos</a:t>
            </a:r>
          </a:p>
        </p:txBody>
      </p:sp>
      <p:sp>
        <p:nvSpPr>
          <p:cNvPr id="365571" name="Text Box 3"/>
          <p:cNvSpPr txBox="1">
            <a:spLocks noChangeArrowheads="1"/>
          </p:cNvSpPr>
          <p:nvPr/>
        </p:nvSpPr>
        <p:spPr bwMode="auto">
          <a:xfrm>
            <a:off x="838200" y="2743200"/>
            <a:ext cx="1905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365572" name="Text Box 4"/>
          <p:cNvSpPr txBox="1">
            <a:spLocks noChangeArrowheads="1"/>
          </p:cNvSpPr>
          <p:nvPr/>
        </p:nvSpPr>
        <p:spPr bwMode="auto">
          <a:xfrm>
            <a:off x="139700" y="2133600"/>
            <a:ext cx="2286000" cy="1409700"/>
          </a:xfrm>
          <a:prstGeom prst="rect">
            <a:avLst/>
          </a:prstGeom>
          <a:solidFill>
            <a:srgbClr val="FF0000"/>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600">
                <a:solidFill>
                  <a:schemeClr val="bg1"/>
                </a:solidFill>
              </a:rPr>
              <a:t>PRINCIPIOS BÍBLICOS FUNDAMENTALES</a:t>
            </a:r>
          </a:p>
          <a:p>
            <a:pPr algn="ctr">
              <a:spcBef>
                <a:spcPct val="50000"/>
              </a:spcBef>
            </a:pPr>
            <a:endParaRPr lang="en-US" altLang="en-US" sz="100">
              <a:solidFill>
                <a:schemeClr val="bg1"/>
              </a:solidFill>
            </a:endParaRPr>
          </a:p>
          <a:p>
            <a:pPr algn="ctr">
              <a:spcBef>
                <a:spcPct val="50000"/>
              </a:spcBef>
            </a:pPr>
            <a:r>
              <a:rPr lang="en-US" altLang="en-US" sz="1800">
                <a:solidFill>
                  <a:schemeClr val="bg1"/>
                </a:solidFill>
              </a:rPr>
              <a:t>(PORQUÉ</a:t>
            </a:r>
            <a:r>
              <a:rPr lang="en-US" altLang="en-US" sz="1400" b="1">
                <a:solidFill>
                  <a:schemeClr val="bg1"/>
                </a:solidFill>
                <a:latin typeface="Times New Roman" panose="02020603050405020304" pitchFamily="18" charset="0"/>
              </a:rPr>
              <a:t>  Hacerlo</a:t>
            </a:r>
            <a:r>
              <a:rPr lang="en-US" altLang="en-US" sz="1800">
                <a:solidFill>
                  <a:schemeClr val="bg1"/>
                </a:solidFill>
              </a:rPr>
              <a:t>)</a:t>
            </a:r>
          </a:p>
          <a:p>
            <a:pPr algn="ctr">
              <a:spcBef>
                <a:spcPct val="50000"/>
              </a:spcBef>
            </a:pPr>
            <a:endParaRPr lang="en-US" altLang="en-US" sz="400">
              <a:solidFill>
                <a:schemeClr val="bg1"/>
              </a:solidFill>
            </a:endParaRPr>
          </a:p>
        </p:txBody>
      </p:sp>
      <p:sp>
        <p:nvSpPr>
          <p:cNvPr id="365573" name="Text Box 5"/>
          <p:cNvSpPr txBox="1">
            <a:spLocks noChangeArrowheads="1"/>
          </p:cNvSpPr>
          <p:nvPr/>
        </p:nvSpPr>
        <p:spPr bwMode="auto">
          <a:xfrm>
            <a:off x="2628900" y="2133600"/>
            <a:ext cx="2133600" cy="1400175"/>
          </a:xfrm>
          <a:prstGeom prst="rect">
            <a:avLst/>
          </a:prstGeom>
          <a:solidFill>
            <a:srgbClr val="0000CC"/>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600">
                <a:solidFill>
                  <a:schemeClr val="bg1"/>
                </a:solidFill>
              </a:rPr>
              <a:t>PROCESOS</a:t>
            </a:r>
          </a:p>
          <a:p>
            <a:pPr algn="ctr">
              <a:spcBef>
                <a:spcPct val="50000"/>
              </a:spcBef>
            </a:pPr>
            <a:endParaRPr lang="en-US" altLang="en-US" sz="400">
              <a:solidFill>
                <a:schemeClr val="bg1"/>
              </a:solidFill>
            </a:endParaRPr>
          </a:p>
          <a:p>
            <a:pPr algn="ctr">
              <a:spcBef>
                <a:spcPct val="50000"/>
              </a:spcBef>
            </a:pPr>
            <a:r>
              <a:rPr lang="en-US" altLang="en-US" sz="1200">
                <a:solidFill>
                  <a:schemeClr val="bg1"/>
                </a:solidFill>
              </a:rPr>
              <a:t>“Aplicación práctica de los principios”</a:t>
            </a:r>
          </a:p>
          <a:p>
            <a:pPr algn="ctr">
              <a:spcBef>
                <a:spcPct val="50000"/>
              </a:spcBef>
            </a:pPr>
            <a:endParaRPr lang="en-US" altLang="en-US" sz="200">
              <a:solidFill>
                <a:schemeClr val="bg1"/>
              </a:solidFill>
            </a:endParaRPr>
          </a:p>
          <a:p>
            <a:pPr algn="ctr">
              <a:spcBef>
                <a:spcPct val="50000"/>
              </a:spcBef>
            </a:pPr>
            <a:r>
              <a:rPr lang="en-US" altLang="en-US" sz="1800">
                <a:solidFill>
                  <a:schemeClr val="bg1"/>
                </a:solidFill>
              </a:rPr>
              <a:t>(QUÉ </a:t>
            </a:r>
            <a:r>
              <a:rPr lang="en-US" altLang="en-US" sz="1400" b="1">
                <a:solidFill>
                  <a:schemeClr val="bg1"/>
                </a:solidFill>
                <a:latin typeface="Times New Roman" panose="02020603050405020304" pitchFamily="18" charset="0"/>
              </a:rPr>
              <a:t>hacer</a:t>
            </a:r>
            <a:r>
              <a:rPr lang="en-US" altLang="en-US" sz="1800">
                <a:solidFill>
                  <a:schemeClr val="bg1"/>
                </a:solidFill>
              </a:rPr>
              <a:t>)</a:t>
            </a:r>
          </a:p>
        </p:txBody>
      </p:sp>
      <p:sp>
        <p:nvSpPr>
          <p:cNvPr id="365574" name="Text Box 6"/>
          <p:cNvSpPr txBox="1">
            <a:spLocks noChangeArrowheads="1"/>
          </p:cNvSpPr>
          <p:nvPr/>
        </p:nvSpPr>
        <p:spPr bwMode="auto">
          <a:xfrm>
            <a:off x="5029200" y="2133600"/>
            <a:ext cx="2133600" cy="1400175"/>
          </a:xfrm>
          <a:prstGeom prst="rect">
            <a:avLst/>
          </a:prstGeom>
          <a:solidFill>
            <a:srgbClr val="006600"/>
          </a:solidFill>
          <a:ln w="5715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600">
                <a:solidFill>
                  <a:schemeClr val="bg1"/>
                </a:solidFill>
              </a:rPr>
              <a:t>PROGRAMAS</a:t>
            </a:r>
          </a:p>
          <a:p>
            <a:pPr algn="ctr">
              <a:spcBef>
                <a:spcPct val="50000"/>
              </a:spcBef>
            </a:pPr>
            <a:endParaRPr lang="en-US" altLang="en-US" sz="400">
              <a:solidFill>
                <a:schemeClr val="bg1"/>
              </a:solidFill>
            </a:endParaRPr>
          </a:p>
          <a:p>
            <a:pPr algn="ctr">
              <a:spcBef>
                <a:spcPct val="50000"/>
              </a:spcBef>
            </a:pPr>
            <a:r>
              <a:rPr lang="en-US" altLang="en-US" sz="1200">
                <a:solidFill>
                  <a:schemeClr val="bg1"/>
                </a:solidFill>
              </a:rPr>
              <a:t>“Aplicación práctica de los procesos”</a:t>
            </a:r>
          </a:p>
          <a:p>
            <a:pPr algn="ctr">
              <a:spcBef>
                <a:spcPct val="50000"/>
              </a:spcBef>
            </a:pPr>
            <a:endParaRPr lang="en-US" altLang="en-US" sz="200">
              <a:solidFill>
                <a:schemeClr val="bg1"/>
              </a:solidFill>
            </a:endParaRPr>
          </a:p>
          <a:p>
            <a:pPr algn="ctr">
              <a:spcBef>
                <a:spcPct val="50000"/>
              </a:spcBef>
            </a:pPr>
            <a:r>
              <a:rPr lang="en-US" altLang="en-US" sz="1800">
                <a:solidFill>
                  <a:schemeClr val="bg1"/>
                </a:solidFill>
              </a:rPr>
              <a:t>(CÓMO </a:t>
            </a:r>
            <a:r>
              <a:rPr lang="en-US" altLang="en-US" sz="1400" b="1">
                <a:solidFill>
                  <a:schemeClr val="bg1"/>
                </a:solidFill>
                <a:latin typeface="Times New Roman" panose="02020603050405020304" pitchFamily="18" charset="0"/>
              </a:rPr>
              <a:t>hacerlo</a:t>
            </a:r>
            <a:r>
              <a:rPr lang="en-US" altLang="en-US" sz="1800">
                <a:solidFill>
                  <a:schemeClr val="bg1"/>
                </a:solidFill>
              </a:rPr>
              <a:t>)</a:t>
            </a:r>
          </a:p>
        </p:txBody>
      </p:sp>
      <p:sp>
        <p:nvSpPr>
          <p:cNvPr id="365575" name="Text Box 7"/>
          <p:cNvSpPr txBox="1">
            <a:spLocks noChangeArrowheads="1"/>
          </p:cNvSpPr>
          <p:nvPr/>
        </p:nvSpPr>
        <p:spPr bwMode="auto">
          <a:xfrm>
            <a:off x="974725" y="1447800"/>
            <a:ext cx="55483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b="1"/>
              <a:t>A.       +        B.       +        C.</a:t>
            </a:r>
          </a:p>
        </p:txBody>
      </p:sp>
      <p:sp>
        <p:nvSpPr>
          <p:cNvPr id="365576" name="Text Box 8"/>
          <p:cNvSpPr txBox="1">
            <a:spLocks noChangeArrowheads="1"/>
          </p:cNvSpPr>
          <p:nvPr/>
        </p:nvSpPr>
        <p:spPr bwMode="auto">
          <a:xfrm>
            <a:off x="742950" y="4038600"/>
            <a:ext cx="6572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b="1"/>
              <a:t>= D. </a:t>
            </a:r>
            <a:r>
              <a:rPr lang="en-US" altLang="en-US" sz="2000" b="1"/>
              <a:t> </a:t>
            </a:r>
            <a:r>
              <a:rPr lang="en-US" altLang="en-US" sz="1800" b="1"/>
              <a:t>MINISTERIO  EFICAZ  DE  EVANGELISMO</a:t>
            </a:r>
          </a:p>
        </p:txBody>
      </p:sp>
      <p:sp>
        <p:nvSpPr>
          <p:cNvPr id="365577" name="Oval 9"/>
          <p:cNvSpPr>
            <a:spLocks noChangeArrowheads="1"/>
          </p:cNvSpPr>
          <p:nvPr/>
        </p:nvSpPr>
        <p:spPr bwMode="auto">
          <a:xfrm>
            <a:off x="914400" y="5045075"/>
            <a:ext cx="5638800" cy="1347788"/>
          </a:xfrm>
          <a:prstGeom prst="ellipse">
            <a:avLst/>
          </a:prstGeom>
          <a:gradFill rotWithShape="0">
            <a:gsLst>
              <a:gs pos="0">
                <a:srgbClr val="FF0000"/>
              </a:gs>
              <a:gs pos="50000">
                <a:srgbClr val="FFFF00"/>
              </a:gs>
              <a:gs pos="100000">
                <a:srgbClr val="FF0000"/>
              </a:gs>
            </a:gsLst>
            <a:lin ang="5400000" scaled="1"/>
          </a:gra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t>EL AVANCE EN </a:t>
            </a:r>
          </a:p>
          <a:p>
            <a:pPr algn="ctr"/>
            <a:r>
              <a:rPr lang="en-US" altLang="en-US" sz="1800"/>
              <a:t>AVIVAMIENTO Y EVANGELISMO</a:t>
            </a:r>
          </a:p>
          <a:p>
            <a:pPr algn="ctr"/>
            <a:r>
              <a:rPr lang="en-US" altLang="en-US" sz="1800"/>
              <a:t> TRAE CRECIMIENO </a:t>
            </a:r>
          </a:p>
          <a:p>
            <a:pPr algn="ctr"/>
            <a:r>
              <a:rPr lang="en-US" altLang="en-US" sz="1800"/>
              <a:t>EN LA IGLESIA</a:t>
            </a:r>
          </a:p>
        </p:txBody>
      </p:sp>
      <p:sp>
        <p:nvSpPr>
          <p:cNvPr id="365578" name="Text Box 10"/>
          <p:cNvSpPr txBox="1">
            <a:spLocks noChangeArrowheads="1"/>
          </p:cNvSpPr>
          <p:nvPr/>
        </p:nvSpPr>
        <p:spPr bwMode="auto">
          <a:xfrm>
            <a:off x="161925" y="6511925"/>
            <a:ext cx="71532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PREDICAR Y ENSEÑAR PRINCIPIOS BÍBLICOS FUNDAMENTALES:</a:t>
            </a:r>
          </a:p>
          <a:p>
            <a:r>
              <a:rPr lang="en-US" altLang="en-US" sz="1200"/>
              <a:t>   </a:t>
            </a:r>
            <a:r>
              <a:rPr lang="en-US" altLang="en-US" sz="1200">
                <a:solidFill>
                  <a:srgbClr val="FF0000"/>
                </a:solidFill>
              </a:rPr>
              <a:t>- Desglozar los principios fundamentales a los niveles prácticos según se aplican</a:t>
            </a:r>
          </a:p>
          <a:p>
            <a:r>
              <a:rPr lang="en-US" altLang="en-US" sz="1200">
                <a:solidFill>
                  <a:srgbClr val="FF0000"/>
                </a:solidFill>
              </a:rPr>
              <a:t>     a la ministración </a:t>
            </a:r>
            <a:r>
              <a:rPr lang="en-US" altLang="en-US" sz="1400" b="1" i="1">
                <a:solidFill>
                  <a:srgbClr val="660066"/>
                </a:solidFill>
                <a:latin typeface="Times New Roman" panose="02020603050405020304" pitchFamily="18" charset="0"/>
              </a:rPr>
              <a:t>(como hijo de hombre y como hijo de Dios)</a:t>
            </a:r>
            <a:r>
              <a:rPr lang="en-US" altLang="en-US" sz="1200">
                <a:solidFill>
                  <a:srgbClr val="FF0000"/>
                </a:solidFill>
              </a:rPr>
              <a:t> a las necesidades de la</a:t>
            </a:r>
          </a:p>
          <a:p>
            <a:r>
              <a:rPr lang="en-US" altLang="en-US" sz="1200">
                <a:solidFill>
                  <a:srgbClr val="FF0000"/>
                </a:solidFill>
              </a:rPr>
              <a:t>     gente.</a:t>
            </a:r>
            <a:endParaRPr lang="en-US" altLang="en-US" sz="1000">
              <a:solidFill>
                <a:srgbClr val="FF0000"/>
              </a:solidFill>
            </a:endParaRPr>
          </a:p>
          <a:p>
            <a:r>
              <a:rPr lang="en-US" altLang="en-US">
                <a:solidFill>
                  <a:srgbClr val="FF0000"/>
                </a:solidFill>
              </a:rPr>
              <a:t>                       </a:t>
            </a:r>
          </a:p>
          <a:p>
            <a:r>
              <a:rPr lang="en-US" altLang="en-US" sz="1200">
                <a:solidFill>
                  <a:srgbClr val="FF0000"/>
                </a:solidFill>
              </a:rPr>
              <a:t>   - Lo que debemos hacer como personas para llegar al siguiente nivel en nuestra</a:t>
            </a:r>
          </a:p>
          <a:p>
            <a:r>
              <a:rPr lang="en-US" altLang="en-US" sz="1200">
                <a:solidFill>
                  <a:srgbClr val="FF0000"/>
                </a:solidFill>
              </a:rPr>
              <a:t>     relación con Dios y nuestro crecimiento espiritual para llegar a ser más</a:t>
            </a:r>
          </a:p>
          <a:p>
            <a:r>
              <a:rPr lang="en-US" altLang="en-US" sz="1200">
                <a:solidFill>
                  <a:srgbClr val="FF0000"/>
                </a:solidFill>
              </a:rPr>
              <a:t>     eficaces en ganar almas</a:t>
            </a:r>
            <a:r>
              <a:rPr lang="en-US" altLang="en-US" sz="1000">
                <a:solidFill>
                  <a:srgbClr val="FF0000"/>
                </a:solidFill>
              </a:rPr>
              <a:t>:     </a:t>
            </a:r>
          </a:p>
          <a:p>
            <a:pPr algn="ctr"/>
            <a:r>
              <a:rPr lang="en-US" altLang="en-US" sz="1100">
                <a:solidFill>
                  <a:srgbClr val="FF0000"/>
                </a:solidFill>
              </a:rPr>
              <a:t>- Expandir nuestra visión     - El eterno propósito de Dios para nuestras vidas</a:t>
            </a:r>
          </a:p>
          <a:p>
            <a:pPr algn="ctr"/>
            <a:endParaRPr lang="en-US" altLang="en-US" sz="800">
              <a:solidFill>
                <a:srgbClr val="FF0000"/>
              </a:solidFill>
            </a:endParaRPr>
          </a:p>
          <a:p>
            <a:r>
              <a:rPr lang="en-US" altLang="en-US" sz="1200"/>
              <a:t>ENSEÑANZA Y PREPARACIÓN:</a:t>
            </a:r>
          </a:p>
          <a:p>
            <a:r>
              <a:rPr lang="en-US" altLang="en-US" sz="1200"/>
              <a:t>   </a:t>
            </a:r>
            <a:r>
              <a:rPr lang="en-US" altLang="en-US" sz="1200">
                <a:solidFill>
                  <a:schemeClr val="accent2"/>
                </a:solidFill>
              </a:rPr>
              <a:t>- Procesos de evangelismo personal</a:t>
            </a:r>
            <a:r>
              <a:rPr lang="en-US" altLang="en-US" sz="1000">
                <a:solidFill>
                  <a:schemeClr val="accent2"/>
                </a:solidFill>
              </a:rPr>
              <a:t>      (Lo que hacer)</a:t>
            </a:r>
          </a:p>
          <a:p>
            <a:r>
              <a:rPr lang="en-US" altLang="en-US" sz="200">
                <a:solidFill>
                  <a:schemeClr val="accent2"/>
                </a:solidFill>
              </a:rPr>
              <a:t>    </a:t>
            </a:r>
          </a:p>
          <a:p>
            <a:r>
              <a:rPr lang="en-US" altLang="en-US" sz="1000">
                <a:solidFill>
                  <a:srgbClr val="006600"/>
                </a:solidFill>
              </a:rPr>
              <a:t>    </a:t>
            </a:r>
            <a:r>
              <a:rPr lang="en-US" altLang="en-US" sz="1200">
                <a:solidFill>
                  <a:srgbClr val="006600"/>
                </a:solidFill>
              </a:rPr>
              <a:t>- Programas de evangelismo personal</a:t>
            </a:r>
            <a:r>
              <a:rPr lang="en-US" altLang="en-US" sz="1000">
                <a:solidFill>
                  <a:srgbClr val="006600"/>
                </a:solidFill>
              </a:rPr>
              <a:t>  (Cómo hacerlo, equipos de ministerio, etc.</a:t>
            </a:r>
          </a:p>
          <a:p>
            <a:endParaRPr lang="en-US" altLang="en-US" sz="800">
              <a:solidFill>
                <a:srgbClr val="006600"/>
              </a:solidFill>
            </a:endParaRPr>
          </a:p>
          <a:p>
            <a:r>
              <a:rPr lang="en-US" altLang="en-US" sz="1100">
                <a:solidFill>
                  <a:srgbClr val="800080"/>
                </a:solidFill>
              </a:rPr>
              <a:t>LA IGLESIA ES UN HOSPITAL.  </a:t>
            </a:r>
          </a:p>
          <a:p>
            <a:r>
              <a:rPr lang="en-US" altLang="en-US" sz="1100">
                <a:solidFill>
                  <a:srgbClr val="800080"/>
                </a:solidFill>
              </a:rPr>
              <a:t>NUESTRA META: 70-80 de los santos involucrados en dar cuidados.</a:t>
            </a:r>
          </a:p>
        </p:txBody>
      </p:sp>
      <p:sp>
        <p:nvSpPr>
          <p:cNvPr id="1084427" name="Line 11"/>
          <p:cNvSpPr>
            <a:spLocks noChangeShapeType="1"/>
          </p:cNvSpPr>
          <p:nvPr/>
        </p:nvSpPr>
        <p:spPr bwMode="auto">
          <a:xfrm>
            <a:off x="1247775" y="3657600"/>
            <a:ext cx="895350" cy="1443038"/>
          </a:xfrm>
          <a:prstGeom prst="line">
            <a:avLst/>
          </a:prstGeom>
          <a:noFill/>
          <a:ln w="76200" cap="rnd">
            <a:solidFill>
              <a:srgbClr val="FF0000"/>
            </a:solidFill>
            <a:prstDash val="sysDot"/>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084428" name="Line 12"/>
          <p:cNvSpPr>
            <a:spLocks noChangeShapeType="1"/>
          </p:cNvSpPr>
          <p:nvPr/>
        </p:nvSpPr>
        <p:spPr bwMode="auto">
          <a:xfrm flipH="1">
            <a:off x="5562600" y="3746500"/>
            <a:ext cx="457200" cy="1374775"/>
          </a:xfrm>
          <a:prstGeom prst="line">
            <a:avLst/>
          </a:prstGeom>
          <a:noFill/>
          <a:ln w="76200" cap="rnd">
            <a:solidFill>
              <a:srgbClr val="006600"/>
            </a:solidFill>
            <a:prstDash val="sysDot"/>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084429" name="Line 13"/>
          <p:cNvSpPr>
            <a:spLocks noChangeShapeType="1"/>
          </p:cNvSpPr>
          <p:nvPr/>
        </p:nvSpPr>
        <p:spPr bwMode="auto">
          <a:xfrm>
            <a:off x="3657600" y="3690938"/>
            <a:ext cx="0" cy="1295400"/>
          </a:xfrm>
          <a:prstGeom prst="line">
            <a:avLst/>
          </a:prstGeom>
          <a:noFill/>
          <a:ln w="76200" cap="rnd">
            <a:solidFill>
              <a:schemeClr val="accent2"/>
            </a:solidFill>
            <a:prstDash val="sysDot"/>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184191" y="2453481"/>
            <a:ext cx="5217710" cy="4031873"/>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K</a:t>
            </a:r>
          </a:p>
          <a:p>
            <a:pPr algn="ctr"/>
            <a:endParaRPr lang="en-US" sz="1600" dirty="0">
              <a:solidFill>
                <a:schemeClr val="tx1"/>
              </a:solidFill>
            </a:endParaRPr>
          </a:p>
          <a:p>
            <a:pPr algn="ctr"/>
            <a:r>
              <a:rPr lang="en-US" sz="7200" b="1" dirty="0">
                <a:solidFill>
                  <a:schemeClr val="tx1"/>
                </a:solidFill>
                <a:latin typeface="LittleLordFontleroy" pitchFamily="2" charset="0"/>
              </a:rPr>
              <a:t>Evangelism / Outreach</a:t>
            </a:r>
          </a:p>
          <a:p>
            <a:pPr algn="ctr"/>
            <a:r>
              <a:rPr lang="en-US" sz="7200" b="1" dirty="0">
                <a:latin typeface="LittleLordFontleroy" pitchFamily="2" charset="0"/>
              </a:rPr>
              <a:t>Organization &amp; Teams</a:t>
            </a:r>
            <a:endParaRPr lang="en-US" sz="7200" b="1" dirty="0">
              <a:solidFill>
                <a:schemeClr val="tx1"/>
              </a:solidFill>
              <a:latin typeface="LittleLordFontleroy" pitchFamily="2" charset="0"/>
            </a:endParaRPr>
          </a:p>
        </p:txBody>
      </p:sp>
    </p:spTree>
    <p:extLst>
      <p:ext uri="{BB962C8B-B14F-4D97-AF65-F5344CB8AC3E}">
        <p14:creationId xmlns:p14="http://schemas.microsoft.com/office/powerpoint/2010/main" val="358632146"/>
      </p:ext>
    </p:extLst>
  </p:cSld>
  <p:clrMapOvr>
    <a:masterClrMapping/>
  </p:clrMapOvr>
  <p:transition spd="slow">
    <p:checke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endParaRPr lang="en-US" altLang="en-US"/>
          </a:p>
        </p:txBody>
      </p:sp>
      <p:sp>
        <p:nvSpPr>
          <p:cNvPr id="367619" name="Rectangle 3"/>
          <p:cNvSpPr>
            <a:spLocks noGrp="1" noChangeArrowheads="1"/>
          </p:cNvSpPr>
          <p:nvPr>
            <p:ph type="body" idx="1"/>
          </p:nvPr>
        </p:nvSpPr>
        <p:spPr/>
        <p:txBody>
          <a:bodyPr/>
          <a:lstStyle/>
          <a:p>
            <a:pPr>
              <a:buFontTx/>
              <a:buNone/>
            </a:pPr>
            <a:r>
              <a:rPr lang="en-US" altLang="en-US" dirty="0"/>
              <a:t>K-1 landscape</a:t>
            </a:r>
          </a:p>
        </p:txBody>
      </p:sp>
    </p:spTree>
  </p:cSld>
  <p:clrMapOvr>
    <a:masterClrMapping/>
  </p:clrMapOvr>
  <p:transition spd="slow">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7010400"/>
            <a:ext cx="6781800" cy="1587500"/>
          </a:xfrm>
          <a:prstGeom prst="rect">
            <a:avLst/>
          </a:prstGeom>
          <a:solidFill>
            <a:schemeClr val="tx1"/>
          </a:solidFill>
          <a:ln w="762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rgbClr val="008000"/>
              </a:solidFill>
              <a:latin typeface="Times New Roman" panose="02020603050405020304" pitchFamily="18" charset="0"/>
              <a:cs typeface="Arial" panose="020B0604020202020204" pitchFamily="34" charset="0"/>
            </a:endParaRPr>
          </a:p>
        </p:txBody>
      </p:sp>
      <p:sp>
        <p:nvSpPr>
          <p:cNvPr id="15363" name="Text Box 3"/>
          <p:cNvSpPr txBox="1">
            <a:spLocks noChangeArrowheads="1"/>
          </p:cNvSpPr>
          <p:nvPr/>
        </p:nvSpPr>
        <p:spPr bwMode="auto">
          <a:xfrm>
            <a:off x="533400" y="7175500"/>
            <a:ext cx="6553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dirty="0">
                <a:solidFill>
                  <a:schemeClr val="bg1"/>
                </a:solidFill>
                <a:cs typeface="Arial" panose="020B0604020202020204" pitchFamily="34" charset="0"/>
              </a:rPr>
              <a:t> </a:t>
            </a:r>
            <a:r>
              <a:rPr lang="en-US" altLang="en-US" sz="2000" dirty="0">
                <a:solidFill>
                  <a:schemeClr val="bg1"/>
                </a:solidFill>
                <a:cs typeface="Arial" panose="020B0604020202020204" pitchFamily="34" charset="0"/>
              </a:rPr>
              <a:t>PROPÓSITO DE DIOS PARA EL HOMBRE:</a:t>
            </a:r>
            <a:endParaRPr lang="en-US" altLang="en-US" sz="2400" dirty="0">
              <a:solidFill>
                <a:schemeClr val="bg1"/>
              </a:solidFill>
              <a:cs typeface="Arial" panose="020B0604020202020204" pitchFamily="34" charset="0"/>
            </a:endParaRPr>
          </a:p>
          <a:p>
            <a:endParaRPr lang="en-US" altLang="en-US" sz="400" dirty="0">
              <a:solidFill>
                <a:schemeClr val="bg1"/>
              </a:solidFill>
              <a:cs typeface="Arial" panose="020B0604020202020204" pitchFamily="34" charset="0"/>
            </a:endParaRPr>
          </a:p>
          <a:p>
            <a:pPr lvl="3">
              <a:buFontTx/>
              <a:buChar char="•"/>
            </a:pPr>
            <a:r>
              <a:rPr lang="en-US" altLang="en-US" sz="2000" dirty="0">
                <a:solidFill>
                  <a:schemeClr val="bg1"/>
                </a:solidFill>
                <a:cs typeface="Arial" panose="020B0604020202020204" pitchFamily="34" charset="0"/>
              </a:rPr>
              <a:t> </a:t>
            </a:r>
            <a:r>
              <a:rPr lang="en-US" altLang="en-US" sz="2000" dirty="0" err="1">
                <a:solidFill>
                  <a:schemeClr val="bg1"/>
                </a:solidFill>
                <a:cs typeface="Arial" panose="020B0604020202020204" pitchFamily="34" charset="0"/>
              </a:rPr>
              <a:t>Relación</a:t>
            </a:r>
            <a:endParaRPr lang="en-US" altLang="en-US" sz="2000" dirty="0">
              <a:solidFill>
                <a:schemeClr val="bg1"/>
              </a:solidFill>
              <a:cs typeface="Arial" panose="020B0604020202020204" pitchFamily="34" charset="0"/>
            </a:endParaRPr>
          </a:p>
          <a:p>
            <a:pPr>
              <a:buFontTx/>
              <a:buChar char="•"/>
            </a:pPr>
            <a:endParaRPr lang="en-US" altLang="en-US" sz="400" dirty="0">
              <a:solidFill>
                <a:schemeClr val="bg1"/>
              </a:solidFill>
              <a:cs typeface="Arial" panose="020B0604020202020204" pitchFamily="34" charset="0"/>
            </a:endParaRPr>
          </a:p>
          <a:p>
            <a:pPr lvl="3">
              <a:buFontTx/>
              <a:buChar char="•"/>
            </a:pPr>
            <a:r>
              <a:rPr lang="en-US" altLang="en-US" sz="2000" dirty="0">
                <a:solidFill>
                  <a:schemeClr val="bg1"/>
                </a:solidFill>
                <a:cs typeface="Arial" panose="020B0604020202020204" pitchFamily="34" charset="0"/>
              </a:rPr>
              <a:t> </a:t>
            </a:r>
            <a:r>
              <a:rPr lang="en-US" altLang="en-US" sz="2000" dirty="0" err="1">
                <a:solidFill>
                  <a:schemeClr val="bg1"/>
                </a:solidFill>
                <a:cs typeface="Arial" panose="020B0604020202020204" pitchFamily="34" charset="0"/>
              </a:rPr>
              <a:t>Dominio</a:t>
            </a:r>
            <a:r>
              <a:rPr lang="en-US" altLang="en-US" sz="2400" dirty="0">
                <a:solidFill>
                  <a:srgbClr val="FF0000"/>
                </a:solidFill>
                <a:cs typeface="Arial" panose="020B0604020202020204" pitchFamily="34" charset="0"/>
              </a:rPr>
              <a:t>     </a:t>
            </a:r>
          </a:p>
        </p:txBody>
      </p:sp>
      <p:sp>
        <p:nvSpPr>
          <p:cNvPr id="15364" name="Rectangle 4"/>
          <p:cNvSpPr>
            <a:spLocks noChangeArrowheads="1"/>
          </p:cNvSpPr>
          <p:nvPr/>
        </p:nvSpPr>
        <p:spPr bwMode="auto">
          <a:xfrm>
            <a:off x="609600" y="5295900"/>
            <a:ext cx="6400800" cy="1524000"/>
          </a:xfrm>
          <a:prstGeom prst="rect">
            <a:avLst/>
          </a:prstGeom>
          <a:solidFill>
            <a:srgbClr val="800080"/>
          </a:solidFill>
          <a:ln w="762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latin typeface="Times New Roman" panose="02020603050405020304" pitchFamily="18" charset="0"/>
              <a:cs typeface="Arial" panose="020B0604020202020204" pitchFamily="34" charset="0"/>
            </a:endParaRPr>
          </a:p>
        </p:txBody>
      </p:sp>
      <p:sp>
        <p:nvSpPr>
          <p:cNvPr id="15365" name="Text Box 5"/>
          <p:cNvSpPr txBox="1">
            <a:spLocks noChangeArrowheads="1"/>
          </p:cNvSpPr>
          <p:nvPr/>
        </p:nvSpPr>
        <p:spPr bwMode="auto">
          <a:xfrm>
            <a:off x="838200" y="5522913"/>
            <a:ext cx="5943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dirty="0">
                <a:solidFill>
                  <a:schemeClr val="bg1"/>
                </a:solidFill>
                <a:cs typeface="Arial" panose="020B0604020202020204" pitchFamily="34" charset="0"/>
              </a:rPr>
              <a:t>DOMINIO</a:t>
            </a:r>
          </a:p>
          <a:p>
            <a:pPr algn="ctr"/>
            <a:endParaRPr lang="en-US" altLang="en-US" sz="800" dirty="0">
              <a:solidFill>
                <a:schemeClr val="bg1"/>
              </a:solidFill>
              <a:cs typeface="Arial" panose="020B0604020202020204" pitchFamily="34" charset="0"/>
            </a:endParaRPr>
          </a:p>
          <a:p>
            <a:pPr algn="ctr">
              <a:buFontTx/>
              <a:buChar char="•"/>
            </a:pPr>
            <a:r>
              <a:rPr lang="en-US" altLang="en-US" sz="2000" dirty="0">
                <a:solidFill>
                  <a:schemeClr val="bg1"/>
                </a:solidFill>
                <a:cs typeface="Arial" panose="020B0604020202020204" pitchFamily="34" charset="0"/>
              </a:rPr>
              <a:t> </a:t>
            </a:r>
            <a:r>
              <a:rPr lang="en-US" altLang="en-US" sz="2000" dirty="0" err="1">
                <a:solidFill>
                  <a:schemeClr val="bg1"/>
                </a:solidFill>
                <a:cs typeface="Arial" panose="020B0604020202020204" pitchFamily="34" charset="0"/>
              </a:rPr>
              <a:t>Hacer</a:t>
            </a:r>
            <a:r>
              <a:rPr lang="en-US" altLang="en-US" sz="2000" dirty="0">
                <a:solidFill>
                  <a:schemeClr val="bg1"/>
                </a:solidFill>
                <a:cs typeface="Arial" panose="020B0604020202020204" pitchFamily="34" charset="0"/>
              </a:rPr>
              <a:t> la </a:t>
            </a:r>
            <a:r>
              <a:rPr lang="en-US" altLang="en-US" sz="2000" dirty="0" err="1">
                <a:solidFill>
                  <a:schemeClr val="bg1"/>
                </a:solidFill>
                <a:cs typeface="Arial" panose="020B0604020202020204" pitchFamily="34" charset="0"/>
              </a:rPr>
              <a:t>Obra</a:t>
            </a:r>
            <a:r>
              <a:rPr lang="en-US" altLang="en-US" sz="2000" dirty="0">
                <a:solidFill>
                  <a:schemeClr val="bg1"/>
                </a:solidFill>
                <a:cs typeface="Arial" panose="020B0604020202020204" pitchFamily="34" charset="0"/>
              </a:rPr>
              <a:t> y la </a:t>
            </a:r>
            <a:r>
              <a:rPr lang="en-US" altLang="en-US" sz="2000" dirty="0" err="1">
                <a:solidFill>
                  <a:schemeClr val="bg1"/>
                </a:solidFill>
                <a:cs typeface="Arial" panose="020B0604020202020204" pitchFamily="34" charset="0"/>
              </a:rPr>
              <a:t>Voluntad</a:t>
            </a:r>
            <a:r>
              <a:rPr lang="en-US" altLang="en-US" sz="2000" dirty="0">
                <a:solidFill>
                  <a:schemeClr val="bg1"/>
                </a:solidFill>
                <a:cs typeface="Arial" panose="020B0604020202020204" pitchFamily="34" charset="0"/>
              </a:rPr>
              <a:t> de Dios</a:t>
            </a:r>
          </a:p>
        </p:txBody>
      </p:sp>
      <p:sp>
        <p:nvSpPr>
          <p:cNvPr id="15366" name="Rectangle 6"/>
          <p:cNvSpPr>
            <a:spLocks noChangeArrowheads="1"/>
          </p:cNvSpPr>
          <p:nvPr/>
        </p:nvSpPr>
        <p:spPr bwMode="auto">
          <a:xfrm>
            <a:off x="876300" y="3429000"/>
            <a:ext cx="5943600" cy="1676400"/>
          </a:xfrm>
          <a:prstGeom prst="rect">
            <a:avLst/>
          </a:prstGeom>
          <a:solidFill>
            <a:srgbClr val="FFFF00"/>
          </a:solidFill>
          <a:ln w="762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rgbClr val="800080"/>
              </a:solidFill>
              <a:latin typeface="Times New Roman" panose="02020603050405020304" pitchFamily="18" charset="0"/>
              <a:cs typeface="Arial" panose="020B0604020202020204" pitchFamily="34" charset="0"/>
            </a:endParaRPr>
          </a:p>
        </p:txBody>
      </p:sp>
      <p:sp>
        <p:nvSpPr>
          <p:cNvPr id="15367" name="Text Box 7"/>
          <p:cNvSpPr txBox="1">
            <a:spLocks noChangeArrowheads="1"/>
          </p:cNvSpPr>
          <p:nvPr/>
        </p:nvSpPr>
        <p:spPr bwMode="auto">
          <a:xfrm>
            <a:off x="914400" y="3595688"/>
            <a:ext cx="5867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dirty="0">
                <a:cs typeface="Arial" panose="020B0604020202020204" pitchFamily="34" charset="0"/>
              </a:rPr>
              <a:t>CRECIMIENTO ESPIRITUAL </a:t>
            </a:r>
            <a:r>
              <a:rPr lang="en-US" altLang="en-US" sz="2800" dirty="0">
                <a:cs typeface="Arial" panose="020B0604020202020204" pitchFamily="34" charset="0"/>
              </a:rPr>
              <a:t>- </a:t>
            </a:r>
          </a:p>
          <a:p>
            <a:pPr algn="ctr"/>
            <a:r>
              <a:rPr lang="en-US" altLang="en-US" sz="2400" dirty="0">
                <a:cs typeface="Arial" panose="020B0604020202020204" pitchFamily="34" charset="0"/>
              </a:rPr>
              <a:t>Una </a:t>
            </a:r>
            <a:r>
              <a:rPr lang="en-US" altLang="en-US" sz="2400" dirty="0" err="1">
                <a:cs typeface="Arial" panose="020B0604020202020204" pitchFamily="34" charset="0"/>
              </a:rPr>
              <a:t>Pasión</a:t>
            </a:r>
            <a:r>
              <a:rPr lang="en-US" altLang="en-US" sz="2400" dirty="0">
                <a:cs typeface="Arial" panose="020B0604020202020204" pitchFamily="34" charset="0"/>
              </a:rPr>
              <a:t> por Dios</a:t>
            </a:r>
          </a:p>
          <a:p>
            <a:endParaRPr lang="en-US" altLang="en-US" sz="800" dirty="0">
              <a:cs typeface="Arial" panose="020B0604020202020204" pitchFamily="34" charset="0"/>
            </a:endParaRPr>
          </a:p>
          <a:p>
            <a:pPr algn="ctr">
              <a:buFontTx/>
              <a:buChar char="•"/>
            </a:pPr>
            <a:r>
              <a:rPr lang="en-US" altLang="en-US" sz="2000" dirty="0">
                <a:cs typeface="Arial" panose="020B0604020202020204" pitchFamily="34" charset="0"/>
              </a:rPr>
              <a:t> </a:t>
            </a:r>
            <a:r>
              <a:rPr lang="en-US" altLang="en-US" sz="2000" dirty="0" err="1">
                <a:cs typeface="Arial" panose="020B0604020202020204" pitchFamily="34" charset="0"/>
              </a:rPr>
              <a:t>Dominio</a:t>
            </a:r>
            <a:r>
              <a:rPr lang="en-US" altLang="en-US" sz="2000" dirty="0">
                <a:cs typeface="Arial" panose="020B0604020202020204" pitchFamily="34" charset="0"/>
              </a:rPr>
              <a:t> </a:t>
            </a:r>
            <a:r>
              <a:rPr lang="en-US" altLang="en-US" sz="2000" dirty="0" err="1">
                <a:cs typeface="Arial" panose="020B0604020202020204" pitchFamily="34" charset="0"/>
              </a:rPr>
              <a:t>Sobre</a:t>
            </a:r>
            <a:r>
              <a:rPr lang="en-US" altLang="en-US" sz="2000" dirty="0">
                <a:cs typeface="Arial" panose="020B0604020202020204" pitchFamily="34" charset="0"/>
              </a:rPr>
              <a:t> el </a:t>
            </a:r>
            <a:r>
              <a:rPr lang="en-US" altLang="en-US" sz="2000" dirty="0" err="1">
                <a:cs typeface="Arial" panose="020B0604020202020204" pitchFamily="34" charset="0"/>
              </a:rPr>
              <a:t>Pecado</a:t>
            </a:r>
            <a:r>
              <a:rPr lang="en-US" altLang="en-US" sz="2000" dirty="0">
                <a:cs typeface="Arial" panose="020B0604020202020204" pitchFamily="34" charset="0"/>
              </a:rPr>
              <a:t> y Uno </a:t>
            </a:r>
            <a:r>
              <a:rPr lang="en-US" altLang="en-US" sz="2000" dirty="0" err="1">
                <a:cs typeface="Arial" panose="020B0604020202020204" pitchFamily="34" charset="0"/>
              </a:rPr>
              <a:t>Mismo</a:t>
            </a:r>
            <a:endParaRPr lang="en-US" altLang="en-US" sz="2000" dirty="0">
              <a:cs typeface="Arial" panose="020B0604020202020204" pitchFamily="34" charset="0"/>
            </a:endParaRPr>
          </a:p>
        </p:txBody>
      </p:sp>
      <p:sp>
        <p:nvSpPr>
          <p:cNvPr id="15368" name="Rectangle 8"/>
          <p:cNvSpPr>
            <a:spLocks noChangeArrowheads="1"/>
          </p:cNvSpPr>
          <p:nvPr/>
        </p:nvSpPr>
        <p:spPr bwMode="auto">
          <a:xfrm>
            <a:off x="1295400" y="76200"/>
            <a:ext cx="5029200" cy="1447800"/>
          </a:xfrm>
          <a:prstGeom prst="rect">
            <a:avLst/>
          </a:prstGeom>
          <a:solidFill>
            <a:srgbClr val="FF0000"/>
          </a:solidFill>
          <a:ln w="762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800" b="1">
              <a:solidFill>
                <a:srgbClr val="010000"/>
              </a:solidFill>
              <a:latin typeface="Times New Roman" panose="02020603050405020304" pitchFamily="18" charset="0"/>
              <a:cs typeface="Arial" panose="020B0604020202020204" pitchFamily="34" charset="0"/>
            </a:endParaRPr>
          </a:p>
        </p:txBody>
      </p:sp>
      <p:sp>
        <p:nvSpPr>
          <p:cNvPr id="15369" name="Text Box 9"/>
          <p:cNvSpPr txBox="1">
            <a:spLocks noChangeArrowheads="1"/>
          </p:cNvSpPr>
          <p:nvPr/>
        </p:nvSpPr>
        <p:spPr bwMode="auto">
          <a:xfrm>
            <a:off x="1143000" y="290513"/>
            <a:ext cx="533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dirty="0">
                <a:solidFill>
                  <a:schemeClr val="bg1"/>
                </a:solidFill>
                <a:cs typeface="Arial" panose="020B0604020202020204" pitchFamily="34" charset="0"/>
              </a:rPr>
              <a:t>AVIVAMIENTO Y EVANGELISMO</a:t>
            </a:r>
            <a:endParaRPr lang="en-US" altLang="en-US" sz="2400" dirty="0">
              <a:solidFill>
                <a:srgbClr val="FF0000"/>
              </a:solidFill>
              <a:cs typeface="Arial" panose="020B0604020202020204" pitchFamily="34" charset="0"/>
            </a:endParaRPr>
          </a:p>
          <a:p>
            <a:endParaRPr lang="en-US" altLang="en-US" sz="400" dirty="0">
              <a:solidFill>
                <a:schemeClr val="bg1"/>
              </a:solidFill>
              <a:cs typeface="Arial" panose="020B0604020202020204" pitchFamily="34" charset="0"/>
            </a:endParaRPr>
          </a:p>
          <a:p>
            <a:pPr algn="ctr">
              <a:buFontTx/>
              <a:buChar char="•"/>
            </a:pPr>
            <a:r>
              <a:rPr lang="en-US" altLang="en-US" sz="2400" dirty="0">
                <a:solidFill>
                  <a:schemeClr val="bg1"/>
                </a:solidFill>
                <a:cs typeface="Arial" panose="020B0604020202020204" pitchFamily="34" charset="0"/>
              </a:rPr>
              <a:t> </a:t>
            </a:r>
            <a:r>
              <a:rPr lang="en-US" altLang="en-US" sz="2400" dirty="0" err="1">
                <a:solidFill>
                  <a:schemeClr val="bg1"/>
                </a:solidFill>
                <a:cs typeface="Arial" panose="020B0604020202020204" pitchFamily="34" charset="0"/>
              </a:rPr>
              <a:t>Pasión</a:t>
            </a:r>
            <a:r>
              <a:rPr lang="en-US" altLang="en-US" sz="2400" dirty="0">
                <a:solidFill>
                  <a:schemeClr val="bg1"/>
                </a:solidFill>
                <a:cs typeface="Arial" panose="020B0604020202020204" pitchFamily="34" charset="0"/>
              </a:rPr>
              <a:t> por Dios</a:t>
            </a:r>
          </a:p>
          <a:p>
            <a:pPr algn="ctr">
              <a:buFontTx/>
              <a:buChar char="•"/>
            </a:pPr>
            <a:r>
              <a:rPr lang="en-US" altLang="en-US" sz="2400" dirty="0" err="1">
                <a:solidFill>
                  <a:schemeClr val="bg1"/>
                </a:solidFill>
                <a:cs typeface="Arial" panose="020B0604020202020204" pitchFamily="34" charset="0"/>
              </a:rPr>
              <a:t>Compasión</a:t>
            </a:r>
            <a:r>
              <a:rPr lang="en-US" altLang="en-US" sz="2400" dirty="0">
                <a:solidFill>
                  <a:schemeClr val="bg1"/>
                </a:solidFill>
                <a:cs typeface="Arial" panose="020B0604020202020204" pitchFamily="34" charset="0"/>
              </a:rPr>
              <a:t> por los </a:t>
            </a:r>
            <a:r>
              <a:rPr lang="en-US" altLang="en-US" sz="2400" dirty="0" err="1">
                <a:solidFill>
                  <a:schemeClr val="bg1"/>
                </a:solidFill>
                <a:cs typeface="Arial" panose="020B0604020202020204" pitchFamily="34" charset="0"/>
              </a:rPr>
              <a:t>Perdidos</a:t>
            </a:r>
            <a:endParaRPr lang="en-US" altLang="en-US" sz="2400" dirty="0">
              <a:solidFill>
                <a:schemeClr val="bg1"/>
              </a:solidFill>
              <a:cs typeface="Arial" panose="020B0604020202020204" pitchFamily="34" charset="0"/>
            </a:endParaRPr>
          </a:p>
          <a:p>
            <a:endParaRPr lang="en-US" altLang="en-US" sz="1400" dirty="0">
              <a:cs typeface="Arial" panose="020B0604020202020204" pitchFamily="34" charset="0"/>
            </a:endParaRPr>
          </a:p>
        </p:txBody>
      </p:sp>
      <p:sp>
        <p:nvSpPr>
          <p:cNvPr id="492554" name="Line 10"/>
          <p:cNvSpPr>
            <a:spLocks noChangeShapeType="1"/>
          </p:cNvSpPr>
          <p:nvPr/>
        </p:nvSpPr>
        <p:spPr bwMode="auto">
          <a:xfrm flipV="1">
            <a:off x="190500" y="7010400"/>
            <a:ext cx="0" cy="13716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5371" name="Text Box 11"/>
          <p:cNvSpPr txBox="1">
            <a:spLocks noChangeArrowheads="1"/>
          </p:cNvSpPr>
          <p:nvPr/>
        </p:nvSpPr>
        <p:spPr bwMode="auto">
          <a:xfrm>
            <a:off x="838200" y="8702675"/>
            <a:ext cx="594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latin typeface="Times New Roman" panose="02020603050405020304" pitchFamily="18" charset="0"/>
                <a:cs typeface="Arial" panose="020B0604020202020204" pitchFamily="34" charset="0"/>
              </a:rPr>
              <a:t>El  volumen Suplementario contiene copias de las diapositivas que             apoyan los temas presentados en  los  cinco volúmenes de arriba.</a:t>
            </a:r>
            <a:endParaRPr lang="en-US" altLang="en-US" sz="1600" b="1">
              <a:cs typeface="Arial" panose="020B0604020202020204" pitchFamily="34" charset="0"/>
            </a:endParaRPr>
          </a:p>
        </p:txBody>
      </p:sp>
      <p:sp>
        <p:nvSpPr>
          <p:cNvPr id="15372" name="Text Box 12"/>
          <p:cNvSpPr txBox="1">
            <a:spLocks noChangeArrowheads="1"/>
          </p:cNvSpPr>
          <p:nvPr/>
        </p:nvSpPr>
        <p:spPr bwMode="auto">
          <a:xfrm>
            <a:off x="6551613" y="7061200"/>
            <a:ext cx="687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cs typeface="Arial" panose="020B0604020202020204" pitchFamily="34" charset="0"/>
              </a:rPr>
              <a:t>Vol. I</a:t>
            </a:r>
          </a:p>
        </p:txBody>
      </p:sp>
      <p:sp>
        <p:nvSpPr>
          <p:cNvPr id="15373" name="Text Box 13"/>
          <p:cNvSpPr txBox="1">
            <a:spLocks noChangeArrowheads="1"/>
          </p:cNvSpPr>
          <p:nvPr/>
        </p:nvSpPr>
        <p:spPr bwMode="auto">
          <a:xfrm>
            <a:off x="6537325" y="65278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cs typeface="Arial" panose="020B0604020202020204" pitchFamily="34" charset="0"/>
            </a:endParaRPr>
          </a:p>
        </p:txBody>
      </p:sp>
      <p:sp>
        <p:nvSpPr>
          <p:cNvPr id="15374" name="Text Box 14"/>
          <p:cNvSpPr txBox="1">
            <a:spLocks noChangeArrowheads="1"/>
          </p:cNvSpPr>
          <p:nvPr/>
        </p:nvSpPr>
        <p:spPr bwMode="auto">
          <a:xfrm>
            <a:off x="6253163" y="5321300"/>
            <a:ext cx="757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cs typeface="Arial" panose="020B0604020202020204" pitchFamily="34" charset="0"/>
              </a:rPr>
              <a:t>Vol. II</a:t>
            </a:r>
          </a:p>
        </p:txBody>
      </p:sp>
      <p:sp>
        <p:nvSpPr>
          <p:cNvPr id="15375" name="Text Box 15"/>
          <p:cNvSpPr txBox="1">
            <a:spLocks noChangeArrowheads="1"/>
          </p:cNvSpPr>
          <p:nvPr/>
        </p:nvSpPr>
        <p:spPr bwMode="auto">
          <a:xfrm>
            <a:off x="5954713" y="3505200"/>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cs typeface="Arial" panose="020B0604020202020204" pitchFamily="34" charset="0"/>
              </a:rPr>
              <a:t>Vol. III</a:t>
            </a:r>
          </a:p>
        </p:txBody>
      </p:sp>
      <p:sp>
        <p:nvSpPr>
          <p:cNvPr id="15376" name="Text Box 16"/>
          <p:cNvSpPr txBox="1">
            <a:spLocks noChangeArrowheads="1"/>
          </p:cNvSpPr>
          <p:nvPr/>
        </p:nvSpPr>
        <p:spPr bwMode="auto">
          <a:xfrm>
            <a:off x="5553075" y="88900"/>
            <a:ext cx="75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cs typeface="Arial" panose="020B0604020202020204" pitchFamily="34" charset="0"/>
              </a:rPr>
              <a:t>Vol. V</a:t>
            </a:r>
          </a:p>
        </p:txBody>
      </p:sp>
      <p:sp>
        <p:nvSpPr>
          <p:cNvPr id="492561" name="Line 17"/>
          <p:cNvSpPr>
            <a:spLocks noChangeShapeType="1"/>
          </p:cNvSpPr>
          <p:nvPr/>
        </p:nvSpPr>
        <p:spPr bwMode="auto">
          <a:xfrm flipV="1">
            <a:off x="609600" y="3429000"/>
            <a:ext cx="0" cy="14478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492562" name="Line 18"/>
          <p:cNvSpPr>
            <a:spLocks noChangeShapeType="1"/>
          </p:cNvSpPr>
          <p:nvPr/>
        </p:nvSpPr>
        <p:spPr bwMode="auto">
          <a:xfrm flipV="1">
            <a:off x="381000" y="5257800"/>
            <a:ext cx="0" cy="13716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5379" name="Text Box 19"/>
          <p:cNvSpPr txBox="1">
            <a:spLocks noChangeArrowheads="1"/>
          </p:cNvSpPr>
          <p:nvPr/>
        </p:nvSpPr>
        <p:spPr bwMode="auto">
          <a:xfrm>
            <a:off x="25400" y="8407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cs typeface="Arial" panose="020B0604020202020204" pitchFamily="34" charset="0"/>
              </a:rPr>
              <a:t>1.</a:t>
            </a:r>
          </a:p>
        </p:txBody>
      </p:sp>
      <p:sp>
        <p:nvSpPr>
          <p:cNvPr id="15380" name="Text Box 20"/>
          <p:cNvSpPr txBox="1">
            <a:spLocks noChangeArrowheads="1"/>
          </p:cNvSpPr>
          <p:nvPr/>
        </p:nvSpPr>
        <p:spPr bwMode="auto">
          <a:xfrm>
            <a:off x="457200" y="48768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cs typeface="Arial" panose="020B0604020202020204" pitchFamily="34" charset="0"/>
              </a:rPr>
              <a:t>3.</a:t>
            </a:r>
          </a:p>
        </p:txBody>
      </p:sp>
      <p:sp>
        <p:nvSpPr>
          <p:cNvPr id="15381" name="Text Box 21"/>
          <p:cNvSpPr txBox="1">
            <a:spLocks noChangeArrowheads="1"/>
          </p:cNvSpPr>
          <p:nvPr/>
        </p:nvSpPr>
        <p:spPr bwMode="auto">
          <a:xfrm>
            <a:off x="736600" y="30480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cs typeface="Arial" panose="020B0604020202020204" pitchFamily="34" charset="0"/>
              </a:rPr>
              <a:t>4.</a:t>
            </a:r>
          </a:p>
        </p:txBody>
      </p:sp>
      <p:sp>
        <p:nvSpPr>
          <p:cNvPr id="15382" name="Text Box 22"/>
          <p:cNvSpPr txBox="1">
            <a:spLocks noChangeArrowheads="1"/>
          </p:cNvSpPr>
          <p:nvPr/>
        </p:nvSpPr>
        <p:spPr bwMode="auto">
          <a:xfrm>
            <a:off x="228600" y="6629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cs typeface="Arial" panose="020B0604020202020204" pitchFamily="34" charset="0"/>
              </a:rPr>
              <a:t>2.</a:t>
            </a:r>
          </a:p>
        </p:txBody>
      </p:sp>
      <p:sp>
        <p:nvSpPr>
          <p:cNvPr id="492567" name="Line 23"/>
          <p:cNvSpPr>
            <a:spLocks noChangeShapeType="1"/>
          </p:cNvSpPr>
          <p:nvPr/>
        </p:nvSpPr>
        <p:spPr bwMode="auto">
          <a:xfrm flipV="1">
            <a:off x="889000" y="1752600"/>
            <a:ext cx="0" cy="12954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5384" name="Rectangle 24"/>
          <p:cNvSpPr>
            <a:spLocks noChangeArrowheads="1"/>
          </p:cNvSpPr>
          <p:nvPr/>
        </p:nvSpPr>
        <p:spPr bwMode="auto">
          <a:xfrm>
            <a:off x="1104900" y="1714500"/>
            <a:ext cx="5448300" cy="1524000"/>
          </a:xfrm>
          <a:prstGeom prst="rect">
            <a:avLst/>
          </a:prstGeom>
          <a:solidFill>
            <a:srgbClr val="0000FF"/>
          </a:solidFill>
          <a:ln w="762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rgbClr val="800080"/>
              </a:solidFill>
              <a:latin typeface="Times New Roman" panose="02020603050405020304" pitchFamily="18" charset="0"/>
              <a:cs typeface="Arial" panose="020B0604020202020204" pitchFamily="34" charset="0"/>
            </a:endParaRPr>
          </a:p>
        </p:txBody>
      </p:sp>
      <p:sp>
        <p:nvSpPr>
          <p:cNvPr id="15385" name="Text Box 25"/>
          <p:cNvSpPr txBox="1">
            <a:spLocks noChangeArrowheads="1"/>
          </p:cNvSpPr>
          <p:nvPr/>
        </p:nvSpPr>
        <p:spPr bwMode="auto">
          <a:xfrm>
            <a:off x="1219200" y="1919288"/>
            <a:ext cx="5257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dirty="0">
                <a:solidFill>
                  <a:schemeClr val="bg1"/>
                </a:solidFill>
                <a:cs typeface="Arial" panose="020B0604020202020204" pitchFamily="34" charset="0"/>
              </a:rPr>
              <a:t>COMPAÑERISMO </a:t>
            </a:r>
          </a:p>
          <a:p>
            <a:pPr algn="ctr"/>
            <a:r>
              <a:rPr lang="en-US" altLang="en-US" sz="2400" dirty="0">
                <a:solidFill>
                  <a:schemeClr val="bg1"/>
                </a:solidFill>
                <a:cs typeface="Arial" panose="020B0604020202020204" pitchFamily="34" charset="0"/>
              </a:rPr>
              <a:t>ILIMITADO CON </a:t>
            </a:r>
          </a:p>
          <a:p>
            <a:pPr algn="ctr"/>
            <a:r>
              <a:rPr lang="en-US" altLang="en-US" sz="2400" dirty="0">
                <a:solidFill>
                  <a:schemeClr val="bg1"/>
                </a:solidFill>
                <a:cs typeface="Arial" panose="020B0604020202020204" pitchFamily="34" charset="0"/>
              </a:rPr>
              <a:t>UN DIOS SOBRENATURAL</a:t>
            </a:r>
            <a:endParaRPr lang="en-US" altLang="en-US" sz="2400" b="1" dirty="0">
              <a:solidFill>
                <a:schemeClr val="bg1"/>
              </a:solidFill>
              <a:latin typeface="Rockwell Extra Bold" panose="02060903040505020403" pitchFamily="18" charset="0"/>
              <a:cs typeface="Arial" panose="020B0604020202020204" pitchFamily="34" charset="0"/>
            </a:endParaRPr>
          </a:p>
        </p:txBody>
      </p:sp>
      <p:sp>
        <p:nvSpPr>
          <p:cNvPr id="15386" name="Text Box 26"/>
          <p:cNvSpPr txBox="1">
            <a:spLocks noChangeArrowheads="1"/>
          </p:cNvSpPr>
          <p:nvPr/>
        </p:nvSpPr>
        <p:spPr bwMode="auto">
          <a:xfrm>
            <a:off x="5715000" y="1790700"/>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cs typeface="Arial" panose="020B0604020202020204" pitchFamily="34" charset="0"/>
              </a:rPr>
              <a:t>Vol. IV</a:t>
            </a:r>
          </a:p>
        </p:txBody>
      </p:sp>
      <p:sp>
        <p:nvSpPr>
          <p:cNvPr id="492571" name="Line 27"/>
          <p:cNvSpPr>
            <a:spLocks noChangeShapeType="1"/>
          </p:cNvSpPr>
          <p:nvPr/>
        </p:nvSpPr>
        <p:spPr bwMode="auto">
          <a:xfrm flipV="1">
            <a:off x="1041400" y="76200"/>
            <a:ext cx="0" cy="12954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5388" name="Text Box 28"/>
          <p:cNvSpPr txBox="1">
            <a:spLocks noChangeArrowheads="1"/>
          </p:cNvSpPr>
          <p:nvPr/>
        </p:nvSpPr>
        <p:spPr bwMode="auto">
          <a:xfrm>
            <a:off x="889000" y="13716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cs typeface="Arial" panose="020B0604020202020204" pitchFamily="34" charset="0"/>
              </a:rPr>
              <a:t>5.</a:t>
            </a:r>
          </a:p>
        </p:txBody>
      </p:sp>
    </p:spTree>
  </p:cSld>
  <p:clrMapOvr>
    <a:masterClrMapping/>
  </p:clrMapOvr>
  <p:transition spd="slow" advTm="2200">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98425" y="0"/>
            <a:ext cx="7315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s-ES" altLang="en-US" sz="2400"/>
          </a:p>
        </p:txBody>
      </p:sp>
      <p:sp>
        <p:nvSpPr>
          <p:cNvPr id="48131" name="Text Box 3"/>
          <p:cNvSpPr txBox="1">
            <a:spLocks noChangeArrowheads="1"/>
          </p:cNvSpPr>
          <p:nvPr/>
        </p:nvSpPr>
        <p:spPr bwMode="auto">
          <a:xfrm>
            <a:off x="828675" y="152400"/>
            <a:ext cx="6257925" cy="533400"/>
          </a:xfrm>
          <a:prstGeom prst="rect">
            <a:avLst/>
          </a:prstGeom>
          <a:solidFill>
            <a:srgbClr val="FE0000"/>
          </a:solidFill>
          <a:ln w="76200" cmpd="tri">
            <a:solidFill>
              <a:schemeClr val="tx1"/>
            </a:solidFill>
            <a:miter lim="800000"/>
            <a:headEnd/>
            <a:tailEnd/>
          </a:ln>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solidFill>
                  <a:schemeClr val="bg1"/>
                </a:solidFill>
                <a:latin typeface="Arial Black" panose="020B0A04020102020204" pitchFamily="34" charset="0"/>
              </a:rPr>
              <a:t>Dominio en lo Sobrenatural</a:t>
            </a:r>
            <a:endParaRPr lang="en-US" altLang="en-US" sz="2200">
              <a:solidFill>
                <a:schemeClr val="bg1"/>
              </a:solidFill>
              <a:latin typeface="Arial Black" panose="020B0A04020102020204" pitchFamily="34" charset="0"/>
            </a:endParaRPr>
          </a:p>
        </p:txBody>
      </p:sp>
      <p:sp>
        <p:nvSpPr>
          <p:cNvPr id="513028" name="Line 4"/>
          <p:cNvSpPr>
            <a:spLocks noChangeShapeType="1"/>
          </p:cNvSpPr>
          <p:nvPr/>
        </p:nvSpPr>
        <p:spPr bwMode="auto">
          <a:xfrm flipV="1">
            <a:off x="422275" y="152400"/>
            <a:ext cx="0" cy="8939213"/>
          </a:xfrm>
          <a:prstGeom prst="line">
            <a:avLst/>
          </a:prstGeom>
          <a:noFill/>
          <a:ln w="57150">
            <a:solidFill>
              <a:srgbClr val="FF3300"/>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grpSp>
        <p:nvGrpSpPr>
          <p:cNvPr id="48133" name="Group 5"/>
          <p:cNvGrpSpPr>
            <a:grpSpLocks/>
          </p:cNvGrpSpPr>
          <p:nvPr/>
        </p:nvGrpSpPr>
        <p:grpSpPr bwMode="auto">
          <a:xfrm>
            <a:off x="5399088" y="930275"/>
            <a:ext cx="1868487" cy="2187575"/>
            <a:chOff x="3072" y="576"/>
            <a:chExt cx="1104" cy="1241"/>
          </a:xfrm>
        </p:grpSpPr>
        <p:sp>
          <p:nvSpPr>
            <p:cNvPr id="48184" name="Text Box 6"/>
            <p:cNvSpPr txBox="1">
              <a:spLocks noChangeArrowheads="1"/>
            </p:cNvSpPr>
            <p:nvPr/>
          </p:nvSpPr>
          <p:spPr bwMode="auto">
            <a:xfrm>
              <a:off x="3072" y="576"/>
              <a:ext cx="1104" cy="241"/>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1">
                  <a:solidFill>
                    <a:schemeClr val="bg1"/>
                  </a:solidFill>
                </a:rPr>
                <a:t>MILAGROS</a:t>
              </a:r>
              <a:endParaRPr lang="en-US" altLang="en-US" sz="2000">
                <a:solidFill>
                  <a:schemeClr val="bg1"/>
                </a:solidFill>
              </a:endParaRPr>
            </a:p>
          </p:txBody>
        </p:sp>
        <p:sp>
          <p:nvSpPr>
            <p:cNvPr id="48185" name="Text Box 7"/>
            <p:cNvSpPr txBox="1">
              <a:spLocks noChangeArrowheads="1"/>
            </p:cNvSpPr>
            <p:nvPr/>
          </p:nvSpPr>
          <p:spPr bwMode="auto">
            <a:xfrm>
              <a:off x="3072" y="815"/>
              <a:ext cx="1104" cy="1002"/>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200" b="1">
                  <a:solidFill>
                    <a:srgbClr val="FFFF00"/>
                  </a:solidFill>
                </a:rPr>
                <a:t>   </a:t>
              </a:r>
              <a:r>
                <a:rPr lang="en-US" altLang="en-US" sz="1200" b="1">
                  <a:solidFill>
                    <a:schemeClr val="bg1"/>
                  </a:solidFill>
                </a:rPr>
                <a:t>Sabiduría, fe, sanidad, profecía, lenguas, discernimiento de espíritus, interpretación de lenguas</a:t>
              </a:r>
            </a:p>
            <a:p>
              <a:pPr algn="ctr">
                <a:spcBef>
                  <a:spcPct val="50000"/>
                </a:spcBef>
                <a:buFontTx/>
                <a:buNone/>
              </a:pPr>
              <a:r>
                <a:rPr lang="en-US" altLang="en-US" sz="1000" b="1">
                  <a:solidFill>
                    <a:schemeClr val="bg1"/>
                  </a:solidFill>
                </a:rPr>
                <a:t>          </a:t>
              </a:r>
            </a:p>
            <a:p>
              <a:pPr algn="ctr">
                <a:spcBef>
                  <a:spcPct val="50000"/>
                </a:spcBef>
                <a:buFontTx/>
                <a:buNone/>
              </a:pPr>
              <a:r>
                <a:rPr lang="en-US" altLang="en-US" sz="1100">
                  <a:solidFill>
                    <a:schemeClr val="bg1"/>
                  </a:solidFill>
                  <a:latin typeface="Arial Black" panose="020B0A04020102020204" pitchFamily="34" charset="0"/>
                </a:rPr>
                <a:t>DONES  DEL</a:t>
              </a:r>
            </a:p>
            <a:p>
              <a:pPr algn="ctr">
                <a:spcBef>
                  <a:spcPct val="50000"/>
                </a:spcBef>
                <a:buFontTx/>
                <a:buNone/>
              </a:pPr>
              <a:r>
                <a:rPr lang="en-US" altLang="en-US" sz="1100">
                  <a:solidFill>
                    <a:schemeClr val="bg1"/>
                  </a:solidFill>
                  <a:latin typeface="Arial Black" panose="020B0A04020102020204" pitchFamily="34" charset="0"/>
                </a:rPr>
                <a:t> ESPÍRITU</a:t>
              </a:r>
              <a:endParaRPr lang="en-US" altLang="en-US" sz="1200">
                <a:solidFill>
                  <a:srgbClr val="FFFF00"/>
                </a:solidFill>
              </a:endParaRPr>
            </a:p>
          </p:txBody>
        </p:sp>
      </p:grpSp>
      <p:grpSp>
        <p:nvGrpSpPr>
          <p:cNvPr id="48134" name="Group 8"/>
          <p:cNvGrpSpPr>
            <a:grpSpLocks/>
          </p:cNvGrpSpPr>
          <p:nvPr/>
        </p:nvGrpSpPr>
        <p:grpSpPr bwMode="auto">
          <a:xfrm>
            <a:off x="666750" y="3509963"/>
            <a:ext cx="1870075" cy="1949450"/>
            <a:chOff x="336" y="2167"/>
            <a:chExt cx="1104" cy="1205"/>
          </a:xfrm>
        </p:grpSpPr>
        <p:sp>
          <p:nvSpPr>
            <p:cNvPr id="48182" name="Text Box 9"/>
            <p:cNvSpPr txBox="1">
              <a:spLocks noChangeArrowheads="1"/>
            </p:cNvSpPr>
            <p:nvPr/>
          </p:nvSpPr>
          <p:spPr bwMode="auto">
            <a:xfrm>
              <a:off x="336" y="2167"/>
              <a:ext cx="1104" cy="244"/>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solidFill>
                    <a:schemeClr val="bg1"/>
                  </a:solidFill>
                </a:rPr>
                <a:t>SACRIFICIO</a:t>
              </a:r>
              <a:endParaRPr lang="en-US" altLang="en-US" sz="1800">
                <a:solidFill>
                  <a:schemeClr val="bg1"/>
                </a:solidFill>
              </a:endParaRPr>
            </a:p>
          </p:txBody>
        </p:sp>
        <p:sp>
          <p:nvSpPr>
            <p:cNvPr id="48183" name="Text Box 10"/>
            <p:cNvSpPr txBox="1">
              <a:spLocks noChangeArrowheads="1"/>
            </p:cNvSpPr>
            <p:nvPr/>
          </p:nvSpPr>
          <p:spPr bwMode="auto">
            <a:xfrm>
              <a:off x="336" y="2409"/>
              <a:ext cx="1104" cy="963"/>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a:solidFill>
                    <a:schemeClr val="bg1"/>
                  </a:solidFill>
                </a:rPr>
                <a:t>   -</a:t>
              </a:r>
              <a:r>
                <a:rPr lang="en-US" altLang="en-US" sz="1600" b="1">
                  <a:solidFill>
                    <a:schemeClr val="bg1"/>
                  </a:solidFill>
                </a:rPr>
                <a:t> ORACIÓN</a:t>
              </a:r>
              <a:r>
                <a:rPr lang="en-US" altLang="en-US" sz="1600">
                  <a:solidFill>
                    <a:schemeClr val="bg1"/>
                  </a:solidFill>
                </a:rPr>
                <a:t> </a:t>
              </a:r>
            </a:p>
            <a:p>
              <a:pPr>
                <a:spcBef>
                  <a:spcPct val="50000"/>
                </a:spcBef>
                <a:buFontTx/>
                <a:buNone/>
              </a:pPr>
              <a:r>
                <a:rPr lang="en-US" altLang="en-US" sz="1600">
                  <a:solidFill>
                    <a:schemeClr val="bg1"/>
                  </a:solidFill>
                </a:rPr>
                <a:t>   - </a:t>
              </a:r>
              <a:r>
                <a:rPr lang="en-US" altLang="en-US" sz="1600" b="1">
                  <a:solidFill>
                    <a:schemeClr val="bg1"/>
                  </a:solidFill>
                </a:rPr>
                <a:t>AYUNO</a:t>
              </a:r>
            </a:p>
            <a:p>
              <a:pPr>
                <a:spcBef>
                  <a:spcPct val="50000"/>
                </a:spcBef>
                <a:buFontTx/>
                <a:buNone/>
              </a:pPr>
              <a:r>
                <a:rPr lang="en-US" altLang="en-US" sz="1600" b="1">
                  <a:solidFill>
                    <a:schemeClr val="bg1"/>
                  </a:solidFill>
                </a:rPr>
                <a:t>   - PALABRA</a:t>
              </a:r>
            </a:p>
            <a:p>
              <a:pPr algn="ctr">
                <a:spcBef>
                  <a:spcPct val="50000"/>
                </a:spcBef>
                <a:buFontTx/>
                <a:buNone/>
              </a:pPr>
              <a:r>
                <a:rPr lang="en-US" altLang="en-US" sz="1800" b="1">
                  <a:solidFill>
                    <a:schemeClr val="bg1"/>
                  </a:solidFill>
                </a:rPr>
                <a:t>PODER</a:t>
              </a:r>
            </a:p>
            <a:p>
              <a:pPr algn="ctr">
                <a:spcBef>
                  <a:spcPct val="50000"/>
                </a:spcBef>
                <a:buFontTx/>
                <a:buNone/>
              </a:pPr>
              <a:endParaRPr lang="en-US" altLang="en-US" sz="200" b="1">
                <a:solidFill>
                  <a:schemeClr val="bg1"/>
                </a:solidFill>
              </a:endParaRPr>
            </a:p>
          </p:txBody>
        </p:sp>
      </p:grpSp>
      <p:sp>
        <p:nvSpPr>
          <p:cNvPr id="48135" name="Text Box 11"/>
          <p:cNvSpPr txBox="1">
            <a:spLocks noChangeArrowheads="1"/>
          </p:cNvSpPr>
          <p:nvPr/>
        </p:nvSpPr>
        <p:spPr bwMode="auto">
          <a:xfrm>
            <a:off x="585788" y="885825"/>
            <a:ext cx="1868487" cy="425450"/>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1">
                <a:solidFill>
                  <a:schemeClr val="bg1"/>
                </a:solidFill>
              </a:rPr>
              <a:t>UNCIÓN</a:t>
            </a:r>
            <a:endParaRPr lang="en-US" altLang="en-US" sz="2400">
              <a:solidFill>
                <a:schemeClr val="bg1"/>
              </a:solidFill>
            </a:endParaRPr>
          </a:p>
        </p:txBody>
      </p:sp>
      <p:sp>
        <p:nvSpPr>
          <p:cNvPr id="48136" name="Text Box 12"/>
          <p:cNvSpPr txBox="1">
            <a:spLocks noChangeArrowheads="1"/>
          </p:cNvSpPr>
          <p:nvPr/>
        </p:nvSpPr>
        <p:spPr bwMode="auto">
          <a:xfrm>
            <a:off x="585788" y="1311275"/>
            <a:ext cx="1868487" cy="1792288"/>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solidFill>
                  <a:schemeClr val="bg1"/>
                </a:solidFill>
              </a:rPr>
              <a:t>- UNCIÓN                                     </a:t>
            </a:r>
            <a:r>
              <a:rPr lang="en-US" altLang="en-US" sz="1200" b="1">
                <a:solidFill>
                  <a:srgbClr val="0033CC"/>
                </a:solidFill>
              </a:rPr>
              <a:t>. </a:t>
            </a:r>
            <a:r>
              <a:rPr lang="en-US" altLang="en-US" sz="1200" b="1">
                <a:solidFill>
                  <a:schemeClr val="bg1"/>
                </a:solidFill>
              </a:rPr>
              <a:t>SACERDOTAL </a:t>
            </a:r>
            <a:r>
              <a:rPr lang="en-US" altLang="en-US" sz="1100" b="1">
                <a:solidFill>
                  <a:schemeClr val="bg1"/>
                </a:solidFill>
              </a:rPr>
              <a:t>          </a:t>
            </a:r>
          </a:p>
          <a:p>
            <a:pPr>
              <a:spcBef>
                <a:spcPct val="50000"/>
              </a:spcBef>
              <a:buFontTx/>
              <a:buChar char="-"/>
            </a:pPr>
            <a:r>
              <a:rPr lang="en-US" altLang="en-US" sz="1600" b="1">
                <a:solidFill>
                  <a:schemeClr val="bg1"/>
                </a:solidFill>
              </a:rPr>
              <a:t> </a:t>
            </a:r>
            <a:r>
              <a:rPr lang="en-US" altLang="en-US" sz="1200" b="1">
                <a:solidFill>
                  <a:schemeClr val="bg1"/>
                </a:solidFill>
              </a:rPr>
              <a:t>ROMPE EL YUGO</a:t>
            </a:r>
            <a:r>
              <a:rPr lang="en-US" altLang="en-US" sz="1600" b="1">
                <a:solidFill>
                  <a:schemeClr val="bg1"/>
                </a:solidFill>
              </a:rPr>
              <a:t> </a:t>
            </a:r>
          </a:p>
          <a:p>
            <a:pPr>
              <a:spcBef>
                <a:spcPct val="50000"/>
              </a:spcBef>
              <a:buFontTx/>
              <a:buNone/>
            </a:pPr>
            <a:r>
              <a:rPr lang="en-US" altLang="en-US" sz="1600" b="1">
                <a:solidFill>
                  <a:schemeClr val="bg1"/>
                </a:solidFill>
              </a:rPr>
              <a:t>- </a:t>
            </a:r>
            <a:r>
              <a:rPr lang="en-US" altLang="en-US" sz="1100" b="1">
                <a:solidFill>
                  <a:schemeClr val="bg1"/>
                </a:solidFill>
              </a:rPr>
              <a:t>ACTIVA  y  LIBERA FE </a:t>
            </a:r>
          </a:p>
          <a:p>
            <a:pPr>
              <a:spcBef>
                <a:spcPct val="50000"/>
              </a:spcBef>
              <a:buFontTx/>
              <a:buNone/>
            </a:pPr>
            <a:r>
              <a:rPr lang="en-US" altLang="en-US" sz="1200" b="1">
                <a:solidFill>
                  <a:schemeClr val="bg1"/>
                </a:solidFill>
              </a:rPr>
              <a:t> </a:t>
            </a:r>
            <a:r>
              <a:rPr lang="en-US" altLang="en-US" sz="800" b="1">
                <a:solidFill>
                  <a:schemeClr val="bg1"/>
                </a:solidFill>
              </a:rPr>
              <a:t> </a:t>
            </a:r>
            <a:r>
              <a:rPr lang="en-US" altLang="en-US" sz="1300" b="1">
                <a:solidFill>
                  <a:schemeClr val="bg1"/>
                </a:solidFill>
              </a:rPr>
              <a:t> </a:t>
            </a:r>
            <a:r>
              <a:rPr lang="en-US" altLang="en-US" sz="1200">
                <a:solidFill>
                  <a:schemeClr val="bg1"/>
                </a:solidFill>
                <a:latin typeface="Arial Black" panose="020B0A04020102020204" pitchFamily="34" charset="0"/>
              </a:rPr>
              <a:t>HABILIDAD </a:t>
            </a:r>
          </a:p>
          <a:p>
            <a:pPr>
              <a:spcBef>
                <a:spcPct val="50000"/>
              </a:spcBef>
              <a:buFontTx/>
              <a:buNone/>
            </a:pPr>
            <a:r>
              <a:rPr lang="en-US" altLang="en-US" sz="1200">
                <a:solidFill>
                  <a:schemeClr val="bg1"/>
                </a:solidFill>
                <a:latin typeface="Arial Black" panose="020B0A04020102020204" pitchFamily="34" charset="0"/>
              </a:rPr>
              <a:t>   DIVINA</a:t>
            </a:r>
            <a:endParaRPr lang="en-US" altLang="en-US" sz="1300">
              <a:solidFill>
                <a:schemeClr val="bg1"/>
              </a:solidFill>
              <a:latin typeface="Arial Black" panose="020B0A04020102020204" pitchFamily="34" charset="0"/>
            </a:endParaRPr>
          </a:p>
        </p:txBody>
      </p:sp>
      <p:grpSp>
        <p:nvGrpSpPr>
          <p:cNvPr id="48137" name="Group 13"/>
          <p:cNvGrpSpPr>
            <a:grpSpLocks/>
          </p:cNvGrpSpPr>
          <p:nvPr/>
        </p:nvGrpSpPr>
        <p:grpSpPr bwMode="auto">
          <a:xfrm>
            <a:off x="2862263" y="1033463"/>
            <a:ext cx="2111375" cy="2149475"/>
            <a:chOff x="1632" y="525"/>
            <a:chExt cx="1248" cy="1536"/>
          </a:xfrm>
        </p:grpSpPr>
        <p:sp>
          <p:nvSpPr>
            <p:cNvPr id="48180" name="Text Box 14"/>
            <p:cNvSpPr txBox="1">
              <a:spLocks noChangeArrowheads="1"/>
            </p:cNvSpPr>
            <p:nvPr/>
          </p:nvSpPr>
          <p:spPr bwMode="auto">
            <a:xfrm>
              <a:off x="1632" y="525"/>
              <a:ext cx="1248" cy="268"/>
            </a:xfrm>
            <a:prstGeom prst="rect">
              <a:avLst/>
            </a:prstGeom>
            <a:solidFill>
              <a:srgbClr val="FE0000"/>
            </a:solidFill>
            <a:ln w="38100">
              <a:solidFill>
                <a:schemeClr val="tx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a:solidFill>
                    <a:schemeClr val="bg1"/>
                  </a:solidFill>
                  <a:latin typeface="Arial Black" panose="020B0A04020102020204" pitchFamily="34" charset="0"/>
                </a:rPr>
                <a:t>RESTAURACIÓN</a:t>
              </a:r>
              <a:endParaRPr lang="en-US" altLang="en-US" sz="1600">
                <a:solidFill>
                  <a:schemeClr val="bg1"/>
                </a:solidFill>
              </a:endParaRPr>
            </a:p>
          </p:txBody>
        </p:sp>
        <p:sp>
          <p:nvSpPr>
            <p:cNvPr id="48181" name="Text Box 15"/>
            <p:cNvSpPr txBox="1">
              <a:spLocks noChangeArrowheads="1"/>
            </p:cNvSpPr>
            <p:nvPr/>
          </p:nvSpPr>
          <p:spPr bwMode="auto">
            <a:xfrm>
              <a:off x="1632" y="752"/>
              <a:ext cx="1248" cy="1309"/>
            </a:xfrm>
            <a:prstGeom prst="rect">
              <a:avLst/>
            </a:prstGeom>
            <a:solidFill>
              <a:srgbClr val="FE0000"/>
            </a:solidFill>
            <a:ln w="38100">
              <a:solidFill>
                <a:schemeClr val="tx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300" b="1">
                  <a:solidFill>
                    <a:schemeClr val="bg1"/>
                  </a:solidFill>
                </a:rPr>
                <a:t>MUCHAS ALMAS SALVADAS, SANADAS Y LIBERADAS</a:t>
              </a:r>
            </a:p>
            <a:p>
              <a:pPr algn="ctr">
                <a:spcBef>
                  <a:spcPct val="50000"/>
                </a:spcBef>
                <a:buFontTx/>
                <a:buNone/>
              </a:pPr>
              <a:r>
                <a:rPr lang="en-US" altLang="en-US" sz="1300" b="1">
                  <a:solidFill>
                    <a:schemeClr val="bg1"/>
                  </a:solidFill>
                </a:rPr>
                <a:t>LA PALABRA CONFIRMADA CON SEÑALES Y MILAGROS</a:t>
              </a:r>
              <a:endParaRPr lang="en-US" altLang="en-US" sz="1000" b="1">
                <a:solidFill>
                  <a:schemeClr val="bg1"/>
                </a:solidFill>
              </a:endParaRPr>
            </a:p>
            <a:p>
              <a:pPr algn="ctr">
                <a:spcBef>
                  <a:spcPct val="50000"/>
                </a:spcBef>
                <a:buFontTx/>
                <a:buNone/>
              </a:pPr>
              <a:endParaRPr lang="en-US" altLang="en-US" sz="200">
                <a:solidFill>
                  <a:schemeClr val="bg1"/>
                </a:solidFill>
                <a:latin typeface="Arial Black" panose="020B0A04020102020204" pitchFamily="34" charset="0"/>
              </a:endParaRPr>
            </a:p>
            <a:p>
              <a:pPr algn="ctr">
                <a:spcBef>
                  <a:spcPct val="50000"/>
                </a:spcBef>
                <a:buFontTx/>
                <a:buNone/>
              </a:pPr>
              <a:r>
                <a:rPr lang="en-US" altLang="en-US" sz="1400">
                  <a:solidFill>
                    <a:schemeClr val="bg1"/>
                  </a:solidFill>
                  <a:latin typeface="Arial Black" panose="020B0A04020102020204" pitchFamily="34" charset="0"/>
                </a:rPr>
                <a:t>Libro de Hechos</a:t>
              </a:r>
            </a:p>
            <a:p>
              <a:pPr algn="ctr">
                <a:spcBef>
                  <a:spcPct val="50000"/>
                </a:spcBef>
                <a:buFontTx/>
                <a:buNone/>
              </a:pPr>
              <a:endParaRPr lang="en-US" altLang="en-US" sz="200">
                <a:solidFill>
                  <a:schemeClr val="bg1"/>
                </a:solidFill>
                <a:latin typeface="Arial Black" panose="020B0A04020102020204" pitchFamily="34" charset="0"/>
              </a:endParaRPr>
            </a:p>
          </p:txBody>
        </p:sp>
      </p:grpSp>
      <p:sp>
        <p:nvSpPr>
          <p:cNvPr id="48138" name="Text Box 16"/>
          <p:cNvSpPr txBox="1">
            <a:spLocks noChangeArrowheads="1"/>
          </p:cNvSpPr>
          <p:nvPr/>
        </p:nvSpPr>
        <p:spPr bwMode="auto">
          <a:xfrm>
            <a:off x="3024188" y="3462338"/>
            <a:ext cx="1870075" cy="808037"/>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solidFill>
                  <a:schemeClr val="bg1"/>
                </a:solidFill>
              </a:rPr>
              <a:t>VISIÓN</a:t>
            </a:r>
          </a:p>
          <a:p>
            <a:pPr algn="ctr">
              <a:spcBef>
                <a:spcPct val="50000"/>
              </a:spcBef>
              <a:buFontTx/>
              <a:buNone/>
            </a:pPr>
            <a:endParaRPr lang="en-US" altLang="en-US" sz="1800" b="1">
              <a:solidFill>
                <a:schemeClr val="bg1"/>
              </a:solidFill>
            </a:endParaRPr>
          </a:p>
        </p:txBody>
      </p:sp>
      <p:sp>
        <p:nvSpPr>
          <p:cNvPr id="48139" name="Text Box 17"/>
          <p:cNvSpPr txBox="1">
            <a:spLocks noChangeArrowheads="1"/>
          </p:cNvSpPr>
          <p:nvPr/>
        </p:nvSpPr>
        <p:spPr bwMode="auto">
          <a:xfrm>
            <a:off x="3024188" y="3870325"/>
            <a:ext cx="1870075" cy="1630363"/>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
                <a:solidFill>
                  <a:srgbClr val="FFFF00"/>
                </a:solidFill>
                <a:latin typeface="Arial Black" panose="020B0A04020102020204" pitchFamily="34" charset="0"/>
              </a:rPr>
              <a:t> </a:t>
            </a:r>
          </a:p>
          <a:p>
            <a:pPr>
              <a:spcBef>
                <a:spcPct val="50000"/>
              </a:spcBef>
              <a:buFontTx/>
              <a:buNone/>
            </a:pPr>
            <a:endParaRPr lang="en-US" altLang="en-US" sz="200">
              <a:solidFill>
                <a:srgbClr val="FFFF00"/>
              </a:solidFill>
              <a:latin typeface="Arial Black" panose="020B0A04020102020204" pitchFamily="34" charset="0"/>
            </a:endParaRPr>
          </a:p>
          <a:p>
            <a:pPr algn="ctr">
              <a:spcBef>
                <a:spcPct val="50000"/>
              </a:spcBef>
              <a:buFontTx/>
              <a:buNone/>
            </a:pPr>
            <a:r>
              <a:rPr lang="en-US" altLang="en-US" sz="1600">
                <a:solidFill>
                  <a:srgbClr val="FFFF00"/>
                </a:solidFill>
                <a:latin typeface="Arial Black" panose="020B0A04020102020204" pitchFamily="34" charset="0"/>
              </a:rPr>
              <a:t> </a:t>
            </a:r>
            <a:r>
              <a:rPr lang="en-US" altLang="en-US" sz="1600" b="1">
                <a:solidFill>
                  <a:schemeClr val="bg1"/>
                </a:solidFill>
                <a:latin typeface="Times" panose="02020603050405020304" pitchFamily="18" charset="0"/>
              </a:rPr>
              <a:t>CARGA DEL</a:t>
            </a:r>
            <a:r>
              <a:rPr lang="en-US" altLang="en-US" sz="200" b="1">
                <a:solidFill>
                  <a:schemeClr val="bg1"/>
                </a:solidFill>
                <a:latin typeface="Times" panose="02020603050405020304" pitchFamily="18" charset="0"/>
              </a:rPr>
              <a:t>. </a:t>
            </a:r>
            <a:r>
              <a:rPr lang="en-US" altLang="en-US" sz="1600" b="1">
                <a:solidFill>
                  <a:schemeClr val="bg1"/>
                </a:solidFill>
                <a:latin typeface="Times" panose="02020603050405020304" pitchFamily="18" charset="0"/>
              </a:rPr>
              <a:t>SEÑOR</a:t>
            </a:r>
          </a:p>
          <a:p>
            <a:pPr>
              <a:spcBef>
                <a:spcPct val="50000"/>
              </a:spcBef>
              <a:buFontTx/>
              <a:buNone/>
            </a:pPr>
            <a:r>
              <a:rPr lang="en-US" altLang="en-US" sz="1000">
                <a:solidFill>
                  <a:schemeClr val="bg1"/>
                </a:solidFill>
                <a:latin typeface="Arial Black" panose="020B0A04020102020204" pitchFamily="34" charset="0"/>
              </a:rPr>
              <a:t>           </a:t>
            </a:r>
            <a:r>
              <a:rPr lang="en-US" altLang="en-US" sz="1400" b="1">
                <a:solidFill>
                  <a:schemeClr val="bg1"/>
                </a:solidFill>
              </a:rPr>
              <a:t>(Pasión)</a:t>
            </a:r>
          </a:p>
          <a:p>
            <a:pPr algn="ctr">
              <a:spcBef>
                <a:spcPct val="50000"/>
              </a:spcBef>
              <a:buFontTx/>
              <a:buNone/>
            </a:pPr>
            <a:r>
              <a:rPr lang="en-US" altLang="en-US" sz="1800" b="1">
                <a:solidFill>
                  <a:schemeClr val="bg1"/>
                </a:solidFill>
              </a:rPr>
              <a:t>DIRECCIÓN</a:t>
            </a:r>
          </a:p>
          <a:p>
            <a:pPr algn="ctr">
              <a:spcBef>
                <a:spcPct val="50000"/>
              </a:spcBef>
              <a:buFontTx/>
              <a:buNone/>
            </a:pPr>
            <a:endParaRPr lang="en-US" altLang="en-US" sz="400" b="1">
              <a:solidFill>
                <a:schemeClr val="bg1"/>
              </a:solidFill>
            </a:endParaRPr>
          </a:p>
        </p:txBody>
      </p:sp>
      <p:sp>
        <p:nvSpPr>
          <p:cNvPr id="513042" name="Line 18"/>
          <p:cNvSpPr>
            <a:spLocks noChangeShapeType="1"/>
          </p:cNvSpPr>
          <p:nvPr/>
        </p:nvSpPr>
        <p:spPr bwMode="auto">
          <a:xfrm flipH="1">
            <a:off x="4973638" y="2133600"/>
            <a:ext cx="407987" cy="0"/>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3043" name="Line 19"/>
          <p:cNvSpPr>
            <a:spLocks noChangeShapeType="1"/>
          </p:cNvSpPr>
          <p:nvPr/>
        </p:nvSpPr>
        <p:spPr bwMode="auto">
          <a:xfrm flipV="1">
            <a:off x="1560513" y="3124200"/>
            <a:ext cx="0" cy="381000"/>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8142" name="Rectangle 20"/>
          <p:cNvSpPr>
            <a:spLocks noChangeArrowheads="1"/>
          </p:cNvSpPr>
          <p:nvPr/>
        </p:nvSpPr>
        <p:spPr bwMode="auto">
          <a:xfrm>
            <a:off x="742950" y="6019800"/>
            <a:ext cx="6419850" cy="1524000"/>
          </a:xfrm>
          <a:prstGeom prst="rect">
            <a:avLst/>
          </a:prstGeom>
          <a:solidFill>
            <a:srgbClr val="006600"/>
          </a:solidFill>
          <a:ln w="38100">
            <a:solidFill>
              <a:schemeClr val="tx1"/>
            </a:solidFill>
            <a:miter lim="800000"/>
            <a:headEnd/>
            <a:tailEnd/>
          </a:ln>
        </p:spPr>
        <p:txBody>
          <a:bodyPr wrap="none" lIns="92042" tIns="46021" rIns="92042" bIns="46021"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n-US">
              <a:latin typeface="Arial Black" panose="020B0A04020102020204" pitchFamily="34" charset="0"/>
            </a:endParaRPr>
          </a:p>
        </p:txBody>
      </p:sp>
      <p:sp>
        <p:nvSpPr>
          <p:cNvPr id="48143" name="Text Box 21"/>
          <p:cNvSpPr txBox="1">
            <a:spLocks noChangeArrowheads="1"/>
          </p:cNvSpPr>
          <p:nvPr/>
        </p:nvSpPr>
        <p:spPr bwMode="auto">
          <a:xfrm>
            <a:off x="893763" y="81232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n-US" sz="2000"/>
          </a:p>
        </p:txBody>
      </p:sp>
      <p:sp>
        <p:nvSpPr>
          <p:cNvPr id="48144" name="Rectangle 22"/>
          <p:cNvSpPr>
            <a:spLocks noChangeArrowheads="1"/>
          </p:cNvSpPr>
          <p:nvPr/>
        </p:nvSpPr>
        <p:spPr bwMode="auto">
          <a:xfrm>
            <a:off x="685800" y="8056563"/>
            <a:ext cx="6477000" cy="1163637"/>
          </a:xfrm>
          <a:prstGeom prst="rect">
            <a:avLst/>
          </a:prstGeom>
          <a:solidFill>
            <a:srgbClr val="FF0000"/>
          </a:solidFill>
          <a:ln w="38100">
            <a:solidFill>
              <a:schemeClr val="tx1"/>
            </a:solidFill>
            <a:miter lim="800000"/>
            <a:headEnd/>
            <a:tailEnd/>
          </a:ln>
        </p:spPr>
        <p:txBody>
          <a:bodyPr wrap="none" lIns="92042" tIns="46021" rIns="92042" bIns="46021"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n-US" sz="2400"/>
          </a:p>
        </p:txBody>
      </p:sp>
      <p:sp>
        <p:nvSpPr>
          <p:cNvPr id="48145" name="Text Box 23"/>
          <p:cNvSpPr txBox="1">
            <a:spLocks noChangeArrowheads="1"/>
          </p:cNvSpPr>
          <p:nvPr/>
        </p:nvSpPr>
        <p:spPr bwMode="auto">
          <a:xfrm>
            <a:off x="685800" y="80391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latin typeface="Arial Black" panose="020B0A04020102020204" pitchFamily="34" charset="0"/>
              </a:rPr>
              <a:t>  </a:t>
            </a:r>
            <a:r>
              <a:rPr lang="en-US" altLang="en-US" sz="2400">
                <a:solidFill>
                  <a:schemeClr val="bg1"/>
                </a:solidFill>
                <a:latin typeface="Arial Black" panose="020B0A04020102020204" pitchFamily="34" charset="0"/>
              </a:rPr>
              <a:t>AMOR POR DIOS - Pasión</a:t>
            </a:r>
            <a:endParaRPr lang="en-US" altLang="en-US" sz="2000">
              <a:solidFill>
                <a:schemeClr val="bg1"/>
              </a:solidFill>
            </a:endParaRPr>
          </a:p>
        </p:txBody>
      </p:sp>
      <p:sp>
        <p:nvSpPr>
          <p:cNvPr id="48146" name="Text Box 24"/>
          <p:cNvSpPr txBox="1">
            <a:spLocks noChangeArrowheads="1"/>
          </p:cNvSpPr>
          <p:nvPr/>
        </p:nvSpPr>
        <p:spPr bwMode="auto">
          <a:xfrm>
            <a:off x="812800" y="8777288"/>
            <a:ext cx="234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                                  </a:t>
            </a:r>
          </a:p>
          <a:p>
            <a:pPr>
              <a:spcBef>
                <a:spcPct val="0"/>
              </a:spcBef>
              <a:buFontTx/>
              <a:buNone/>
            </a:pPr>
            <a:endParaRPr lang="en-US" altLang="en-US" sz="2000"/>
          </a:p>
        </p:txBody>
      </p:sp>
      <p:sp>
        <p:nvSpPr>
          <p:cNvPr id="48147" name="Text Box 25"/>
          <p:cNvSpPr txBox="1">
            <a:spLocks noChangeArrowheads="1"/>
          </p:cNvSpPr>
          <p:nvPr/>
        </p:nvSpPr>
        <p:spPr bwMode="auto">
          <a:xfrm>
            <a:off x="754063" y="6096000"/>
            <a:ext cx="6561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bg1"/>
                </a:solidFill>
                <a:latin typeface="Arial Black" panose="020B0A04020102020204" pitchFamily="34" charset="0"/>
              </a:rPr>
              <a:t>OBEDIENCIA A LA PALABRA DE DIOS</a:t>
            </a:r>
          </a:p>
        </p:txBody>
      </p:sp>
      <p:sp>
        <p:nvSpPr>
          <p:cNvPr id="48148" name="Text Box 26"/>
          <p:cNvSpPr txBox="1">
            <a:spLocks noChangeArrowheads="1"/>
          </p:cNvSpPr>
          <p:nvPr/>
        </p:nvSpPr>
        <p:spPr bwMode="auto">
          <a:xfrm>
            <a:off x="812800" y="6629400"/>
            <a:ext cx="3073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solidFill>
                  <a:schemeClr val="bg1"/>
                </a:solidFill>
              </a:rPr>
              <a:t>NO COMETAS PECADO</a:t>
            </a:r>
          </a:p>
          <a:p>
            <a:pPr>
              <a:spcBef>
                <a:spcPct val="0"/>
              </a:spcBef>
              <a:buFontTx/>
              <a:buChar char="-"/>
            </a:pPr>
            <a:r>
              <a:rPr lang="en-US" altLang="en-US" sz="1600" b="1">
                <a:solidFill>
                  <a:schemeClr val="bg1"/>
                </a:solidFill>
              </a:rPr>
              <a:t> Pecados en la carne y el espíritu      </a:t>
            </a:r>
          </a:p>
          <a:p>
            <a:pPr>
              <a:spcBef>
                <a:spcPct val="0"/>
              </a:spcBef>
              <a:buFontTx/>
              <a:buChar char="-"/>
            </a:pPr>
            <a:r>
              <a:rPr lang="en-US" altLang="en-US" sz="1600" b="1">
                <a:solidFill>
                  <a:schemeClr val="bg1"/>
                </a:solidFill>
              </a:rPr>
              <a:t> Decir “no” al diablo</a:t>
            </a:r>
            <a:endParaRPr lang="en-US" altLang="en-US" sz="1600">
              <a:solidFill>
                <a:schemeClr val="bg1"/>
              </a:solidFill>
            </a:endParaRPr>
          </a:p>
        </p:txBody>
      </p:sp>
      <p:sp>
        <p:nvSpPr>
          <p:cNvPr id="513051" name="Line 27"/>
          <p:cNvSpPr>
            <a:spLocks noChangeShapeType="1"/>
          </p:cNvSpPr>
          <p:nvPr/>
        </p:nvSpPr>
        <p:spPr bwMode="auto">
          <a:xfrm flipV="1">
            <a:off x="3917950" y="6629400"/>
            <a:ext cx="0" cy="914400"/>
          </a:xfrm>
          <a:prstGeom prst="line">
            <a:avLst/>
          </a:prstGeom>
          <a:noFill/>
          <a:ln w="38100">
            <a:solidFill>
              <a:schemeClr val="bg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3052" name="Line 28"/>
          <p:cNvSpPr>
            <a:spLocks noChangeShapeType="1"/>
          </p:cNvSpPr>
          <p:nvPr/>
        </p:nvSpPr>
        <p:spPr bwMode="auto">
          <a:xfrm>
            <a:off x="749300" y="6629400"/>
            <a:ext cx="6419850" cy="0"/>
          </a:xfrm>
          <a:prstGeom prst="line">
            <a:avLst/>
          </a:prstGeom>
          <a:noFill/>
          <a:ln w="38100">
            <a:solidFill>
              <a:schemeClr val="bg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3053" name="Line 29"/>
          <p:cNvSpPr>
            <a:spLocks noChangeShapeType="1"/>
          </p:cNvSpPr>
          <p:nvPr/>
        </p:nvSpPr>
        <p:spPr bwMode="auto">
          <a:xfrm flipV="1">
            <a:off x="3917950" y="7620000"/>
            <a:ext cx="0" cy="457200"/>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3054" name="Line 30"/>
          <p:cNvSpPr>
            <a:spLocks noChangeShapeType="1"/>
          </p:cNvSpPr>
          <p:nvPr/>
        </p:nvSpPr>
        <p:spPr bwMode="auto">
          <a:xfrm flipV="1">
            <a:off x="3917950" y="5486400"/>
            <a:ext cx="0" cy="457200"/>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8153" name="Text Box 31"/>
          <p:cNvSpPr txBox="1">
            <a:spLocks noChangeArrowheads="1"/>
          </p:cNvSpPr>
          <p:nvPr/>
        </p:nvSpPr>
        <p:spPr bwMode="auto">
          <a:xfrm>
            <a:off x="749300" y="8620125"/>
            <a:ext cx="646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
                <a:latin typeface="Arial Black" panose="020B0A04020102020204" pitchFamily="34" charset="0"/>
              </a:rPr>
              <a:t>     </a:t>
            </a:r>
          </a:p>
          <a:p>
            <a:pPr>
              <a:spcBef>
                <a:spcPct val="0"/>
              </a:spcBef>
              <a:buFontTx/>
              <a:buNone/>
            </a:pPr>
            <a:r>
              <a:rPr lang="en-US" altLang="en-US" sz="1200">
                <a:latin typeface="Arial Black" panose="020B0A04020102020204" pitchFamily="34" charset="0"/>
              </a:rPr>
              <a:t>   </a:t>
            </a:r>
            <a:r>
              <a:rPr lang="en-US" altLang="en-US" sz="1200">
                <a:solidFill>
                  <a:schemeClr val="bg1"/>
                </a:solidFill>
                <a:latin typeface="Arial Black" panose="020B0A04020102020204" pitchFamily="34" charset="0"/>
              </a:rPr>
              <a:t>-  AMAR A DIOS CON TODO TU CORAZÓN, MENTE, ALMA Y CUERPO</a:t>
            </a:r>
          </a:p>
          <a:p>
            <a:pPr>
              <a:spcBef>
                <a:spcPct val="0"/>
              </a:spcBef>
              <a:buFontTx/>
              <a:buNone/>
            </a:pPr>
            <a:r>
              <a:rPr lang="en-US" altLang="en-US" sz="1200">
                <a:solidFill>
                  <a:schemeClr val="bg1"/>
                </a:solidFill>
                <a:latin typeface="Arial Black" panose="020B0A04020102020204" pitchFamily="34" charset="0"/>
              </a:rPr>
              <a:t>  </a:t>
            </a:r>
            <a:r>
              <a:rPr lang="en-US" altLang="en-US" sz="1200" b="1">
                <a:solidFill>
                  <a:schemeClr val="bg1"/>
                </a:solidFill>
                <a:latin typeface="Arial Black" panose="020B0A04020102020204" pitchFamily="34" charset="0"/>
              </a:rPr>
              <a:t> -  ODIAR A SATANÁS CON TODO TU CORAZÓN, MENTE, ALMA Y CUERPO</a:t>
            </a:r>
            <a:endParaRPr lang="en-US" altLang="en-US" sz="2400">
              <a:latin typeface="Arial Black" panose="020B0A04020102020204" pitchFamily="34" charset="0"/>
            </a:endParaRPr>
          </a:p>
        </p:txBody>
      </p:sp>
      <p:sp>
        <p:nvSpPr>
          <p:cNvPr id="48154" name="Text Box 32"/>
          <p:cNvSpPr txBox="1">
            <a:spLocks noChangeArrowheads="1"/>
          </p:cNvSpPr>
          <p:nvPr/>
        </p:nvSpPr>
        <p:spPr bwMode="auto">
          <a:xfrm>
            <a:off x="812800" y="88455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      </a:t>
            </a:r>
          </a:p>
        </p:txBody>
      </p:sp>
      <p:sp>
        <p:nvSpPr>
          <p:cNvPr id="48155" name="Text Box 33"/>
          <p:cNvSpPr txBox="1">
            <a:spLocks noChangeArrowheads="1"/>
          </p:cNvSpPr>
          <p:nvPr/>
        </p:nvSpPr>
        <p:spPr bwMode="auto">
          <a:xfrm>
            <a:off x="4794250" y="43370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n-US" sz="1600"/>
          </a:p>
        </p:txBody>
      </p:sp>
      <p:sp>
        <p:nvSpPr>
          <p:cNvPr id="513058" name="Line 34"/>
          <p:cNvSpPr>
            <a:spLocks noChangeShapeType="1"/>
          </p:cNvSpPr>
          <p:nvPr/>
        </p:nvSpPr>
        <p:spPr bwMode="auto">
          <a:xfrm>
            <a:off x="5410200" y="2563813"/>
            <a:ext cx="18684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3059" name="Line 35"/>
          <p:cNvSpPr>
            <a:spLocks noChangeShapeType="1"/>
          </p:cNvSpPr>
          <p:nvPr/>
        </p:nvSpPr>
        <p:spPr bwMode="auto">
          <a:xfrm>
            <a:off x="2454275" y="2133600"/>
            <a:ext cx="407988" cy="0"/>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48158" name="Text Box 36"/>
          <p:cNvSpPr txBox="1">
            <a:spLocks noChangeArrowheads="1"/>
          </p:cNvSpPr>
          <p:nvPr/>
        </p:nvSpPr>
        <p:spPr bwMode="auto">
          <a:xfrm>
            <a:off x="3962400" y="6629400"/>
            <a:ext cx="3200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solidFill>
                  <a:schemeClr val="bg1"/>
                </a:solidFill>
              </a:rPr>
              <a:t>HAZ SU VOLUNTAD</a:t>
            </a:r>
          </a:p>
          <a:p>
            <a:pPr>
              <a:spcBef>
                <a:spcPct val="0"/>
              </a:spcBef>
              <a:buFontTx/>
              <a:buNone/>
            </a:pPr>
            <a:r>
              <a:rPr lang="en-US" altLang="en-US" sz="1600" b="1">
                <a:solidFill>
                  <a:schemeClr val="bg1"/>
                </a:solidFill>
              </a:rPr>
              <a:t>  </a:t>
            </a:r>
            <a:r>
              <a:rPr lang="en-US" altLang="en-US" sz="1600">
                <a:solidFill>
                  <a:schemeClr val="bg1"/>
                </a:solidFill>
              </a:rPr>
              <a:t>-</a:t>
            </a:r>
            <a:r>
              <a:rPr lang="en-US" altLang="en-US" sz="1800">
                <a:solidFill>
                  <a:schemeClr val="bg1"/>
                </a:solidFill>
              </a:rPr>
              <a:t> </a:t>
            </a:r>
            <a:r>
              <a:rPr lang="en-US" altLang="en-US" sz="1600" b="1">
                <a:solidFill>
                  <a:schemeClr val="bg1"/>
                </a:solidFill>
              </a:rPr>
              <a:t>Humillarnos</a:t>
            </a:r>
          </a:p>
          <a:p>
            <a:pPr>
              <a:spcBef>
                <a:spcPct val="0"/>
              </a:spcBef>
              <a:buFontTx/>
              <a:buNone/>
            </a:pPr>
            <a:r>
              <a:rPr lang="en-US" altLang="en-US" sz="1600" b="1">
                <a:solidFill>
                  <a:schemeClr val="bg1"/>
                </a:solidFill>
              </a:rPr>
              <a:t>  </a:t>
            </a:r>
            <a:r>
              <a:rPr lang="en-US" altLang="en-US" sz="1600">
                <a:solidFill>
                  <a:schemeClr val="bg1"/>
                </a:solidFill>
              </a:rPr>
              <a:t>- </a:t>
            </a:r>
            <a:r>
              <a:rPr lang="en-US" altLang="en-US" sz="1600" b="1">
                <a:solidFill>
                  <a:schemeClr val="bg1"/>
                </a:solidFill>
              </a:rPr>
              <a:t>Decirle “sí” a Dios</a:t>
            </a:r>
          </a:p>
        </p:txBody>
      </p:sp>
      <p:sp>
        <p:nvSpPr>
          <p:cNvPr id="513061" name="Line 37"/>
          <p:cNvSpPr>
            <a:spLocks noChangeShapeType="1"/>
          </p:cNvSpPr>
          <p:nvPr/>
        </p:nvSpPr>
        <p:spPr bwMode="auto">
          <a:xfrm>
            <a:off x="666750" y="5051425"/>
            <a:ext cx="18700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8160" name="Text Box 38"/>
          <p:cNvSpPr txBox="1">
            <a:spLocks noChangeArrowheads="1"/>
          </p:cNvSpPr>
          <p:nvPr/>
        </p:nvSpPr>
        <p:spPr bwMode="auto">
          <a:xfrm>
            <a:off x="5365750" y="3489325"/>
            <a:ext cx="25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 </a:t>
            </a:r>
          </a:p>
        </p:txBody>
      </p:sp>
      <p:grpSp>
        <p:nvGrpSpPr>
          <p:cNvPr id="48161" name="Group 39"/>
          <p:cNvGrpSpPr>
            <a:grpSpLocks/>
          </p:cNvGrpSpPr>
          <p:nvPr/>
        </p:nvGrpSpPr>
        <p:grpSpPr bwMode="auto">
          <a:xfrm>
            <a:off x="5334000" y="3511550"/>
            <a:ext cx="1916113" cy="1993900"/>
            <a:chOff x="3168" y="2033"/>
            <a:chExt cx="1056" cy="1316"/>
          </a:xfrm>
        </p:grpSpPr>
        <p:sp>
          <p:nvSpPr>
            <p:cNvPr id="48178" name="Text Box 40"/>
            <p:cNvSpPr txBox="1">
              <a:spLocks noChangeArrowheads="1"/>
            </p:cNvSpPr>
            <p:nvPr/>
          </p:nvSpPr>
          <p:spPr bwMode="auto">
            <a:xfrm>
              <a:off x="3168" y="2033"/>
              <a:ext cx="1056" cy="261"/>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solidFill>
                    <a:schemeClr val="bg1"/>
                  </a:solidFill>
                </a:rPr>
                <a:t>AMOR</a:t>
              </a:r>
            </a:p>
          </p:txBody>
        </p:sp>
        <p:sp>
          <p:nvSpPr>
            <p:cNvPr id="48179" name="Text Box 41"/>
            <p:cNvSpPr txBox="1">
              <a:spLocks noChangeArrowheads="1"/>
            </p:cNvSpPr>
            <p:nvPr/>
          </p:nvSpPr>
          <p:spPr bwMode="auto">
            <a:xfrm>
              <a:off x="3168" y="2304"/>
              <a:ext cx="1056" cy="1045"/>
            </a:xfrm>
            <a:prstGeom prst="rect">
              <a:avLst/>
            </a:prstGeom>
            <a:solidFill>
              <a:schemeClr val="accent2"/>
            </a:solidFill>
            <a:ln w="28575">
              <a:solidFill>
                <a:schemeClr val="bg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solidFill>
                    <a:schemeClr val="bg1"/>
                  </a:solidFill>
                </a:rPr>
                <a:t>COMPASIÓN Y CUIDADO</a:t>
              </a:r>
            </a:p>
            <a:p>
              <a:pPr>
                <a:spcBef>
                  <a:spcPct val="0"/>
                </a:spcBef>
                <a:buFontTx/>
                <a:buChar char="-"/>
              </a:pPr>
              <a:r>
                <a:rPr lang="en-US" altLang="en-US" sz="1000" b="1">
                  <a:solidFill>
                    <a:schemeClr val="bg1"/>
                  </a:solidFill>
                </a:rPr>
                <a:t> Encuentra una  necesidad y </a:t>
              </a:r>
            </a:p>
            <a:p>
              <a:pPr>
                <a:spcBef>
                  <a:spcPct val="0"/>
                </a:spcBef>
                <a:buFontTx/>
                <a:buNone/>
              </a:pPr>
              <a:r>
                <a:rPr lang="en-US" altLang="en-US" sz="1000" b="1">
                  <a:solidFill>
                    <a:schemeClr val="bg1"/>
                  </a:solidFill>
                </a:rPr>
                <a:t>   súplela                                           - Encuentra una herida y </a:t>
              </a:r>
            </a:p>
            <a:p>
              <a:pPr>
                <a:spcBef>
                  <a:spcPct val="0"/>
                </a:spcBef>
                <a:buFontTx/>
                <a:buNone/>
              </a:pPr>
              <a:r>
                <a:rPr lang="en-US" altLang="en-US" sz="1000" b="1">
                  <a:solidFill>
                    <a:schemeClr val="bg1"/>
                  </a:solidFill>
                </a:rPr>
                <a:t>   sánala</a:t>
              </a:r>
            </a:p>
            <a:p>
              <a:pPr>
                <a:spcBef>
                  <a:spcPct val="0"/>
                </a:spcBef>
                <a:buFontTx/>
                <a:buChar char="-"/>
              </a:pPr>
              <a:endParaRPr lang="en-US" altLang="en-US" sz="1000" b="1">
                <a:solidFill>
                  <a:schemeClr val="bg1"/>
                </a:solidFill>
              </a:endParaRPr>
            </a:p>
            <a:p>
              <a:pPr algn="ctr">
                <a:spcBef>
                  <a:spcPct val="0"/>
                </a:spcBef>
                <a:buFontTx/>
                <a:buNone/>
              </a:pPr>
              <a:r>
                <a:rPr lang="en-US" altLang="en-US" sz="1800" b="1">
                  <a:solidFill>
                    <a:schemeClr val="bg1"/>
                  </a:solidFill>
                </a:rPr>
                <a:t>ACCIONES</a:t>
              </a:r>
            </a:p>
          </p:txBody>
        </p:sp>
      </p:grpSp>
      <p:sp>
        <p:nvSpPr>
          <p:cNvPr id="513066" name="Line 42"/>
          <p:cNvSpPr>
            <a:spLocks noChangeShapeType="1"/>
          </p:cNvSpPr>
          <p:nvPr/>
        </p:nvSpPr>
        <p:spPr bwMode="auto">
          <a:xfrm flipV="1">
            <a:off x="3917950" y="679450"/>
            <a:ext cx="0" cy="309563"/>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3067" name="Line 43"/>
          <p:cNvSpPr>
            <a:spLocks noChangeShapeType="1"/>
          </p:cNvSpPr>
          <p:nvPr/>
        </p:nvSpPr>
        <p:spPr bwMode="auto">
          <a:xfrm>
            <a:off x="5334000" y="5119688"/>
            <a:ext cx="19081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8164" name="Text Box 44"/>
          <p:cNvSpPr txBox="1">
            <a:spLocks noChangeArrowheads="1"/>
          </p:cNvSpPr>
          <p:nvPr/>
        </p:nvSpPr>
        <p:spPr bwMode="auto">
          <a:xfrm>
            <a:off x="0" y="1036638"/>
            <a:ext cx="450850" cy="701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t> </a:t>
            </a:r>
            <a:r>
              <a:rPr lang="en-US" altLang="en-US" sz="1800">
                <a:solidFill>
                  <a:srgbClr val="F91807"/>
                </a:solidFill>
                <a:latin typeface="Arial Black" panose="020B0A04020102020204" pitchFamily="34" charset="0"/>
              </a:rPr>
              <a:t>P</a:t>
            </a:r>
          </a:p>
          <a:p>
            <a:pPr algn="ctr">
              <a:spcBef>
                <a:spcPct val="0"/>
              </a:spcBef>
              <a:buFontTx/>
              <a:buNone/>
            </a:pPr>
            <a:r>
              <a:rPr lang="en-US" altLang="en-US" sz="1800">
                <a:solidFill>
                  <a:srgbClr val="F91807"/>
                </a:solidFill>
                <a:latin typeface="Arial Black" panose="020B0A04020102020204" pitchFamily="34" charset="0"/>
              </a:rPr>
              <a:t>E</a:t>
            </a:r>
          </a:p>
          <a:p>
            <a:pPr algn="ctr">
              <a:spcBef>
                <a:spcPct val="0"/>
              </a:spcBef>
              <a:buFontTx/>
              <a:buNone/>
            </a:pPr>
            <a:r>
              <a:rPr lang="en-US" altLang="en-US" sz="1800">
                <a:solidFill>
                  <a:srgbClr val="F91807"/>
                </a:solidFill>
                <a:latin typeface="Arial Black" panose="020B0A04020102020204" pitchFamily="34" charset="0"/>
              </a:rPr>
              <a:t>R</a:t>
            </a:r>
          </a:p>
          <a:p>
            <a:pPr algn="ctr">
              <a:spcBef>
                <a:spcPct val="0"/>
              </a:spcBef>
              <a:buFontTx/>
              <a:buNone/>
            </a:pPr>
            <a:r>
              <a:rPr lang="en-US" altLang="en-US" sz="1800">
                <a:solidFill>
                  <a:srgbClr val="F91807"/>
                </a:solidFill>
                <a:latin typeface="Arial Black" panose="020B0A04020102020204" pitchFamily="34" charset="0"/>
              </a:rPr>
              <a:t>S</a:t>
            </a:r>
          </a:p>
          <a:p>
            <a:pPr algn="ctr">
              <a:spcBef>
                <a:spcPct val="0"/>
              </a:spcBef>
              <a:buFontTx/>
              <a:buNone/>
            </a:pPr>
            <a:r>
              <a:rPr lang="en-US" altLang="en-US" sz="1800">
                <a:solidFill>
                  <a:srgbClr val="F91807"/>
                </a:solidFill>
                <a:latin typeface="Arial Black" panose="020B0A04020102020204" pitchFamily="34" charset="0"/>
              </a:rPr>
              <a:t>E G</a:t>
            </a:r>
          </a:p>
          <a:p>
            <a:pPr algn="ctr">
              <a:spcBef>
                <a:spcPct val="0"/>
              </a:spcBef>
              <a:buFontTx/>
              <a:buNone/>
            </a:pPr>
            <a:r>
              <a:rPr lang="en-US" altLang="en-US" sz="1800">
                <a:solidFill>
                  <a:srgbClr val="F91807"/>
                </a:solidFill>
                <a:latin typeface="Arial Black" panose="020B0A04020102020204" pitchFamily="34" charset="0"/>
              </a:rPr>
              <a:t>U</a:t>
            </a:r>
          </a:p>
          <a:p>
            <a:pPr algn="ctr">
              <a:spcBef>
                <a:spcPct val="0"/>
              </a:spcBef>
              <a:buFontTx/>
              <a:buNone/>
            </a:pPr>
            <a:r>
              <a:rPr lang="en-US" altLang="en-US" sz="1800">
                <a:solidFill>
                  <a:srgbClr val="F91807"/>
                </a:solidFill>
                <a:latin typeface="Arial Black" panose="020B0A04020102020204" pitchFamily="34" charset="0"/>
              </a:rPr>
              <a:t>I</a:t>
            </a:r>
          </a:p>
          <a:p>
            <a:pPr algn="ctr">
              <a:spcBef>
                <a:spcPct val="0"/>
              </a:spcBef>
              <a:buFontTx/>
              <a:buNone/>
            </a:pPr>
            <a:r>
              <a:rPr lang="en-US" altLang="en-US" sz="1800">
                <a:solidFill>
                  <a:srgbClr val="F91807"/>
                </a:solidFill>
                <a:latin typeface="Arial Black" panose="020B0A04020102020204" pitchFamily="34" charset="0"/>
              </a:rPr>
              <a:t>R</a:t>
            </a:r>
          </a:p>
          <a:p>
            <a:pPr algn="ctr">
              <a:spcBef>
                <a:spcPct val="0"/>
              </a:spcBef>
              <a:buFontTx/>
              <a:buNone/>
            </a:pPr>
            <a:endParaRPr lang="en-US" altLang="en-US" sz="1800">
              <a:solidFill>
                <a:srgbClr val="F91807"/>
              </a:solidFill>
              <a:latin typeface="Arial Black" panose="020B0A04020102020204" pitchFamily="34" charset="0"/>
            </a:endParaRPr>
          </a:p>
          <a:p>
            <a:pPr algn="ctr">
              <a:spcBef>
                <a:spcPct val="0"/>
              </a:spcBef>
              <a:buFontTx/>
              <a:buNone/>
            </a:pPr>
            <a:r>
              <a:rPr lang="en-US" altLang="en-US" sz="1800">
                <a:solidFill>
                  <a:srgbClr val="F91807"/>
                </a:solidFill>
                <a:latin typeface="Arial Black" panose="020B0A04020102020204" pitchFamily="34" charset="0"/>
              </a:rPr>
              <a:t>A</a:t>
            </a:r>
          </a:p>
          <a:p>
            <a:pPr algn="ctr">
              <a:spcBef>
                <a:spcPct val="0"/>
              </a:spcBef>
              <a:buFontTx/>
              <a:buNone/>
            </a:pPr>
            <a:endParaRPr lang="en-US" altLang="en-US" sz="1800">
              <a:solidFill>
                <a:srgbClr val="F91807"/>
              </a:solidFill>
              <a:latin typeface="Arial Black" panose="020B0A04020102020204" pitchFamily="34" charset="0"/>
            </a:endParaRPr>
          </a:p>
          <a:p>
            <a:pPr algn="ctr">
              <a:spcBef>
                <a:spcPct val="0"/>
              </a:spcBef>
              <a:buFontTx/>
              <a:buNone/>
            </a:pPr>
            <a:r>
              <a:rPr lang="en-US" altLang="en-US" sz="1800">
                <a:solidFill>
                  <a:srgbClr val="F91807"/>
                </a:solidFill>
                <a:latin typeface="Arial Black" panose="020B0A04020102020204" pitchFamily="34" charset="0"/>
              </a:rPr>
              <a:t>D</a:t>
            </a:r>
          </a:p>
          <a:p>
            <a:pPr algn="ctr">
              <a:spcBef>
                <a:spcPct val="0"/>
              </a:spcBef>
              <a:buFontTx/>
              <a:buNone/>
            </a:pPr>
            <a:r>
              <a:rPr lang="en-US" altLang="en-US" sz="1800">
                <a:solidFill>
                  <a:srgbClr val="F91807"/>
                </a:solidFill>
                <a:latin typeface="Arial Black" panose="020B0A04020102020204" pitchFamily="34" charset="0"/>
              </a:rPr>
              <a:t>I</a:t>
            </a:r>
          </a:p>
          <a:p>
            <a:pPr algn="ctr">
              <a:spcBef>
                <a:spcPct val="0"/>
              </a:spcBef>
              <a:buFontTx/>
              <a:buNone/>
            </a:pPr>
            <a:r>
              <a:rPr lang="en-US" altLang="en-US" sz="1800">
                <a:solidFill>
                  <a:srgbClr val="F91807"/>
                </a:solidFill>
                <a:latin typeface="Arial Black" panose="020B0A04020102020204" pitchFamily="34" charset="0"/>
              </a:rPr>
              <a:t>O</a:t>
            </a:r>
          </a:p>
          <a:p>
            <a:pPr algn="ctr">
              <a:spcBef>
                <a:spcPct val="0"/>
              </a:spcBef>
              <a:buFontTx/>
              <a:buNone/>
            </a:pPr>
            <a:r>
              <a:rPr lang="en-US" altLang="en-US" sz="1800">
                <a:solidFill>
                  <a:srgbClr val="F91807"/>
                </a:solidFill>
                <a:latin typeface="Arial Black" panose="020B0A04020102020204" pitchFamily="34" charset="0"/>
              </a:rPr>
              <a:t>S</a:t>
            </a:r>
          </a:p>
          <a:p>
            <a:pPr algn="ctr">
              <a:spcBef>
                <a:spcPct val="0"/>
              </a:spcBef>
              <a:buFontTx/>
              <a:buNone/>
            </a:pPr>
            <a:endParaRPr lang="en-US" altLang="en-US" sz="1800">
              <a:solidFill>
                <a:srgbClr val="F91807"/>
              </a:solidFill>
              <a:latin typeface="Arial Black" panose="020B0A04020102020204" pitchFamily="34" charset="0"/>
            </a:endParaRPr>
          </a:p>
          <a:p>
            <a:pPr algn="ctr">
              <a:spcBef>
                <a:spcPct val="0"/>
              </a:spcBef>
              <a:buFontTx/>
              <a:buNone/>
            </a:pPr>
            <a:r>
              <a:rPr lang="en-US" altLang="en-US" sz="1800">
                <a:solidFill>
                  <a:srgbClr val="F91807"/>
                </a:solidFill>
                <a:latin typeface="Arial Black" panose="020B0A04020102020204" pitchFamily="34" charset="0"/>
              </a:rPr>
              <a:t>P</a:t>
            </a:r>
          </a:p>
          <a:p>
            <a:pPr algn="ctr">
              <a:spcBef>
                <a:spcPct val="0"/>
              </a:spcBef>
              <a:buFontTx/>
              <a:buNone/>
            </a:pPr>
            <a:r>
              <a:rPr lang="en-US" altLang="en-US" sz="1800">
                <a:solidFill>
                  <a:srgbClr val="F91807"/>
                </a:solidFill>
                <a:latin typeface="Arial Black" panose="020B0A04020102020204" pitchFamily="34" charset="0"/>
              </a:rPr>
              <a:t>A</a:t>
            </a:r>
          </a:p>
          <a:p>
            <a:pPr algn="ctr">
              <a:spcBef>
                <a:spcPct val="0"/>
              </a:spcBef>
              <a:buFontTx/>
              <a:buNone/>
            </a:pPr>
            <a:r>
              <a:rPr lang="en-US" altLang="en-US" sz="1800">
                <a:solidFill>
                  <a:srgbClr val="F91807"/>
                </a:solidFill>
                <a:latin typeface="Arial Black" panose="020B0A04020102020204" pitchFamily="34" charset="0"/>
              </a:rPr>
              <a:t>S</a:t>
            </a:r>
          </a:p>
          <a:p>
            <a:pPr algn="ctr">
              <a:spcBef>
                <a:spcPct val="0"/>
              </a:spcBef>
              <a:buFontTx/>
              <a:buNone/>
            </a:pPr>
            <a:r>
              <a:rPr lang="en-US" altLang="en-US" sz="1800">
                <a:solidFill>
                  <a:srgbClr val="F91807"/>
                </a:solidFill>
                <a:latin typeface="Arial Black" panose="020B0A04020102020204" pitchFamily="34" charset="0"/>
              </a:rPr>
              <a:t>I</a:t>
            </a:r>
          </a:p>
          <a:p>
            <a:pPr algn="ctr">
              <a:spcBef>
                <a:spcPct val="0"/>
              </a:spcBef>
              <a:buFontTx/>
              <a:buNone/>
            </a:pPr>
            <a:r>
              <a:rPr lang="en-US" altLang="en-US" sz="1800">
                <a:solidFill>
                  <a:srgbClr val="F91807"/>
                </a:solidFill>
                <a:latin typeface="Arial Black" panose="020B0A04020102020204" pitchFamily="34" charset="0"/>
              </a:rPr>
              <a:t>Ó</a:t>
            </a:r>
          </a:p>
          <a:p>
            <a:pPr algn="ctr">
              <a:spcBef>
                <a:spcPct val="0"/>
              </a:spcBef>
              <a:buFontTx/>
              <a:buNone/>
            </a:pPr>
            <a:r>
              <a:rPr lang="en-US" altLang="en-US" sz="1800">
                <a:solidFill>
                  <a:srgbClr val="F91807"/>
                </a:solidFill>
                <a:latin typeface="Arial Black" panose="020B0A04020102020204" pitchFamily="34" charset="0"/>
              </a:rPr>
              <a:t>N </a:t>
            </a:r>
          </a:p>
          <a:p>
            <a:pPr>
              <a:spcBef>
                <a:spcPct val="0"/>
              </a:spcBef>
              <a:buFontTx/>
              <a:buNone/>
            </a:pPr>
            <a:r>
              <a:rPr lang="en-US" altLang="en-US" sz="1800">
                <a:latin typeface="Arial Black" panose="020B0A04020102020204" pitchFamily="34" charset="0"/>
              </a:rPr>
              <a:t> </a:t>
            </a:r>
          </a:p>
          <a:p>
            <a:pPr>
              <a:spcBef>
                <a:spcPct val="0"/>
              </a:spcBef>
              <a:buFontTx/>
              <a:buNone/>
            </a:pPr>
            <a:endParaRPr lang="en-US" altLang="en-US" sz="1800">
              <a:latin typeface="Arial Black" panose="020B0A04020102020204" pitchFamily="34" charset="0"/>
            </a:endParaRPr>
          </a:p>
        </p:txBody>
      </p:sp>
      <p:sp>
        <p:nvSpPr>
          <p:cNvPr id="513069" name="Line 45"/>
          <p:cNvSpPr>
            <a:spLocks noChangeShapeType="1"/>
          </p:cNvSpPr>
          <p:nvPr/>
        </p:nvSpPr>
        <p:spPr bwMode="auto">
          <a:xfrm>
            <a:off x="609600" y="2530475"/>
            <a:ext cx="1828800" cy="0"/>
          </a:xfrm>
          <a:prstGeom prst="line">
            <a:avLst/>
          </a:prstGeom>
          <a:noFill/>
          <a:ln w="28575">
            <a:solidFill>
              <a:schemeClr val="bg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13070" name="Line 46"/>
          <p:cNvSpPr>
            <a:spLocks noChangeShapeType="1"/>
          </p:cNvSpPr>
          <p:nvPr/>
        </p:nvSpPr>
        <p:spPr bwMode="auto">
          <a:xfrm flipH="1">
            <a:off x="2514600" y="4419600"/>
            <a:ext cx="457200" cy="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3071" name="Line 47"/>
          <p:cNvSpPr>
            <a:spLocks noChangeShapeType="1"/>
          </p:cNvSpPr>
          <p:nvPr/>
        </p:nvSpPr>
        <p:spPr bwMode="auto">
          <a:xfrm>
            <a:off x="4953000" y="4419600"/>
            <a:ext cx="457200" cy="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3072" name="Line 48"/>
          <p:cNvSpPr>
            <a:spLocks noChangeShapeType="1"/>
          </p:cNvSpPr>
          <p:nvPr/>
        </p:nvSpPr>
        <p:spPr bwMode="auto">
          <a:xfrm>
            <a:off x="2819400" y="2743200"/>
            <a:ext cx="213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13073" name="Line 49"/>
          <p:cNvSpPr>
            <a:spLocks noChangeShapeType="1"/>
          </p:cNvSpPr>
          <p:nvPr/>
        </p:nvSpPr>
        <p:spPr bwMode="auto">
          <a:xfrm flipV="1">
            <a:off x="6275388" y="3124200"/>
            <a:ext cx="0" cy="381000"/>
          </a:xfrm>
          <a:prstGeom prst="line">
            <a:avLst/>
          </a:prstGeom>
          <a:noFill/>
          <a:ln w="381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3074" name="Line 50"/>
          <p:cNvSpPr>
            <a:spLocks noChangeShapeType="1"/>
          </p:cNvSpPr>
          <p:nvPr/>
        </p:nvSpPr>
        <p:spPr bwMode="auto">
          <a:xfrm>
            <a:off x="3048000" y="5038725"/>
            <a:ext cx="1828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3080" name="Line 56"/>
          <p:cNvSpPr>
            <a:spLocks noChangeShapeType="1"/>
          </p:cNvSpPr>
          <p:nvPr/>
        </p:nvSpPr>
        <p:spPr bwMode="auto">
          <a:xfrm>
            <a:off x="2819400" y="1371600"/>
            <a:ext cx="213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13081" name="Line 57"/>
          <p:cNvSpPr>
            <a:spLocks noChangeShapeType="1"/>
          </p:cNvSpPr>
          <p:nvPr/>
        </p:nvSpPr>
        <p:spPr bwMode="auto">
          <a:xfrm>
            <a:off x="685800" y="8534400"/>
            <a:ext cx="6477000" cy="0"/>
          </a:xfrm>
          <a:prstGeom prst="line">
            <a:avLst/>
          </a:prstGeom>
          <a:noFill/>
          <a:ln w="38100">
            <a:solidFill>
              <a:schemeClr val="bg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385525" name="Oval 53"/>
          <p:cNvSpPr>
            <a:spLocks noChangeArrowheads="1"/>
          </p:cNvSpPr>
          <p:nvPr/>
        </p:nvSpPr>
        <p:spPr bwMode="auto">
          <a:xfrm>
            <a:off x="609600" y="685800"/>
            <a:ext cx="6553200" cy="8458200"/>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3076" name="Line 52"/>
          <p:cNvSpPr>
            <a:spLocks noChangeShapeType="1"/>
          </p:cNvSpPr>
          <p:nvPr/>
        </p:nvSpPr>
        <p:spPr bwMode="auto">
          <a:xfrm flipV="1">
            <a:off x="2667000" y="838200"/>
            <a:ext cx="304800" cy="152400"/>
          </a:xfrm>
          <a:prstGeom prst="line">
            <a:avLst/>
          </a:prstGeom>
          <a:noFill/>
          <a:ln w="762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2" name="Line 52"/>
          <p:cNvSpPr>
            <a:spLocks noChangeShapeType="1"/>
          </p:cNvSpPr>
          <p:nvPr/>
        </p:nvSpPr>
        <p:spPr bwMode="auto">
          <a:xfrm flipH="1" flipV="1">
            <a:off x="609600" y="5511800"/>
            <a:ext cx="76200" cy="381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513077" name="Line 53"/>
          <p:cNvSpPr>
            <a:spLocks noChangeShapeType="1"/>
          </p:cNvSpPr>
          <p:nvPr/>
        </p:nvSpPr>
        <p:spPr bwMode="auto">
          <a:xfrm flipH="1">
            <a:off x="6172200" y="7635875"/>
            <a:ext cx="22860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 name="Line 53"/>
          <p:cNvSpPr>
            <a:spLocks noChangeShapeType="1"/>
          </p:cNvSpPr>
          <p:nvPr/>
        </p:nvSpPr>
        <p:spPr bwMode="auto">
          <a:xfrm>
            <a:off x="6858000" y="3124200"/>
            <a:ext cx="76200" cy="304800"/>
          </a:xfrm>
          <a:prstGeom prst="line">
            <a:avLst/>
          </a:prstGeom>
          <a:noFill/>
          <a:ln w="76200">
            <a:solidFill>
              <a:schemeClr val="tx1"/>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endParaRPr lang="en-US" altLang="en-US"/>
          </a:p>
        </p:txBody>
      </p:sp>
      <p:sp>
        <p:nvSpPr>
          <p:cNvPr id="367619" name="Rectangle 3"/>
          <p:cNvSpPr>
            <a:spLocks noGrp="1" noChangeArrowheads="1"/>
          </p:cNvSpPr>
          <p:nvPr>
            <p:ph type="body" idx="1"/>
          </p:nvPr>
        </p:nvSpPr>
        <p:spPr/>
        <p:txBody>
          <a:bodyPr/>
          <a:lstStyle/>
          <a:p>
            <a:pPr>
              <a:buFontTx/>
              <a:buNone/>
            </a:pPr>
            <a:r>
              <a:rPr lang="en-US" altLang="en-US" dirty="0"/>
              <a:t> K-2 landscape</a:t>
            </a:r>
          </a:p>
        </p:txBody>
      </p:sp>
    </p:spTree>
    <p:extLst>
      <p:ext uri="{BB962C8B-B14F-4D97-AF65-F5344CB8AC3E}">
        <p14:creationId xmlns:p14="http://schemas.microsoft.com/office/powerpoint/2010/main" val="2098243049"/>
      </p:ext>
    </p:extLst>
  </p:cSld>
  <p:clrMapOvr>
    <a:masterClrMapping/>
  </p:clrMapOvr>
  <p:transition spd="slow">
    <p:checke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endParaRPr lang="en-US" altLang="en-US"/>
          </a:p>
        </p:txBody>
      </p:sp>
      <p:sp>
        <p:nvSpPr>
          <p:cNvPr id="367619" name="Rectangle 3"/>
          <p:cNvSpPr>
            <a:spLocks noGrp="1" noChangeArrowheads="1"/>
          </p:cNvSpPr>
          <p:nvPr>
            <p:ph type="body" idx="1"/>
          </p:nvPr>
        </p:nvSpPr>
        <p:spPr/>
        <p:txBody>
          <a:bodyPr/>
          <a:lstStyle/>
          <a:p>
            <a:pPr>
              <a:buFontTx/>
              <a:buNone/>
            </a:pPr>
            <a:r>
              <a:rPr lang="en-US" altLang="en-US" dirty="0"/>
              <a:t> K-2a landscape</a:t>
            </a:r>
          </a:p>
        </p:txBody>
      </p:sp>
    </p:spTree>
    <p:extLst>
      <p:ext uri="{BB962C8B-B14F-4D97-AF65-F5344CB8AC3E}">
        <p14:creationId xmlns:p14="http://schemas.microsoft.com/office/powerpoint/2010/main" val="1738827643"/>
      </p:ext>
    </p:extLst>
  </p:cSld>
  <p:clrMapOvr>
    <a:masterClrMapping/>
  </p:clrMapOvr>
  <p:transition spd="slow">
    <p:checke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C46043F-6DAA-405F-8B0C-BE2FDE282771}"/>
              </a:ext>
            </a:extLst>
          </p:cNvPr>
          <p:cNvSpPr/>
          <p:nvPr/>
        </p:nvSpPr>
        <p:spPr bwMode="auto">
          <a:xfrm>
            <a:off x="1143000" y="4129881"/>
            <a:ext cx="5486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5" name="TextBox 4">
            <a:extLst>
              <a:ext uri="{FF2B5EF4-FFF2-40B4-BE49-F238E27FC236}">
                <a16:creationId xmlns:a16="http://schemas.microsoft.com/office/drawing/2014/main" id="{2DC0EC57-2594-41D4-8DAA-C8C8E54B0941}"/>
              </a:ext>
            </a:extLst>
          </p:cNvPr>
          <p:cNvSpPr txBox="1"/>
          <p:nvPr/>
        </p:nvSpPr>
        <p:spPr>
          <a:xfrm>
            <a:off x="88900" y="33794"/>
            <a:ext cx="7099300" cy="9140964"/>
          </a:xfrm>
          <a:prstGeom prst="rect">
            <a:avLst/>
          </a:prstGeom>
          <a:solidFill>
            <a:srgbClr val="006600"/>
          </a:solidFill>
          <a:ln w="3810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6" name="Oval 21">
            <a:extLst>
              <a:ext uri="{FF2B5EF4-FFF2-40B4-BE49-F238E27FC236}">
                <a16:creationId xmlns:a16="http://schemas.microsoft.com/office/drawing/2014/main" id="{1C5C84A8-0B34-4748-8E8B-2B927F904562}"/>
              </a:ext>
            </a:extLst>
          </p:cNvPr>
          <p:cNvSpPr>
            <a:spLocks noChangeArrowheads="1"/>
          </p:cNvSpPr>
          <p:nvPr/>
        </p:nvSpPr>
        <p:spPr bwMode="auto">
          <a:xfrm>
            <a:off x="771525" y="1766888"/>
            <a:ext cx="5781675" cy="6096793"/>
          </a:xfrm>
          <a:prstGeom prst="ellipse">
            <a:avLst/>
          </a:prstGeom>
          <a:noFill/>
          <a:ln w="5715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4" name="Line 2053">
            <a:extLst>
              <a:ext uri="{FF2B5EF4-FFF2-40B4-BE49-F238E27FC236}">
                <a16:creationId xmlns:a16="http://schemas.microsoft.com/office/drawing/2014/main" id="{5427CF6D-873F-46B2-9E55-5D453CBB5BA6}"/>
              </a:ext>
            </a:extLst>
          </p:cNvPr>
          <p:cNvSpPr>
            <a:spLocks noChangeShapeType="1"/>
          </p:cNvSpPr>
          <p:nvPr/>
        </p:nvSpPr>
        <p:spPr bwMode="auto">
          <a:xfrm flipV="1">
            <a:off x="2858529" y="1791254"/>
            <a:ext cx="395288" cy="10239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5" name="Oval 14">
            <a:extLst>
              <a:ext uri="{FF2B5EF4-FFF2-40B4-BE49-F238E27FC236}">
                <a16:creationId xmlns:a16="http://schemas.microsoft.com/office/drawing/2014/main" id="{C49E30C9-C2E3-403E-BA7D-525960370EA9}"/>
              </a:ext>
            </a:extLst>
          </p:cNvPr>
          <p:cNvSpPr/>
          <p:nvPr/>
        </p:nvSpPr>
        <p:spPr bwMode="auto">
          <a:xfrm>
            <a:off x="5181600" y="15390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6" name="Oval 15">
            <a:extLst>
              <a:ext uri="{FF2B5EF4-FFF2-40B4-BE49-F238E27FC236}">
                <a16:creationId xmlns:a16="http://schemas.microsoft.com/office/drawing/2014/main" id="{39E092D4-B9C4-4ECB-B885-961E111BA645}"/>
              </a:ext>
            </a:extLst>
          </p:cNvPr>
          <p:cNvSpPr/>
          <p:nvPr/>
        </p:nvSpPr>
        <p:spPr bwMode="auto">
          <a:xfrm>
            <a:off x="2971800" y="24534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18" name="Oval 17">
            <a:extLst>
              <a:ext uri="{FF2B5EF4-FFF2-40B4-BE49-F238E27FC236}">
                <a16:creationId xmlns:a16="http://schemas.microsoft.com/office/drawing/2014/main" id="{B3381CAC-6A1A-4444-8258-9B13F7B2E5C9}"/>
              </a:ext>
            </a:extLst>
          </p:cNvPr>
          <p:cNvSpPr/>
          <p:nvPr/>
        </p:nvSpPr>
        <p:spPr bwMode="auto">
          <a:xfrm>
            <a:off x="3367088" y="3596481"/>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22" name="Speech Bubble: Oval 21">
            <a:extLst>
              <a:ext uri="{FF2B5EF4-FFF2-40B4-BE49-F238E27FC236}">
                <a16:creationId xmlns:a16="http://schemas.microsoft.com/office/drawing/2014/main" id="{5245CBEA-07CB-43D2-91AE-342ACE1372D4}"/>
              </a:ext>
            </a:extLst>
          </p:cNvPr>
          <p:cNvSpPr/>
          <p:nvPr/>
        </p:nvSpPr>
        <p:spPr bwMode="auto">
          <a:xfrm>
            <a:off x="4762500" y="1967051"/>
            <a:ext cx="571500" cy="562630"/>
          </a:xfrm>
          <a:prstGeom prst="wedgeEllipseCallout">
            <a:avLst/>
          </a:prstGeom>
          <a:solidFill>
            <a:schemeClr val="accent2"/>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1</a:t>
            </a:r>
          </a:p>
        </p:txBody>
      </p:sp>
      <p:sp>
        <p:nvSpPr>
          <p:cNvPr id="28" name="Speech Bubble: Oval 27">
            <a:extLst>
              <a:ext uri="{FF2B5EF4-FFF2-40B4-BE49-F238E27FC236}">
                <a16:creationId xmlns:a16="http://schemas.microsoft.com/office/drawing/2014/main" id="{C7121EFA-6030-4299-BE18-D72C1CA4CF61}"/>
              </a:ext>
            </a:extLst>
          </p:cNvPr>
          <p:cNvSpPr/>
          <p:nvPr/>
        </p:nvSpPr>
        <p:spPr bwMode="auto">
          <a:xfrm>
            <a:off x="1790700" y="1996281"/>
            <a:ext cx="571500" cy="562630"/>
          </a:xfrm>
          <a:prstGeom prst="wedgeEllipseCallout">
            <a:avLst/>
          </a:prstGeom>
          <a:solidFill>
            <a:schemeClr val="accent2"/>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6</a:t>
            </a:r>
          </a:p>
        </p:txBody>
      </p:sp>
      <p:sp>
        <p:nvSpPr>
          <p:cNvPr id="29" name="Speech Bubble: Oval 28">
            <a:extLst>
              <a:ext uri="{FF2B5EF4-FFF2-40B4-BE49-F238E27FC236}">
                <a16:creationId xmlns:a16="http://schemas.microsoft.com/office/drawing/2014/main" id="{16FA2A7B-E684-480C-8DDA-CF4C3DA8E176}"/>
              </a:ext>
            </a:extLst>
          </p:cNvPr>
          <p:cNvSpPr/>
          <p:nvPr/>
        </p:nvSpPr>
        <p:spPr bwMode="auto">
          <a:xfrm>
            <a:off x="6210300" y="4329251"/>
            <a:ext cx="571500" cy="562630"/>
          </a:xfrm>
          <a:prstGeom prst="wedgeEllipseCallout">
            <a:avLst/>
          </a:prstGeom>
          <a:solidFill>
            <a:schemeClr val="accent2"/>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2</a:t>
            </a:r>
          </a:p>
        </p:txBody>
      </p:sp>
      <p:sp>
        <p:nvSpPr>
          <p:cNvPr id="30" name="Speech Bubble: Oval 29">
            <a:extLst>
              <a:ext uri="{FF2B5EF4-FFF2-40B4-BE49-F238E27FC236}">
                <a16:creationId xmlns:a16="http://schemas.microsoft.com/office/drawing/2014/main" id="{F29AC28E-6D8D-4BD0-A037-FC4158944574}"/>
              </a:ext>
            </a:extLst>
          </p:cNvPr>
          <p:cNvSpPr/>
          <p:nvPr/>
        </p:nvSpPr>
        <p:spPr bwMode="auto">
          <a:xfrm>
            <a:off x="5143500" y="6949281"/>
            <a:ext cx="571500" cy="562630"/>
          </a:xfrm>
          <a:prstGeom prst="wedgeEllipseCallout">
            <a:avLst/>
          </a:prstGeom>
          <a:solidFill>
            <a:schemeClr val="accent2"/>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3</a:t>
            </a:r>
          </a:p>
        </p:txBody>
      </p:sp>
      <p:sp>
        <p:nvSpPr>
          <p:cNvPr id="31" name="Speech Bubble: Oval 30">
            <a:extLst>
              <a:ext uri="{FF2B5EF4-FFF2-40B4-BE49-F238E27FC236}">
                <a16:creationId xmlns:a16="http://schemas.microsoft.com/office/drawing/2014/main" id="{805A139E-F5B1-4333-911F-DA06644D09AF}"/>
              </a:ext>
            </a:extLst>
          </p:cNvPr>
          <p:cNvSpPr/>
          <p:nvPr/>
        </p:nvSpPr>
        <p:spPr bwMode="auto">
          <a:xfrm>
            <a:off x="1790700" y="7148651"/>
            <a:ext cx="571500" cy="562630"/>
          </a:xfrm>
          <a:prstGeom prst="wedgeEllipseCallout">
            <a:avLst/>
          </a:prstGeom>
          <a:solidFill>
            <a:schemeClr val="accent2"/>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4</a:t>
            </a:r>
          </a:p>
        </p:txBody>
      </p:sp>
      <p:sp>
        <p:nvSpPr>
          <p:cNvPr id="32" name="Speech Bubble: Oval 31">
            <a:extLst>
              <a:ext uri="{FF2B5EF4-FFF2-40B4-BE49-F238E27FC236}">
                <a16:creationId xmlns:a16="http://schemas.microsoft.com/office/drawing/2014/main" id="{A18D416D-AC3D-4FF0-9256-0FE2EC287E46}"/>
              </a:ext>
            </a:extLst>
          </p:cNvPr>
          <p:cNvSpPr/>
          <p:nvPr/>
        </p:nvSpPr>
        <p:spPr bwMode="auto">
          <a:xfrm>
            <a:off x="495300" y="4329251"/>
            <a:ext cx="571500" cy="562630"/>
          </a:xfrm>
          <a:prstGeom prst="wedgeEllipseCallout">
            <a:avLst/>
          </a:prstGeom>
          <a:solidFill>
            <a:schemeClr val="accent2"/>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5</a:t>
            </a:r>
          </a:p>
        </p:txBody>
      </p:sp>
      <p:sp>
        <p:nvSpPr>
          <p:cNvPr id="33" name="Speech Bubble: Oval 32">
            <a:extLst>
              <a:ext uri="{FF2B5EF4-FFF2-40B4-BE49-F238E27FC236}">
                <a16:creationId xmlns:a16="http://schemas.microsoft.com/office/drawing/2014/main" id="{6A910B5A-7399-4FD4-AA37-9C73EAD5B641}"/>
              </a:ext>
            </a:extLst>
          </p:cNvPr>
          <p:cNvSpPr/>
          <p:nvPr/>
        </p:nvSpPr>
        <p:spPr bwMode="auto">
          <a:xfrm>
            <a:off x="1713471" y="3520281"/>
            <a:ext cx="173019" cy="181630"/>
          </a:xfrm>
          <a:prstGeom prst="wedgeEllipseCallout">
            <a:avLst/>
          </a:prstGeom>
          <a:solidFill>
            <a:srgbClr val="FFFF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35" name="TextBox 34">
            <a:extLst>
              <a:ext uri="{FF2B5EF4-FFF2-40B4-BE49-F238E27FC236}">
                <a16:creationId xmlns:a16="http://schemas.microsoft.com/office/drawing/2014/main" id="{9EDD7B94-84EF-4B35-A1CE-5FEEC0FC137C}"/>
              </a:ext>
            </a:extLst>
          </p:cNvPr>
          <p:cNvSpPr txBox="1"/>
          <p:nvPr/>
        </p:nvSpPr>
        <p:spPr>
          <a:xfrm>
            <a:off x="1024321" y="7911842"/>
            <a:ext cx="5548827" cy="163121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Rockwell Extra Bold" panose="02060903040505020403" pitchFamily="18" charset="0"/>
                <a:ea typeface="+mn-ea"/>
                <a:cs typeface="+mn-cs"/>
              </a:rPr>
              <a:t>Supporting Ministries: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Times New Roman" panose="02020603050405020304" pitchFamily="18" charset="0"/>
                <a:ea typeface="+mn-ea"/>
                <a:cs typeface="Times New Roman" panose="02020603050405020304" pitchFamily="18" charset="0"/>
              </a:rPr>
              <a:t>(Choir, Music, Media, Drama, Maintenance, etc.)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Times New Roman" panose="02020603050405020304" pitchFamily="18" charset="0"/>
                <a:ea typeface="+mn-ea"/>
                <a:cs typeface="Times New Roman" panose="02020603050405020304" pitchFamily="18" charset="0"/>
              </a:rPr>
              <a:t>Their purpose is to support the core ministries,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Times New Roman" panose="02020603050405020304" pitchFamily="18" charset="0"/>
                <a:ea typeface="+mn-ea"/>
                <a:cs typeface="Times New Roman" panose="02020603050405020304" pitchFamily="18" charset="0"/>
              </a:rPr>
              <a:t> mission, vision and goals of the church.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lumMod val="95000"/>
                </a:srgbClr>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379E9867-6DD7-4757-AA68-88DE9FD61C99}"/>
              </a:ext>
            </a:extLst>
          </p:cNvPr>
          <p:cNvSpPr txBox="1"/>
          <p:nvPr/>
        </p:nvSpPr>
        <p:spPr>
          <a:xfrm>
            <a:off x="1682549" y="2529681"/>
            <a:ext cx="4091761"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Core Ministries: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(Apostles Doctrine, Fellowship, Prayer)</a:t>
            </a:r>
          </a:p>
        </p:txBody>
      </p:sp>
      <p:sp>
        <p:nvSpPr>
          <p:cNvPr id="37" name="TextBox 36">
            <a:extLst>
              <a:ext uri="{FF2B5EF4-FFF2-40B4-BE49-F238E27FC236}">
                <a16:creationId xmlns:a16="http://schemas.microsoft.com/office/drawing/2014/main" id="{687EC6B8-3065-4F33-9FAF-B900F2A30097}"/>
              </a:ext>
            </a:extLst>
          </p:cNvPr>
          <p:cNvSpPr txBox="1"/>
          <p:nvPr/>
        </p:nvSpPr>
        <p:spPr>
          <a:xfrm>
            <a:off x="1981200" y="3367137"/>
            <a:ext cx="3034613" cy="73866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Prayer Ministry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Power Arm of the Church</a:t>
            </a:r>
          </a:p>
        </p:txBody>
      </p:sp>
      <p:sp>
        <p:nvSpPr>
          <p:cNvPr id="39" name="TextBox 38">
            <a:extLst>
              <a:ext uri="{FF2B5EF4-FFF2-40B4-BE49-F238E27FC236}">
                <a16:creationId xmlns:a16="http://schemas.microsoft.com/office/drawing/2014/main" id="{15F68299-467E-48D6-A8C8-F5AD6A1DD9A2}"/>
              </a:ext>
            </a:extLst>
          </p:cNvPr>
          <p:cNvSpPr txBox="1"/>
          <p:nvPr/>
        </p:nvSpPr>
        <p:spPr>
          <a:xfrm>
            <a:off x="1828800" y="4129881"/>
            <a:ext cx="4275156" cy="34646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  Compassion &amp; Care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  Ministry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Actions Arm of the Church: </a:t>
            </a: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attracting,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winning, retaining and making disciples.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M</a:t>
            </a:r>
            <a:r>
              <a:rPr kumimoji="0" lang="en-US" sz="24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inistry of the Word</a:t>
            </a: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  </a:t>
            </a:r>
            <a:r>
              <a:rPr kumimoji="0" lang="en-US" sz="1600" b="1" i="0" u="none" strike="noStrike" kern="1200" cap="none" spc="0" normalizeH="0" baseline="0" noProof="0" dirty="0">
                <a:ln>
                  <a:noFill/>
                </a:ln>
                <a:solidFill>
                  <a:srgbClr val="FFFF00"/>
                </a:solidFill>
                <a:effectLst/>
                <a:uLnTx/>
                <a:uFillTx/>
                <a:latin typeface="Times New Roman"/>
                <a:ea typeface="+mn-ea"/>
                <a:cs typeface="Times New Roman" panose="02020603050405020304" pitchFamily="18" charset="0"/>
              </a:rPr>
              <a:t>I</a:t>
            </a: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ncludes classroom and individual study. </a:t>
            </a:r>
            <a:endParaRPr kumimoji="0" lang="en-US" sz="1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Library of books, CDs, DVDs,  on-line</a:t>
            </a: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courses, etc.  (just-in-time teaching /</a:t>
            </a: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training).</a:t>
            </a:r>
            <a:endParaRPr kumimoji="0" lang="en-US" sz="1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0" name="TextBox 39">
            <a:extLst>
              <a:ext uri="{FF2B5EF4-FFF2-40B4-BE49-F238E27FC236}">
                <a16:creationId xmlns:a16="http://schemas.microsoft.com/office/drawing/2014/main" id="{2D8C792B-8BBE-4499-90B8-BB2CCFA34C64}"/>
              </a:ext>
            </a:extLst>
          </p:cNvPr>
          <p:cNvSpPr txBox="1"/>
          <p:nvPr/>
        </p:nvSpPr>
        <p:spPr>
          <a:xfrm>
            <a:off x="105445" y="-35719"/>
            <a:ext cx="7165551" cy="184665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Extra Bold" panose="02060903040505020403" pitchFamily="18" charset="0"/>
                <a:ea typeface="+mn-ea"/>
                <a:cs typeface="+mn-cs"/>
              </a:rPr>
              <a:t>Functional Organization Chart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The </a:t>
            </a:r>
            <a:r>
              <a:rPr kumimoji="0" lang="en-US" sz="180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Prayer Ministry </a:t>
            </a: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is not a department in the church. It is the power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arm of the church, designed for everyone to be a part.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The Compassion and Care Ministry is not a department in the church.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It is the mission of the church, designed for everyone to be a part.</a:t>
            </a:r>
          </a:p>
        </p:txBody>
      </p:sp>
      <p:sp>
        <p:nvSpPr>
          <p:cNvPr id="23" name="Speech Bubble: Oval 22">
            <a:extLst>
              <a:ext uri="{FF2B5EF4-FFF2-40B4-BE49-F238E27FC236}">
                <a16:creationId xmlns:a16="http://schemas.microsoft.com/office/drawing/2014/main" id="{D01BF403-0B20-4295-8948-62B623121506}"/>
              </a:ext>
            </a:extLst>
          </p:cNvPr>
          <p:cNvSpPr/>
          <p:nvPr/>
        </p:nvSpPr>
        <p:spPr bwMode="auto">
          <a:xfrm>
            <a:off x="1713471" y="4321410"/>
            <a:ext cx="173019" cy="181630"/>
          </a:xfrm>
          <a:prstGeom prst="wedgeEllipseCallout">
            <a:avLst/>
          </a:prstGeom>
          <a:solidFill>
            <a:srgbClr val="FFFF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2" name="TextBox 1">
            <a:extLst>
              <a:ext uri="{FF2B5EF4-FFF2-40B4-BE49-F238E27FC236}">
                <a16:creationId xmlns:a16="http://schemas.microsoft.com/office/drawing/2014/main" id="{E01C7357-FA22-4806-80BC-267D8BDCB3F2}"/>
              </a:ext>
            </a:extLst>
          </p:cNvPr>
          <p:cNvSpPr txBox="1"/>
          <p:nvPr/>
        </p:nvSpPr>
        <p:spPr>
          <a:xfrm>
            <a:off x="4762500" y="5935345"/>
            <a:ext cx="18473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
        <p:nvSpPr>
          <p:cNvPr id="24" name="Speech Bubble: Oval 23">
            <a:extLst>
              <a:ext uri="{FF2B5EF4-FFF2-40B4-BE49-F238E27FC236}">
                <a16:creationId xmlns:a16="http://schemas.microsoft.com/office/drawing/2014/main" id="{4AF18098-94CD-4102-826D-5C9EFE1A9324}"/>
              </a:ext>
            </a:extLst>
          </p:cNvPr>
          <p:cNvSpPr/>
          <p:nvPr/>
        </p:nvSpPr>
        <p:spPr bwMode="auto">
          <a:xfrm>
            <a:off x="1752600" y="5764694"/>
            <a:ext cx="173019" cy="181630"/>
          </a:xfrm>
          <a:prstGeom prst="wedgeEllipseCallout">
            <a:avLst/>
          </a:prstGeom>
          <a:solidFill>
            <a:srgbClr val="FFFF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endParaRPr>
          </a:p>
        </p:txBody>
      </p:sp>
    </p:spTree>
    <p:extLst>
      <p:ext uri="{BB962C8B-B14F-4D97-AF65-F5344CB8AC3E}">
        <p14:creationId xmlns:p14="http://schemas.microsoft.com/office/powerpoint/2010/main" val="2578728704"/>
      </p:ext>
    </p:extLst>
  </p:cSld>
  <p:clrMapOvr>
    <a:masterClrMapping/>
  </p:clrMapOvr>
  <p:transition spd="slow">
    <p:checke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746125" y="669925"/>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p>
        </p:txBody>
      </p:sp>
      <p:sp>
        <p:nvSpPr>
          <p:cNvPr id="369667" name="Text Box 3"/>
          <p:cNvSpPr txBox="1">
            <a:spLocks noChangeArrowheads="1"/>
          </p:cNvSpPr>
          <p:nvPr/>
        </p:nvSpPr>
        <p:spPr bwMode="auto">
          <a:xfrm>
            <a:off x="304800" y="939800"/>
            <a:ext cx="1158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400" b="1">
              <a:latin typeface="Times New Roman" panose="02020603050405020304" pitchFamily="18" charset="0"/>
            </a:endParaRPr>
          </a:p>
          <a:p>
            <a:pPr algn="ctr"/>
            <a:endParaRPr lang="en-US" altLang="en-US" sz="1400" b="1">
              <a:solidFill>
                <a:schemeClr val="bg1"/>
              </a:solidFill>
              <a:latin typeface="Times New Roman" panose="02020603050405020304" pitchFamily="18" charset="0"/>
            </a:endParaRPr>
          </a:p>
        </p:txBody>
      </p:sp>
      <p:sp>
        <p:nvSpPr>
          <p:cNvPr id="369668" name="Text Box 4"/>
          <p:cNvSpPr txBox="1">
            <a:spLocks noChangeArrowheads="1"/>
          </p:cNvSpPr>
          <p:nvPr/>
        </p:nvSpPr>
        <p:spPr bwMode="auto">
          <a:xfrm>
            <a:off x="2193925" y="938213"/>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latin typeface="Times New Roman" panose="02020603050405020304" pitchFamily="18" charset="0"/>
            </a:endParaRPr>
          </a:p>
          <a:p>
            <a:pPr algn="ctr"/>
            <a:endParaRPr lang="en-US" altLang="en-US" sz="1400" b="1">
              <a:solidFill>
                <a:schemeClr val="bg1"/>
              </a:solidFill>
              <a:latin typeface="Times New Roman" panose="02020603050405020304" pitchFamily="18" charset="0"/>
            </a:endParaRPr>
          </a:p>
          <a:p>
            <a:pPr algn="ctr"/>
            <a:endParaRPr lang="en-US" altLang="en-US" sz="800" b="1">
              <a:solidFill>
                <a:schemeClr val="accent2"/>
              </a:solidFill>
              <a:latin typeface="Times New Roman" panose="02020603050405020304" pitchFamily="18" charset="0"/>
            </a:endParaRPr>
          </a:p>
        </p:txBody>
      </p:sp>
      <p:sp>
        <p:nvSpPr>
          <p:cNvPr id="369669" name="Text Box 5"/>
          <p:cNvSpPr txBox="1">
            <a:spLocks noChangeArrowheads="1"/>
          </p:cNvSpPr>
          <p:nvPr/>
        </p:nvSpPr>
        <p:spPr bwMode="auto">
          <a:xfrm>
            <a:off x="5775325" y="1012825"/>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latin typeface="Times New Roman" panose="02020603050405020304" pitchFamily="18" charset="0"/>
            </a:endParaRPr>
          </a:p>
          <a:p>
            <a:pPr algn="ctr"/>
            <a:endParaRPr lang="en-US" altLang="en-US" sz="800" b="1">
              <a:latin typeface="Times New Roman" panose="02020603050405020304" pitchFamily="18" charset="0"/>
            </a:endParaRPr>
          </a:p>
        </p:txBody>
      </p:sp>
      <p:sp>
        <p:nvSpPr>
          <p:cNvPr id="369670" name="Text Box 6"/>
          <p:cNvSpPr txBox="1">
            <a:spLocks noChangeArrowheads="1"/>
          </p:cNvSpPr>
          <p:nvPr/>
        </p:nvSpPr>
        <p:spPr bwMode="auto">
          <a:xfrm>
            <a:off x="381000" y="7672388"/>
            <a:ext cx="1158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latin typeface="Times New Roman" panose="02020603050405020304" pitchFamily="18" charset="0"/>
              </a:rPr>
              <a:t>Needs of</a:t>
            </a:r>
          </a:p>
          <a:p>
            <a:pPr algn="ctr"/>
            <a:r>
              <a:rPr lang="en-US" altLang="en-US" sz="1400" b="1">
                <a:latin typeface="Times New Roman" panose="02020603050405020304" pitchFamily="18" charset="0"/>
              </a:rPr>
              <a:t>Visitors</a:t>
            </a:r>
          </a:p>
          <a:p>
            <a:pPr algn="ctr"/>
            <a:endParaRPr lang="en-US" altLang="en-US" sz="1400" b="1"/>
          </a:p>
        </p:txBody>
      </p:sp>
      <p:sp>
        <p:nvSpPr>
          <p:cNvPr id="369671" name="Text Box 7"/>
          <p:cNvSpPr txBox="1">
            <a:spLocks noChangeArrowheads="1"/>
          </p:cNvSpPr>
          <p:nvPr/>
        </p:nvSpPr>
        <p:spPr bwMode="auto">
          <a:xfrm>
            <a:off x="2133600" y="7407275"/>
            <a:ext cx="1158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latin typeface="Times New Roman" panose="02020603050405020304" pitchFamily="18" charset="0"/>
            </a:endParaRPr>
          </a:p>
          <a:p>
            <a:pPr algn="ctr"/>
            <a:r>
              <a:rPr lang="en-US" altLang="en-US" sz="1400" b="1">
                <a:latin typeface="Times New Roman" panose="02020603050405020304" pitchFamily="18" charset="0"/>
              </a:rPr>
              <a:t>Needs of </a:t>
            </a:r>
          </a:p>
          <a:p>
            <a:pPr algn="ctr"/>
            <a:r>
              <a:rPr lang="en-US" altLang="en-US" sz="1400" b="1">
                <a:latin typeface="Times New Roman" panose="02020603050405020304" pitchFamily="18" charset="0"/>
              </a:rPr>
              <a:t>New</a:t>
            </a:r>
          </a:p>
          <a:p>
            <a:pPr algn="ctr"/>
            <a:r>
              <a:rPr lang="en-US" altLang="en-US" sz="1400" b="1">
                <a:latin typeface="Times New Roman" panose="02020603050405020304" pitchFamily="18" charset="0"/>
              </a:rPr>
              <a:t>Converts</a:t>
            </a:r>
          </a:p>
          <a:p>
            <a:pPr algn="ctr"/>
            <a:r>
              <a:rPr lang="en-US" altLang="en-US" sz="800" b="1">
                <a:latin typeface="Times New Roman" panose="02020603050405020304" pitchFamily="18" charset="0"/>
              </a:rPr>
              <a:t> </a:t>
            </a:r>
          </a:p>
        </p:txBody>
      </p:sp>
      <p:sp>
        <p:nvSpPr>
          <p:cNvPr id="369672" name="Text Box 8"/>
          <p:cNvSpPr txBox="1">
            <a:spLocks noChangeArrowheads="1"/>
          </p:cNvSpPr>
          <p:nvPr/>
        </p:nvSpPr>
        <p:spPr bwMode="auto">
          <a:xfrm>
            <a:off x="3962400" y="7407275"/>
            <a:ext cx="1158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latin typeface="Times New Roman" panose="02020603050405020304" pitchFamily="18" charset="0"/>
            </a:endParaRPr>
          </a:p>
          <a:p>
            <a:pPr algn="ctr"/>
            <a:r>
              <a:rPr lang="en-US" altLang="en-US" sz="1400" b="1">
                <a:latin typeface="Times New Roman" panose="02020603050405020304" pitchFamily="18" charset="0"/>
              </a:rPr>
              <a:t>Needs of </a:t>
            </a:r>
          </a:p>
          <a:p>
            <a:pPr algn="ctr"/>
            <a:r>
              <a:rPr lang="en-US" altLang="en-US" sz="1400" b="1">
                <a:latin typeface="Times New Roman" panose="02020603050405020304" pitchFamily="18" charset="0"/>
              </a:rPr>
              <a:t>Saints </a:t>
            </a:r>
          </a:p>
          <a:p>
            <a:pPr algn="ctr"/>
            <a:r>
              <a:rPr lang="en-US" altLang="en-US" sz="1400" b="1">
                <a:latin typeface="Times New Roman" panose="02020603050405020304" pitchFamily="18" charset="0"/>
              </a:rPr>
              <a:t>In Trial</a:t>
            </a:r>
          </a:p>
          <a:p>
            <a:pPr algn="ctr"/>
            <a:endParaRPr lang="en-US" altLang="en-US" sz="800" b="1"/>
          </a:p>
        </p:txBody>
      </p:sp>
      <p:sp>
        <p:nvSpPr>
          <p:cNvPr id="369673" name="Text Box 9"/>
          <p:cNvSpPr txBox="1">
            <a:spLocks noChangeArrowheads="1"/>
          </p:cNvSpPr>
          <p:nvPr/>
        </p:nvSpPr>
        <p:spPr bwMode="auto">
          <a:xfrm>
            <a:off x="5791200" y="7331075"/>
            <a:ext cx="1158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latin typeface="Times New Roman" panose="02020603050405020304" pitchFamily="18" charset="0"/>
            </a:endParaRPr>
          </a:p>
          <a:p>
            <a:pPr algn="ctr"/>
            <a:r>
              <a:rPr lang="en-US" altLang="en-US" sz="1400" b="1">
                <a:latin typeface="Times New Roman" panose="02020603050405020304" pitchFamily="18" charset="0"/>
              </a:rPr>
              <a:t>Needs of </a:t>
            </a:r>
          </a:p>
          <a:p>
            <a:pPr algn="ctr"/>
            <a:r>
              <a:rPr lang="en-US" altLang="en-US" sz="1400" b="1">
                <a:latin typeface="Times New Roman" panose="02020603050405020304" pitchFamily="18" charset="0"/>
              </a:rPr>
              <a:t>The Lost</a:t>
            </a:r>
          </a:p>
          <a:p>
            <a:pPr algn="ctr"/>
            <a:r>
              <a:rPr lang="en-US" altLang="en-US" sz="1400" b="1">
                <a:latin typeface="Times New Roman" panose="02020603050405020304" pitchFamily="18" charset="0"/>
              </a:rPr>
              <a:t>In our City</a:t>
            </a:r>
          </a:p>
          <a:p>
            <a:pPr algn="ctr"/>
            <a:endParaRPr lang="en-US" altLang="en-US" sz="800" b="1">
              <a:latin typeface="Times New Roman" panose="02020603050405020304" pitchFamily="18" charset="0"/>
            </a:endParaRPr>
          </a:p>
        </p:txBody>
      </p:sp>
      <p:sp>
        <p:nvSpPr>
          <p:cNvPr id="369674" name="Text Box 10"/>
          <p:cNvSpPr txBox="1">
            <a:spLocks noChangeArrowheads="1"/>
          </p:cNvSpPr>
          <p:nvPr/>
        </p:nvSpPr>
        <p:spPr bwMode="auto">
          <a:xfrm>
            <a:off x="2362200" y="3413125"/>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p>
        </p:txBody>
      </p:sp>
      <p:sp>
        <p:nvSpPr>
          <p:cNvPr id="369675" name="Text Box 11"/>
          <p:cNvSpPr txBox="1">
            <a:spLocks noChangeArrowheads="1"/>
          </p:cNvSpPr>
          <p:nvPr/>
        </p:nvSpPr>
        <p:spPr bwMode="auto">
          <a:xfrm>
            <a:off x="2209800" y="3140075"/>
            <a:ext cx="3200400" cy="1949450"/>
          </a:xfrm>
          <a:prstGeom prst="rect">
            <a:avLst/>
          </a:prstGeom>
          <a:gradFill rotWithShape="1">
            <a:gsLst>
              <a:gs pos="0">
                <a:srgbClr val="FF0000"/>
              </a:gs>
              <a:gs pos="100000">
                <a:srgbClr val="0000CC"/>
              </a:gs>
            </a:gsLst>
            <a:path path="shape">
              <a:fillToRect l="50000" t="50000" r="50000" b="50000"/>
            </a:path>
          </a:gradFill>
          <a:ln w="7620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FFFF66"/>
                </a:solidFill>
              </a:rPr>
              <a:t>            </a:t>
            </a:r>
            <a:r>
              <a:rPr lang="en-US" altLang="en-US" sz="1200">
                <a:solidFill>
                  <a:srgbClr val="FFFF66"/>
                </a:solidFill>
              </a:rPr>
              <a:t>1             </a:t>
            </a:r>
            <a:r>
              <a:rPr lang="en-US" altLang="en-US" sz="400">
                <a:solidFill>
                  <a:srgbClr val="FFFF66"/>
                </a:solidFill>
              </a:rPr>
              <a:t>                                            </a:t>
            </a:r>
            <a:r>
              <a:rPr lang="en-US" altLang="en-US" sz="1200">
                <a:solidFill>
                  <a:srgbClr val="FFFF66"/>
                </a:solidFill>
              </a:rPr>
              <a:t>2</a:t>
            </a:r>
          </a:p>
          <a:p>
            <a:endParaRPr lang="en-US" altLang="en-US" sz="1200">
              <a:solidFill>
                <a:srgbClr val="FFFF66"/>
              </a:solidFill>
            </a:endParaRPr>
          </a:p>
          <a:p>
            <a:endParaRPr lang="en-US" altLang="en-US" sz="1200">
              <a:solidFill>
                <a:srgbClr val="FFFF66"/>
              </a:solidFill>
            </a:endParaRPr>
          </a:p>
          <a:p>
            <a:endParaRPr lang="en-US" altLang="en-US" sz="1200">
              <a:solidFill>
                <a:srgbClr val="FFFF66"/>
              </a:solidFill>
            </a:endParaRPr>
          </a:p>
          <a:p>
            <a:endParaRPr lang="en-US" altLang="en-US" sz="1100">
              <a:solidFill>
                <a:srgbClr val="FFFF66"/>
              </a:solidFill>
            </a:endParaRPr>
          </a:p>
          <a:p>
            <a:endParaRPr lang="en-US" altLang="en-US" sz="1200">
              <a:solidFill>
                <a:srgbClr val="FFFF66"/>
              </a:solidFill>
            </a:endParaRPr>
          </a:p>
          <a:p>
            <a:r>
              <a:rPr lang="en-US" altLang="en-US" sz="1600">
                <a:solidFill>
                  <a:srgbClr val="FFFF66"/>
                </a:solidFill>
              </a:rPr>
              <a:t>                            </a:t>
            </a:r>
            <a:endParaRPr lang="en-US" altLang="en-US" sz="2000">
              <a:solidFill>
                <a:srgbClr val="FFFF66"/>
              </a:solidFill>
            </a:endParaRPr>
          </a:p>
          <a:p>
            <a:r>
              <a:rPr lang="en-US" altLang="en-US" sz="1600">
                <a:solidFill>
                  <a:srgbClr val="FFFF66"/>
                </a:solidFill>
              </a:rPr>
              <a:t>  </a:t>
            </a:r>
            <a:r>
              <a:rPr lang="en-US" altLang="en-US" sz="1800" b="1">
                <a:solidFill>
                  <a:srgbClr val="FFFF66"/>
                </a:solidFill>
              </a:rPr>
              <a:t>      </a:t>
            </a:r>
            <a:endParaRPr lang="en-US" altLang="en-US" sz="800" b="1">
              <a:solidFill>
                <a:srgbClr val="FFFF66"/>
              </a:solidFill>
            </a:endParaRPr>
          </a:p>
          <a:p>
            <a:r>
              <a:rPr lang="en-US" altLang="en-US" sz="400" b="1">
                <a:solidFill>
                  <a:srgbClr val="FFFF66"/>
                </a:solidFill>
              </a:rPr>
              <a:t>    </a:t>
            </a:r>
          </a:p>
          <a:p>
            <a:pPr algn="ctr"/>
            <a:endParaRPr lang="en-US" altLang="en-US" sz="400" b="1"/>
          </a:p>
          <a:p>
            <a:pPr algn="ctr"/>
            <a:endParaRPr lang="en-US" altLang="en-US" sz="400" b="1"/>
          </a:p>
        </p:txBody>
      </p:sp>
      <p:sp>
        <p:nvSpPr>
          <p:cNvPr id="369676" name="Text Box 12"/>
          <p:cNvSpPr txBox="1">
            <a:spLocks noChangeArrowheads="1"/>
          </p:cNvSpPr>
          <p:nvPr/>
        </p:nvSpPr>
        <p:spPr bwMode="auto">
          <a:xfrm>
            <a:off x="157163" y="2759075"/>
            <a:ext cx="1676400" cy="2633663"/>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FFFF00"/>
                </a:solidFill>
              </a:rPr>
              <a:t>IGLESIA</a:t>
            </a:r>
          </a:p>
          <a:p>
            <a:pPr algn="ctr"/>
            <a:endParaRPr lang="en-US" altLang="en-US" sz="1400">
              <a:solidFill>
                <a:srgbClr val="FFFF00"/>
              </a:solidFill>
            </a:endParaRPr>
          </a:p>
          <a:p>
            <a:pPr algn="ctr"/>
            <a:r>
              <a:rPr lang="en-US" altLang="en-US" sz="1400" b="1">
                <a:solidFill>
                  <a:srgbClr val="FFFF00"/>
                </a:solidFill>
              </a:rPr>
              <a:t>  </a:t>
            </a:r>
            <a:r>
              <a:rPr lang="en-US" altLang="en-US" sz="1600">
                <a:solidFill>
                  <a:srgbClr val="FFFF00"/>
                </a:solidFill>
              </a:rPr>
              <a:t>Santos </a:t>
            </a:r>
          </a:p>
          <a:p>
            <a:pPr algn="ctr"/>
            <a:r>
              <a:rPr lang="en-US" altLang="en-US" sz="1200">
                <a:solidFill>
                  <a:srgbClr val="FFFF00"/>
                </a:solidFill>
              </a:rPr>
              <a:t>Listos y dispuestos a trabajar en la cosecha del Señor</a:t>
            </a:r>
          </a:p>
          <a:p>
            <a:pPr algn="ctr"/>
            <a:endParaRPr lang="en-US" altLang="en-US" sz="800">
              <a:solidFill>
                <a:srgbClr val="FFFF00"/>
              </a:solidFill>
            </a:endParaRPr>
          </a:p>
          <a:p>
            <a:pPr algn="ctr"/>
            <a:r>
              <a:rPr lang="en-US" altLang="en-US" sz="1200">
                <a:solidFill>
                  <a:schemeClr val="bg1"/>
                </a:solidFill>
              </a:rPr>
              <a:t>Quién, Qué, Dónde, Cuándo, Cómo</a:t>
            </a:r>
          </a:p>
          <a:p>
            <a:pPr algn="ctr"/>
            <a:r>
              <a:rPr lang="en-US" altLang="en-US" sz="1400">
                <a:solidFill>
                  <a:schemeClr val="bg1"/>
                </a:solidFill>
              </a:rPr>
              <a:t>?  ?  ?  ?  ?</a:t>
            </a:r>
            <a:endParaRPr lang="en-US" altLang="en-US" sz="2400">
              <a:solidFill>
                <a:schemeClr val="bg1"/>
              </a:solidFill>
            </a:endParaRPr>
          </a:p>
        </p:txBody>
      </p:sp>
      <p:sp>
        <p:nvSpPr>
          <p:cNvPr id="369677" name="Oval 13"/>
          <p:cNvSpPr>
            <a:spLocks noChangeArrowheads="1"/>
          </p:cNvSpPr>
          <p:nvPr/>
        </p:nvSpPr>
        <p:spPr bwMode="auto">
          <a:xfrm>
            <a:off x="128588" y="1082675"/>
            <a:ext cx="1600200" cy="914400"/>
          </a:xfrm>
          <a:prstGeom prst="ellipse">
            <a:avLst/>
          </a:prstGeom>
          <a:solidFill>
            <a:srgbClr val="FF0000"/>
          </a:soli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Times New Roman" panose="02020603050405020304" pitchFamily="18" charset="0"/>
              </a:rPr>
              <a:t>Necesidades de </a:t>
            </a:r>
          </a:p>
          <a:p>
            <a:pPr algn="ctr"/>
            <a:r>
              <a:rPr lang="en-US" altLang="en-US" sz="1400" b="1">
                <a:solidFill>
                  <a:schemeClr val="bg1"/>
                </a:solidFill>
                <a:latin typeface="Times New Roman" panose="02020603050405020304" pitchFamily="18" charset="0"/>
              </a:rPr>
              <a:t>las visitas</a:t>
            </a:r>
            <a:endParaRPr lang="en-US" altLang="en-US" sz="1400" b="1">
              <a:latin typeface="Times New Roman" panose="02020603050405020304" pitchFamily="18" charset="0"/>
            </a:endParaRPr>
          </a:p>
        </p:txBody>
      </p:sp>
      <p:sp>
        <p:nvSpPr>
          <p:cNvPr id="369678" name="Oval 14"/>
          <p:cNvSpPr>
            <a:spLocks noChangeArrowheads="1"/>
          </p:cNvSpPr>
          <p:nvPr/>
        </p:nvSpPr>
        <p:spPr bwMode="auto">
          <a:xfrm>
            <a:off x="3733800" y="1082675"/>
            <a:ext cx="1600200" cy="914400"/>
          </a:xfrm>
          <a:prstGeom prst="ellipse">
            <a:avLst/>
          </a:prstGeom>
          <a:solidFill>
            <a:srgbClr val="006600"/>
          </a:solidFill>
          <a:ln w="57150">
            <a:solidFill>
              <a:schemeClr val="tx1"/>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79" name="Oval 15"/>
          <p:cNvSpPr>
            <a:spLocks noChangeArrowheads="1"/>
          </p:cNvSpPr>
          <p:nvPr/>
        </p:nvSpPr>
        <p:spPr bwMode="auto">
          <a:xfrm>
            <a:off x="1981200" y="1082675"/>
            <a:ext cx="1600200" cy="914400"/>
          </a:xfrm>
          <a:prstGeom prst="ellipse">
            <a:avLst/>
          </a:prstGeom>
          <a:solidFill>
            <a:schemeClr val="accent2"/>
          </a:soli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Times New Roman" panose="02020603050405020304" pitchFamily="18" charset="0"/>
              </a:rPr>
              <a:t>Necesidades de </a:t>
            </a:r>
          </a:p>
          <a:p>
            <a:pPr algn="ctr"/>
            <a:r>
              <a:rPr lang="en-US" altLang="en-US" sz="1400" b="1">
                <a:solidFill>
                  <a:schemeClr val="bg1"/>
                </a:solidFill>
                <a:latin typeface="Times New Roman" panose="02020603050405020304" pitchFamily="18" charset="0"/>
              </a:rPr>
              <a:t>los nuevos </a:t>
            </a:r>
          </a:p>
          <a:p>
            <a:pPr algn="ctr"/>
            <a:r>
              <a:rPr lang="en-US" altLang="en-US" sz="1400" b="1">
                <a:solidFill>
                  <a:schemeClr val="bg1"/>
                </a:solidFill>
                <a:latin typeface="Times New Roman" panose="02020603050405020304" pitchFamily="18" charset="0"/>
              </a:rPr>
              <a:t>convertidos</a:t>
            </a:r>
          </a:p>
        </p:txBody>
      </p:sp>
      <p:sp>
        <p:nvSpPr>
          <p:cNvPr id="369680" name="Oval 16"/>
          <p:cNvSpPr>
            <a:spLocks noChangeArrowheads="1"/>
          </p:cNvSpPr>
          <p:nvPr/>
        </p:nvSpPr>
        <p:spPr bwMode="auto">
          <a:xfrm>
            <a:off x="5562600" y="1101725"/>
            <a:ext cx="1600200" cy="914400"/>
          </a:xfrm>
          <a:prstGeom prst="ellipse">
            <a:avLst/>
          </a:prstGeom>
          <a:solidFill>
            <a:srgbClr val="660066"/>
          </a:soli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Times New Roman" panose="02020603050405020304" pitchFamily="18" charset="0"/>
              </a:rPr>
              <a:t>Necesidades de </a:t>
            </a:r>
          </a:p>
          <a:p>
            <a:pPr algn="ctr"/>
            <a:r>
              <a:rPr lang="en-US" altLang="en-US" sz="1400" b="1">
                <a:solidFill>
                  <a:schemeClr val="bg1"/>
                </a:solidFill>
                <a:latin typeface="Times New Roman" panose="02020603050405020304" pitchFamily="18" charset="0"/>
              </a:rPr>
              <a:t>los perdidos en </a:t>
            </a:r>
          </a:p>
          <a:p>
            <a:pPr algn="ctr"/>
            <a:r>
              <a:rPr lang="en-US" altLang="en-US" sz="1400" b="1">
                <a:solidFill>
                  <a:schemeClr val="bg1"/>
                </a:solidFill>
                <a:latin typeface="Times New Roman" panose="02020603050405020304" pitchFamily="18" charset="0"/>
              </a:rPr>
              <a:t>nuestra ciudad</a:t>
            </a:r>
          </a:p>
        </p:txBody>
      </p:sp>
      <p:sp>
        <p:nvSpPr>
          <p:cNvPr id="369681" name="Oval 17"/>
          <p:cNvSpPr>
            <a:spLocks noChangeArrowheads="1"/>
          </p:cNvSpPr>
          <p:nvPr/>
        </p:nvSpPr>
        <p:spPr bwMode="auto">
          <a:xfrm>
            <a:off x="152400" y="7227888"/>
            <a:ext cx="1600200" cy="912812"/>
          </a:xfrm>
          <a:prstGeom prst="ellipse">
            <a:avLst/>
          </a:prstGeom>
          <a:gradFill rotWithShape="1">
            <a:gsLst>
              <a:gs pos="0">
                <a:srgbClr val="FF0000"/>
              </a:gs>
              <a:gs pos="50000">
                <a:srgbClr val="FFFF00"/>
              </a:gs>
              <a:gs pos="100000">
                <a:srgbClr val="FF0000"/>
              </a:gs>
            </a:gsLst>
            <a:lin ang="5400000" scaled="1"/>
          </a:gra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latin typeface="Times New Roman" panose="02020603050405020304" pitchFamily="18" charset="0"/>
              </a:rPr>
              <a:t>Necesidades de </a:t>
            </a:r>
          </a:p>
          <a:p>
            <a:pPr algn="ctr"/>
            <a:r>
              <a:rPr lang="en-US" altLang="en-US" sz="1400" b="1">
                <a:latin typeface="Times New Roman" panose="02020603050405020304" pitchFamily="18" charset="0"/>
              </a:rPr>
              <a:t>la visistas</a:t>
            </a:r>
          </a:p>
        </p:txBody>
      </p:sp>
      <p:sp>
        <p:nvSpPr>
          <p:cNvPr id="369682" name="Oval 18"/>
          <p:cNvSpPr>
            <a:spLocks noChangeArrowheads="1"/>
          </p:cNvSpPr>
          <p:nvPr/>
        </p:nvSpPr>
        <p:spPr bwMode="auto">
          <a:xfrm>
            <a:off x="1905000" y="7227888"/>
            <a:ext cx="1600200" cy="912812"/>
          </a:xfrm>
          <a:prstGeom prst="ellipse">
            <a:avLst/>
          </a:prstGeom>
          <a:gradFill rotWithShape="1">
            <a:gsLst>
              <a:gs pos="0">
                <a:srgbClr val="0000CC"/>
              </a:gs>
              <a:gs pos="50000">
                <a:srgbClr val="FFFF00"/>
              </a:gs>
              <a:gs pos="100000">
                <a:srgbClr val="0000CC"/>
              </a:gs>
            </a:gsLst>
            <a:lin ang="5400000" scaled="1"/>
          </a:gra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latin typeface="Times New Roman" panose="02020603050405020304" pitchFamily="18" charset="0"/>
              </a:rPr>
              <a:t>Necesidades de </a:t>
            </a:r>
          </a:p>
          <a:p>
            <a:pPr algn="ctr"/>
            <a:r>
              <a:rPr lang="en-US" altLang="en-US" sz="1400" b="1">
                <a:latin typeface="Times New Roman" panose="02020603050405020304" pitchFamily="18" charset="0"/>
              </a:rPr>
              <a:t>los nuevos </a:t>
            </a:r>
          </a:p>
          <a:p>
            <a:pPr algn="ctr"/>
            <a:r>
              <a:rPr lang="en-US" altLang="en-US" sz="1400" b="1">
                <a:latin typeface="Times New Roman" panose="02020603050405020304" pitchFamily="18" charset="0"/>
              </a:rPr>
              <a:t>convertidos</a:t>
            </a:r>
            <a:endParaRPr lang="en-US" altLang="en-US" sz="1800" b="1">
              <a:latin typeface="Times New Roman" panose="02020603050405020304" pitchFamily="18" charset="0"/>
            </a:endParaRPr>
          </a:p>
        </p:txBody>
      </p:sp>
      <p:sp>
        <p:nvSpPr>
          <p:cNvPr id="369683" name="Oval 19"/>
          <p:cNvSpPr>
            <a:spLocks noChangeArrowheads="1"/>
          </p:cNvSpPr>
          <p:nvPr/>
        </p:nvSpPr>
        <p:spPr bwMode="auto">
          <a:xfrm>
            <a:off x="3714750" y="7254875"/>
            <a:ext cx="1600200" cy="914400"/>
          </a:xfrm>
          <a:prstGeom prst="ellipse">
            <a:avLst/>
          </a:prstGeom>
          <a:gradFill rotWithShape="1">
            <a:gsLst>
              <a:gs pos="0">
                <a:srgbClr val="006600"/>
              </a:gs>
              <a:gs pos="50000">
                <a:srgbClr val="FFFF00"/>
              </a:gs>
              <a:gs pos="100000">
                <a:srgbClr val="006600"/>
              </a:gs>
            </a:gsLst>
            <a:lin ang="5400000" scaled="1"/>
          </a:gra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400" b="1">
              <a:latin typeface="Times New Roman" panose="02020603050405020304" pitchFamily="18" charset="0"/>
            </a:endParaRPr>
          </a:p>
          <a:p>
            <a:pPr algn="ctr"/>
            <a:endParaRPr lang="en-US" altLang="en-US" b="1">
              <a:latin typeface="Times New Roman" panose="02020603050405020304" pitchFamily="18" charset="0"/>
            </a:endParaRPr>
          </a:p>
          <a:p>
            <a:pPr algn="ctr"/>
            <a:r>
              <a:rPr lang="en-US" altLang="en-US" sz="1400" b="1">
                <a:latin typeface="Times New Roman" panose="02020603050405020304" pitchFamily="18" charset="0"/>
              </a:rPr>
              <a:t>Necesidades </a:t>
            </a:r>
          </a:p>
          <a:p>
            <a:pPr algn="ctr"/>
            <a:r>
              <a:rPr lang="en-US" altLang="en-US" sz="1400" b="1">
                <a:latin typeface="Times New Roman" panose="02020603050405020304" pitchFamily="18" charset="0"/>
              </a:rPr>
              <a:t>de los santos en </a:t>
            </a:r>
          </a:p>
          <a:p>
            <a:pPr algn="ctr"/>
            <a:r>
              <a:rPr lang="en-US" altLang="en-US" sz="1400" b="1">
                <a:latin typeface="Times New Roman" panose="02020603050405020304" pitchFamily="18" charset="0"/>
              </a:rPr>
              <a:t>necesidad, </a:t>
            </a:r>
          </a:p>
          <a:p>
            <a:pPr algn="ctr"/>
            <a:r>
              <a:rPr lang="en-US" altLang="en-US" sz="1400" b="1">
                <a:latin typeface="Times New Roman" panose="02020603050405020304" pitchFamily="18" charset="0"/>
              </a:rPr>
              <a:t>avances</a:t>
            </a:r>
          </a:p>
          <a:p>
            <a:pPr algn="ctr"/>
            <a:endParaRPr lang="en-US" altLang="en-US" sz="1800" b="1"/>
          </a:p>
        </p:txBody>
      </p:sp>
      <p:sp>
        <p:nvSpPr>
          <p:cNvPr id="369684" name="Oval 20"/>
          <p:cNvSpPr>
            <a:spLocks noChangeArrowheads="1"/>
          </p:cNvSpPr>
          <p:nvPr/>
        </p:nvSpPr>
        <p:spPr bwMode="auto">
          <a:xfrm>
            <a:off x="5562600" y="7254875"/>
            <a:ext cx="1600200" cy="914400"/>
          </a:xfrm>
          <a:prstGeom prst="ellipse">
            <a:avLst/>
          </a:prstGeom>
          <a:gradFill rotWithShape="1">
            <a:gsLst>
              <a:gs pos="0">
                <a:srgbClr val="660066"/>
              </a:gs>
              <a:gs pos="50000">
                <a:srgbClr val="FFFF00"/>
              </a:gs>
              <a:gs pos="100000">
                <a:srgbClr val="660066"/>
              </a:gs>
            </a:gsLst>
            <a:lin ang="5400000" scaled="1"/>
          </a:gradFill>
          <a:ln w="5715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latin typeface="Times New Roman" panose="02020603050405020304" pitchFamily="18" charset="0"/>
              </a:rPr>
              <a:t>Necesidades de </a:t>
            </a:r>
          </a:p>
          <a:p>
            <a:pPr algn="ctr"/>
            <a:r>
              <a:rPr lang="en-US" altLang="en-US" sz="1400" b="1">
                <a:latin typeface="Times New Roman" panose="02020603050405020304" pitchFamily="18" charset="0"/>
              </a:rPr>
              <a:t>los perdidos en </a:t>
            </a:r>
          </a:p>
          <a:p>
            <a:pPr algn="ctr"/>
            <a:r>
              <a:rPr lang="en-US" altLang="en-US" sz="1400" b="1">
                <a:latin typeface="Times New Roman" panose="02020603050405020304" pitchFamily="18" charset="0"/>
              </a:rPr>
              <a:t>nuestra ciudad</a:t>
            </a:r>
          </a:p>
        </p:txBody>
      </p:sp>
      <p:sp>
        <p:nvSpPr>
          <p:cNvPr id="369685" name="Text Box 21"/>
          <p:cNvSpPr txBox="1">
            <a:spLocks noChangeArrowheads="1"/>
          </p:cNvSpPr>
          <p:nvPr/>
        </p:nvSpPr>
        <p:spPr bwMode="auto">
          <a:xfrm>
            <a:off x="685800" y="5730875"/>
            <a:ext cx="457200" cy="395288"/>
          </a:xfrm>
          <a:prstGeom prst="rect">
            <a:avLst/>
          </a:prstGeom>
          <a:solidFill>
            <a:srgbClr val="FF0000"/>
          </a:solidFill>
          <a:ln w="28575">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369686" name="Text Box 22"/>
          <p:cNvSpPr txBox="1">
            <a:spLocks noChangeArrowheads="1"/>
          </p:cNvSpPr>
          <p:nvPr/>
        </p:nvSpPr>
        <p:spPr bwMode="auto">
          <a:xfrm>
            <a:off x="2381250" y="5730875"/>
            <a:ext cx="457200" cy="395288"/>
          </a:xfrm>
          <a:prstGeom prst="rect">
            <a:avLst/>
          </a:prstGeom>
          <a:solidFill>
            <a:srgbClr val="0000CC"/>
          </a:solidFill>
          <a:ln w="28575">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369687" name="Text Box 23"/>
          <p:cNvSpPr txBox="1">
            <a:spLocks noChangeArrowheads="1"/>
          </p:cNvSpPr>
          <p:nvPr/>
        </p:nvSpPr>
        <p:spPr bwMode="auto">
          <a:xfrm>
            <a:off x="4191000" y="5730875"/>
            <a:ext cx="457200" cy="395288"/>
          </a:xfrm>
          <a:prstGeom prst="rect">
            <a:avLst/>
          </a:prstGeom>
          <a:solidFill>
            <a:srgbClr val="006600"/>
          </a:solidFill>
          <a:ln w="28575">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369688" name="Text Box 24"/>
          <p:cNvSpPr txBox="1">
            <a:spLocks noChangeArrowheads="1"/>
          </p:cNvSpPr>
          <p:nvPr/>
        </p:nvSpPr>
        <p:spPr bwMode="auto">
          <a:xfrm>
            <a:off x="6038850" y="5730875"/>
            <a:ext cx="457200" cy="395288"/>
          </a:xfrm>
          <a:prstGeom prst="rect">
            <a:avLst/>
          </a:prstGeom>
          <a:solidFill>
            <a:srgbClr val="660066"/>
          </a:solidFill>
          <a:ln w="28575">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1800" b="1"/>
          </a:p>
        </p:txBody>
      </p:sp>
      <p:sp>
        <p:nvSpPr>
          <p:cNvPr id="369689" name="Rectangle 25"/>
          <p:cNvSpPr>
            <a:spLocks noChangeArrowheads="1"/>
          </p:cNvSpPr>
          <p:nvPr/>
        </p:nvSpPr>
        <p:spPr bwMode="auto">
          <a:xfrm>
            <a:off x="344488" y="6416675"/>
            <a:ext cx="228600" cy="228600"/>
          </a:xfrm>
          <a:prstGeom prst="rect">
            <a:avLst/>
          </a:prstGeom>
          <a:solidFill>
            <a:srgbClr val="FF0000"/>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0" name="Rectangle 26"/>
          <p:cNvSpPr>
            <a:spLocks noChangeArrowheads="1"/>
          </p:cNvSpPr>
          <p:nvPr/>
        </p:nvSpPr>
        <p:spPr bwMode="auto">
          <a:xfrm>
            <a:off x="771525" y="6416675"/>
            <a:ext cx="228600" cy="228600"/>
          </a:xfrm>
          <a:prstGeom prst="rect">
            <a:avLst/>
          </a:prstGeom>
          <a:solidFill>
            <a:srgbClr val="FF0000"/>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1" name="Rectangle 27"/>
          <p:cNvSpPr>
            <a:spLocks noChangeArrowheads="1"/>
          </p:cNvSpPr>
          <p:nvPr/>
        </p:nvSpPr>
        <p:spPr bwMode="auto">
          <a:xfrm>
            <a:off x="1228725" y="6416675"/>
            <a:ext cx="228600" cy="228600"/>
          </a:xfrm>
          <a:prstGeom prst="rect">
            <a:avLst/>
          </a:prstGeom>
          <a:solidFill>
            <a:srgbClr val="FF0000"/>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2" name="Rectangle 28"/>
          <p:cNvSpPr>
            <a:spLocks noChangeArrowheads="1"/>
          </p:cNvSpPr>
          <p:nvPr/>
        </p:nvSpPr>
        <p:spPr bwMode="auto">
          <a:xfrm>
            <a:off x="6553200" y="6416675"/>
            <a:ext cx="228600" cy="228600"/>
          </a:xfrm>
          <a:prstGeom prst="rect">
            <a:avLst/>
          </a:prstGeom>
          <a:solidFill>
            <a:srgbClr val="660066"/>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3" name="Rectangle 29"/>
          <p:cNvSpPr>
            <a:spLocks noChangeArrowheads="1"/>
          </p:cNvSpPr>
          <p:nvPr/>
        </p:nvSpPr>
        <p:spPr bwMode="auto">
          <a:xfrm>
            <a:off x="5791200" y="6416675"/>
            <a:ext cx="228600" cy="228600"/>
          </a:xfrm>
          <a:prstGeom prst="rect">
            <a:avLst/>
          </a:prstGeom>
          <a:solidFill>
            <a:srgbClr val="660066"/>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4" name="Rectangle 30"/>
          <p:cNvSpPr>
            <a:spLocks noChangeArrowheads="1"/>
          </p:cNvSpPr>
          <p:nvPr/>
        </p:nvSpPr>
        <p:spPr bwMode="auto">
          <a:xfrm>
            <a:off x="6172200" y="6416675"/>
            <a:ext cx="228600" cy="228600"/>
          </a:xfrm>
          <a:prstGeom prst="rect">
            <a:avLst/>
          </a:prstGeom>
          <a:solidFill>
            <a:srgbClr val="660066"/>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5" name="Rectangle 31"/>
          <p:cNvSpPr>
            <a:spLocks noChangeArrowheads="1"/>
          </p:cNvSpPr>
          <p:nvPr/>
        </p:nvSpPr>
        <p:spPr bwMode="auto">
          <a:xfrm>
            <a:off x="4724400" y="6416675"/>
            <a:ext cx="228600" cy="228600"/>
          </a:xfrm>
          <a:prstGeom prst="rect">
            <a:avLst/>
          </a:prstGeom>
          <a:solidFill>
            <a:srgbClr val="006600"/>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6" name="Rectangle 32"/>
          <p:cNvSpPr>
            <a:spLocks noChangeArrowheads="1"/>
          </p:cNvSpPr>
          <p:nvPr/>
        </p:nvSpPr>
        <p:spPr bwMode="auto">
          <a:xfrm>
            <a:off x="3962400" y="6416675"/>
            <a:ext cx="228600" cy="228600"/>
          </a:xfrm>
          <a:prstGeom prst="rect">
            <a:avLst/>
          </a:prstGeom>
          <a:solidFill>
            <a:srgbClr val="006600"/>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7" name="Rectangle 33"/>
          <p:cNvSpPr>
            <a:spLocks noChangeArrowheads="1"/>
          </p:cNvSpPr>
          <p:nvPr/>
        </p:nvSpPr>
        <p:spPr bwMode="auto">
          <a:xfrm>
            <a:off x="4343400" y="6416675"/>
            <a:ext cx="228600" cy="228600"/>
          </a:xfrm>
          <a:prstGeom prst="rect">
            <a:avLst/>
          </a:prstGeom>
          <a:solidFill>
            <a:srgbClr val="006600"/>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8" name="Rectangle 34"/>
          <p:cNvSpPr>
            <a:spLocks noChangeArrowheads="1"/>
          </p:cNvSpPr>
          <p:nvPr/>
        </p:nvSpPr>
        <p:spPr bwMode="auto">
          <a:xfrm>
            <a:off x="2133600" y="6416675"/>
            <a:ext cx="228600" cy="228600"/>
          </a:xfrm>
          <a:prstGeom prst="rect">
            <a:avLst/>
          </a:prstGeom>
          <a:solidFill>
            <a:srgbClr val="0000CC"/>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699" name="Rectangle 35"/>
          <p:cNvSpPr>
            <a:spLocks noChangeArrowheads="1"/>
          </p:cNvSpPr>
          <p:nvPr/>
        </p:nvSpPr>
        <p:spPr bwMode="auto">
          <a:xfrm>
            <a:off x="2514600" y="6416675"/>
            <a:ext cx="228600" cy="228600"/>
          </a:xfrm>
          <a:prstGeom prst="rect">
            <a:avLst/>
          </a:prstGeom>
          <a:solidFill>
            <a:srgbClr val="0000CC"/>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369700" name="Rectangle 36"/>
          <p:cNvSpPr>
            <a:spLocks noChangeArrowheads="1"/>
          </p:cNvSpPr>
          <p:nvPr/>
        </p:nvSpPr>
        <p:spPr bwMode="auto">
          <a:xfrm>
            <a:off x="2895600" y="6416675"/>
            <a:ext cx="228600" cy="228600"/>
          </a:xfrm>
          <a:prstGeom prst="rect">
            <a:avLst/>
          </a:prstGeom>
          <a:solidFill>
            <a:srgbClr val="0000CC"/>
          </a:solidFill>
          <a:ln w="28575">
            <a:solidFill>
              <a:schemeClr val="tx1"/>
            </a:solidFill>
            <a:miter lim="800000"/>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590885" name="Line 37"/>
          <p:cNvSpPr>
            <a:spLocks noChangeShapeType="1"/>
          </p:cNvSpPr>
          <p:nvPr/>
        </p:nvSpPr>
        <p:spPr bwMode="auto">
          <a:xfrm flipH="1">
            <a:off x="1219200" y="5045075"/>
            <a:ext cx="12954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86" name="Line 38"/>
          <p:cNvSpPr>
            <a:spLocks noChangeShapeType="1"/>
          </p:cNvSpPr>
          <p:nvPr/>
        </p:nvSpPr>
        <p:spPr bwMode="auto">
          <a:xfrm>
            <a:off x="5029200" y="5045075"/>
            <a:ext cx="971550" cy="619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87" name="Line 39"/>
          <p:cNvSpPr>
            <a:spLocks noChangeShapeType="1"/>
          </p:cNvSpPr>
          <p:nvPr/>
        </p:nvSpPr>
        <p:spPr bwMode="auto">
          <a:xfrm flipH="1">
            <a:off x="2590800" y="5121275"/>
            <a:ext cx="6096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88" name="Line 40"/>
          <p:cNvSpPr>
            <a:spLocks noChangeShapeType="1"/>
          </p:cNvSpPr>
          <p:nvPr/>
        </p:nvSpPr>
        <p:spPr bwMode="auto">
          <a:xfrm>
            <a:off x="4038600" y="5045075"/>
            <a:ext cx="3810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89" name="Line 41"/>
          <p:cNvSpPr>
            <a:spLocks noChangeShapeType="1"/>
          </p:cNvSpPr>
          <p:nvPr/>
        </p:nvSpPr>
        <p:spPr bwMode="auto">
          <a:xfrm flipH="1">
            <a:off x="485775" y="6164263"/>
            <a:ext cx="228600"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0" name="Line 42"/>
          <p:cNvSpPr>
            <a:spLocks noChangeShapeType="1"/>
          </p:cNvSpPr>
          <p:nvPr/>
        </p:nvSpPr>
        <p:spPr bwMode="auto">
          <a:xfrm>
            <a:off x="6288088" y="61690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1" name="Line 43"/>
          <p:cNvSpPr>
            <a:spLocks noChangeShapeType="1"/>
          </p:cNvSpPr>
          <p:nvPr/>
        </p:nvSpPr>
        <p:spPr bwMode="auto">
          <a:xfrm>
            <a:off x="6477000" y="6159500"/>
            <a:ext cx="152400" cy="209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2" name="Line 44"/>
          <p:cNvSpPr>
            <a:spLocks noChangeShapeType="1"/>
          </p:cNvSpPr>
          <p:nvPr/>
        </p:nvSpPr>
        <p:spPr bwMode="auto">
          <a:xfrm>
            <a:off x="1085850" y="6159500"/>
            <a:ext cx="203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3" name="Line 45"/>
          <p:cNvSpPr>
            <a:spLocks noChangeShapeType="1"/>
          </p:cNvSpPr>
          <p:nvPr/>
        </p:nvSpPr>
        <p:spPr bwMode="auto">
          <a:xfrm flipH="1">
            <a:off x="5924550" y="6159500"/>
            <a:ext cx="17145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4" name="Line 46"/>
          <p:cNvSpPr>
            <a:spLocks noChangeShapeType="1"/>
          </p:cNvSpPr>
          <p:nvPr/>
        </p:nvSpPr>
        <p:spPr bwMode="auto">
          <a:xfrm flipH="1">
            <a:off x="2243138" y="6159500"/>
            <a:ext cx="185737"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5" name="Line 47"/>
          <p:cNvSpPr>
            <a:spLocks noChangeShapeType="1"/>
          </p:cNvSpPr>
          <p:nvPr/>
        </p:nvSpPr>
        <p:spPr bwMode="auto">
          <a:xfrm>
            <a:off x="2819400" y="6149975"/>
            <a:ext cx="152400"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6" name="Line 48"/>
          <p:cNvSpPr>
            <a:spLocks noChangeShapeType="1"/>
          </p:cNvSpPr>
          <p:nvPr/>
        </p:nvSpPr>
        <p:spPr bwMode="auto">
          <a:xfrm flipH="1">
            <a:off x="4078288" y="6159500"/>
            <a:ext cx="188912"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7" name="Line 49"/>
          <p:cNvSpPr>
            <a:spLocks noChangeShapeType="1"/>
          </p:cNvSpPr>
          <p:nvPr/>
        </p:nvSpPr>
        <p:spPr bwMode="auto">
          <a:xfrm>
            <a:off x="4438650" y="61595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8" name="Line 50"/>
          <p:cNvSpPr>
            <a:spLocks noChangeShapeType="1"/>
          </p:cNvSpPr>
          <p:nvPr/>
        </p:nvSpPr>
        <p:spPr bwMode="auto">
          <a:xfrm>
            <a:off x="4600575" y="6149975"/>
            <a:ext cx="185738"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899" name="Line 51"/>
          <p:cNvSpPr>
            <a:spLocks noChangeShapeType="1"/>
          </p:cNvSpPr>
          <p:nvPr/>
        </p:nvSpPr>
        <p:spPr bwMode="auto">
          <a:xfrm>
            <a:off x="990600" y="2073275"/>
            <a:ext cx="16764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00" name="Line 52"/>
          <p:cNvSpPr>
            <a:spLocks noChangeShapeType="1"/>
          </p:cNvSpPr>
          <p:nvPr/>
        </p:nvSpPr>
        <p:spPr bwMode="auto">
          <a:xfrm>
            <a:off x="2819400" y="2073275"/>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01" name="Line 53"/>
          <p:cNvSpPr>
            <a:spLocks noChangeShapeType="1"/>
          </p:cNvSpPr>
          <p:nvPr/>
        </p:nvSpPr>
        <p:spPr bwMode="auto">
          <a:xfrm flipH="1">
            <a:off x="4114800" y="2073275"/>
            <a:ext cx="304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02" name="Line 54"/>
          <p:cNvSpPr>
            <a:spLocks noChangeShapeType="1"/>
          </p:cNvSpPr>
          <p:nvPr/>
        </p:nvSpPr>
        <p:spPr bwMode="auto">
          <a:xfrm flipH="1">
            <a:off x="4800600" y="2073275"/>
            <a:ext cx="15240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19" name="Text Box 55"/>
          <p:cNvSpPr txBox="1">
            <a:spLocks noChangeArrowheads="1"/>
          </p:cNvSpPr>
          <p:nvPr/>
        </p:nvSpPr>
        <p:spPr bwMode="auto">
          <a:xfrm>
            <a:off x="812800" y="2209800"/>
            <a:ext cx="590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i="1">
                <a:solidFill>
                  <a:srgbClr val="FF0000"/>
                </a:solidFill>
              </a:rPr>
              <a:t>N e c e s i d a d e s   I d e n t i f i c a d a s</a:t>
            </a:r>
          </a:p>
        </p:txBody>
      </p:sp>
      <p:sp>
        <p:nvSpPr>
          <p:cNvPr id="369720" name="Text Box 56"/>
          <p:cNvSpPr txBox="1">
            <a:spLocks noChangeArrowheads="1"/>
          </p:cNvSpPr>
          <p:nvPr/>
        </p:nvSpPr>
        <p:spPr bwMode="auto">
          <a:xfrm>
            <a:off x="3752850" y="1044575"/>
            <a:ext cx="1524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latin typeface="Times New Roman" panose="02020603050405020304" pitchFamily="18" charset="0"/>
            </a:endParaRPr>
          </a:p>
          <a:p>
            <a:pPr algn="ctr"/>
            <a:r>
              <a:rPr lang="en-US" altLang="en-US" sz="1400" b="1">
                <a:solidFill>
                  <a:schemeClr val="bg1"/>
                </a:solidFill>
                <a:latin typeface="Times New Roman" panose="02020603050405020304" pitchFamily="18" charset="0"/>
              </a:rPr>
              <a:t>Necesidades de los santos en pruebas,</a:t>
            </a:r>
          </a:p>
          <a:p>
            <a:pPr algn="ctr"/>
            <a:r>
              <a:rPr lang="en-US" altLang="en-US" sz="1400" b="1">
                <a:solidFill>
                  <a:schemeClr val="bg1"/>
                </a:solidFill>
                <a:latin typeface="Times New Roman" panose="02020603050405020304" pitchFamily="18" charset="0"/>
              </a:rPr>
              <a:t>avances</a:t>
            </a:r>
            <a:endParaRPr lang="en-US" altLang="en-US" sz="800" b="1">
              <a:solidFill>
                <a:schemeClr val="bg1"/>
              </a:solidFill>
              <a:latin typeface="Times New Roman" panose="02020603050405020304" pitchFamily="18" charset="0"/>
            </a:endParaRPr>
          </a:p>
        </p:txBody>
      </p:sp>
      <p:sp>
        <p:nvSpPr>
          <p:cNvPr id="590905" name="Line 57"/>
          <p:cNvSpPr>
            <a:spLocks noChangeShapeType="1"/>
          </p:cNvSpPr>
          <p:nvPr/>
        </p:nvSpPr>
        <p:spPr bwMode="auto">
          <a:xfrm>
            <a:off x="877888" y="6692900"/>
            <a:ext cx="0" cy="4857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06" name="Line 58"/>
          <p:cNvSpPr>
            <a:spLocks noChangeShapeType="1"/>
          </p:cNvSpPr>
          <p:nvPr/>
        </p:nvSpPr>
        <p:spPr bwMode="auto">
          <a:xfrm>
            <a:off x="2638425" y="668337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23" name="Text Box 59"/>
          <p:cNvSpPr txBox="1">
            <a:spLocks noChangeArrowheads="1"/>
          </p:cNvSpPr>
          <p:nvPr/>
        </p:nvSpPr>
        <p:spPr bwMode="auto">
          <a:xfrm>
            <a:off x="1828800" y="5273675"/>
            <a:ext cx="383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i="1">
                <a:solidFill>
                  <a:srgbClr val="0000CC"/>
                </a:solidFill>
              </a:rPr>
              <a:t>E q u i p o s   r e u n i d o s</a:t>
            </a:r>
          </a:p>
        </p:txBody>
      </p:sp>
      <p:sp>
        <p:nvSpPr>
          <p:cNvPr id="369724" name="Text Box 60"/>
          <p:cNvSpPr txBox="1">
            <a:spLocks noChangeArrowheads="1"/>
          </p:cNvSpPr>
          <p:nvPr/>
        </p:nvSpPr>
        <p:spPr bwMode="auto">
          <a:xfrm>
            <a:off x="654050" y="670242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i="1">
                <a:solidFill>
                  <a:srgbClr val="006600"/>
                </a:solidFill>
              </a:rPr>
              <a:t>N e c e s i d a d e s   s u p l i d a s</a:t>
            </a:r>
            <a:endParaRPr lang="en-US" altLang="en-US" sz="2400" b="1" i="1">
              <a:solidFill>
                <a:srgbClr val="006600"/>
              </a:solidFill>
            </a:endParaRPr>
          </a:p>
        </p:txBody>
      </p:sp>
      <p:sp>
        <p:nvSpPr>
          <p:cNvPr id="369725" name="Text Box 61"/>
          <p:cNvSpPr txBox="1">
            <a:spLocks noChangeArrowheads="1"/>
          </p:cNvSpPr>
          <p:nvPr/>
        </p:nvSpPr>
        <p:spPr bwMode="auto">
          <a:xfrm>
            <a:off x="5943600" y="3030538"/>
            <a:ext cx="1046163" cy="1139825"/>
          </a:xfrm>
          <a:prstGeom prst="rect">
            <a:avLst/>
          </a:prstGeom>
          <a:gradFill rotWithShape="1">
            <a:gsLst>
              <a:gs pos="0">
                <a:srgbClr val="FF0000"/>
              </a:gs>
              <a:gs pos="50000">
                <a:srgbClr val="0000CC"/>
              </a:gs>
              <a:gs pos="100000">
                <a:srgbClr val="FF0000"/>
              </a:gs>
            </a:gsLst>
            <a:lin ang="2700000" scaled="1"/>
          </a:gradFill>
          <a:ln w="3810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100">
                <a:solidFill>
                  <a:srgbClr val="FFFF00"/>
                </a:solidFill>
              </a:rPr>
              <a:t>Director del Ministerio de oración y cuidados</a:t>
            </a:r>
            <a:endParaRPr lang="en-US" altLang="en-US" sz="700" b="1">
              <a:solidFill>
                <a:srgbClr val="FFFF00"/>
              </a:solidFill>
            </a:endParaRPr>
          </a:p>
        </p:txBody>
      </p:sp>
      <p:sp>
        <p:nvSpPr>
          <p:cNvPr id="590910" name="Line 62"/>
          <p:cNvSpPr>
            <a:spLocks noChangeShapeType="1"/>
          </p:cNvSpPr>
          <p:nvPr/>
        </p:nvSpPr>
        <p:spPr bwMode="auto">
          <a:xfrm>
            <a:off x="192088" y="3135313"/>
            <a:ext cx="161766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27" name="Text Box 63"/>
          <p:cNvSpPr txBox="1">
            <a:spLocks noChangeArrowheads="1"/>
          </p:cNvSpPr>
          <p:nvPr/>
        </p:nvSpPr>
        <p:spPr bwMode="auto">
          <a:xfrm>
            <a:off x="1295400" y="8239125"/>
            <a:ext cx="4876800" cy="1076325"/>
          </a:xfrm>
          <a:prstGeom prst="rect">
            <a:avLst/>
          </a:prstGeom>
          <a:solidFill>
            <a:srgbClr val="FFFF00"/>
          </a:solidFill>
          <a:ln w="38100">
            <a:solidFill>
              <a:srgbClr val="FF0000"/>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0000"/>
                </a:solidFill>
              </a:rPr>
              <a:t>M i n i s t e r i o   I n t e n c i o n a l:</a:t>
            </a:r>
          </a:p>
          <a:p>
            <a:pPr algn="ctr"/>
            <a:endParaRPr lang="en-US" altLang="en-US" sz="200">
              <a:solidFill>
                <a:srgbClr val="FF0000"/>
              </a:solidFill>
            </a:endParaRPr>
          </a:p>
          <a:p>
            <a:pPr algn="ctr"/>
            <a:endParaRPr lang="en-US" altLang="en-US" sz="100">
              <a:solidFill>
                <a:srgbClr val="FF0000"/>
              </a:solidFill>
            </a:endParaRPr>
          </a:p>
          <a:p>
            <a:pPr algn="ctr"/>
            <a:r>
              <a:rPr lang="en-US" altLang="en-US" sz="1200">
                <a:solidFill>
                  <a:srgbClr val="006600"/>
                </a:solidFill>
              </a:rPr>
              <a:t>Conectar los problemas con las soluciones</a:t>
            </a:r>
          </a:p>
          <a:p>
            <a:pPr algn="ctr"/>
            <a:endParaRPr lang="en-US" altLang="en-US" sz="200">
              <a:solidFill>
                <a:srgbClr val="006600"/>
              </a:solidFill>
            </a:endParaRPr>
          </a:p>
          <a:p>
            <a:pPr algn="ctr"/>
            <a:r>
              <a:rPr lang="en-US" altLang="en-US" sz="1100">
                <a:solidFill>
                  <a:srgbClr val="0000CC"/>
                </a:solidFill>
              </a:rPr>
              <a:t>Conectar a la gente con la gente a través de </a:t>
            </a:r>
          </a:p>
          <a:p>
            <a:pPr algn="ctr"/>
            <a:r>
              <a:rPr lang="en-US" altLang="en-US" sz="1100">
                <a:solidFill>
                  <a:srgbClr val="FF0000"/>
                </a:solidFill>
              </a:rPr>
              <a:t>Relaciones personales</a:t>
            </a:r>
          </a:p>
          <a:p>
            <a:pPr algn="ctr"/>
            <a:r>
              <a:rPr lang="en-US" altLang="en-US" sz="1100">
                <a:solidFill>
                  <a:srgbClr val="0000CC"/>
                </a:solidFill>
              </a:rPr>
              <a:t>El amor de Dios fluye a través de las </a:t>
            </a:r>
            <a:r>
              <a:rPr lang="en-US" altLang="en-US" sz="1100">
                <a:solidFill>
                  <a:srgbClr val="FF0000"/>
                </a:solidFill>
              </a:rPr>
              <a:t>Relaciones</a:t>
            </a:r>
            <a:endParaRPr lang="en-US" altLang="en-US" sz="200">
              <a:solidFill>
                <a:srgbClr val="FF0000"/>
              </a:solidFill>
            </a:endParaRPr>
          </a:p>
        </p:txBody>
      </p:sp>
      <p:sp>
        <p:nvSpPr>
          <p:cNvPr id="590912" name="Line 64"/>
          <p:cNvSpPr>
            <a:spLocks noChangeShapeType="1"/>
          </p:cNvSpPr>
          <p:nvPr/>
        </p:nvSpPr>
        <p:spPr bwMode="auto">
          <a:xfrm>
            <a:off x="3810000" y="3425825"/>
            <a:ext cx="0" cy="16192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13" name="Line 66"/>
          <p:cNvSpPr>
            <a:spLocks noChangeShapeType="1"/>
          </p:cNvSpPr>
          <p:nvPr/>
        </p:nvSpPr>
        <p:spPr bwMode="auto">
          <a:xfrm flipV="1">
            <a:off x="3810000" y="3092450"/>
            <a:ext cx="0" cy="38100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14" name="Line 67"/>
          <p:cNvSpPr>
            <a:spLocks noChangeShapeType="1"/>
          </p:cNvSpPr>
          <p:nvPr/>
        </p:nvSpPr>
        <p:spPr bwMode="auto">
          <a:xfrm>
            <a:off x="5449888" y="3597275"/>
            <a:ext cx="457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15" name="Line 68"/>
          <p:cNvSpPr>
            <a:spLocks noChangeShapeType="1"/>
          </p:cNvSpPr>
          <p:nvPr/>
        </p:nvSpPr>
        <p:spPr bwMode="auto">
          <a:xfrm>
            <a:off x="1828800" y="4054475"/>
            <a:ext cx="381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32" name="Text Box 69"/>
          <p:cNvSpPr txBox="1">
            <a:spLocks noChangeArrowheads="1"/>
          </p:cNvSpPr>
          <p:nvPr/>
        </p:nvSpPr>
        <p:spPr bwMode="auto">
          <a:xfrm>
            <a:off x="1138238" y="174625"/>
            <a:ext cx="4729162" cy="679450"/>
          </a:xfrm>
          <a:prstGeom prst="rect">
            <a:avLst/>
          </a:prstGeom>
          <a:solidFill>
            <a:srgbClr val="FFFF00"/>
          </a:solidFill>
          <a:ln w="38100">
            <a:solidFill>
              <a:schemeClr val="tx1"/>
            </a:solidFill>
            <a:miter lim="800000"/>
            <a:headEnd/>
            <a:tailEnd/>
          </a:ln>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0000"/>
                </a:solidFill>
              </a:rPr>
              <a:t>AVIVAMIENTO </a:t>
            </a:r>
            <a:r>
              <a:rPr lang="en-US" altLang="en-US" sz="2000"/>
              <a:t>Y </a:t>
            </a:r>
            <a:r>
              <a:rPr lang="en-US" altLang="en-US" sz="2000">
                <a:solidFill>
                  <a:srgbClr val="0000CC"/>
                </a:solidFill>
              </a:rPr>
              <a:t>EVANGELISMO</a:t>
            </a:r>
          </a:p>
          <a:p>
            <a:pPr algn="ctr"/>
            <a:r>
              <a:rPr lang="en-US" altLang="en-US" sz="1600"/>
              <a:t>A través de los dos brazos de la iglesia</a:t>
            </a:r>
            <a:r>
              <a:rPr lang="en-US" altLang="en-US" sz="1600" b="1"/>
              <a:t>   </a:t>
            </a:r>
          </a:p>
        </p:txBody>
      </p:sp>
      <p:sp>
        <p:nvSpPr>
          <p:cNvPr id="590917" name="Line 70"/>
          <p:cNvSpPr>
            <a:spLocks noChangeShapeType="1"/>
          </p:cNvSpPr>
          <p:nvPr/>
        </p:nvSpPr>
        <p:spPr bwMode="auto">
          <a:xfrm>
            <a:off x="4438650" y="668337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18" name="Line 71"/>
          <p:cNvSpPr>
            <a:spLocks noChangeShapeType="1"/>
          </p:cNvSpPr>
          <p:nvPr/>
        </p:nvSpPr>
        <p:spPr bwMode="auto">
          <a:xfrm>
            <a:off x="6288088" y="6683375"/>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35" name="Text Box 72"/>
          <p:cNvSpPr txBox="1">
            <a:spLocks noChangeArrowheads="1"/>
          </p:cNvSpPr>
          <p:nvPr/>
        </p:nvSpPr>
        <p:spPr bwMode="auto">
          <a:xfrm rot="2124590">
            <a:off x="5842000" y="285750"/>
            <a:ext cx="14462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0000CC"/>
                </a:solidFill>
              </a:rPr>
              <a:t>Evangelismo</a:t>
            </a:r>
          </a:p>
          <a:p>
            <a:pPr algn="ctr"/>
            <a:r>
              <a:rPr lang="en-US" altLang="en-US" sz="1200">
                <a:solidFill>
                  <a:srgbClr val="0000CC"/>
                </a:solidFill>
              </a:rPr>
              <a:t>es para el pecador</a:t>
            </a:r>
          </a:p>
        </p:txBody>
      </p:sp>
      <p:sp>
        <p:nvSpPr>
          <p:cNvPr id="369736" name="Text Box 73"/>
          <p:cNvSpPr txBox="1">
            <a:spLocks noChangeArrowheads="1"/>
          </p:cNvSpPr>
          <p:nvPr/>
        </p:nvSpPr>
        <p:spPr bwMode="auto">
          <a:xfrm rot="-2461588">
            <a:off x="3175" y="346075"/>
            <a:ext cx="1270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0000"/>
                </a:solidFill>
              </a:rPr>
              <a:t>Avivamiento </a:t>
            </a:r>
          </a:p>
          <a:p>
            <a:pPr algn="ctr"/>
            <a:r>
              <a:rPr lang="en-US" altLang="en-US" sz="1200">
                <a:solidFill>
                  <a:srgbClr val="FF0000"/>
                </a:solidFill>
              </a:rPr>
              <a:t>es para </a:t>
            </a:r>
          </a:p>
          <a:p>
            <a:pPr algn="ctr"/>
            <a:r>
              <a:rPr lang="en-US" altLang="en-US" sz="1200">
                <a:solidFill>
                  <a:srgbClr val="FF0000"/>
                </a:solidFill>
              </a:rPr>
              <a:t>el santo</a:t>
            </a:r>
          </a:p>
        </p:txBody>
      </p:sp>
      <p:sp>
        <p:nvSpPr>
          <p:cNvPr id="369737" name="Text Box 75"/>
          <p:cNvSpPr txBox="1">
            <a:spLocks noChangeArrowheads="1"/>
          </p:cNvSpPr>
          <p:nvPr/>
        </p:nvSpPr>
        <p:spPr bwMode="auto">
          <a:xfrm rot="2187405">
            <a:off x="-82550" y="8380413"/>
            <a:ext cx="14462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0000"/>
                </a:solidFill>
              </a:rPr>
              <a:t>Encuentra </a:t>
            </a:r>
          </a:p>
          <a:p>
            <a:pPr algn="ctr"/>
            <a:r>
              <a:rPr lang="en-US" altLang="en-US" sz="1200">
                <a:solidFill>
                  <a:srgbClr val="FF0000"/>
                </a:solidFill>
              </a:rPr>
              <a:t>una necesidad </a:t>
            </a:r>
          </a:p>
          <a:p>
            <a:pPr algn="ctr"/>
            <a:r>
              <a:rPr lang="en-US" altLang="en-US" sz="1200">
                <a:solidFill>
                  <a:srgbClr val="FF0000"/>
                </a:solidFill>
              </a:rPr>
              <a:t>y súplela</a:t>
            </a:r>
          </a:p>
        </p:txBody>
      </p:sp>
      <p:sp>
        <p:nvSpPr>
          <p:cNvPr id="369738" name="Text Box 76"/>
          <p:cNvSpPr txBox="1">
            <a:spLocks noChangeArrowheads="1"/>
          </p:cNvSpPr>
          <p:nvPr/>
        </p:nvSpPr>
        <p:spPr bwMode="auto">
          <a:xfrm rot="-2539457">
            <a:off x="6259513" y="8520113"/>
            <a:ext cx="11160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0000"/>
                </a:solidFill>
              </a:rPr>
              <a:t>Encuentra </a:t>
            </a:r>
          </a:p>
          <a:p>
            <a:pPr algn="ctr"/>
            <a:r>
              <a:rPr lang="en-US" altLang="en-US" sz="1200">
                <a:solidFill>
                  <a:srgbClr val="FF0000"/>
                </a:solidFill>
              </a:rPr>
              <a:t>una herida </a:t>
            </a:r>
          </a:p>
          <a:p>
            <a:pPr algn="ctr"/>
            <a:r>
              <a:rPr lang="en-US" altLang="en-US" sz="1200">
                <a:solidFill>
                  <a:srgbClr val="FF0000"/>
                </a:solidFill>
              </a:rPr>
              <a:t>y sánala</a:t>
            </a:r>
          </a:p>
        </p:txBody>
      </p:sp>
      <p:sp>
        <p:nvSpPr>
          <p:cNvPr id="590923" name="Line 77"/>
          <p:cNvSpPr>
            <a:spLocks noChangeShapeType="1"/>
          </p:cNvSpPr>
          <p:nvPr/>
        </p:nvSpPr>
        <p:spPr bwMode="auto">
          <a:xfrm flipH="1" flipV="1">
            <a:off x="6440488" y="4149725"/>
            <a:ext cx="0" cy="381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40" name="Text Box 78"/>
          <p:cNvSpPr txBox="1">
            <a:spLocks noChangeArrowheads="1"/>
          </p:cNvSpPr>
          <p:nvPr/>
        </p:nvSpPr>
        <p:spPr bwMode="auto">
          <a:xfrm>
            <a:off x="6986588" y="2835275"/>
            <a:ext cx="3286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0000"/>
                </a:solidFill>
              </a:rPr>
              <a:t>C</a:t>
            </a:r>
          </a:p>
          <a:p>
            <a:endParaRPr lang="en-US" altLang="en-US" sz="800">
              <a:solidFill>
                <a:srgbClr val="FF0000"/>
              </a:solidFill>
            </a:endParaRPr>
          </a:p>
          <a:p>
            <a:r>
              <a:rPr lang="en-US" altLang="en-US" sz="1200">
                <a:solidFill>
                  <a:srgbClr val="FF0000"/>
                </a:solidFill>
              </a:rPr>
              <a:t>O</a:t>
            </a:r>
          </a:p>
          <a:p>
            <a:endParaRPr lang="en-US" altLang="en-US" sz="800">
              <a:solidFill>
                <a:srgbClr val="FF0000"/>
              </a:solidFill>
            </a:endParaRPr>
          </a:p>
          <a:p>
            <a:r>
              <a:rPr lang="en-US" altLang="en-US" sz="1200">
                <a:solidFill>
                  <a:srgbClr val="FF0000"/>
                </a:solidFill>
              </a:rPr>
              <a:t>M</a:t>
            </a:r>
          </a:p>
          <a:p>
            <a:endParaRPr lang="en-US" altLang="en-US" sz="800">
              <a:solidFill>
                <a:srgbClr val="FF0000"/>
              </a:solidFill>
            </a:endParaRPr>
          </a:p>
          <a:p>
            <a:r>
              <a:rPr lang="en-US" altLang="en-US" sz="1200">
                <a:solidFill>
                  <a:srgbClr val="FF0000"/>
                </a:solidFill>
              </a:rPr>
              <a:t>U</a:t>
            </a:r>
          </a:p>
          <a:p>
            <a:endParaRPr lang="en-US" altLang="en-US" sz="800">
              <a:solidFill>
                <a:srgbClr val="FF0000"/>
              </a:solidFill>
            </a:endParaRPr>
          </a:p>
          <a:p>
            <a:r>
              <a:rPr lang="en-US" altLang="en-US" sz="1200">
                <a:solidFill>
                  <a:srgbClr val="FF0000"/>
                </a:solidFill>
              </a:rPr>
              <a:t>N</a:t>
            </a:r>
          </a:p>
          <a:p>
            <a:endParaRPr lang="en-US" altLang="en-US" sz="800">
              <a:solidFill>
                <a:srgbClr val="FF0000"/>
              </a:solidFill>
            </a:endParaRPr>
          </a:p>
          <a:p>
            <a:r>
              <a:rPr lang="en-US" altLang="en-US" sz="1200">
                <a:solidFill>
                  <a:srgbClr val="FF0000"/>
                </a:solidFill>
              </a:rPr>
              <a:t>I</a:t>
            </a:r>
          </a:p>
          <a:p>
            <a:endParaRPr lang="en-US" altLang="en-US" sz="800">
              <a:solidFill>
                <a:srgbClr val="FF0000"/>
              </a:solidFill>
            </a:endParaRPr>
          </a:p>
          <a:p>
            <a:r>
              <a:rPr lang="en-US" altLang="en-US" sz="1200">
                <a:solidFill>
                  <a:srgbClr val="FF0000"/>
                </a:solidFill>
              </a:rPr>
              <a:t>C</a:t>
            </a:r>
          </a:p>
          <a:p>
            <a:endParaRPr lang="en-US" altLang="en-US" sz="800">
              <a:solidFill>
                <a:srgbClr val="FF0000"/>
              </a:solidFill>
            </a:endParaRPr>
          </a:p>
          <a:p>
            <a:r>
              <a:rPr lang="en-US" altLang="en-US" sz="1200">
                <a:solidFill>
                  <a:srgbClr val="FF0000"/>
                </a:solidFill>
              </a:rPr>
              <a:t>A</a:t>
            </a:r>
          </a:p>
          <a:p>
            <a:endParaRPr lang="en-US" altLang="en-US" sz="800">
              <a:solidFill>
                <a:srgbClr val="FF0000"/>
              </a:solidFill>
            </a:endParaRPr>
          </a:p>
          <a:p>
            <a:r>
              <a:rPr lang="en-US" altLang="en-US" sz="1200">
                <a:solidFill>
                  <a:srgbClr val="FF0000"/>
                </a:solidFill>
              </a:rPr>
              <a:t>C</a:t>
            </a:r>
          </a:p>
          <a:p>
            <a:endParaRPr lang="en-US" altLang="en-US" sz="800">
              <a:solidFill>
                <a:srgbClr val="FF0000"/>
              </a:solidFill>
            </a:endParaRPr>
          </a:p>
          <a:p>
            <a:r>
              <a:rPr lang="en-US" altLang="en-US" sz="1200">
                <a:solidFill>
                  <a:srgbClr val="FF0000"/>
                </a:solidFill>
              </a:rPr>
              <a:t>I</a:t>
            </a:r>
          </a:p>
          <a:p>
            <a:endParaRPr lang="en-US" altLang="en-US" sz="800">
              <a:solidFill>
                <a:srgbClr val="FF0000"/>
              </a:solidFill>
            </a:endParaRPr>
          </a:p>
          <a:p>
            <a:r>
              <a:rPr lang="en-US" altLang="en-US" sz="1200">
                <a:solidFill>
                  <a:srgbClr val="FF0000"/>
                </a:solidFill>
              </a:rPr>
              <a:t>Ó</a:t>
            </a:r>
          </a:p>
          <a:p>
            <a:endParaRPr lang="en-US" altLang="en-US" sz="800">
              <a:solidFill>
                <a:srgbClr val="FF0000"/>
              </a:solidFill>
            </a:endParaRPr>
          </a:p>
          <a:p>
            <a:r>
              <a:rPr lang="en-US" altLang="en-US" sz="1200">
                <a:solidFill>
                  <a:srgbClr val="FF0000"/>
                </a:solidFill>
              </a:rPr>
              <a:t>N</a:t>
            </a:r>
          </a:p>
          <a:p>
            <a:endParaRPr lang="en-US" altLang="en-US" sz="1200"/>
          </a:p>
        </p:txBody>
      </p:sp>
      <p:sp>
        <p:nvSpPr>
          <p:cNvPr id="590925" name="Line 79"/>
          <p:cNvSpPr>
            <a:spLocks noChangeShapeType="1"/>
          </p:cNvSpPr>
          <p:nvPr/>
        </p:nvSpPr>
        <p:spPr bwMode="auto">
          <a:xfrm flipV="1">
            <a:off x="7137400" y="1958975"/>
            <a:ext cx="0" cy="825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26" name="Line 80"/>
          <p:cNvSpPr>
            <a:spLocks noChangeShapeType="1"/>
          </p:cNvSpPr>
          <p:nvPr/>
        </p:nvSpPr>
        <p:spPr bwMode="auto">
          <a:xfrm>
            <a:off x="7151688" y="6746875"/>
            <a:ext cx="0" cy="7747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27" name="Line 81"/>
          <p:cNvSpPr>
            <a:spLocks noChangeShapeType="1"/>
          </p:cNvSpPr>
          <p:nvPr/>
        </p:nvSpPr>
        <p:spPr bwMode="auto">
          <a:xfrm>
            <a:off x="5449888" y="4740275"/>
            <a:ext cx="646112"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44" name="Text Box 82"/>
          <p:cNvSpPr txBox="1">
            <a:spLocks noChangeArrowheads="1"/>
          </p:cNvSpPr>
          <p:nvPr/>
        </p:nvSpPr>
        <p:spPr bwMode="auto">
          <a:xfrm>
            <a:off x="1306513" y="5746750"/>
            <a:ext cx="1009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900">
                <a:solidFill>
                  <a:srgbClr val="FF3300"/>
                </a:solidFill>
              </a:rPr>
              <a:t>Equipos </a:t>
            </a:r>
          </a:p>
          <a:p>
            <a:pPr algn="ctr"/>
            <a:r>
              <a:rPr lang="en-US" altLang="en-US" sz="900">
                <a:solidFill>
                  <a:srgbClr val="FF3300"/>
                </a:solidFill>
              </a:rPr>
              <a:t>Permanent</a:t>
            </a:r>
            <a:r>
              <a:rPr lang="en-US" altLang="en-US" sz="900">
                <a:solidFill>
                  <a:srgbClr val="FF0000"/>
                </a:solidFill>
              </a:rPr>
              <a:t>es</a:t>
            </a:r>
            <a:endParaRPr lang="en-US" altLang="en-US" sz="900">
              <a:solidFill>
                <a:srgbClr val="FF3300"/>
              </a:solidFill>
            </a:endParaRPr>
          </a:p>
        </p:txBody>
      </p:sp>
      <p:sp>
        <p:nvSpPr>
          <p:cNvPr id="369745" name="AutoShape 83"/>
          <p:cNvSpPr>
            <a:spLocks noChangeArrowheads="1"/>
          </p:cNvSpPr>
          <p:nvPr/>
        </p:nvSpPr>
        <p:spPr bwMode="auto">
          <a:xfrm>
            <a:off x="6135688" y="4549775"/>
            <a:ext cx="646112" cy="895350"/>
          </a:xfrm>
          <a:prstGeom prst="can">
            <a:avLst>
              <a:gd name="adj" fmla="val 34644"/>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n w="38100">
            <a:solidFill>
              <a:schemeClr val="tx1"/>
            </a:solidFill>
            <a:round/>
            <a:headEnd/>
            <a:tailEnd/>
          </a:ln>
        </p:spPr>
        <p:txBody>
          <a:bodyPr wrap="none" lIns="91328" tIns="45664" rIns="91328" bIns="45664"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FF00"/>
                </a:solidFill>
              </a:rPr>
              <a:t>Base</a:t>
            </a:r>
          </a:p>
          <a:p>
            <a:pPr algn="ctr"/>
            <a:r>
              <a:rPr lang="en-US" altLang="en-US" sz="1200">
                <a:solidFill>
                  <a:srgbClr val="FFFF00"/>
                </a:solidFill>
              </a:rPr>
              <a:t>de </a:t>
            </a:r>
          </a:p>
          <a:p>
            <a:pPr algn="ctr"/>
            <a:r>
              <a:rPr lang="en-US" altLang="en-US" sz="1200">
                <a:solidFill>
                  <a:srgbClr val="FFFF00"/>
                </a:solidFill>
              </a:rPr>
              <a:t>datos</a:t>
            </a:r>
          </a:p>
        </p:txBody>
      </p:sp>
      <p:sp>
        <p:nvSpPr>
          <p:cNvPr id="590930" name="Line 84"/>
          <p:cNvSpPr>
            <a:spLocks noChangeShapeType="1"/>
          </p:cNvSpPr>
          <p:nvPr/>
        </p:nvSpPr>
        <p:spPr bwMode="auto">
          <a:xfrm>
            <a:off x="2609850" y="6111875"/>
            <a:ext cx="0"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0931" name="Line 85"/>
          <p:cNvSpPr>
            <a:spLocks noChangeShapeType="1"/>
          </p:cNvSpPr>
          <p:nvPr/>
        </p:nvSpPr>
        <p:spPr bwMode="auto">
          <a:xfrm>
            <a:off x="904875" y="61595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48" name="Text Box 86"/>
          <p:cNvSpPr txBox="1">
            <a:spLocks noChangeArrowheads="1"/>
          </p:cNvSpPr>
          <p:nvPr/>
        </p:nvSpPr>
        <p:spPr bwMode="auto">
          <a:xfrm>
            <a:off x="4938713" y="5730875"/>
            <a:ext cx="1009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900">
                <a:solidFill>
                  <a:srgbClr val="FF3300"/>
                </a:solidFill>
              </a:rPr>
              <a:t>Equipos</a:t>
            </a:r>
          </a:p>
          <a:p>
            <a:pPr algn="ctr"/>
            <a:r>
              <a:rPr lang="en-US" altLang="en-US" sz="900">
                <a:solidFill>
                  <a:srgbClr val="FF3300"/>
                </a:solidFill>
              </a:rPr>
              <a:t>Permanentes</a:t>
            </a:r>
          </a:p>
        </p:txBody>
      </p:sp>
      <p:sp>
        <p:nvSpPr>
          <p:cNvPr id="369749" name="Text Box 87"/>
          <p:cNvSpPr txBox="1">
            <a:spLocks noChangeArrowheads="1"/>
          </p:cNvSpPr>
          <p:nvPr/>
        </p:nvSpPr>
        <p:spPr bwMode="auto">
          <a:xfrm>
            <a:off x="3130550" y="5730875"/>
            <a:ext cx="920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28" tIns="45664" rIns="91328" bIns="45664">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900">
                <a:solidFill>
                  <a:schemeClr val="accent2"/>
                </a:solidFill>
              </a:rPr>
              <a:t>Equipos </a:t>
            </a:r>
          </a:p>
          <a:p>
            <a:pPr algn="ctr"/>
            <a:r>
              <a:rPr lang="en-US" altLang="en-US" sz="900">
                <a:solidFill>
                  <a:schemeClr val="accent2"/>
                </a:solidFill>
              </a:rPr>
              <a:t>Temporales</a:t>
            </a:r>
          </a:p>
        </p:txBody>
      </p:sp>
      <p:sp>
        <p:nvSpPr>
          <p:cNvPr id="590934" name="Line 65"/>
          <p:cNvSpPr>
            <a:spLocks noChangeShapeType="1"/>
          </p:cNvSpPr>
          <p:nvPr/>
        </p:nvSpPr>
        <p:spPr bwMode="auto">
          <a:xfrm>
            <a:off x="2209800" y="3463925"/>
            <a:ext cx="3200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69751" name="88 CuadroTexto"/>
          <p:cNvSpPr txBox="1">
            <a:spLocks noChangeArrowheads="1"/>
          </p:cNvSpPr>
          <p:nvPr/>
        </p:nvSpPr>
        <p:spPr bwMode="auto">
          <a:xfrm>
            <a:off x="2260600" y="3767138"/>
            <a:ext cx="15446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solidFill>
                  <a:srgbClr val="FFFF66"/>
                </a:solidFill>
              </a:rPr>
              <a:t>Ministerio de Oración</a:t>
            </a:r>
          </a:p>
        </p:txBody>
      </p:sp>
      <p:sp>
        <p:nvSpPr>
          <p:cNvPr id="369752" name="89 CuadroTexto"/>
          <p:cNvSpPr txBox="1">
            <a:spLocks noChangeArrowheads="1"/>
          </p:cNvSpPr>
          <p:nvPr/>
        </p:nvSpPr>
        <p:spPr bwMode="auto">
          <a:xfrm>
            <a:off x="3743325" y="3575050"/>
            <a:ext cx="16256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solidFill>
                  <a:srgbClr val="FFFF66"/>
                </a:solidFill>
              </a:rPr>
              <a:t>Ministerio de compasión y </a:t>
            </a:r>
          </a:p>
          <a:p>
            <a:pPr algn="ctr"/>
            <a:r>
              <a:rPr lang="es-ES" altLang="en-US" sz="1800">
                <a:solidFill>
                  <a:srgbClr val="FFFF66"/>
                </a:solidFill>
              </a:rPr>
              <a:t>cuidados</a:t>
            </a:r>
          </a:p>
        </p:txBody>
      </p:sp>
    </p:spTree>
  </p:cSld>
  <p:clrMapOvr>
    <a:masterClrMapping/>
  </p:clrMapOvr>
  <p:transition spd="slow">
    <p:checke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80963" y="0"/>
            <a:ext cx="7153275" cy="9326563"/>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n w="57150">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n-US" altLang="en-US" sz="1900">
              <a:solidFill>
                <a:srgbClr val="0033CC"/>
              </a:solidFill>
              <a:latin typeface="Calibri" panose="020F0502020204030204" pitchFamily="34" charset="0"/>
              <a:cs typeface="Arial" panose="020B0604020202020204" pitchFamily="34" charset="0"/>
            </a:endParaRPr>
          </a:p>
        </p:txBody>
      </p:sp>
      <p:sp>
        <p:nvSpPr>
          <p:cNvPr id="371715" name="Text Box 3"/>
          <p:cNvSpPr txBox="1">
            <a:spLocks noChangeArrowheads="1"/>
          </p:cNvSpPr>
          <p:nvPr/>
        </p:nvSpPr>
        <p:spPr bwMode="auto">
          <a:xfrm>
            <a:off x="2076450" y="233363"/>
            <a:ext cx="3206750" cy="1333500"/>
          </a:xfrm>
          <a:prstGeom prst="rect">
            <a:avLst/>
          </a:prstGeom>
          <a:solidFill>
            <a:srgbClr val="FF0000"/>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s-ES" altLang="en-US" sz="1700">
                <a:solidFill>
                  <a:schemeClr val="bg1"/>
                </a:solidFill>
                <a:cs typeface="Arial" panose="020B0604020202020204" pitchFamily="34" charset="0"/>
              </a:rPr>
              <a:t>Ministerio del púlpito</a:t>
            </a:r>
          </a:p>
          <a:p>
            <a:pPr algn="ctr" eaLnBrk="1" hangingPunct="1">
              <a:spcBef>
                <a:spcPct val="50000"/>
              </a:spcBef>
            </a:pPr>
            <a:endParaRPr lang="es-ES" altLang="en-US" sz="800">
              <a:solidFill>
                <a:schemeClr val="bg1"/>
              </a:solidFill>
              <a:latin typeface="Calibri" panose="020F0502020204030204" pitchFamily="34" charset="0"/>
              <a:cs typeface="Arial" panose="020B0604020202020204" pitchFamily="34" charset="0"/>
            </a:endParaRPr>
          </a:p>
          <a:p>
            <a:pPr algn="ctr" eaLnBrk="1" hangingPunct="1">
              <a:spcBef>
                <a:spcPct val="50000"/>
              </a:spcBef>
            </a:pPr>
            <a:r>
              <a:rPr lang="es-ES" altLang="en-US" sz="1900" b="1">
                <a:solidFill>
                  <a:schemeClr val="bg1"/>
                </a:solidFill>
                <a:latin typeface="Calibri" panose="020F0502020204030204" pitchFamily="34" charset="0"/>
                <a:cs typeface="Arial" panose="020B0604020202020204" pitchFamily="34" charset="0"/>
              </a:rPr>
              <a:t>Predicar, enseñar </a:t>
            </a:r>
            <a:br>
              <a:rPr lang="es-ES" altLang="en-US" sz="1900" b="1">
                <a:solidFill>
                  <a:schemeClr val="bg1"/>
                </a:solidFill>
                <a:latin typeface="Calibri" panose="020F0502020204030204" pitchFamily="34" charset="0"/>
                <a:cs typeface="Arial" panose="020B0604020202020204" pitchFamily="34" charset="0"/>
              </a:rPr>
            </a:br>
            <a:r>
              <a:rPr lang="es-ES" altLang="en-US" sz="1900" b="1">
                <a:solidFill>
                  <a:schemeClr val="bg1"/>
                </a:solidFill>
                <a:latin typeface="Calibri" panose="020F0502020204030204" pitchFamily="34" charset="0"/>
                <a:cs typeface="Arial" panose="020B0604020202020204" pitchFamily="34" charset="0"/>
              </a:rPr>
              <a:t>y alcanzar</a:t>
            </a:r>
          </a:p>
          <a:p>
            <a:pPr algn="ctr" eaLnBrk="1" hangingPunct="1">
              <a:spcBef>
                <a:spcPct val="50000"/>
              </a:spcBef>
            </a:pPr>
            <a:endParaRPr lang="en-US" altLang="en-US" sz="400" b="1">
              <a:solidFill>
                <a:schemeClr val="bg1"/>
              </a:solidFill>
              <a:latin typeface="Calibri" panose="020F0502020204030204" pitchFamily="34" charset="0"/>
              <a:cs typeface="Arial" panose="020B0604020202020204" pitchFamily="34" charset="0"/>
            </a:endParaRPr>
          </a:p>
        </p:txBody>
      </p:sp>
      <p:sp>
        <p:nvSpPr>
          <p:cNvPr id="1508356" name="Line 4"/>
          <p:cNvSpPr>
            <a:spLocks noChangeShapeType="1"/>
          </p:cNvSpPr>
          <p:nvPr/>
        </p:nvSpPr>
        <p:spPr bwMode="auto">
          <a:xfrm>
            <a:off x="2076450" y="700088"/>
            <a:ext cx="32067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71717" name="Oval 5"/>
          <p:cNvSpPr>
            <a:spLocks noChangeArrowheads="1"/>
          </p:cNvSpPr>
          <p:nvPr/>
        </p:nvSpPr>
        <p:spPr bwMode="auto">
          <a:xfrm>
            <a:off x="212725" y="2952750"/>
            <a:ext cx="1981200" cy="933450"/>
          </a:xfrm>
          <a:prstGeom prst="ellipse">
            <a:avLst/>
          </a:prstGeom>
          <a:solidFill>
            <a:srgbClr val="006600"/>
          </a:solidFill>
          <a:ln w="38100">
            <a:solidFill>
              <a:schemeClr val="tx1"/>
            </a:solidFill>
            <a:round/>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a:solidFill>
                  <a:schemeClr val="bg1"/>
                </a:solidFill>
                <a:cs typeface="Arial" panose="020B0604020202020204" pitchFamily="34" charset="0"/>
              </a:rPr>
              <a:t>Pecador</a:t>
            </a:r>
          </a:p>
          <a:p>
            <a:pPr algn="ctr" eaLnBrk="1" hangingPunct="1"/>
            <a:endParaRPr lang="en-US" altLang="en-US" sz="400">
              <a:solidFill>
                <a:schemeClr val="bg1"/>
              </a:solidFill>
              <a:cs typeface="Arial" panose="020B0604020202020204" pitchFamily="34" charset="0"/>
            </a:endParaRPr>
          </a:p>
        </p:txBody>
      </p:sp>
      <p:sp>
        <p:nvSpPr>
          <p:cNvPr id="371718" name="Oval 6"/>
          <p:cNvSpPr>
            <a:spLocks noChangeArrowheads="1"/>
          </p:cNvSpPr>
          <p:nvPr/>
        </p:nvSpPr>
        <p:spPr bwMode="auto">
          <a:xfrm>
            <a:off x="5121275" y="2952750"/>
            <a:ext cx="2082800" cy="933450"/>
          </a:xfrm>
          <a:prstGeom prst="ellipse">
            <a:avLst/>
          </a:prstGeom>
          <a:solidFill>
            <a:srgbClr val="990099"/>
          </a:solidFill>
          <a:ln w="38100">
            <a:solidFill>
              <a:schemeClr val="tx1"/>
            </a:solidFill>
            <a:round/>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a:solidFill>
                  <a:schemeClr val="bg1"/>
                </a:solidFill>
                <a:cs typeface="Arial" panose="020B0604020202020204" pitchFamily="34" charset="0"/>
              </a:rPr>
              <a:t>santo</a:t>
            </a:r>
          </a:p>
          <a:p>
            <a:pPr algn="ctr" eaLnBrk="1" hangingPunct="1"/>
            <a:endParaRPr lang="en-US" altLang="en-US" sz="400">
              <a:solidFill>
                <a:schemeClr val="bg1"/>
              </a:solidFill>
              <a:cs typeface="Arial" panose="020B0604020202020204" pitchFamily="34" charset="0"/>
            </a:endParaRPr>
          </a:p>
        </p:txBody>
      </p:sp>
      <p:sp>
        <p:nvSpPr>
          <p:cNvPr id="1508359" name="Line 7"/>
          <p:cNvSpPr>
            <a:spLocks noChangeShapeType="1"/>
          </p:cNvSpPr>
          <p:nvPr/>
        </p:nvSpPr>
        <p:spPr bwMode="auto">
          <a:xfrm flipH="1">
            <a:off x="1787525" y="1865313"/>
            <a:ext cx="1463675" cy="10874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08360" name="Line 8"/>
          <p:cNvSpPr>
            <a:spLocks noChangeShapeType="1"/>
          </p:cNvSpPr>
          <p:nvPr/>
        </p:nvSpPr>
        <p:spPr bwMode="auto">
          <a:xfrm>
            <a:off x="4308475" y="1836738"/>
            <a:ext cx="1381125" cy="11160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71721" name="Text Box 9"/>
          <p:cNvSpPr txBox="1">
            <a:spLocks noChangeArrowheads="1"/>
          </p:cNvSpPr>
          <p:nvPr/>
        </p:nvSpPr>
        <p:spPr bwMode="auto">
          <a:xfrm>
            <a:off x="1300163" y="5284788"/>
            <a:ext cx="4749800" cy="1735137"/>
          </a:xfrm>
          <a:prstGeom prst="rect">
            <a:avLst/>
          </a:prstGeom>
          <a:solidFill>
            <a:srgbClr val="0033CC"/>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s-ES" altLang="en-US" sz="1700">
                <a:solidFill>
                  <a:schemeClr val="bg1"/>
                </a:solidFill>
                <a:cs typeface="Arial" panose="020B0604020202020204" pitchFamily="34" charset="0"/>
              </a:rPr>
              <a:t>Ministerio de Compasión y Cuidados</a:t>
            </a:r>
            <a:endParaRPr lang="es-ES" altLang="en-US" sz="1500">
              <a:solidFill>
                <a:schemeClr val="bg1"/>
              </a:solidFill>
              <a:cs typeface="Arial" panose="020B0604020202020204" pitchFamily="34" charset="0"/>
            </a:endParaRPr>
          </a:p>
          <a:p>
            <a:pPr algn="ctr" eaLnBrk="1" hangingPunct="1">
              <a:spcBef>
                <a:spcPct val="50000"/>
              </a:spcBef>
            </a:pPr>
            <a:endParaRPr lang="es-ES" altLang="en-US" sz="200">
              <a:solidFill>
                <a:schemeClr val="bg1"/>
              </a:solidFill>
              <a:cs typeface="Arial" panose="020B0604020202020204" pitchFamily="34" charset="0"/>
            </a:endParaRPr>
          </a:p>
          <a:p>
            <a:pPr algn="ctr" eaLnBrk="1" hangingPunct="1">
              <a:spcBef>
                <a:spcPct val="50000"/>
              </a:spcBef>
            </a:pPr>
            <a:r>
              <a:rPr lang="es-ES" altLang="en-US" sz="100">
                <a:solidFill>
                  <a:schemeClr val="bg1"/>
                </a:solidFill>
                <a:cs typeface="Arial" panose="020B0604020202020204" pitchFamily="34" charset="0"/>
              </a:rPr>
              <a:t> </a:t>
            </a:r>
          </a:p>
          <a:p>
            <a:pPr algn="ctr" eaLnBrk="1" hangingPunct="1">
              <a:spcBef>
                <a:spcPct val="50000"/>
              </a:spcBef>
            </a:pPr>
            <a:endParaRPr lang="es-ES" altLang="en-US" sz="100" b="1">
              <a:solidFill>
                <a:schemeClr val="bg1"/>
              </a:solidFill>
              <a:latin typeface="Calibri" panose="020F0502020204030204" pitchFamily="34" charset="0"/>
              <a:cs typeface="Arial" panose="020B0604020202020204" pitchFamily="34" charset="0"/>
            </a:endParaRPr>
          </a:p>
          <a:p>
            <a:pPr algn="ctr" eaLnBrk="1" hangingPunct="1">
              <a:spcBef>
                <a:spcPct val="50000"/>
              </a:spcBef>
            </a:pPr>
            <a:endParaRPr lang="es-ES" altLang="en-US" sz="100" b="1">
              <a:solidFill>
                <a:schemeClr val="bg1"/>
              </a:solidFill>
              <a:latin typeface="Calibri" panose="020F0502020204030204" pitchFamily="34" charset="0"/>
              <a:cs typeface="Arial" panose="020B0604020202020204" pitchFamily="34" charset="0"/>
            </a:endParaRPr>
          </a:p>
          <a:p>
            <a:pPr algn="ctr" eaLnBrk="1" hangingPunct="1">
              <a:spcBef>
                <a:spcPct val="50000"/>
              </a:spcBef>
            </a:pPr>
            <a:r>
              <a:rPr lang="es-ES" altLang="en-US" sz="1900" b="1">
                <a:solidFill>
                  <a:schemeClr val="bg1"/>
                </a:solidFill>
                <a:latin typeface="Calibri" panose="020F0502020204030204" pitchFamily="34" charset="0"/>
                <a:cs typeface="Arial" panose="020B0604020202020204" pitchFamily="34" charset="0"/>
              </a:rPr>
              <a:t>Ganar almas  / Procesos y equipos de discipulado</a:t>
            </a:r>
          </a:p>
          <a:p>
            <a:pPr algn="ctr" eaLnBrk="1" hangingPunct="1">
              <a:spcBef>
                <a:spcPct val="50000"/>
              </a:spcBef>
            </a:pPr>
            <a:r>
              <a:rPr lang="es-ES" altLang="en-US" sz="1700" b="1" i="1">
                <a:solidFill>
                  <a:srgbClr val="FFFF00"/>
                </a:solidFill>
                <a:latin typeface="Calibri" panose="020F0502020204030204" pitchFamily="34" charset="0"/>
                <a:cs typeface="Arial" panose="020B0604020202020204" pitchFamily="34" charset="0"/>
              </a:rPr>
              <a:t>(Tareas intencionales de ministerio)</a:t>
            </a:r>
          </a:p>
          <a:p>
            <a:pPr algn="ctr" eaLnBrk="1" hangingPunct="1">
              <a:spcBef>
                <a:spcPct val="50000"/>
              </a:spcBef>
            </a:pPr>
            <a:endParaRPr lang="en-US" altLang="en-US" sz="800" b="1" i="1">
              <a:solidFill>
                <a:srgbClr val="FFFF00"/>
              </a:solidFill>
              <a:latin typeface="Calibri" panose="020F0502020204030204" pitchFamily="34" charset="0"/>
              <a:cs typeface="Arial" panose="020B0604020202020204" pitchFamily="34" charset="0"/>
            </a:endParaRPr>
          </a:p>
        </p:txBody>
      </p:sp>
      <p:sp>
        <p:nvSpPr>
          <p:cNvPr id="371722" name="Text Box 10"/>
          <p:cNvSpPr txBox="1">
            <a:spLocks noChangeArrowheads="1"/>
          </p:cNvSpPr>
          <p:nvPr/>
        </p:nvSpPr>
        <p:spPr bwMode="auto">
          <a:xfrm>
            <a:off x="1951038" y="7724775"/>
            <a:ext cx="3403600" cy="1444625"/>
          </a:xfrm>
          <a:prstGeom prst="rect">
            <a:avLst/>
          </a:prstGeom>
          <a:solidFill>
            <a:srgbClr val="FF0000"/>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s-ES" altLang="en-US" sz="1500">
                <a:solidFill>
                  <a:schemeClr val="bg1"/>
                </a:solidFill>
                <a:cs typeface="Arial" panose="020B0604020202020204" pitchFamily="34" charset="0"/>
              </a:rPr>
              <a:t>Enseñanza y capacitación individual y de aula</a:t>
            </a:r>
          </a:p>
          <a:p>
            <a:pPr algn="ctr" eaLnBrk="1" hangingPunct="1">
              <a:spcBef>
                <a:spcPct val="50000"/>
              </a:spcBef>
            </a:pPr>
            <a:endParaRPr lang="es-ES" altLang="en-US" sz="400">
              <a:solidFill>
                <a:schemeClr val="bg1"/>
              </a:solidFill>
              <a:cs typeface="Arial" panose="020B0604020202020204" pitchFamily="34" charset="0"/>
            </a:endParaRPr>
          </a:p>
          <a:p>
            <a:pPr algn="ctr" eaLnBrk="1" hangingPunct="1">
              <a:spcBef>
                <a:spcPct val="50000"/>
              </a:spcBef>
            </a:pPr>
            <a:r>
              <a:rPr lang="es-ES" altLang="en-US" sz="1700" b="1">
                <a:solidFill>
                  <a:schemeClr val="bg1"/>
                </a:solidFill>
                <a:latin typeface="Calibri" panose="020F0502020204030204" pitchFamily="34" charset="0"/>
                <a:cs typeface="Arial" panose="020B0604020202020204" pitchFamily="34" charset="0"/>
              </a:rPr>
              <a:t>Nuevo convertido / Santo  Enseñanza de discipulado / Media </a:t>
            </a:r>
            <a:endParaRPr lang="es-ES" altLang="en-US" sz="100" b="1">
              <a:solidFill>
                <a:schemeClr val="bg1"/>
              </a:solidFill>
              <a:latin typeface="Calibri" panose="020F0502020204030204" pitchFamily="34" charset="0"/>
              <a:cs typeface="Arial" panose="020B0604020202020204" pitchFamily="34" charset="0"/>
            </a:endParaRPr>
          </a:p>
          <a:p>
            <a:pPr algn="ctr" eaLnBrk="1" hangingPunct="1">
              <a:spcBef>
                <a:spcPct val="50000"/>
              </a:spcBef>
            </a:pPr>
            <a:endParaRPr lang="es-ES" altLang="en-US" sz="800">
              <a:solidFill>
                <a:schemeClr val="bg1"/>
              </a:solidFill>
              <a:latin typeface="Calibri" panose="020F0502020204030204" pitchFamily="34" charset="0"/>
              <a:cs typeface="Arial" panose="020B0604020202020204" pitchFamily="34" charset="0"/>
            </a:endParaRPr>
          </a:p>
        </p:txBody>
      </p:sp>
      <p:sp>
        <p:nvSpPr>
          <p:cNvPr id="1508363" name="Line 11"/>
          <p:cNvSpPr>
            <a:spLocks noChangeShapeType="1"/>
          </p:cNvSpPr>
          <p:nvPr/>
        </p:nvSpPr>
        <p:spPr bwMode="auto">
          <a:xfrm>
            <a:off x="1300163" y="5692775"/>
            <a:ext cx="47958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08364" name="Line 12"/>
          <p:cNvSpPr>
            <a:spLocks noChangeShapeType="1"/>
          </p:cNvSpPr>
          <p:nvPr/>
        </p:nvSpPr>
        <p:spPr bwMode="auto">
          <a:xfrm>
            <a:off x="1951038" y="8299450"/>
            <a:ext cx="34131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08365" name="Line 13"/>
          <p:cNvSpPr>
            <a:spLocks noChangeShapeType="1"/>
          </p:cNvSpPr>
          <p:nvPr/>
        </p:nvSpPr>
        <p:spPr bwMode="auto">
          <a:xfrm flipH="1">
            <a:off x="4664075" y="3895725"/>
            <a:ext cx="974725" cy="1320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08366" name="Line 14"/>
          <p:cNvSpPr>
            <a:spLocks noChangeShapeType="1"/>
          </p:cNvSpPr>
          <p:nvPr/>
        </p:nvSpPr>
        <p:spPr bwMode="auto">
          <a:xfrm flipH="1" flipV="1">
            <a:off x="1604963" y="3905250"/>
            <a:ext cx="1058862" cy="13017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71727" name="Text Box 15"/>
          <p:cNvSpPr txBox="1">
            <a:spLocks noChangeArrowheads="1"/>
          </p:cNvSpPr>
          <p:nvPr/>
        </p:nvSpPr>
        <p:spPr bwMode="auto">
          <a:xfrm>
            <a:off x="1404938" y="4265613"/>
            <a:ext cx="47148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900" i="1">
                <a:solidFill>
                  <a:schemeClr val="bg1"/>
                </a:solidFill>
                <a:latin typeface="Elephant" panose="02020904090505020303" pitchFamily="18" charset="0"/>
                <a:cs typeface="Arial" panose="020B0604020202020204" pitchFamily="34" charset="0"/>
              </a:rPr>
              <a:t>M o v i l i z a r  a los santos</a:t>
            </a:r>
          </a:p>
        </p:txBody>
      </p:sp>
      <p:sp>
        <p:nvSpPr>
          <p:cNvPr id="1508368" name="Line 16"/>
          <p:cNvSpPr>
            <a:spLocks noChangeShapeType="1"/>
          </p:cNvSpPr>
          <p:nvPr/>
        </p:nvSpPr>
        <p:spPr bwMode="auto">
          <a:xfrm flipV="1">
            <a:off x="3657600" y="7091363"/>
            <a:ext cx="0" cy="544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71729" name="Text Box 17"/>
          <p:cNvSpPr txBox="1">
            <a:spLocks noChangeArrowheads="1"/>
          </p:cNvSpPr>
          <p:nvPr/>
        </p:nvSpPr>
        <p:spPr bwMode="auto">
          <a:xfrm>
            <a:off x="314325" y="4683125"/>
            <a:ext cx="6502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i="1">
                <a:solidFill>
                  <a:schemeClr val="bg1"/>
                </a:solidFill>
                <a:latin typeface="Elephant" panose="02020904090505020303" pitchFamily="18" charset="0"/>
                <a:cs typeface="Arial" panose="020B0604020202020204" pitchFamily="34" charset="0"/>
              </a:rPr>
              <a:t>E s t a b i l i z a r  al nuevo convertido</a:t>
            </a:r>
          </a:p>
        </p:txBody>
      </p:sp>
      <p:sp>
        <p:nvSpPr>
          <p:cNvPr id="371730" name="Text Box 18"/>
          <p:cNvSpPr txBox="1">
            <a:spLocks noChangeArrowheads="1"/>
          </p:cNvSpPr>
          <p:nvPr/>
        </p:nvSpPr>
        <p:spPr bwMode="auto">
          <a:xfrm rot="-2513516">
            <a:off x="373063" y="7904163"/>
            <a:ext cx="11255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600" b="1">
                <a:solidFill>
                  <a:srgbClr val="FFFF00"/>
                </a:solidFill>
                <a:latin typeface="Calibri" panose="020F0502020204030204" pitchFamily="34" charset="0"/>
                <a:cs typeface="Arial" panose="020B0604020202020204" pitchFamily="34" charset="0"/>
              </a:rPr>
              <a:t>- </a:t>
            </a:r>
            <a:r>
              <a:rPr lang="es-ES" altLang="en-US" sz="1600" b="1">
                <a:solidFill>
                  <a:srgbClr val="FFFF00"/>
                </a:solidFill>
                <a:latin typeface="Calibri" panose="020F0502020204030204" pitchFamily="34" charset="0"/>
                <a:cs typeface="Arial" panose="020B0604020202020204" pitchFamily="34" charset="0"/>
              </a:rPr>
              <a:t>Atraer</a:t>
            </a:r>
          </a:p>
          <a:p>
            <a:pPr eaLnBrk="1" hangingPunct="1"/>
            <a:r>
              <a:rPr lang="es-ES" altLang="en-US" sz="1600" b="1">
                <a:solidFill>
                  <a:srgbClr val="FFFF00"/>
                </a:solidFill>
                <a:latin typeface="Calibri" panose="020F0502020204030204" pitchFamily="34" charset="0"/>
                <a:cs typeface="Arial" panose="020B0604020202020204" pitchFamily="34" charset="0"/>
              </a:rPr>
              <a:t>- Ganar</a:t>
            </a:r>
          </a:p>
          <a:p>
            <a:pPr eaLnBrk="1" hangingPunct="1"/>
            <a:r>
              <a:rPr lang="es-ES" altLang="en-US" sz="1600" b="1">
                <a:solidFill>
                  <a:srgbClr val="FFFF00"/>
                </a:solidFill>
                <a:latin typeface="Calibri" panose="020F0502020204030204" pitchFamily="34" charset="0"/>
                <a:cs typeface="Arial" panose="020B0604020202020204" pitchFamily="34" charset="0"/>
              </a:rPr>
              <a:t>- Retener</a:t>
            </a:r>
          </a:p>
          <a:p>
            <a:pPr eaLnBrk="1" hangingPunct="1">
              <a:buFontTx/>
              <a:buChar char="-"/>
            </a:pPr>
            <a:r>
              <a:rPr lang="es-ES" altLang="en-US" sz="1600" b="1">
                <a:solidFill>
                  <a:srgbClr val="FFFF00"/>
                </a:solidFill>
                <a:latin typeface="Calibri" panose="020F0502020204030204" pitchFamily="34" charset="0"/>
                <a:cs typeface="Arial" panose="020B0604020202020204" pitchFamily="34" charset="0"/>
              </a:rPr>
              <a:t> Hacer</a:t>
            </a:r>
          </a:p>
          <a:p>
            <a:pPr eaLnBrk="1" hangingPunct="1"/>
            <a:r>
              <a:rPr lang="es-ES" altLang="en-US" sz="1600" b="1">
                <a:solidFill>
                  <a:srgbClr val="FFFF00"/>
                </a:solidFill>
                <a:latin typeface="Calibri" panose="020F0502020204030204" pitchFamily="34" charset="0"/>
                <a:cs typeface="Arial" panose="020B0604020202020204" pitchFamily="34" charset="0"/>
              </a:rPr>
              <a:t>  discípulos</a:t>
            </a:r>
            <a:endParaRPr lang="en-US" altLang="en-US" sz="1600" b="1">
              <a:solidFill>
                <a:srgbClr val="FFFF00"/>
              </a:solidFill>
              <a:latin typeface="Calibri" panose="020F0502020204030204" pitchFamily="34" charset="0"/>
              <a:cs typeface="Arial" panose="020B0604020202020204" pitchFamily="34" charset="0"/>
            </a:endParaRPr>
          </a:p>
        </p:txBody>
      </p:sp>
      <p:sp>
        <p:nvSpPr>
          <p:cNvPr id="371731" name="Text Box 19"/>
          <p:cNvSpPr txBox="1">
            <a:spLocks noChangeArrowheads="1"/>
          </p:cNvSpPr>
          <p:nvPr/>
        </p:nvSpPr>
        <p:spPr bwMode="auto">
          <a:xfrm rot="2352738">
            <a:off x="5543550" y="7929563"/>
            <a:ext cx="18367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600" b="1">
                <a:solidFill>
                  <a:srgbClr val="FFFF00"/>
                </a:solidFill>
                <a:latin typeface="Calibri" panose="020F0502020204030204" pitchFamily="34" charset="0"/>
                <a:cs typeface="Arial" panose="020B0604020202020204" pitchFamily="34" charset="0"/>
              </a:rPr>
              <a:t>- ¡</a:t>
            </a:r>
            <a:r>
              <a:rPr lang="es-ES" altLang="en-US" sz="1600" b="1">
                <a:solidFill>
                  <a:srgbClr val="FFFF00"/>
                </a:solidFill>
                <a:latin typeface="Calibri" panose="020F0502020204030204" pitchFamily="34" charset="0"/>
                <a:cs typeface="Arial" panose="020B0604020202020204" pitchFamily="34" charset="0"/>
              </a:rPr>
              <a:t>Encontrar una </a:t>
            </a:r>
          </a:p>
          <a:p>
            <a:pPr eaLnBrk="1" hangingPunct="1"/>
            <a:r>
              <a:rPr lang="es-ES" altLang="en-US" sz="1600" b="1">
                <a:solidFill>
                  <a:srgbClr val="FFFF00"/>
                </a:solidFill>
                <a:latin typeface="Calibri" panose="020F0502020204030204" pitchFamily="34" charset="0"/>
                <a:cs typeface="Arial" panose="020B0604020202020204" pitchFamily="34" charset="0"/>
              </a:rPr>
              <a:t>   necesidad y</a:t>
            </a:r>
            <a:br>
              <a:rPr lang="es-ES" altLang="en-US" sz="1600" b="1">
                <a:solidFill>
                  <a:srgbClr val="FFFF00"/>
                </a:solidFill>
                <a:latin typeface="Calibri" panose="020F0502020204030204" pitchFamily="34" charset="0"/>
                <a:cs typeface="Arial" panose="020B0604020202020204" pitchFamily="34" charset="0"/>
              </a:rPr>
            </a:br>
            <a:r>
              <a:rPr lang="es-ES" altLang="en-US" sz="1600" b="1">
                <a:solidFill>
                  <a:srgbClr val="FFFF00"/>
                </a:solidFill>
                <a:latin typeface="Calibri" panose="020F0502020204030204" pitchFamily="34" charset="0"/>
                <a:cs typeface="Arial" panose="020B0604020202020204" pitchFamily="34" charset="0"/>
              </a:rPr>
              <a:t>   suplirla¡</a:t>
            </a:r>
            <a:endParaRPr lang="es-ES" altLang="en-US" sz="200" b="1">
              <a:solidFill>
                <a:srgbClr val="FFFF00"/>
              </a:solidFill>
              <a:latin typeface="Calibri" panose="020F0502020204030204" pitchFamily="34" charset="0"/>
              <a:cs typeface="Arial" panose="020B0604020202020204" pitchFamily="34" charset="0"/>
            </a:endParaRPr>
          </a:p>
          <a:p>
            <a:pPr eaLnBrk="1" hangingPunct="1">
              <a:buFontTx/>
              <a:buChar char="-"/>
            </a:pPr>
            <a:r>
              <a:rPr lang="es-ES" altLang="en-US" sz="1600" b="1">
                <a:solidFill>
                  <a:srgbClr val="FFFF00"/>
                </a:solidFill>
                <a:latin typeface="Calibri" panose="020F0502020204030204" pitchFamily="34" charset="0"/>
                <a:cs typeface="Arial" panose="020B0604020202020204" pitchFamily="34" charset="0"/>
              </a:rPr>
              <a:t> ¡Hallar una herida</a:t>
            </a:r>
          </a:p>
          <a:p>
            <a:pPr eaLnBrk="1" hangingPunct="1"/>
            <a:r>
              <a:rPr lang="es-ES" altLang="en-US" sz="1600" b="1">
                <a:solidFill>
                  <a:srgbClr val="FFFF00"/>
                </a:solidFill>
                <a:latin typeface="Calibri" panose="020F0502020204030204" pitchFamily="34" charset="0"/>
                <a:cs typeface="Arial" panose="020B0604020202020204" pitchFamily="34" charset="0"/>
              </a:rPr>
              <a:t>   y sanarla</a:t>
            </a:r>
            <a:r>
              <a:rPr lang="en-US" altLang="en-US" sz="1600" b="1">
                <a:solidFill>
                  <a:srgbClr val="FFFF00"/>
                </a:solidFill>
                <a:latin typeface="Calibri" panose="020F0502020204030204" pitchFamily="34" charset="0"/>
                <a:cs typeface="Arial" panose="020B0604020202020204" pitchFamily="34" charset="0"/>
              </a:rPr>
              <a:t>!</a:t>
            </a:r>
          </a:p>
        </p:txBody>
      </p:sp>
      <p:sp>
        <p:nvSpPr>
          <p:cNvPr id="371732" name="Text Box 20"/>
          <p:cNvSpPr txBox="1">
            <a:spLocks noChangeArrowheads="1"/>
          </p:cNvSpPr>
          <p:nvPr/>
        </p:nvSpPr>
        <p:spPr bwMode="auto">
          <a:xfrm rot="-2148085">
            <a:off x="47625" y="465138"/>
            <a:ext cx="1416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700" b="1">
                <a:solidFill>
                  <a:srgbClr val="FFFF00"/>
                </a:solidFill>
                <a:latin typeface="Calibri" panose="020F0502020204030204" pitchFamily="34" charset="0"/>
                <a:cs typeface="Arial" panose="020B0604020202020204" pitchFamily="34" charset="0"/>
              </a:rPr>
              <a:t>  </a:t>
            </a:r>
            <a:r>
              <a:rPr lang="es-ES" altLang="en-US" sz="1700" b="1">
                <a:solidFill>
                  <a:srgbClr val="FFFF00"/>
                </a:solidFill>
                <a:latin typeface="Calibri" panose="020F0502020204030204" pitchFamily="34" charset="0"/>
                <a:cs typeface="Arial" panose="020B0604020202020204" pitchFamily="34" charset="0"/>
              </a:rPr>
              <a:t>Compasión:</a:t>
            </a:r>
          </a:p>
          <a:p>
            <a:pPr algn="ctr" eaLnBrk="1" hangingPunct="1"/>
            <a:endParaRPr lang="es-ES" altLang="en-US" sz="200" b="1">
              <a:solidFill>
                <a:srgbClr val="FFFF00"/>
              </a:solidFill>
              <a:latin typeface="Calibri" panose="020F0502020204030204" pitchFamily="34" charset="0"/>
              <a:cs typeface="Arial" panose="020B0604020202020204" pitchFamily="34" charset="0"/>
            </a:endParaRPr>
          </a:p>
          <a:p>
            <a:pPr algn="ctr" eaLnBrk="1" hangingPunct="1"/>
            <a:r>
              <a:rPr lang="es-ES" altLang="en-US" sz="1700" b="1">
                <a:solidFill>
                  <a:srgbClr val="FFFF00"/>
                </a:solidFill>
                <a:latin typeface="Calibri" panose="020F0502020204030204" pitchFamily="34" charset="0"/>
                <a:cs typeface="Arial" panose="020B0604020202020204" pitchFamily="34" charset="0"/>
              </a:rPr>
              <a:t>  </a:t>
            </a:r>
            <a:r>
              <a:rPr lang="es-ES" altLang="en-US" sz="1500" b="1">
                <a:solidFill>
                  <a:srgbClr val="FFFF00"/>
                </a:solidFill>
                <a:latin typeface="Calibri" panose="020F0502020204030204" pitchFamily="34" charset="0"/>
                <a:cs typeface="Arial" panose="020B0604020202020204" pitchFamily="34" charset="0"/>
              </a:rPr>
              <a:t>“Ver y sentir</a:t>
            </a:r>
            <a:r>
              <a:rPr lang="en-US" altLang="en-US" sz="1500" b="1">
                <a:solidFill>
                  <a:srgbClr val="FFFF00"/>
                </a:solidFill>
                <a:latin typeface="Calibri" panose="020F0502020204030204" pitchFamily="34" charset="0"/>
                <a:cs typeface="Arial" panose="020B0604020202020204" pitchFamily="34" charset="0"/>
              </a:rPr>
              <a:t>”</a:t>
            </a:r>
          </a:p>
        </p:txBody>
      </p:sp>
      <p:sp>
        <p:nvSpPr>
          <p:cNvPr id="371733" name="Text Box 21"/>
          <p:cNvSpPr txBox="1">
            <a:spLocks noChangeArrowheads="1"/>
          </p:cNvSpPr>
          <p:nvPr/>
        </p:nvSpPr>
        <p:spPr bwMode="auto">
          <a:xfrm rot="1839094">
            <a:off x="5884863" y="338138"/>
            <a:ext cx="14541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700" b="1">
                <a:solidFill>
                  <a:srgbClr val="FFFF00"/>
                </a:solidFill>
                <a:latin typeface="Calibri" panose="020F0502020204030204" pitchFamily="34" charset="0"/>
                <a:cs typeface="Arial" panose="020B0604020202020204" pitchFamily="34" charset="0"/>
              </a:rPr>
              <a:t>  </a:t>
            </a:r>
            <a:r>
              <a:rPr lang="es-ES" altLang="en-US" sz="1700" b="1">
                <a:solidFill>
                  <a:srgbClr val="FFFF00"/>
                </a:solidFill>
                <a:latin typeface="Calibri" panose="020F0502020204030204" pitchFamily="34" charset="0"/>
                <a:cs typeface="Arial" panose="020B0604020202020204" pitchFamily="34" charset="0"/>
              </a:rPr>
              <a:t>Cuidados:</a:t>
            </a:r>
          </a:p>
          <a:p>
            <a:pPr algn="ctr" eaLnBrk="1" hangingPunct="1"/>
            <a:endParaRPr lang="es-ES" altLang="en-US" sz="200" b="1">
              <a:solidFill>
                <a:srgbClr val="FFFF00"/>
              </a:solidFill>
              <a:latin typeface="Calibri" panose="020F0502020204030204" pitchFamily="34" charset="0"/>
              <a:cs typeface="Arial" panose="020B0604020202020204" pitchFamily="34" charset="0"/>
            </a:endParaRPr>
          </a:p>
          <a:p>
            <a:pPr algn="ctr" eaLnBrk="1" hangingPunct="1"/>
            <a:r>
              <a:rPr lang="es-ES" altLang="en-US" sz="1500" b="1">
                <a:solidFill>
                  <a:srgbClr val="FFFF00"/>
                </a:solidFill>
                <a:latin typeface="Calibri" panose="020F0502020204030204" pitchFamily="34" charset="0"/>
                <a:cs typeface="Arial" panose="020B0604020202020204" pitchFamily="34" charset="0"/>
              </a:rPr>
              <a:t>“Tocar y sanar”</a:t>
            </a:r>
          </a:p>
        </p:txBody>
      </p:sp>
      <p:sp>
        <p:nvSpPr>
          <p:cNvPr id="371734" name="Text Box 24"/>
          <p:cNvSpPr txBox="1">
            <a:spLocks noChangeArrowheads="1"/>
          </p:cNvSpPr>
          <p:nvPr/>
        </p:nvSpPr>
        <p:spPr bwMode="auto">
          <a:xfrm>
            <a:off x="2844800" y="2768600"/>
            <a:ext cx="1574800" cy="1255713"/>
          </a:xfrm>
          <a:prstGeom prst="rect">
            <a:avLst/>
          </a:prstGeom>
          <a:solidFill>
            <a:srgbClr val="FFFF00"/>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700">
                <a:cs typeface="Arial" panose="020B0604020202020204" pitchFamily="34" charset="0"/>
              </a:rPr>
              <a:t>Ministerio de oración</a:t>
            </a:r>
          </a:p>
          <a:p>
            <a:pPr algn="ctr" eaLnBrk="1" hangingPunct="1"/>
            <a:endParaRPr lang="es-ES" altLang="en-US" sz="1000">
              <a:cs typeface="Arial" panose="020B0604020202020204" pitchFamily="34" charset="0"/>
            </a:endParaRPr>
          </a:p>
          <a:p>
            <a:pPr algn="ctr" eaLnBrk="1" hangingPunct="1"/>
            <a:r>
              <a:rPr lang="es-ES" altLang="en-US" sz="1500">
                <a:cs typeface="Arial" panose="020B0604020202020204" pitchFamily="34" charset="0"/>
              </a:rPr>
              <a:t>Equipos de oración</a:t>
            </a:r>
            <a:endParaRPr lang="es-ES" altLang="en-US" sz="200">
              <a:solidFill>
                <a:schemeClr val="bg1"/>
              </a:solidFill>
              <a:cs typeface="Arial" panose="020B0604020202020204" pitchFamily="34" charset="0"/>
            </a:endParaRPr>
          </a:p>
          <a:p>
            <a:pPr algn="ctr" eaLnBrk="1" hangingPunct="1"/>
            <a:endParaRPr lang="en-US" altLang="en-US" sz="400">
              <a:solidFill>
                <a:schemeClr val="bg1"/>
              </a:solidFill>
              <a:cs typeface="Arial" panose="020B0604020202020204" pitchFamily="34" charset="0"/>
            </a:endParaRPr>
          </a:p>
        </p:txBody>
      </p:sp>
      <p:sp>
        <p:nvSpPr>
          <p:cNvPr id="1508375" name="Line 25"/>
          <p:cNvSpPr>
            <a:spLocks noChangeShapeType="1"/>
          </p:cNvSpPr>
          <p:nvPr/>
        </p:nvSpPr>
        <p:spPr bwMode="auto">
          <a:xfrm flipH="1" flipV="1">
            <a:off x="4419600" y="3419475"/>
            <a:ext cx="6191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08376" name="Line 26"/>
          <p:cNvSpPr>
            <a:spLocks noChangeShapeType="1"/>
          </p:cNvSpPr>
          <p:nvPr/>
        </p:nvSpPr>
        <p:spPr bwMode="auto">
          <a:xfrm flipH="1" flipV="1">
            <a:off x="2244725" y="3419475"/>
            <a:ext cx="60007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cxnSp>
        <p:nvCxnSpPr>
          <p:cNvPr id="371737" name="AutoShape 28"/>
          <p:cNvCxnSpPr>
            <a:cxnSpLocks noChangeShapeType="1"/>
            <a:stCxn id="371714" idx="2"/>
            <a:endCxn id="371714" idx="2"/>
          </p:cNvCxnSpPr>
          <p:nvPr/>
        </p:nvCxnSpPr>
        <p:spPr bwMode="auto">
          <a:xfrm>
            <a:off x="3429000" y="9172575"/>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1738" name="AutoShape 29"/>
          <p:cNvCxnSpPr>
            <a:cxnSpLocks noChangeShapeType="1"/>
            <a:stCxn id="371714" idx="2"/>
            <a:endCxn id="371714" idx="2"/>
          </p:cNvCxnSpPr>
          <p:nvPr/>
        </p:nvCxnSpPr>
        <p:spPr bwMode="auto">
          <a:xfrm>
            <a:off x="3429000" y="9172575"/>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08379" name="Line 30"/>
          <p:cNvSpPr>
            <a:spLocks noChangeShapeType="1"/>
          </p:cNvSpPr>
          <p:nvPr/>
        </p:nvSpPr>
        <p:spPr bwMode="auto">
          <a:xfrm flipV="1">
            <a:off x="5354638" y="6916738"/>
            <a:ext cx="1392237" cy="1322387"/>
          </a:xfrm>
          <a:prstGeom prst="line">
            <a:avLst/>
          </a:prstGeom>
          <a:noFill/>
          <a:ln w="28575">
            <a:solidFill>
              <a:schemeClr val="bg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08380" name="Line 31"/>
          <p:cNvSpPr>
            <a:spLocks noChangeShapeType="1"/>
          </p:cNvSpPr>
          <p:nvPr/>
        </p:nvSpPr>
        <p:spPr bwMode="auto">
          <a:xfrm flipV="1">
            <a:off x="6746875" y="3905250"/>
            <a:ext cx="0" cy="3032125"/>
          </a:xfrm>
          <a:prstGeom prst="line">
            <a:avLst/>
          </a:prstGeom>
          <a:noFill/>
          <a:ln w="28575">
            <a:solidFill>
              <a:schemeClr val="bg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371741" name="Text Box 32"/>
          <p:cNvSpPr txBox="1">
            <a:spLocks noChangeArrowheads="1"/>
          </p:cNvSpPr>
          <p:nvPr/>
        </p:nvSpPr>
        <p:spPr bwMode="auto">
          <a:xfrm rot="-5400000">
            <a:off x="5899151" y="5357812"/>
            <a:ext cx="20193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chemeClr val="bg1"/>
                </a:solidFill>
                <a:latin typeface="Calibri" panose="020F0502020204030204" pitchFamily="34" charset="0"/>
                <a:cs typeface="Arial" panose="020B0604020202020204" pitchFamily="34" charset="0"/>
              </a:rPr>
              <a:t>Discipular y ser discípulo</a:t>
            </a:r>
          </a:p>
        </p:txBody>
      </p:sp>
      <p:sp>
        <p:nvSpPr>
          <p:cNvPr id="371742" name="Text Box 34"/>
          <p:cNvSpPr txBox="1">
            <a:spLocks noChangeArrowheads="1"/>
          </p:cNvSpPr>
          <p:nvPr/>
        </p:nvSpPr>
        <p:spPr bwMode="auto">
          <a:xfrm rot="-2352223">
            <a:off x="1647825" y="2097088"/>
            <a:ext cx="1408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chemeClr val="bg1"/>
                </a:solidFill>
                <a:latin typeface="Elephant" panose="02020904090505020303" pitchFamily="18" charset="0"/>
                <a:cs typeface="Arial" panose="020B0604020202020204" pitchFamily="34" charset="0"/>
              </a:rPr>
              <a:t>Evangelismo</a:t>
            </a:r>
          </a:p>
        </p:txBody>
      </p:sp>
      <p:sp>
        <p:nvSpPr>
          <p:cNvPr id="371743" name="Text Box 35"/>
          <p:cNvSpPr txBox="1">
            <a:spLocks noChangeArrowheads="1"/>
          </p:cNvSpPr>
          <p:nvPr/>
        </p:nvSpPr>
        <p:spPr bwMode="auto">
          <a:xfrm rot="2488934">
            <a:off x="4422775" y="2078038"/>
            <a:ext cx="13604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chemeClr val="bg1"/>
                </a:solidFill>
                <a:latin typeface="Elephant" panose="02020904090505020303" pitchFamily="18" charset="0"/>
                <a:cs typeface="Arial" panose="020B0604020202020204" pitchFamily="34" charset="0"/>
              </a:rPr>
              <a:t>Avivamiento</a:t>
            </a:r>
          </a:p>
        </p:txBody>
      </p:sp>
      <p:sp>
        <p:nvSpPr>
          <p:cNvPr id="1508384" name="Line 36"/>
          <p:cNvSpPr>
            <a:spLocks noChangeShapeType="1"/>
          </p:cNvSpPr>
          <p:nvPr/>
        </p:nvSpPr>
        <p:spPr bwMode="auto">
          <a:xfrm>
            <a:off x="2844800" y="3341688"/>
            <a:ext cx="15446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20650" y="101600"/>
            <a:ext cx="7086600" cy="9091613"/>
          </a:xfrm>
          <a:prstGeom prst="rect">
            <a:avLst/>
          </a:prstGeom>
          <a:solidFill>
            <a:schemeClr val="tx1"/>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a:p>
            <a:pPr>
              <a:spcBef>
                <a:spcPct val="50000"/>
              </a:spcBef>
            </a:pPr>
            <a:endParaRPr lang="en-US" altLang="en-US" sz="1800" b="1">
              <a:cs typeface="Arial" panose="020B0604020202020204" pitchFamily="34" charset="0"/>
            </a:endParaRPr>
          </a:p>
        </p:txBody>
      </p:sp>
      <p:sp>
        <p:nvSpPr>
          <p:cNvPr id="373763" name="Text Box 3"/>
          <p:cNvSpPr txBox="1">
            <a:spLocks noChangeArrowheads="1"/>
          </p:cNvSpPr>
          <p:nvPr/>
        </p:nvSpPr>
        <p:spPr bwMode="auto">
          <a:xfrm>
            <a:off x="269875" y="962025"/>
            <a:ext cx="6807200" cy="2270125"/>
          </a:xfrm>
          <a:prstGeom prst="rect">
            <a:avLst/>
          </a:prstGeom>
          <a:solidFill>
            <a:srgbClr val="FFFF00"/>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latin typeface="Times New Roman" panose="02020603050405020304" pitchFamily="18" charset="0"/>
                <a:cs typeface="Arial" panose="020B0604020202020204" pitchFamily="34" charset="0"/>
              </a:rPr>
              <a:t>Cuando el ministerio quíntuple está operando apropiadamente:</a:t>
            </a:r>
            <a:endParaRPr lang="en-US" altLang="en-US" sz="1800">
              <a:latin typeface="Times New Roman" panose="02020603050405020304" pitchFamily="18" charset="0"/>
              <a:cs typeface="Arial" panose="020B0604020202020204" pitchFamily="34" charset="0"/>
            </a:endParaRPr>
          </a:p>
          <a:p>
            <a:pPr algn="ctr"/>
            <a:endParaRPr lang="en-US" altLang="en-US" sz="400" b="1">
              <a:latin typeface="Times New Roman" panose="02020603050405020304" pitchFamily="18" charset="0"/>
              <a:cs typeface="Arial" panose="020B0604020202020204" pitchFamily="34" charset="0"/>
            </a:endParaRPr>
          </a:p>
          <a:p>
            <a:pPr>
              <a:buFont typeface="Arial" panose="020B0604020202020204" pitchFamily="34" charset="0"/>
              <a:buAutoNum type="arabicPeriod"/>
            </a:pPr>
            <a:r>
              <a:rPr lang="en-US" altLang="en-US" sz="1300" b="1">
                <a:latin typeface="Times New Roman" panose="02020603050405020304" pitchFamily="18" charset="0"/>
                <a:cs typeface="Arial" panose="020B0604020202020204" pitchFamily="34" charset="0"/>
              </a:rPr>
              <a:t> Los santos son preparados, organizados y se les asignan tareas para ministrar las </a:t>
            </a:r>
          </a:p>
          <a:p>
            <a:pPr>
              <a:buFont typeface="Arial" panose="020B0604020202020204" pitchFamily="34" charset="0"/>
              <a:buNone/>
            </a:pPr>
            <a:r>
              <a:rPr lang="en-US" altLang="en-US" sz="1300" b="1">
                <a:latin typeface="Times New Roman" panose="02020603050405020304" pitchFamily="18" charset="0"/>
                <a:cs typeface="Arial" panose="020B0604020202020204" pitchFamily="34" charset="0"/>
              </a:rPr>
              <a:t>     necesidades de la gente (necesidades de visitas, nuevos convertidos, santos en pruebas,</a:t>
            </a:r>
          </a:p>
          <a:p>
            <a:pPr>
              <a:buFont typeface="Arial" panose="020B0604020202020204" pitchFamily="34" charset="0"/>
              <a:buNone/>
            </a:pPr>
            <a:r>
              <a:rPr lang="en-US" altLang="en-US" sz="1300" b="1">
                <a:latin typeface="Times New Roman" panose="02020603050405020304" pitchFamily="18" charset="0"/>
                <a:cs typeface="Arial" panose="020B0604020202020204" pitchFamily="34" charset="0"/>
              </a:rPr>
              <a:t>     perdidos en nuestra ciudad).</a:t>
            </a:r>
          </a:p>
          <a:p>
            <a:pPr>
              <a:buFont typeface="Arial" panose="020B0604020202020204" pitchFamily="34" charset="0"/>
              <a:buNone/>
            </a:pPr>
            <a:endParaRPr lang="en-US" altLang="en-US" sz="800" b="1">
              <a:latin typeface="Times New Roman" panose="02020603050405020304" pitchFamily="18" charset="0"/>
              <a:cs typeface="Arial" panose="020B0604020202020204" pitchFamily="34" charset="0"/>
            </a:endParaRPr>
          </a:p>
          <a:p>
            <a:pPr>
              <a:buFont typeface="Arial" panose="020B0604020202020204" pitchFamily="34" charset="0"/>
              <a:buNone/>
            </a:pPr>
            <a:r>
              <a:rPr lang="en-US" altLang="en-US" sz="1300" b="1">
                <a:latin typeface="Times New Roman" panose="02020603050405020304" pitchFamily="18" charset="0"/>
                <a:cs typeface="Arial" panose="020B0604020202020204" pitchFamily="34" charset="0"/>
              </a:rPr>
              <a:t>2.  Los equipos organizados en funcionamiento encajan y conectan con la gente juntamente.</a:t>
            </a:r>
          </a:p>
          <a:p>
            <a:pPr>
              <a:buFont typeface="Arial" panose="020B0604020202020204" pitchFamily="34" charset="0"/>
              <a:buAutoNum type="arabicPeriod"/>
            </a:pPr>
            <a:endParaRPr lang="en-US" altLang="en-US" sz="800" b="1">
              <a:latin typeface="Times New Roman" panose="02020603050405020304" pitchFamily="18" charset="0"/>
              <a:cs typeface="Arial" panose="020B0604020202020204" pitchFamily="34" charset="0"/>
            </a:endParaRPr>
          </a:p>
          <a:p>
            <a:pPr>
              <a:buFont typeface="Arial" panose="020B0604020202020204" pitchFamily="34" charset="0"/>
              <a:buNone/>
            </a:pPr>
            <a:r>
              <a:rPr lang="en-US" altLang="en-US" sz="1300" b="1">
                <a:latin typeface="Times New Roman" panose="02020603050405020304" pitchFamily="18" charset="0"/>
                <a:cs typeface="Arial" panose="020B0604020202020204" pitchFamily="34" charset="0"/>
              </a:rPr>
              <a:t>3.  Una iglesia fuerte, saludable, vibrante, emocionante, eficiente y creciente es producida.</a:t>
            </a:r>
          </a:p>
          <a:p>
            <a:pPr>
              <a:buFont typeface="Arial" panose="020B0604020202020204" pitchFamily="34" charset="0"/>
              <a:buNone/>
            </a:pPr>
            <a:endParaRPr lang="en-US" altLang="en-US" sz="800" b="1">
              <a:latin typeface="Times New Roman" panose="02020603050405020304" pitchFamily="18" charset="0"/>
              <a:cs typeface="Arial" panose="020B0604020202020204" pitchFamily="34" charset="0"/>
            </a:endParaRPr>
          </a:p>
          <a:p>
            <a:pPr>
              <a:buFont typeface="Arial" panose="020B0604020202020204" pitchFamily="34" charset="0"/>
              <a:buNone/>
            </a:pPr>
            <a:r>
              <a:rPr lang="en-US" altLang="en-US" sz="1300" b="1">
                <a:latin typeface="Times New Roman" panose="02020603050405020304" pitchFamily="18" charset="0"/>
                <a:cs typeface="Arial" panose="020B0604020202020204" pitchFamily="34" charset="0"/>
              </a:rPr>
              <a:t>4.  Santos preparados y equipados trabajando en la iglesia traerán madurez espiritual</a:t>
            </a:r>
          </a:p>
          <a:p>
            <a:pPr algn="ctr"/>
            <a:r>
              <a:rPr lang="en-US" altLang="en-US" sz="1300" b="1">
                <a:latin typeface="Times New Roman" panose="02020603050405020304" pitchFamily="18" charset="0"/>
                <a:cs typeface="Arial" panose="020B0604020202020204" pitchFamily="34" charset="0"/>
              </a:rPr>
              <a:t>(Impartición + Compromiso = Madurez espiritual)</a:t>
            </a:r>
          </a:p>
          <a:p>
            <a:endParaRPr lang="en-US" altLang="en-US" sz="400" b="1">
              <a:latin typeface="Times New Roman" panose="02020603050405020304" pitchFamily="18" charset="0"/>
              <a:cs typeface="Arial" panose="020B0604020202020204" pitchFamily="34" charset="0"/>
            </a:endParaRPr>
          </a:p>
        </p:txBody>
      </p:sp>
      <p:sp>
        <p:nvSpPr>
          <p:cNvPr id="373764" name="Text Box 4"/>
          <p:cNvSpPr txBox="1">
            <a:spLocks noChangeArrowheads="1"/>
          </p:cNvSpPr>
          <p:nvPr/>
        </p:nvSpPr>
        <p:spPr bwMode="auto">
          <a:xfrm>
            <a:off x="2879725" y="24987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cs typeface="Arial" panose="020B0604020202020204" pitchFamily="34" charset="0"/>
            </a:endParaRPr>
          </a:p>
        </p:txBody>
      </p:sp>
      <p:sp>
        <p:nvSpPr>
          <p:cNvPr id="373765" name="Text Box 5"/>
          <p:cNvSpPr txBox="1">
            <a:spLocks noChangeArrowheads="1"/>
          </p:cNvSpPr>
          <p:nvPr/>
        </p:nvSpPr>
        <p:spPr bwMode="auto">
          <a:xfrm>
            <a:off x="285750" y="6105525"/>
            <a:ext cx="6800850" cy="1273175"/>
          </a:xfrm>
          <a:prstGeom prst="rect">
            <a:avLst/>
          </a:prstGeom>
          <a:solidFill>
            <a:schemeClr val="tx1"/>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FF00"/>
                </a:solidFill>
                <a:latin typeface="Times New Roman" panose="02020603050405020304" pitchFamily="18" charset="0"/>
                <a:cs typeface="Arial" panose="020B0604020202020204" pitchFamily="34" charset="0"/>
              </a:rPr>
              <a:t>12 ¿Para qué los da? Es para que </a:t>
            </a:r>
            <a:r>
              <a:rPr lang="en-US" altLang="en-US" sz="1400" b="1">
                <a:solidFill>
                  <a:schemeClr val="bg1"/>
                </a:solidFill>
                <a:latin typeface="Times New Roman" panose="02020603050405020304" pitchFamily="18" charset="0"/>
                <a:cs typeface="Arial" panose="020B0604020202020204" pitchFamily="34" charset="0"/>
              </a:rPr>
              <a:t>el pueblo de Dios esté preparado para hecer una mejor obra para él</a:t>
            </a:r>
            <a:r>
              <a:rPr lang="en-US" altLang="en-US" sz="1400" b="1">
                <a:solidFill>
                  <a:srgbClr val="FFFF00"/>
                </a:solidFill>
                <a:latin typeface="Times New Roman" panose="02020603050405020304" pitchFamily="18" charset="0"/>
                <a:cs typeface="Arial" panose="020B0604020202020204" pitchFamily="34" charset="0"/>
              </a:rPr>
              <a:t>, edificando a la iglesia, el cuerpo de Cristo, a una posición de </a:t>
            </a:r>
            <a:r>
              <a:rPr lang="en-US" altLang="en-US" sz="1400" b="1">
                <a:solidFill>
                  <a:schemeClr val="bg1"/>
                </a:solidFill>
                <a:latin typeface="Times New Roman" panose="02020603050405020304" pitchFamily="18" charset="0"/>
                <a:cs typeface="Arial" panose="020B0604020202020204" pitchFamily="34" charset="0"/>
              </a:rPr>
              <a:t>madurez</a:t>
            </a:r>
            <a:r>
              <a:rPr lang="en-US" altLang="en-US" sz="1400" b="1">
                <a:solidFill>
                  <a:srgbClr val="FFFF00"/>
                </a:solidFill>
                <a:latin typeface="Times New Roman" panose="02020603050405020304" pitchFamily="18" charset="0"/>
                <a:cs typeface="Arial" panose="020B0604020202020204" pitchFamily="34" charset="0"/>
              </a:rPr>
              <a:t>. 15-16 Llegar a ser más y más en cada manera como Cristo. Bajo su dirección, el cuerpo entero </a:t>
            </a:r>
            <a:r>
              <a:rPr lang="en-US" altLang="en-US" sz="1400" b="1">
                <a:solidFill>
                  <a:schemeClr val="bg1"/>
                </a:solidFill>
                <a:latin typeface="Times New Roman" panose="02020603050405020304" pitchFamily="18" charset="0"/>
                <a:cs typeface="Arial" panose="020B0604020202020204" pitchFamily="34" charset="0"/>
              </a:rPr>
              <a:t>encaja perfectamente</a:t>
            </a:r>
            <a:r>
              <a:rPr lang="en-US" altLang="en-US" sz="1400" b="1">
                <a:solidFill>
                  <a:srgbClr val="FFFF00"/>
                </a:solidFill>
                <a:latin typeface="Times New Roman" panose="02020603050405020304" pitchFamily="18" charset="0"/>
                <a:cs typeface="Arial" panose="020B0604020202020204" pitchFamily="34" charset="0"/>
              </a:rPr>
              <a:t>, y cada parte en su propia manera ayuda a las otras partes, para que </a:t>
            </a:r>
            <a:r>
              <a:rPr lang="en-US" altLang="en-US" sz="1400" b="1">
                <a:solidFill>
                  <a:schemeClr val="bg1"/>
                </a:solidFill>
                <a:latin typeface="Times New Roman" panose="02020603050405020304" pitchFamily="18" charset="0"/>
                <a:cs typeface="Arial" panose="020B0604020202020204" pitchFamily="34" charset="0"/>
              </a:rPr>
              <a:t>el cuerpo entero pueda crecer </a:t>
            </a:r>
            <a:r>
              <a:rPr lang="en-US" altLang="en-US" sz="1400" b="1">
                <a:solidFill>
                  <a:srgbClr val="FFFF00"/>
                </a:solidFill>
                <a:latin typeface="Times New Roman" panose="02020603050405020304" pitchFamily="18" charset="0"/>
                <a:cs typeface="Arial" panose="020B0604020202020204" pitchFamily="34" charset="0"/>
              </a:rPr>
              <a:t>y esté lleno de mor.  </a:t>
            </a:r>
          </a:p>
          <a:p>
            <a:endParaRPr lang="en-US" altLang="en-US" sz="400" b="1">
              <a:solidFill>
                <a:srgbClr val="FFFF00"/>
              </a:solidFill>
              <a:latin typeface="Times New Roman" panose="02020603050405020304" pitchFamily="18" charset="0"/>
              <a:cs typeface="Arial" panose="020B0604020202020204" pitchFamily="34" charset="0"/>
            </a:endParaRPr>
          </a:p>
        </p:txBody>
      </p:sp>
      <p:sp>
        <p:nvSpPr>
          <p:cNvPr id="373766" name="Text Box 6"/>
          <p:cNvSpPr txBox="1">
            <a:spLocks noChangeArrowheads="1"/>
          </p:cNvSpPr>
          <p:nvPr/>
        </p:nvSpPr>
        <p:spPr bwMode="auto">
          <a:xfrm>
            <a:off x="273050" y="4911725"/>
            <a:ext cx="6813550" cy="1060450"/>
          </a:xfrm>
          <a:prstGeom prst="rect">
            <a:avLst/>
          </a:prstGeom>
          <a:solidFill>
            <a:srgbClr val="FFFF00"/>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cs typeface="Arial" panose="020B0604020202020204" pitchFamily="34" charset="0"/>
              </a:rPr>
              <a:t>12 Su </a:t>
            </a:r>
            <a:r>
              <a:rPr lang="en-US" altLang="en-US" sz="1400" b="1">
                <a:solidFill>
                  <a:srgbClr val="FF0000"/>
                </a:solidFill>
                <a:latin typeface="Times New Roman" panose="02020603050405020304" pitchFamily="18" charset="0"/>
                <a:cs typeface="Arial" panose="020B0604020202020204" pitchFamily="34" charset="0"/>
              </a:rPr>
              <a:t>responsabilidad es preparar al pueblo de Dios para hacer su trabajo </a:t>
            </a:r>
            <a:r>
              <a:rPr lang="en-US" altLang="en-US" sz="1400" b="1">
                <a:latin typeface="Times New Roman" panose="02020603050405020304" pitchFamily="18" charset="0"/>
                <a:cs typeface="Arial" panose="020B0604020202020204" pitchFamily="34" charset="0"/>
              </a:rPr>
              <a:t>y edificar la iglesia, el cuerpo de Cristo. 16 Él hace que el </a:t>
            </a:r>
            <a:r>
              <a:rPr lang="en-US" altLang="en-US" sz="1400" b="1">
                <a:solidFill>
                  <a:srgbClr val="FF0000"/>
                </a:solidFill>
                <a:latin typeface="Times New Roman" panose="02020603050405020304" pitchFamily="18" charset="0"/>
                <a:cs typeface="Arial" panose="020B0604020202020204" pitchFamily="34" charset="0"/>
              </a:rPr>
              <a:t>cuerpo entero encaje correctamente</a:t>
            </a:r>
            <a:r>
              <a:rPr lang="en-US" altLang="en-US" sz="1400" b="1">
                <a:latin typeface="Times New Roman" panose="02020603050405020304" pitchFamily="18" charset="0"/>
                <a:cs typeface="Arial" panose="020B0604020202020204" pitchFamily="34" charset="0"/>
              </a:rPr>
              <a:t>. Como cada parte hace su propio trabajo especial, </a:t>
            </a:r>
            <a:r>
              <a:rPr lang="en-US" altLang="en-US" sz="1400" b="1">
                <a:solidFill>
                  <a:srgbClr val="FF0000"/>
                </a:solidFill>
                <a:latin typeface="Times New Roman" panose="02020603050405020304" pitchFamily="18" charset="0"/>
                <a:cs typeface="Arial" panose="020B0604020202020204" pitchFamily="34" charset="0"/>
              </a:rPr>
              <a:t>ayuda a crecer a las otras partes</a:t>
            </a:r>
            <a:r>
              <a:rPr lang="en-US" altLang="en-US" sz="1400" b="1">
                <a:latin typeface="Times New Roman" panose="02020603050405020304" pitchFamily="18" charset="0"/>
                <a:cs typeface="Arial" panose="020B0604020202020204" pitchFamily="34" charset="0"/>
              </a:rPr>
              <a:t>, para que el cuerpo entero esté creciendo y esté lleno de amor. NLT  </a:t>
            </a:r>
          </a:p>
          <a:p>
            <a:endParaRPr lang="en-US" altLang="en-US" sz="400" b="1">
              <a:latin typeface="Times New Roman" panose="02020603050405020304" pitchFamily="18" charset="0"/>
              <a:cs typeface="Arial" panose="020B0604020202020204" pitchFamily="34" charset="0"/>
            </a:endParaRPr>
          </a:p>
        </p:txBody>
      </p:sp>
      <p:sp>
        <p:nvSpPr>
          <p:cNvPr id="373767" name="Text Box 7"/>
          <p:cNvSpPr txBox="1">
            <a:spLocks noChangeArrowheads="1"/>
          </p:cNvSpPr>
          <p:nvPr/>
        </p:nvSpPr>
        <p:spPr bwMode="auto">
          <a:xfrm>
            <a:off x="215900" y="187325"/>
            <a:ext cx="6908800" cy="69850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FF00"/>
                </a:solidFill>
                <a:cs typeface="Arial" panose="020B0604020202020204" pitchFamily="34" charset="0"/>
              </a:rPr>
              <a:t>El Propósito de Ministerio Quíntuple</a:t>
            </a:r>
            <a:endParaRPr lang="en-US" altLang="en-US" sz="400">
              <a:solidFill>
                <a:srgbClr val="FFFF00"/>
              </a:solidFill>
              <a:latin typeface="Times New Roman" panose="02020603050405020304" pitchFamily="18" charset="0"/>
              <a:cs typeface="Arial" panose="020B0604020202020204" pitchFamily="34" charset="0"/>
            </a:endParaRPr>
          </a:p>
          <a:p>
            <a:pPr algn="ctr"/>
            <a:r>
              <a:rPr lang="en-US" altLang="en-US" sz="1600">
                <a:solidFill>
                  <a:srgbClr val="FFFF00"/>
                </a:solidFill>
                <a:cs typeface="Arial" panose="020B0604020202020204" pitchFamily="34" charset="0"/>
              </a:rPr>
              <a:t>Apóstles, Profetas, Evangelístas, Pastores y Maestros</a:t>
            </a:r>
          </a:p>
        </p:txBody>
      </p:sp>
      <p:sp>
        <p:nvSpPr>
          <p:cNvPr id="373768" name="Text Box 8"/>
          <p:cNvSpPr txBox="1">
            <a:spLocks noChangeArrowheads="1"/>
          </p:cNvSpPr>
          <p:nvPr/>
        </p:nvSpPr>
        <p:spPr bwMode="auto">
          <a:xfrm>
            <a:off x="3505200" y="635476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800" b="1">
              <a:cs typeface="Arial" panose="020B0604020202020204" pitchFamily="34" charset="0"/>
            </a:endParaRPr>
          </a:p>
        </p:txBody>
      </p:sp>
      <p:sp>
        <p:nvSpPr>
          <p:cNvPr id="373769" name="Text Box 9"/>
          <p:cNvSpPr txBox="1">
            <a:spLocks noChangeArrowheads="1"/>
          </p:cNvSpPr>
          <p:nvPr/>
        </p:nvSpPr>
        <p:spPr bwMode="auto">
          <a:xfrm>
            <a:off x="285750" y="7489825"/>
            <a:ext cx="6800850" cy="1638300"/>
          </a:xfrm>
          <a:prstGeom prst="rect">
            <a:avLst/>
          </a:prstGeom>
          <a:solidFill>
            <a:srgbClr val="FFFF00"/>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cs typeface="Arial" panose="020B0604020202020204" pitchFamily="34" charset="0"/>
              </a:rPr>
              <a:t>12 Sun intención era </a:t>
            </a:r>
            <a:r>
              <a:rPr lang="en-US" altLang="en-US" sz="1400" b="1">
                <a:solidFill>
                  <a:srgbClr val="FF0000"/>
                </a:solidFill>
                <a:latin typeface="Times New Roman" panose="02020603050405020304" pitchFamily="18" charset="0"/>
                <a:cs typeface="Arial" panose="020B0604020202020204" pitchFamily="34" charset="0"/>
              </a:rPr>
              <a:t>el perfeccionamiento y la completa preparación de los santos</a:t>
            </a:r>
            <a:r>
              <a:rPr lang="en-US" altLang="en-US" sz="1400" b="1">
                <a:latin typeface="Times New Roman" panose="02020603050405020304" pitchFamily="18" charset="0"/>
                <a:cs typeface="Arial" panose="020B0604020202020204" pitchFamily="34" charset="0"/>
              </a:rPr>
              <a:t>, [para que ellos puedan hacer] </a:t>
            </a:r>
            <a:r>
              <a:rPr lang="en-US" altLang="en-US" sz="1400" b="1">
                <a:solidFill>
                  <a:srgbClr val="FF0000"/>
                </a:solidFill>
                <a:latin typeface="Times New Roman" panose="02020603050405020304" pitchFamily="18" charset="0"/>
                <a:cs typeface="Arial" panose="020B0604020202020204" pitchFamily="34" charset="0"/>
              </a:rPr>
              <a:t>la obra del ministerio </a:t>
            </a:r>
            <a:r>
              <a:rPr lang="en-US" altLang="en-US" sz="1400" b="1">
                <a:latin typeface="Times New Roman" panose="02020603050405020304" pitchFamily="18" charset="0"/>
                <a:cs typeface="Arial" panose="020B0604020202020204" pitchFamily="34" charset="0"/>
              </a:rPr>
              <a:t>hacia el edificar el cuerpo de Cristo,  13 [Para que pueda desarrollarse] hasta alcanzar la </a:t>
            </a:r>
            <a:r>
              <a:rPr lang="en-US" altLang="en-US" sz="1400" b="1">
                <a:solidFill>
                  <a:srgbClr val="FF0000"/>
                </a:solidFill>
                <a:latin typeface="Times New Roman" panose="02020603050405020304" pitchFamily="18" charset="0"/>
                <a:cs typeface="Arial" panose="020B0604020202020204" pitchFamily="34" charset="0"/>
              </a:rPr>
              <a:t>madurez </a:t>
            </a:r>
            <a:r>
              <a:rPr lang="en-US" altLang="en-US" sz="1400" b="1">
                <a:latin typeface="Times New Roman" panose="02020603050405020304" pitchFamily="18" charset="0"/>
                <a:cs typeface="Arial" panose="020B0604020202020204" pitchFamily="34" charset="0"/>
              </a:rPr>
              <a:t>de un hombre.</a:t>
            </a:r>
          </a:p>
          <a:p>
            <a:r>
              <a:rPr lang="en-US" altLang="en-US" sz="1400" b="1">
                <a:latin typeface="Times New Roman" panose="02020603050405020304" pitchFamily="18" charset="0"/>
                <a:cs typeface="Arial" panose="020B0604020202020204" pitchFamily="34" charset="0"/>
              </a:rPr>
              <a:t>16 Entonces el cuerpo (la iglesia, en todas sus distintas partes), </a:t>
            </a:r>
            <a:r>
              <a:rPr lang="en-US" altLang="en-US" sz="1400" b="1">
                <a:solidFill>
                  <a:srgbClr val="FF0000"/>
                </a:solidFill>
                <a:latin typeface="Times New Roman" panose="02020603050405020304" pitchFamily="18" charset="0"/>
                <a:cs typeface="Arial" panose="020B0604020202020204" pitchFamily="34" charset="0"/>
              </a:rPr>
              <a:t>cercanamente unida y fírmemente cosida </a:t>
            </a:r>
            <a:r>
              <a:rPr lang="en-US" altLang="en-US" sz="1400" b="1">
                <a:latin typeface="Times New Roman" panose="02020603050405020304" pitchFamily="18" charset="0"/>
                <a:cs typeface="Arial" panose="020B0604020202020204" pitchFamily="34" charset="0"/>
              </a:rPr>
              <a:t>por los tuétanos y ligamentos con los que se le ha provisto, cuando </a:t>
            </a:r>
            <a:r>
              <a:rPr lang="en-US" altLang="en-US" sz="1400" b="1">
                <a:solidFill>
                  <a:srgbClr val="FF0000"/>
                </a:solidFill>
                <a:latin typeface="Times New Roman" panose="02020603050405020304" pitchFamily="18" charset="0"/>
                <a:cs typeface="Arial" panose="020B0604020202020204" pitchFamily="34" charset="0"/>
              </a:rPr>
              <a:t>cada parte está trabajando apropiadamente, crece hasta la completa madurez, </a:t>
            </a:r>
            <a:r>
              <a:rPr lang="en-US" altLang="en-US" sz="1400" b="1">
                <a:latin typeface="Times New Roman" panose="02020603050405020304" pitchFamily="18" charset="0"/>
                <a:cs typeface="Arial" panose="020B0604020202020204" pitchFamily="34" charset="0"/>
              </a:rPr>
              <a:t>edificándose a sí misma en amor. AMP</a:t>
            </a:r>
            <a:endParaRPr lang="en-US" altLang="en-US" sz="400" b="1">
              <a:latin typeface="Times New Roman" panose="02020603050405020304" pitchFamily="18" charset="0"/>
              <a:cs typeface="Arial" panose="020B0604020202020204" pitchFamily="34" charset="0"/>
            </a:endParaRPr>
          </a:p>
        </p:txBody>
      </p:sp>
      <p:sp>
        <p:nvSpPr>
          <p:cNvPr id="373770" name="Text Box 10"/>
          <p:cNvSpPr txBox="1">
            <a:spLocks noChangeArrowheads="1"/>
          </p:cNvSpPr>
          <p:nvPr/>
        </p:nvSpPr>
        <p:spPr bwMode="auto">
          <a:xfrm>
            <a:off x="4191000" y="3292475"/>
            <a:ext cx="184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800" b="1">
              <a:cs typeface="Arial" panose="020B0604020202020204" pitchFamily="34" charset="0"/>
            </a:endParaRPr>
          </a:p>
          <a:p>
            <a:endParaRPr lang="en-US" altLang="en-US" sz="1800" b="1">
              <a:cs typeface="Arial" panose="020B0604020202020204" pitchFamily="34" charset="0"/>
            </a:endParaRPr>
          </a:p>
          <a:p>
            <a:endParaRPr lang="en-US" altLang="en-US" sz="1800" b="1">
              <a:cs typeface="Arial" panose="020B0604020202020204" pitchFamily="34" charset="0"/>
            </a:endParaRPr>
          </a:p>
        </p:txBody>
      </p:sp>
      <p:sp>
        <p:nvSpPr>
          <p:cNvPr id="373771" name="Text Box 11"/>
          <p:cNvSpPr txBox="1">
            <a:spLocks noChangeArrowheads="1"/>
          </p:cNvSpPr>
          <p:nvPr/>
        </p:nvSpPr>
        <p:spPr bwMode="auto">
          <a:xfrm>
            <a:off x="266700" y="3349625"/>
            <a:ext cx="6829425" cy="14255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FF00"/>
                </a:solidFill>
                <a:latin typeface="Times New Roman" panose="02020603050405020304" pitchFamily="18" charset="0"/>
                <a:cs typeface="Arial" panose="020B0604020202020204" pitchFamily="34" charset="0"/>
              </a:rPr>
              <a:t>                                                             (Efe. 4:11-16)</a:t>
            </a:r>
          </a:p>
          <a:p>
            <a:r>
              <a:rPr lang="en-US" altLang="en-US" sz="1400" b="1">
                <a:solidFill>
                  <a:srgbClr val="FFFF00"/>
                </a:solidFill>
                <a:latin typeface="Times New Roman" panose="02020603050405020304" pitchFamily="18" charset="0"/>
                <a:cs typeface="Arial" panose="020B0604020202020204" pitchFamily="34" charset="0"/>
              </a:rPr>
              <a:t>11 A fin </a:t>
            </a:r>
            <a:r>
              <a:rPr lang="en-US" altLang="en-US" sz="1400" b="1">
                <a:solidFill>
                  <a:schemeClr val="bg1"/>
                </a:solidFill>
                <a:latin typeface="Times New Roman" panose="02020603050405020304" pitchFamily="18" charset="0"/>
                <a:cs typeface="Arial" panose="020B0604020202020204" pitchFamily="34" charset="0"/>
              </a:rPr>
              <a:t>de preparar a los cristianos en una hábil obra de siervo</a:t>
            </a:r>
            <a:r>
              <a:rPr lang="en-US" altLang="en-US" sz="1400" b="1">
                <a:solidFill>
                  <a:srgbClr val="FFFF00"/>
                </a:solidFill>
                <a:latin typeface="Times New Roman" panose="02020603050405020304" pitchFamily="18" charset="0"/>
                <a:cs typeface="Arial" panose="020B0604020202020204" pitchFamily="34" charset="0"/>
              </a:rPr>
              <a:t>, trabajando dentro del cuerpo del Cristo, la iglesia, hasta que todos nos estemos moviendo rítmicamente y fácilmente el uno con el otro, eficientes y en gracia en respuesta al hijo de Dios, </a:t>
            </a:r>
            <a:r>
              <a:rPr lang="en-US" altLang="en-US" sz="1400" b="1">
                <a:solidFill>
                  <a:schemeClr val="bg1"/>
                </a:solidFill>
                <a:latin typeface="Times New Roman" panose="02020603050405020304" pitchFamily="18" charset="0"/>
                <a:cs typeface="Arial" panose="020B0604020202020204" pitchFamily="34" charset="0"/>
              </a:rPr>
              <a:t>adultos compeletamente maduros</a:t>
            </a:r>
            <a:r>
              <a:rPr lang="en-US" altLang="en-US" sz="1400" b="1">
                <a:solidFill>
                  <a:srgbClr val="FFFF00"/>
                </a:solidFill>
                <a:latin typeface="Times New Roman" panose="02020603050405020304" pitchFamily="18" charset="0"/>
                <a:cs typeface="Arial" panose="020B0604020202020204" pitchFamily="34" charset="0"/>
              </a:rPr>
              <a:t>, completamente desarrollados dentro y fuera. Dios quiere que crezcamos, que conozcamos toda la verdad y le compartamos en amor. MSG</a:t>
            </a:r>
            <a:endParaRPr lang="en-US" altLang="en-US" sz="400" b="1">
              <a:solidFill>
                <a:srgbClr val="FFFF00"/>
              </a:solidFill>
              <a:latin typeface="Times New Roman" panose="02020603050405020304" pitchFamily="18" charset="0"/>
              <a:cs typeface="Arial" panose="020B0604020202020204" pitchFamily="34" charset="0"/>
            </a:endParaRPr>
          </a:p>
        </p:txBody>
      </p:sp>
    </p:spTree>
  </p:cSld>
  <p:clrMapOvr>
    <a:masterClrMapping/>
  </p:clrMapOvr>
  <p:transition spd="slow">
    <p:checke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211138" y="177800"/>
            <a:ext cx="6961187" cy="9077325"/>
          </a:xfrm>
          <a:prstGeom prst="rect">
            <a:avLst/>
          </a:prstGeom>
          <a:gradFill rotWithShape="0">
            <a:gsLst>
              <a:gs pos="0">
                <a:srgbClr val="FFFF66"/>
              </a:gs>
              <a:gs pos="50000">
                <a:srgbClr val="FFFFFF"/>
              </a:gs>
              <a:gs pos="100000">
                <a:srgbClr val="FFFF66"/>
              </a:gs>
            </a:gsLst>
            <a:lin ang="27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800" b="1" dirty="0">
                <a:solidFill>
                  <a:srgbClr val="339933"/>
                </a:solidFill>
                <a:latin typeface="Elephant" panose="02020904090505020303" pitchFamily="18" charset="0"/>
              </a:rPr>
              <a:t>              </a:t>
            </a:r>
          </a:p>
          <a:p>
            <a:r>
              <a:rPr lang="en-US" altLang="en-US" sz="2000" b="1" dirty="0">
                <a:solidFill>
                  <a:srgbClr val="339933"/>
                </a:solidFill>
                <a:latin typeface="Elephant" panose="02020904090505020303" pitchFamily="18" charset="0"/>
              </a:rPr>
              <a:t>          </a:t>
            </a:r>
            <a:r>
              <a:rPr lang="en-US" altLang="en-US" sz="2400" dirty="0">
                <a:solidFill>
                  <a:srgbClr val="006600"/>
                </a:solidFill>
              </a:rPr>
              <a:t>THE  MISSION  DRIVEN  CHURCH</a:t>
            </a:r>
          </a:p>
          <a:p>
            <a:r>
              <a:rPr lang="en-US" altLang="en-US" sz="800" dirty="0">
                <a:solidFill>
                  <a:srgbClr val="006600"/>
                </a:solidFill>
              </a:rPr>
              <a:t>    </a:t>
            </a:r>
          </a:p>
          <a:p>
            <a:r>
              <a:rPr lang="en-US" altLang="en-US" sz="2000" dirty="0">
                <a:solidFill>
                  <a:srgbClr val="006600"/>
                </a:solidFill>
              </a:rPr>
              <a:t>       </a:t>
            </a:r>
            <a:r>
              <a:rPr lang="en-US" altLang="en-US" sz="2400" dirty="0">
                <a:solidFill>
                  <a:srgbClr val="006600"/>
                </a:solidFill>
              </a:rPr>
              <a:t>- MOBILIZING  MINISTRY  TEAMS</a:t>
            </a:r>
          </a:p>
          <a:p>
            <a:endParaRPr lang="en-US" altLang="en-US" sz="800" dirty="0">
              <a:solidFill>
                <a:srgbClr val="006600"/>
              </a:solidFill>
            </a:endParaRPr>
          </a:p>
          <a:p>
            <a:r>
              <a:rPr lang="en-US" altLang="en-US" sz="2000" dirty="0">
                <a:solidFill>
                  <a:srgbClr val="006600"/>
                </a:solidFill>
              </a:rPr>
              <a:t>                       </a:t>
            </a:r>
            <a:r>
              <a:rPr lang="en-US" altLang="en-US" sz="1600" dirty="0">
                <a:solidFill>
                  <a:srgbClr val="006600"/>
                </a:solidFill>
              </a:rPr>
              <a:t>“EVERYONE  A  MINISTER”</a:t>
            </a:r>
          </a:p>
          <a:p>
            <a:r>
              <a:rPr lang="en-US" altLang="en-US" sz="2000" b="1" dirty="0">
                <a:solidFill>
                  <a:srgbClr val="006600"/>
                </a:solidFill>
                <a:latin typeface="Elephant" panose="02020904090505020303" pitchFamily="18" charset="0"/>
              </a:rPr>
              <a:t>           </a:t>
            </a:r>
            <a:r>
              <a:rPr lang="en-US" altLang="en-US" sz="1800" b="1" dirty="0">
                <a:solidFill>
                  <a:srgbClr val="006600"/>
                </a:solidFill>
                <a:latin typeface="Times New Roman" panose="02020603050405020304" pitchFamily="18" charset="0"/>
              </a:rPr>
              <a:t>Goal:  Every saint on a Prayer Team and a Care Team</a:t>
            </a:r>
          </a:p>
          <a:p>
            <a:endParaRPr lang="en-US" altLang="en-US" sz="1800" b="1" dirty="0">
              <a:solidFill>
                <a:srgbClr val="006600"/>
              </a:solidFill>
              <a:latin typeface="Times New Roman" panose="02020603050405020304" pitchFamily="18" charset="0"/>
            </a:endParaRPr>
          </a:p>
          <a:p>
            <a:r>
              <a:rPr lang="en-US" altLang="en-US" sz="2000" b="1" dirty="0">
                <a:solidFill>
                  <a:srgbClr val="FF0000"/>
                </a:solidFill>
                <a:latin typeface="Elephant" panose="02020904090505020303" pitchFamily="18" charset="0"/>
              </a:rPr>
              <a:t>I. PRAYER  MINISTRY  TEAMS</a:t>
            </a:r>
          </a:p>
          <a:p>
            <a:r>
              <a:rPr lang="en-US" altLang="en-US" sz="2000" b="1" dirty="0">
                <a:solidFill>
                  <a:srgbClr val="FF0000"/>
                </a:solidFill>
                <a:latin typeface="Elephant" panose="02020904090505020303" pitchFamily="18" charset="0"/>
              </a:rPr>
              <a:t>        (The Power Arm of the Church)</a:t>
            </a:r>
          </a:p>
          <a:p>
            <a:r>
              <a:rPr lang="en-US" altLang="en-US" sz="2000" b="1" dirty="0">
                <a:solidFill>
                  <a:srgbClr val="FF0000"/>
                </a:solidFill>
                <a:latin typeface="Elephant" panose="02020904090505020303" pitchFamily="18" charset="0"/>
              </a:rPr>
              <a:t>          </a:t>
            </a:r>
            <a:r>
              <a:rPr lang="en-US" altLang="en-US" sz="1800" b="1" dirty="0">
                <a:solidFill>
                  <a:srgbClr val="FF0000"/>
                </a:solidFill>
                <a:latin typeface="Times New Roman" panose="02020603050405020304" pitchFamily="18" charset="0"/>
              </a:rPr>
              <a:t>Provide a prayer covering for the individual team </a:t>
            </a:r>
          </a:p>
          <a:p>
            <a:r>
              <a:rPr lang="en-US" altLang="en-US" sz="1800" b="1" dirty="0">
                <a:solidFill>
                  <a:srgbClr val="FF0000"/>
                </a:solidFill>
                <a:latin typeface="Times New Roman" panose="02020603050405020304" pitchFamily="18" charset="0"/>
              </a:rPr>
              <a:t>           members and  individual needs in the Care and </a:t>
            </a:r>
          </a:p>
          <a:p>
            <a:r>
              <a:rPr lang="en-US" altLang="en-US" sz="1800" b="1" dirty="0">
                <a:solidFill>
                  <a:srgbClr val="FF0000"/>
                </a:solidFill>
                <a:latin typeface="Times New Roman" panose="02020603050405020304" pitchFamily="18" charset="0"/>
              </a:rPr>
              <a:t>           Compassion Ministry Teams.</a:t>
            </a:r>
            <a:endParaRPr lang="en-US" altLang="en-US" sz="2000" b="1" dirty="0">
              <a:solidFill>
                <a:srgbClr val="FF0000"/>
              </a:solidFill>
              <a:latin typeface="Elephant" panose="02020904090505020303" pitchFamily="18" charset="0"/>
            </a:endParaRPr>
          </a:p>
          <a:p>
            <a:endParaRPr lang="en-US" altLang="en-US" sz="1800" b="1" dirty="0">
              <a:solidFill>
                <a:srgbClr val="FF0000"/>
              </a:solidFill>
              <a:latin typeface="Elephant" panose="02020904090505020303" pitchFamily="18" charset="0"/>
            </a:endParaRPr>
          </a:p>
          <a:p>
            <a:r>
              <a:rPr lang="en-US" altLang="en-US" sz="2000" b="1" dirty="0">
                <a:solidFill>
                  <a:schemeClr val="accent2"/>
                </a:solidFill>
                <a:latin typeface="Elephant" panose="02020904090505020303" pitchFamily="18" charset="0"/>
              </a:rPr>
              <a:t>II. COMPASSION  &amp;  CARE  MINISTRY  TEAMS</a:t>
            </a:r>
          </a:p>
          <a:p>
            <a:r>
              <a:rPr lang="en-US" altLang="en-US" sz="2000" b="1" dirty="0">
                <a:solidFill>
                  <a:schemeClr val="accent2"/>
                </a:solidFill>
                <a:latin typeface="Elephant" panose="02020904090505020303" pitchFamily="18" charset="0"/>
              </a:rPr>
              <a:t>          (The Actions Arm of the Church)</a:t>
            </a:r>
          </a:p>
          <a:p>
            <a:endParaRPr lang="en-US" altLang="en-US" sz="1000" b="1" dirty="0">
              <a:solidFill>
                <a:schemeClr val="accent2"/>
              </a:solidFill>
              <a:latin typeface="Elephant" panose="02020904090505020303" pitchFamily="18" charset="0"/>
            </a:endParaRPr>
          </a:p>
          <a:p>
            <a:r>
              <a:rPr lang="en-US" altLang="en-US" sz="1800" b="1" dirty="0">
                <a:solidFill>
                  <a:schemeClr val="accent2"/>
                </a:solidFill>
                <a:latin typeface="Elephant" panose="02020904090505020303" pitchFamily="18" charset="0"/>
              </a:rPr>
              <a:t>            1. SWAT Teams –</a:t>
            </a:r>
            <a:r>
              <a:rPr lang="en-US" altLang="en-US" sz="2000" b="1" dirty="0">
                <a:solidFill>
                  <a:schemeClr val="accent2"/>
                </a:solidFill>
                <a:latin typeface="Elephant" panose="02020904090505020303" pitchFamily="18" charset="0"/>
              </a:rPr>
              <a:t> </a:t>
            </a:r>
            <a:r>
              <a:rPr lang="en-US" altLang="en-US" sz="2000" b="1" u="sng" dirty="0">
                <a:solidFill>
                  <a:schemeClr val="accent2"/>
                </a:solidFill>
                <a:latin typeface="Elephant" panose="02020904090505020303" pitchFamily="18" charset="0"/>
              </a:rPr>
              <a:t>S</a:t>
            </a:r>
            <a:r>
              <a:rPr lang="en-US" altLang="en-US" sz="1800" b="1" dirty="0">
                <a:solidFill>
                  <a:schemeClr val="accent2"/>
                </a:solidFill>
                <a:latin typeface="Elephant" panose="02020904090505020303" pitchFamily="18" charset="0"/>
              </a:rPr>
              <a:t>ervants </a:t>
            </a:r>
            <a:r>
              <a:rPr lang="en-US" altLang="en-US" sz="2000" b="1" u="sng" dirty="0">
                <a:solidFill>
                  <a:schemeClr val="accent2"/>
                </a:solidFill>
                <a:latin typeface="Elephant" panose="02020904090505020303" pitchFamily="18" charset="0"/>
              </a:rPr>
              <a:t>W</a:t>
            </a:r>
            <a:r>
              <a:rPr lang="en-US" altLang="en-US" sz="1800" b="1" dirty="0">
                <a:solidFill>
                  <a:schemeClr val="accent2"/>
                </a:solidFill>
                <a:latin typeface="Elephant" panose="02020904090505020303" pitchFamily="18" charset="0"/>
              </a:rPr>
              <a:t>ith  </a:t>
            </a:r>
            <a:r>
              <a:rPr lang="en-US" altLang="en-US" sz="2000" b="1" u="sng" dirty="0">
                <a:solidFill>
                  <a:schemeClr val="accent2"/>
                </a:solidFill>
                <a:latin typeface="Elephant" panose="02020904090505020303" pitchFamily="18" charset="0"/>
              </a:rPr>
              <a:t>A</a:t>
            </a:r>
            <a:r>
              <a:rPr lang="en-US" altLang="en-US" sz="1800" b="1" dirty="0">
                <a:solidFill>
                  <a:schemeClr val="accent2"/>
                </a:solidFill>
                <a:latin typeface="Elephant" panose="02020904090505020303" pitchFamily="18" charset="0"/>
              </a:rPr>
              <a:t>  </a:t>
            </a:r>
            <a:r>
              <a:rPr lang="en-US" altLang="en-US" sz="2000" b="1" u="sng" dirty="0">
                <a:solidFill>
                  <a:schemeClr val="accent2"/>
                </a:solidFill>
                <a:latin typeface="Elephant" panose="02020904090505020303" pitchFamily="18" charset="0"/>
              </a:rPr>
              <a:t>T</a:t>
            </a:r>
            <a:r>
              <a:rPr lang="en-US" altLang="en-US" sz="1800" b="1" dirty="0">
                <a:solidFill>
                  <a:schemeClr val="accent2"/>
                </a:solidFill>
                <a:latin typeface="Elephant" panose="02020904090505020303" pitchFamily="18" charset="0"/>
              </a:rPr>
              <a:t>estimony</a:t>
            </a:r>
          </a:p>
          <a:p>
            <a:r>
              <a:rPr lang="en-US" altLang="en-US" sz="1800" b="1" dirty="0">
                <a:solidFill>
                  <a:schemeClr val="accent2"/>
                </a:solidFill>
                <a:latin typeface="Elephant" panose="02020904090505020303" pitchFamily="18" charset="0"/>
              </a:rPr>
              <a:t>                </a:t>
            </a:r>
            <a:r>
              <a:rPr lang="en-US" altLang="en-US" sz="1400" b="1" dirty="0">
                <a:solidFill>
                  <a:schemeClr val="accent2"/>
                </a:solidFill>
                <a:latin typeface="Times New Roman" panose="02020603050405020304" pitchFamily="18" charset="0"/>
              </a:rPr>
              <a:t>(Evangelism outside the church walls: Homeless, Hospitals, Adopt-a-Block,</a:t>
            </a:r>
          </a:p>
          <a:p>
            <a:r>
              <a:rPr lang="en-US" altLang="en-US" sz="1400" b="1" dirty="0">
                <a:solidFill>
                  <a:schemeClr val="accent2"/>
                </a:solidFill>
                <a:latin typeface="Times New Roman" panose="02020603050405020304" pitchFamily="18" charset="0"/>
              </a:rPr>
              <a:t>                      Prisons, the saints ministering in their individual Circle of Influence)</a:t>
            </a:r>
          </a:p>
          <a:p>
            <a:endParaRPr lang="en-US" altLang="en-US" sz="1400" b="1" dirty="0">
              <a:solidFill>
                <a:schemeClr val="accent2"/>
              </a:solidFill>
              <a:latin typeface="Times New Roman" panose="02020603050405020304" pitchFamily="18" charset="0"/>
            </a:endParaRPr>
          </a:p>
          <a:p>
            <a:r>
              <a:rPr lang="en-US" altLang="en-US" sz="1800" b="1" dirty="0">
                <a:solidFill>
                  <a:schemeClr val="accent2"/>
                </a:solidFill>
                <a:latin typeface="Elephant" panose="02020904090505020303" pitchFamily="18" charset="0"/>
              </a:rPr>
              <a:t>            2. STAR Teams – </a:t>
            </a:r>
            <a:r>
              <a:rPr lang="en-US" altLang="en-US" sz="2000" b="1" u="sng" dirty="0">
                <a:solidFill>
                  <a:schemeClr val="accent2"/>
                </a:solidFill>
                <a:latin typeface="Elephant" panose="02020904090505020303" pitchFamily="18" charset="0"/>
              </a:rPr>
              <a:t>S</a:t>
            </a:r>
            <a:r>
              <a:rPr lang="en-US" altLang="en-US" sz="1800" b="1" dirty="0">
                <a:solidFill>
                  <a:schemeClr val="accent2"/>
                </a:solidFill>
                <a:latin typeface="Elephant" panose="02020904090505020303" pitchFamily="18" charset="0"/>
              </a:rPr>
              <a:t>tudents &amp; </a:t>
            </a:r>
            <a:r>
              <a:rPr lang="en-US" altLang="en-US" sz="2000" b="1" u="sng" dirty="0">
                <a:solidFill>
                  <a:schemeClr val="accent2"/>
                </a:solidFill>
                <a:latin typeface="Elephant" panose="02020904090505020303" pitchFamily="18" charset="0"/>
              </a:rPr>
              <a:t>T</a:t>
            </a:r>
            <a:r>
              <a:rPr lang="en-US" altLang="en-US" sz="1800" b="1" dirty="0">
                <a:solidFill>
                  <a:schemeClr val="accent2"/>
                </a:solidFill>
                <a:latin typeface="Elephant" panose="02020904090505020303" pitchFamily="18" charset="0"/>
              </a:rPr>
              <a:t>eachers </a:t>
            </a:r>
            <a:r>
              <a:rPr lang="en-US" altLang="en-US" sz="2000" b="1" u="sng" dirty="0">
                <a:solidFill>
                  <a:schemeClr val="accent2"/>
                </a:solidFill>
                <a:latin typeface="Elephant" panose="02020904090505020303" pitchFamily="18" charset="0"/>
              </a:rPr>
              <a:t>A</a:t>
            </a:r>
            <a:r>
              <a:rPr lang="en-US" altLang="en-US" sz="1800" b="1" dirty="0">
                <a:solidFill>
                  <a:schemeClr val="accent2"/>
                </a:solidFill>
                <a:latin typeface="Elephant" panose="02020904090505020303" pitchFamily="18" charset="0"/>
              </a:rPr>
              <a:t>dv. </a:t>
            </a:r>
            <a:r>
              <a:rPr lang="en-US" altLang="en-US" sz="2000" b="1" u="sng" dirty="0">
                <a:solidFill>
                  <a:schemeClr val="accent2"/>
                </a:solidFill>
                <a:latin typeface="Elephant" panose="02020904090505020303" pitchFamily="18" charset="0"/>
              </a:rPr>
              <a:t>R</a:t>
            </a:r>
            <a:r>
              <a:rPr lang="en-US" altLang="en-US" sz="1800" b="1" dirty="0">
                <a:solidFill>
                  <a:schemeClr val="accent2"/>
                </a:solidFill>
                <a:latin typeface="Elephant" panose="02020904090505020303" pitchFamily="18" charset="0"/>
              </a:rPr>
              <a:t>evival</a:t>
            </a:r>
          </a:p>
          <a:p>
            <a:r>
              <a:rPr lang="en-US" altLang="en-US" sz="1800" b="1" dirty="0">
                <a:solidFill>
                  <a:schemeClr val="accent2"/>
                </a:solidFill>
                <a:latin typeface="Elephant" panose="02020904090505020303" pitchFamily="18" charset="0"/>
              </a:rPr>
              <a:t>                 </a:t>
            </a:r>
            <a:r>
              <a:rPr lang="en-US" altLang="en-US" sz="1400" b="1" dirty="0">
                <a:solidFill>
                  <a:schemeClr val="accent2"/>
                </a:solidFill>
                <a:latin typeface="Times New Roman" panose="02020603050405020304" pitchFamily="18" charset="0"/>
              </a:rPr>
              <a:t>(Just-in-time HBS teaching for students and training for teachers)</a:t>
            </a:r>
          </a:p>
          <a:p>
            <a:endParaRPr lang="en-US" altLang="en-US" sz="1400" b="1" dirty="0">
              <a:solidFill>
                <a:schemeClr val="accent2"/>
              </a:solidFill>
              <a:latin typeface="Times New Roman" panose="02020603050405020304" pitchFamily="18" charset="0"/>
            </a:endParaRPr>
          </a:p>
          <a:p>
            <a:r>
              <a:rPr lang="en-US" altLang="en-US" sz="1800" b="1" dirty="0">
                <a:solidFill>
                  <a:schemeClr val="accent2"/>
                </a:solidFill>
                <a:latin typeface="Elephant" panose="02020904090505020303" pitchFamily="18" charset="0"/>
              </a:rPr>
              <a:t>            3. VCAR Teams – </a:t>
            </a:r>
            <a:r>
              <a:rPr lang="en-US" altLang="en-US" sz="2000" b="1" u="sng" dirty="0">
                <a:solidFill>
                  <a:schemeClr val="accent2"/>
                </a:solidFill>
                <a:latin typeface="Elephant" panose="02020904090505020303" pitchFamily="18" charset="0"/>
              </a:rPr>
              <a:t>V</a:t>
            </a:r>
            <a:r>
              <a:rPr lang="en-US" altLang="en-US" sz="1800" b="1" dirty="0">
                <a:solidFill>
                  <a:schemeClr val="accent2"/>
                </a:solidFill>
                <a:latin typeface="Elephant" panose="02020904090505020303" pitchFamily="18" charset="0"/>
              </a:rPr>
              <a:t>isitor </a:t>
            </a:r>
            <a:r>
              <a:rPr lang="en-US" altLang="en-US" sz="2000" b="1" u="sng" dirty="0">
                <a:solidFill>
                  <a:schemeClr val="accent2"/>
                </a:solidFill>
                <a:latin typeface="Elephant" panose="02020904090505020303" pitchFamily="18" charset="0"/>
              </a:rPr>
              <a:t>C</a:t>
            </a:r>
            <a:r>
              <a:rPr lang="en-US" altLang="en-US" sz="1800" b="1" dirty="0">
                <a:solidFill>
                  <a:schemeClr val="accent2"/>
                </a:solidFill>
                <a:latin typeface="Elephant" panose="02020904090505020303" pitchFamily="18" charset="0"/>
              </a:rPr>
              <a:t>are </a:t>
            </a:r>
            <a:r>
              <a:rPr lang="en-US" altLang="en-US" sz="2000" b="1" u="sng" dirty="0">
                <a:solidFill>
                  <a:schemeClr val="accent2"/>
                </a:solidFill>
                <a:latin typeface="Elephant" panose="02020904090505020303" pitchFamily="18" charset="0"/>
              </a:rPr>
              <a:t>A</a:t>
            </a:r>
            <a:r>
              <a:rPr lang="en-US" altLang="en-US" sz="1800" b="1" dirty="0">
                <a:solidFill>
                  <a:schemeClr val="accent2"/>
                </a:solidFill>
                <a:latin typeface="Elephant" panose="02020904090505020303" pitchFamily="18" charset="0"/>
              </a:rPr>
              <a:t>nd </a:t>
            </a:r>
            <a:r>
              <a:rPr lang="en-US" altLang="en-US" sz="2000" b="1" u="sng" dirty="0">
                <a:solidFill>
                  <a:schemeClr val="accent2"/>
                </a:solidFill>
                <a:latin typeface="Elephant" panose="02020904090505020303" pitchFamily="18" charset="0"/>
              </a:rPr>
              <a:t>R</a:t>
            </a:r>
            <a:r>
              <a:rPr lang="en-US" altLang="en-US" sz="1800" b="1" dirty="0">
                <a:solidFill>
                  <a:schemeClr val="accent2"/>
                </a:solidFill>
                <a:latin typeface="Elephant" panose="02020904090505020303" pitchFamily="18" charset="0"/>
              </a:rPr>
              <a:t>elationships</a:t>
            </a:r>
          </a:p>
          <a:p>
            <a:r>
              <a:rPr lang="en-US" altLang="en-US" sz="1800" b="1" dirty="0">
                <a:solidFill>
                  <a:schemeClr val="accent2"/>
                </a:solidFill>
                <a:latin typeface="Elephant" panose="02020904090505020303" pitchFamily="18" charset="0"/>
              </a:rPr>
              <a:t>                 </a:t>
            </a:r>
            <a:r>
              <a:rPr lang="en-US" altLang="en-US" sz="1400" b="1" dirty="0">
                <a:solidFill>
                  <a:schemeClr val="accent2"/>
                </a:solidFill>
                <a:latin typeface="Times New Roman" panose="02020603050405020304" pitchFamily="18" charset="0"/>
              </a:rPr>
              <a:t>(Critical Care for Visitors and their needs the first 4-5 weeks)</a:t>
            </a:r>
          </a:p>
          <a:p>
            <a:endParaRPr lang="en-US" altLang="en-US" sz="1400" b="1" dirty="0">
              <a:solidFill>
                <a:schemeClr val="accent2"/>
              </a:solidFill>
              <a:latin typeface="Times New Roman" panose="02020603050405020304" pitchFamily="18" charset="0"/>
            </a:endParaRPr>
          </a:p>
          <a:p>
            <a:r>
              <a:rPr lang="en-US" altLang="en-US" sz="1800" b="1" dirty="0">
                <a:solidFill>
                  <a:schemeClr val="accent2"/>
                </a:solidFill>
                <a:latin typeface="Elephant" panose="02020904090505020303" pitchFamily="18" charset="0"/>
              </a:rPr>
              <a:t>            4. MARS Teams  - </a:t>
            </a:r>
            <a:r>
              <a:rPr lang="en-US" altLang="en-US" sz="2000" b="1" u="sng" dirty="0">
                <a:solidFill>
                  <a:schemeClr val="accent2"/>
                </a:solidFill>
                <a:latin typeface="Elephant" panose="02020904090505020303" pitchFamily="18" charset="0"/>
              </a:rPr>
              <a:t>M</a:t>
            </a:r>
            <a:r>
              <a:rPr lang="en-US" altLang="en-US" sz="1800" b="1" dirty="0">
                <a:solidFill>
                  <a:schemeClr val="accent2"/>
                </a:solidFill>
                <a:latin typeface="Elephant" panose="02020904090505020303" pitchFamily="18" charset="0"/>
              </a:rPr>
              <a:t>entoring </a:t>
            </a:r>
            <a:r>
              <a:rPr lang="en-US" altLang="en-US" sz="2000" b="1" u="sng" dirty="0">
                <a:solidFill>
                  <a:schemeClr val="accent2"/>
                </a:solidFill>
                <a:latin typeface="Elephant" panose="02020904090505020303" pitchFamily="18" charset="0"/>
              </a:rPr>
              <a:t>A</a:t>
            </a:r>
            <a:r>
              <a:rPr lang="en-US" altLang="en-US" sz="1800" b="1" dirty="0">
                <a:solidFill>
                  <a:schemeClr val="accent2"/>
                </a:solidFill>
                <a:latin typeface="Elephant" panose="02020904090505020303" pitchFamily="18" charset="0"/>
              </a:rPr>
              <a:t>nd </a:t>
            </a:r>
            <a:r>
              <a:rPr lang="en-US" altLang="en-US" sz="2000" b="1" u="sng" dirty="0">
                <a:solidFill>
                  <a:schemeClr val="accent2"/>
                </a:solidFill>
                <a:latin typeface="Elephant" panose="02020904090505020303" pitchFamily="18" charset="0"/>
              </a:rPr>
              <a:t>R</a:t>
            </a:r>
            <a:r>
              <a:rPr lang="en-US" altLang="en-US" sz="1800" b="1" dirty="0">
                <a:solidFill>
                  <a:schemeClr val="accent2"/>
                </a:solidFill>
                <a:latin typeface="Elephant" panose="02020904090505020303" pitchFamily="18" charset="0"/>
              </a:rPr>
              <a:t>el.  </a:t>
            </a:r>
            <a:r>
              <a:rPr lang="en-US" altLang="en-US" sz="2000" b="1" u="sng" dirty="0">
                <a:solidFill>
                  <a:schemeClr val="accent2"/>
                </a:solidFill>
                <a:latin typeface="Elephant" panose="02020904090505020303" pitchFamily="18" charset="0"/>
              </a:rPr>
              <a:t>S</a:t>
            </a:r>
            <a:r>
              <a:rPr lang="en-US" altLang="en-US" sz="1800" b="1" dirty="0">
                <a:solidFill>
                  <a:schemeClr val="accent2"/>
                </a:solidFill>
                <a:latin typeface="Elephant" panose="02020904090505020303" pitchFamily="18" charset="0"/>
              </a:rPr>
              <a:t>upport </a:t>
            </a:r>
          </a:p>
          <a:p>
            <a:r>
              <a:rPr lang="en-US" altLang="en-US" sz="1400" b="1" dirty="0">
                <a:solidFill>
                  <a:schemeClr val="accent2"/>
                </a:solidFill>
                <a:latin typeface="Times New Roman" panose="02020603050405020304" pitchFamily="18" charset="0"/>
              </a:rPr>
              <a:t>                     (One-on-one mentoring &amp; relationships support for visitors and</a:t>
            </a:r>
          </a:p>
          <a:p>
            <a:r>
              <a:rPr lang="en-US" altLang="en-US" sz="1400" b="1" dirty="0">
                <a:solidFill>
                  <a:schemeClr val="accent2"/>
                </a:solidFill>
                <a:latin typeface="Times New Roman" panose="02020603050405020304" pitchFamily="18" charset="0"/>
              </a:rPr>
              <a:t>                       new converts for one year)</a:t>
            </a:r>
          </a:p>
          <a:p>
            <a:endParaRPr lang="en-US" altLang="en-US" sz="1400" b="1" dirty="0">
              <a:solidFill>
                <a:schemeClr val="accent2"/>
              </a:solidFill>
              <a:latin typeface="Times New Roman" panose="02020603050405020304" pitchFamily="18" charset="0"/>
            </a:endParaRPr>
          </a:p>
          <a:p>
            <a:r>
              <a:rPr lang="en-US" altLang="en-US" sz="1800" b="1" dirty="0">
                <a:solidFill>
                  <a:schemeClr val="accent2"/>
                </a:solidFill>
                <a:latin typeface="Elephant" panose="02020904090505020303" pitchFamily="18" charset="0"/>
              </a:rPr>
              <a:t>            5. HOME Teams – Home Fellowship Team</a:t>
            </a:r>
          </a:p>
          <a:p>
            <a:r>
              <a:rPr lang="en-US" altLang="en-US" sz="2000" b="1" dirty="0">
                <a:solidFill>
                  <a:schemeClr val="accent2"/>
                </a:solidFill>
                <a:latin typeface="Elephant" panose="02020904090505020303" pitchFamily="18" charset="0"/>
              </a:rPr>
              <a:t>               </a:t>
            </a:r>
            <a:r>
              <a:rPr lang="en-US" altLang="en-US" sz="1400" b="1" dirty="0">
                <a:solidFill>
                  <a:schemeClr val="accent2"/>
                </a:solidFill>
                <a:latin typeface="Times New Roman" panose="02020603050405020304" pitchFamily="18" charset="0"/>
              </a:rPr>
              <a:t>(Fellowship, food, prayer, the Word, and ministry to individual </a:t>
            </a:r>
          </a:p>
          <a:p>
            <a:r>
              <a:rPr lang="en-US" altLang="en-US" sz="1400" b="1" dirty="0">
                <a:solidFill>
                  <a:schemeClr val="accent2"/>
                </a:solidFill>
                <a:latin typeface="Times New Roman" panose="02020603050405020304" pitchFamily="18" charset="0"/>
              </a:rPr>
              <a:t>                      needs of new converts in a godly home environment)</a:t>
            </a:r>
          </a:p>
          <a:p>
            <a:endParaRPr lang="en-US" altLang="en-US" sz="800" b="1" dirty="0">
              <a:solidFill>
                <a:schemeClr val="accent2"/>
              </a:solidFill>
              <a:latin typeface="Times New Roman" panose="02020603050405020304" pitchFamily="18" charset="0"/>
            </a:endParaRPr>
          </a:p>
        </p:txBody>
      </p:sp>
    </p:spTree>
  </p:cSld>
  <p:clrMapOvr>
    <a:masterClrMapping/>
  </p:clrMapOvr>
  <p:transition spd="slow">
    <p:checke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446088" y="152400"/>
            <a:ext cx="6421437" cy="9252369"/>
          </a:xfrm>
          <a:prstGeom prst="rect">
            <a:avLst/>
          </a:prstGeom>
          <a:gradFill rotWithShape="0">
            <a:gsLst>
              <a:gs pos="0">
                <a:srgbClr val="FF0000"/>
              </a:gs>
              <a:gs pos="100000">
                <a:srgbClr val="660066"/>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marL="474663" indent="-474663" defTabSz="950913">
              <a:defRPr sz="600">
                <a:solidFill>
                  <a:schemeClr val="tx1"/>
                </a:solidFill>
                <a:latin typeface="Arial Black" panose="020B0A04020102020204" pitchFamily="34" charset="0"/>
              </a:defRPr>
            </a:lvl1pPr>
            <a:lvl2pPr marL="950913" indent="-476250" defTabSz="950913">
              <a:defRPr sz="600">
                <a:solidFill>
                  <a:schemeClr val="tx1"/>
                </a:solidFill>
                <a:latin typeface="Arial Black" panose="020B0A04020102020204" pitchFamily="34" charset="0"/>
              </a:defRPr>
            </a:lvl2pPr>
            <a:lvl3pPr marL="1425575" indent="-474663" defTabSz="950913">
              <a:defRPr sz="600">
                <a:solidFill>
                  <a:schemeClr val="tx1"/>
                </a:solidFill>
                <a:latin typeface="Arial Black" panose="020B0A04020102020204" pitchFamily="34" charset="0"/>
              </a:defRPr>
            </a:lvl3pPr>
            <a:lvl4pPr marL="1901825" indent="-476250" defTabSz="950913">
              <a:defRPr sz="600">
                <a:solidFill>
                  <a:schemeClr val="tx1"/>
                </a:solidFill>
                <a:latin typeface="Arial Black" panose="020B0A04020102020204" pitchFamily="34" charset="0"/>
              </a:defRPr>
            </a:lvl4pPr>
            <a:lvl5pPr marL="2376488" indent="-474663" defTabSz="950913">
              <a:defRPr sz="600">
                <a:solidFill>
                  <a:schemeClr val="tx1"/>
                </a:solidFill>
                <a:latin typeface="Arial Black" panose="020B0A04020102020204" pitchFamily="34" charset="0"/>
              </a:defRPr>
            </a:lvl5pPr>
            <a:lvl6pPr marL="2833688" indent="-474663" defTabSz="950913" eaLnBrk="0" fontAlgn="base" hangingPunct="0">
              <a:spcBef>
                <a:spcPct val="0"/>
              </a:spcBef>
              <a:spcAft>
                <a:spcPct val="0"/>
              </a:spcAft>
              <a:defRPr sz="600">
                <a:solidFill>
                  <a:schemeClr val="tx1"/>
                </a:solidFill>
                <a:latin typeface="Arial Black" panose="020B0A04020102020204" pitchFamily="34" charset="0"/>
              </a:defRPr>
            </a:lvl6pPr>
            <a:lvl7pPr marL="3290888" indent="-474663" defTabSz="950913" eaLnBrk="0" fontAlgn="base" hangingPunct="0">
              <a:spcBef>
                <a:spcPct val="0"/>
              </a:spcBef>
              <a:spcAft>
                <a:spcPct val="0"/>
              </a:spcAft>
              <a:defRPr sz="600">
                <a:solidFill>
                  <a:schemeClr val="tx1"/>
                </a:solidFill>
                <a:latin typeface="Arial Black" panose="020B0A04020102020204" pitchFamily="34" charset="0"/>
              </a:defRPr>
            </a:lvl7pPr>
            <a:lvl8pPr marL="3748088" indent="-474663" defTabSz="950913" eaLnBrk="0" fontAlgn="base" hangingPunct="0">
              <a:spcBef>
                <a:spcPct val="0"/>
              </a:spcBef>
              <a:spcAft>
                <a:spcPct val="0"/>
              </a:spcAft>
              <a:defRPr sz="600">
                <a:solidFill>
                  <a:schemeClr val="tx1"/>
                </a:solidFill>
                <a:latin typeface="Arial Black" panose="020B0A04020102020204" pitchFamily="34" charset="0"/>
              </a:defRPr>
            </a:lvl8pPr>
            <a:lvl9pPr marL="4205288" indent="-474663"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endParaRPr lang="en-US" altLang="en-US" sz="400" b="1" dirty="0">
              <a:solidFill>
                <a:srgbClr val="FFFF00"/>
              </a:solidFill>
              <a:latin typeface="Algerian" panose="04020705040A02060702" pitchFamily="82" charset="0"/>
            </a:endParaRPr>
          </a:p>
          <a:p>
            <a:pPr algn="ctr" eaLnBrk="1" hangingPunct="1">
              <a:spcBef>
                <a:spcPct val="50000"/>
              </a:spcBef>
            </a:pPr>
            <a:r>
              <a:rPr lang="en-US" altLang="en-US" sz="2800" b="1" dirty="0">
                <a:solidFill>
                  <a:srgbClr val="FFFF00"/>
                </a:solidFill>
                <a:latin typeface="Algerian" panose="04020705040A02060702" pitchFamily="82" charset="0"/>
              </a:rPr>
              <a:t>STAR  TEACHING  MINISTRY  TEAM </a:t>
            </a:r>
          </a:p>
          <a:p>
            <a:pPr algn="ctr" eaLnBrk="1" hangingPunct="1">
              <a:spcBef>
                <a:spcPct val="50000"/>
              </a:spcBef>
            </a:pPr>
            <a:r>
              <a:rPr lang="en-US" altLang="en-US" sz="2800" b="1" dirty="0">
                <a:solidFill>
                  <a:srgbClr val="FFFF00"/>
                </a:solidFill>
                <a:latin typeface="Algerian" panose="04020705040A02060702" pitchFamily="82" charset="0"/>
              </a:rPr>
              <a:t>MISSION  STATEMENT</a:t>
            </a:r>
          </a:p>
          <a:p>
            <a:pPr algn="ctr" eaLnBrk="1" hangingPunct="1">
              <a:spcBef>
                <a:spcPct val="50000"/>
              </a:spcBef>
            </a:pPr>
            <a:endParaRPr lang="en-US" altLang="en-US" sz="800" b="1" dirty="0">
              <a:solidFill>
                <a:srgbClr val="FFFF00"/>
              </a:solidFill>
              <a:latin typeface="Elephant" panose="02020904090505020303" pitchFamily="18" charset="0"/>
            </a:endParaRPr>
          </a:p>
          <a:p>
            <a:pPr eaLnBrk="1" hangingPunct="1">
              <a:spcBef>
                <a:spcPct val="50000"/>
              </a:spcBef>
            </a:pPr>
            <a:r>
              <a:rPr lang="en-US" altLang="en-US" sz="1700" dirty="0">
                <a:solidFill>
                  <a:srgbClr val="FFFF00"/>
                </a:solidFill>
              </a:rPr>
              <a:t>       </a:t>
            </a:r>
            <a:r>
              <a:rPr lang="en-US" altLang="en-US" sz="1700" b="1" dirty="0">
                <a:solidFill>
                  <a:srgbClr val="FFFF00"/>
                </a:solidFill>
              </a:rPr>
              <a:t>Provide a basic Bible teaching and training process in a Bible School atmosphere that delivers:                                                                   -  Just-in-time teaching for the student.                  -  Just-in-time training for the teacher.</a:t>
            </a:r>
          </a:p>
          <a:p>
            <a:pPr eaLnBrk="1" hangingPunct="1">
              <a:spcBef>
                <a:spcPct val="50000"/>
              </a:spcBef>
            </a:pPr>
            <a:r>
              <a:rPr lang="en-US" altLang="en-US" sz="1900" b="1" dirty="0">
                <a:solidFill>
                  <a:schemeClr val="bg1"/>
                </a:solidFill>
                <a:latin typeface="Times New Roman" panose="02020603050405020304" pitchFamily="18" charset="0"/>
              </a:rPr>
              <a:t>1.     Teach the right lesson to the right student at the right time.</a:t>
            </a:r>
          </a:p>
          <a:p>
            <a:pPr eaLnBrk="1" hangingPunct="1">
              <a:spcBef>
                <a:spcPct val="50000"/>
              </a:spcBef>
              <a:buFontTx/>
              <a:buAutoNum type="arabicPeriod" startAt="2"/>
            </a:pPr>
            <a:r>
              <a:rPr lang="en-US" altLang="en-US" sz="1900" b="1" dirty="0">
                <a:solidFill>
                  <a:schemeClr val="bg1"/>
                </a:solidFill>
                <a:latin typeface="Times New Roman" panose="02020603050405020304" pitchFamily="18" charset="0"/>
              </a:rPr>
              <a:t>Provide the teacher with the right training and material for the right lesson at the right time.</a:t>
            </a:r>
          </a:p>
          <a:p>
            <a:pPr eaLnBrk="1" hangingPunct="1">
              <a:spcBef>
                <a:spcPct val="50000"/>
              </a:spcBef>
              <a:buFontTx/>
              <a:buAutoNum type="arabicPeriod" startAt="2"/>
            </a:pPr>
            <a:r>
              <a:rPr lang="en-US" altLang="en-US" sz="1900" b="1" dirty="0">
                <a:solidFill>
                  <a:schemeClr val="bg1"/>
                </a:solidFill>
                <a:latin typeface="Times New Roman" panose="02020603050405020304" pitchFamily="18" charset="0"/>
              </a:rPr>
              <a:t>Help facilitate the process to bring the need (students) and the solution (teachers) together.</a:t>
            </a:r>
          </a:p>
          <a:p>
            <a:pPr eaLnBrk="1" hangingPunct="1">
              <a:spcBef>
                <a:spcPct val="50000"/>
              </a:spcBef>
              <a:buFontTx/>
              <a:buAutoNum type="arabicPeriod" startAt="2"/>
            </a:pPr>
            <a:r>
              <a:rPr lang="en-US" altLang="en-US" sz="1900" b="1" dirty="0">
                <a:solidFill>
                  <a:schemeClr val="bg1"/>
                </a:solidFill>
                <a:latin typeface="Times New Roman" panose="02020603050405020304" pitchFamily="18" charset="0"/>
              </a:rPr>
              <a:t>Help provide a soul winning net that will not break:     A larger soul winning net to attract more.                       A stronger soul winning net to retain more.</a:t>
            </a:r>
          </a:p>
          <a:p>
            <a:pPr eaLnBrk="1" hangingPunct="1">
              <a:spcBef>
                <a:spcPct val="50000"/>
              </a:spcBef>
              <a:buFontTx/>
              <a:buAutoNum type="arabicPeriod" startAt="2"/>
            </a:pPr>
            <a:r>
              <a:rPr lang="en-US" altLang="en-US" sz="1900" b="1" dirty="0">
                <a:solidFill>
                  <a:schemeClr val="bg1"/>
                </a:solidFill>
                <a:latin typeface="Times New Roman" panose="02020603050405020304" pitchFamily="18" charset="0"/>
              </a:rPr>
              <a:t>Promote a process with a book of Acts environment:     </a:t>
            </a:r>
            <a:r>
              <a:rPr lang="en-US" altLang="en-US" sz="100" b="1" dirty="0">
                <a:solidFill>
                  <a:schemeClr val="bg1"/>
                </a:solidFill>
                <a:latin typeface="Times New Roman" panose="02020603050405020304" pitchFamily="18" charset="0"/>
              </a:rPr>
              <a:t>          </a:t>
            </a:r>
            <a:r>
              <a:rPr lang="en-US" altLang="en-US" sz="1900" b="1" dirty="0">
                <a:solidFill>
                  <a:schemeClr val="bg1"/>
                </a:solidFill>
                <a:latin typeface="Times New Roman" panose="02020603050405020304" pitchFamily="18" charset="0"/>
              </a:rPr>
              <a:t>Fellowship </a:t>
            </a:r>
            <a:r>
              <a:rPr lang="en-US" altLang="en-US" sz="1500" b="1" dirty="0">
                <a:solidFill>
                  <a:schemeClr val="bg1"/>
                </a:solidFill>
                <a:latin typeface="Times New Roman" panose="02020603050405020304" pitchFamily="18" charset="0"/>
              </a:rPr>
              <a:t>(befriending, mentoring, counseling)</a:t>
            </a:r>
            <a:r>
              <a:rPr lang="en-US" altLang="en-US" sz="1900" b="1" dirty="0">
                <a:solidFill>
                  <a:schemeClr val="bg1"/>
                </a:solidFill>
                <a:latin typeface="Times New Roman" panose="02020603050405020304" pitchFamily="18" charset="0"/>
              </a:rPr>
              <a:t>                        Food </a:t>
            </a:r>
            <a:r>
              <a:rPr lang="en-US" altLang="en-US" sz="1500" b="1" dirty="0">
                <a:solidFill>
                  <a:schemeClr val="bg1"/>
                </a:solidFill>
                <a:latin typeface="Times New Roman" panose="02020603050405020304" pitchFamily="18" charset="0"/>
              </a:rPr>
              <a:t>(food for the body)</a:t>
            </a:r>
            <a:r>
              <a:rPr lang="en-US" altLang="en-US" sz="1900" b="1" dirty="0">
                <a:solidFill>
                  <a:schemeClr val="bg1"/>
                </a:solidFill>
                <a:latin typeface="Times New Roman" panose="02020603050405020304" pitchFamily="18" charset="0"/>
              </a:rPr>
              <a:t>                                                          Word </a:t>
            </a:r>
            <a:r>
              <a:rPr lang="en-US" altLang="en-US" sz="1500" b="1" dirty="0">
                <a:solidFill>
                  <a:schemeClr val="bg1"/>
                </a:solidFill>
                <a:latin typeface="Times New Roman" panose="02020603050405020304" pitchFamily="18" charset="0"/>
              </a:rPr>
              <a:t>(Truth - food for the soul)</a:t>
            </a:r>
            <a:r>
              <a:rPr lang="en-US" altLang="en-US" sz="1900" b="1" dirty="0">
                <a:solidFill>
                  <a:schemeClr val="bg1"/>
                </a:solidFill>
                <a:latin typeface="Times New Roman" panose="02020603050405020304" pitchFamily="18" charset="0"/>
              </a:rPr>
              <a:t>                                                     Prayer </a:t>
            </a:r>
            <a:r>
              <a:rPr lang="en-US" altLang="en-US" sz="1500" b="1" dirty="0">
                <a:solidFill>
                  <a:schemeClr val="bg1"/>
                </a:solidFill>
                <a:latin typeface="Times New Roman" panose="02020603050405020304" pitchFamily="18" charset="0"/>
              </a:rPr>
              <a:t>(Spirit)</a:t>
            </a:r>
          </a:p>
          <a:p>
            <a:pPr algn="just" eaLnBrk="1" hangingPunct="1">
              <a:spcBef>
                <a:spcPct val="50000"/>
              </a:spcBef>
            </a:pPr>
            <a:r>
              <a:rPr lang="en-US" altLang="en-US" sz="1900" b="1" dirty="0">
                <a:solidFill>
                  <a:schemeClr val="bg1"/>
                </a:solidFill>
                <a:latin typeface="Times New Roman" panose="02020603050405020304" pitchFamily="18" charset="0"/>
              </a:rPr>
              <a:t>	</a:t>
            </a:r>
            <a:r>
              <a:rPr lang="en-US" altLang="en-US" sz="1900" b="1" i="1" dirty="0">
                <a:solidFill>
                  <a:schemeClr val="bg1"/>
                </a:solidFill>
                <a:latin typeface="Times New Roman" panose="02020603050405020304" pitchFamily="18" charset="0"/>
              </a:rPr>
              <a:t>Acts 2:42 And they continued steadfastly in the apostles’ </a:t>
            </a:r>
            <a:r>
              <a:rPr lang="en-US" altLang="en-US" sz="1900" b="1" i="1" u="sng" dirty="0">
                <a:solidFill>
                  <a:schemeClr val="bg1"/>
                </a:solidFill>
                <a:latin typeface="Times New Roman" panose="02020603050405020304" pitchFamily="18" charset="0"/>
              </a:rPr>
              <a:t>doctrine</a:t>
            </a:r>
            <a:r>
              <a:rPr lang="en-US" altLang="en-US" sz="1900" b="1" i="1" dirty="0">
                <a:solidFill>
                  <a:schemeClr val="bg1"/>
                </a:solidFill>
                <a:latin typeface="Times New Roman" panose="02020603050405020304" pitchFamily="18" charset="0"/>
              </a:rPr>
              <a:t> and </a:t>
            </a:r>
            <a:r>
              <a:rPr lang="en-US" altLang="en-US" sz="1900" b="1" i="1" u="sng" dirty="0">
                <a:solidFill>
                  <a:schemeClr val="bg1"/>
                </a:solidFill>
                <a:latin typeface="Times New Roman" panose="02020603050405020304" pitchFamily="18" charset="0"/>
              </a:rPr>
              <a:t>fellowship</a:t>
            </a:r>
            <a:r>
              <a:rPr lang="en-US" altLang="en-US" sz="1900" b="1" i="1" dirty="0">
                <a:solidFill>
                  <a:schemeClr val="bg1"/>
                </a:solidFill>
                <a:latin typeface="Times New Roman" panose="02020603050405020304" pitchFamily="18" charset="0"/>
              </a:rPr>
              <a:t>, and in breaking of </a:t>
            </a:r>
            <a:r>
              <a:rPr lang="en-US" altLang="en-US" sz="1900" b="1" i="1" u="sng" dirty="0">
                <a:solidFill>
                  <a:schemeClr val="bg1"/>
                </a:solidFill>
                <a:latin typeface="Times New Roman" panose="02020603050405020304" pitchFamily="18" charset="0"/>
              </a:rPr>
              <a:t>bread</a:t>
            </a:r>
            <a:r>
              <a:rPr lang="en-US" altLang="en-US" sz="1900" b="1" i="1" dirty="0">
                <a:solidFill>
                  <a:schemeClr val="bg1"/>
                </a:solidFill>
                <a:latin typeface="Times New Roman" panose="02020603050405020304" pitchFamily="18" charset="0"/>
              </a:rPr>
              <a:t>, and in </a:t>
            </a:r>
            <a:r>
              <a:rPr lang="en-US" altLang="en-US" sz="1900" b="1" i="1" u="sng" dirty="0">
                <a:solidFill>
                  <a:schemeClr val="bg1"/>
                </a:solidFill>
                <a:latin typeface="Times New Roman" panose="02020603050405020304" pitchFamily="18" charset="0"/>
              </a:rPr>
              <a:t>prayers</a:t>
            </a:r>
            <a:r>
              <a:rPr lang="en-US" altLang="en-US" sz="1900" b="1" i="1" dirty="0">
                <a:solidFill>
                  <a:schemeClr val="bg1"/>
                </a:solidFill>
                <a:latin typeface="Times New Roman" panose="02020603050405020304" pitchFamily="18" charset="0"/>
              </a:rPr>
              <a:t>.</a:t>
            </a:r>
          </a:p>
          <a:p>
            <a:pPr eaLnBrk="1" hangingPunct="1">
              <a:spcBef>
                <a:spcPct val="50000"/>
              </a:spcBef>
            </a:pPr>
            <a:endParaRPr lang="en-US" altLang="en-US" sz="400" b="1" i="1" dirty="0">
              <a:solidFill>
                <a:schemeClr val="bg1"/>
              </a:solidFill>
              <a:latin typeface="Times New Roman" panose="02020603050405020304" pitchFamily="18" charset="0"/>
            </a:endParaRPr>
          </a:p>
          <a:p>
            <a:pPr eaLnBrk="1" hangingPunct="1">
              <a:spcBef>
                <a:spcPct val="50000"/>
              </a:spcBef>
            </a:pPr>
            <a:endParaRPr lang="en-US" altLang="en-US" sz="400" b="1" i="1" dirty="0">
              <a:solidFill>
                <a:srgbClr val="FF0000"/>
              </a:solidFill>
              <a:latin typeface="Times New Roman" panose="02020603050405020304" pitchFamily="18"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228600" y="100013"/>
            <a:ext cx="6934200" cy="9159875"/>
          </a:xfrm>
          <a:prstGeom prst="rect">
            <a:avLst/>
          </a:prstGeom>
          <a:gradFill rotWithShape="0">
            <a:gsLst>
              <a:gs pos="0">
                <a:srgbClr val="FF0000"/>
              </a:gs>
              <a:gs pos="100000">
                <a:schemeClr val="tx2"/>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marL="474663" indent="-474663" defTabSz="950913">
              <a:defRPr sz="600">
                <a:solidFill>
                  <a:schemeClr val="tx1"/>
                </a:solidFill>
                <a:latin typeface="Arial Black" panose="020B0A04020102020204" pitchFamily="34" charset="0"/>
              </a:defRPr>
            </a:lvl1pPr>
            <a:lvl2pPr marL="950913" indent="-476250" defTabSz="950913">
              <a:defRPr sz="600">
                <a:solidFill>
                  <a:schemeClr val="tx1"/>
                </a:solidFill>
                <a:latin typeface="Arial Black" panose="020B0A04020102020204" pitchFamily="34" charset="0"/>
              </a:defRPr>
            </a:lvl2pPr>
            <a:lvl3pPr marL="1425575" indent="-474663" defTabSz="950913">
              <a:defRPr sz="600">
                <a:solidFill>
                  <a:schemeClr val="tx1"/>
                </a:solidFill>
                <a:latin typeface="Arial Black" panose="020B0A04020102020204" pitchFamily="34" charset="0"/>
              </a:defRPr>
            </a:lvl3pPr>
            <a:lvl4pPr marL="1901825" indent="-476250" defTabSz="950913">
              <a:defRPr sz="600">
                <a:solidFill>
                  <a:schemeClr val="tx1"/>
                </a:solidFill>
                <a:latin typeface="Arial Black" panose="020B0A04020102020204" pitchFamily="34" charset="0"/>
              </a:defRPr>
            </a:lvl4pPr>
            <a:lvl5pPr marL="2376488" indent="-474663" defTabSz="950913">
              <a:defRPr sz="600">
                <a:solidFill>
                  <a:schemeClr val="tx1"/>
                </a:solidFill>
                <a:latin typeface="Arial Black" panose="020B0A04020102020204" pitchFamily="34" charset="0"/>
              </a:defRPr>
            </a:lvl5pPr>
            <a:lvl6pPr marL="2833688" indent="-474663" defTabSz="950913" eaLnBrk="0" fontAlgn="base" hangingPunct="0">
              <a:spcBef>
                <a:spcPct val="0"/>
              </a:spcBef>
              <a:spcAft>
                <a:spcPct val="0"/>
              </a:spcAft>
              <a:defRPr sz="600">
                <a:solidFill>
                  <a:schemeClr val="tx1"/>
                </a:solidFill>
                <a:latin typeface="Arial Black" panose="020B0A04020102020204" pitchFamily="34" charset="0"/>
              </a:defRPr>
            </a:lvl6pPr>
            <a:lvl7pPr marL="3290888" indent="-474663" defTabSz="950913" eaLnBrk="0" fontAlgn="base" hangingPunct="0">
              <a:spcBef>
                <a:spcPct val="0"/>
              </a:spcBef>
              <a:spcAft>
                <a:spcPct val="0"/>
              </a:spcAft>
              <a:defRPr sz="600">
                <a:solidFill>
                  <a:schemeClr val="tx1"/>
                </a:solidFill>
                <a:latin typeface="Arial Black" panose="020B0A04020102020204" pitchFamily="34" charset="0"/>
              </a:defRPr>
            </a:lvl7pPr>
            <a:lvl8pPr marL="3748088" indent="-474663" defTabSz="950913" eaLnBrk="0" fontAlgn="base" hangingPunct="0">
              <a:spcBef>
                <a:spcPct val="0"/>
              </a:spcBef>
              <a:spcAft>
                <a:spcPct val="0"/>
              </a:spcAft>
              <a:defRPr sz="600">
                <a:solidFill>
                  <a:schemeClr val="tx1"/>
                </a:solidFill>
                <a:latin typeface="Arial Black" panose="020B0A04020102020204" pitchFamily="34" charset="0"/>
              </a:defRPr>
            </a:lvl8pPr>
            <a:lvl9pPr marL="4205288" indent="-474663"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endParaRPr lang="en-US" altLang="en-US" sz="200" b="1">
              <a:solidFill>
                <a:schemeClr val="bg1"/>
              </a:solidFill>
              <a:latin typeface="Algerian" panose="04020705040A02060702" pitchFamily="82" charset="0"/>
            </a:endParaRPr>
          </a:p>
          <a:p>
            <a:pPr algn="ctr" eaLnBrk="1" hangingPunct="1">
              <a:spcBef>
                <a:spcPct val="50000"/>
              </a:spcBef>
            </a:pPr>
            <a:r>
              <a:rPr lang="en-US" altLang="en-US" sz="2500" b="1">
                <a:solidFill>
                  <a:schemeClr val="bg1"/>
                </a:solidFill>
                <a:latin typeface="Algerian" panose="04020705040A02060702" pitchFamily="82" charset="0"/>
              </a:rPr>
              <a:t>STAR  teaching   MINISTRY  TEAM    </a:t>
            </a:r>
          </a:p>
          <a:p>
            <a:pPr algn="ctr" eaLnBrk="1" hangingPunct="1">
              <a:spcBef>
                <a:spcPct val="50000"/>
              </a:spcBef>
            </a:pPr>
            <a:r>
              <a:rPr lang="en-US" altLang="en-US" sz="2500" b="1">
                <a:solidFill>
                  <a:srgbClr val="FFFF00"/>
                </a:solidFill>
                <a:latin typeface="Algerian" panose="04020705040A02060702" pitchFamily="82" charset="0"/>
              </a:rPr>
              <a:t>VISION  STATEMENT</a:t>
            </a:r>
          </a:p>
          <a:p>
            <a:pPr eaLnBrk="1" hangingPunct="1">
              <a:spcBef>
                <a:spcPct val="50000"/>
              </a:spcBef>
            </a:pPr>
            <a:r>
              <a:rPr lang="en-US" altLang="en-US" sz="1500">
                <a:solidFill>
                  <a:srgbClr val="FFFF00"/>
                </a:solidFill>
              </a:rPr>
              <a:t>       </a:t>
            </a:r>
            <a:r>
              <a:rPr lang="en-US" altLang="en-US" sz="1600">
                <a:solidFill>
                  <a:srgbClr val="FFFF00"/>
                </a:solidFill>
              </a:rPr>
              <a:t>A Home Bible Study Teaching Ministry Team is in place to enhance the effectiveness and retain the results of the vision for a great end-time harvest of souls. Our vision is to be a soul winning team, not just a teaching team.</a:t>
            </a:r>
          </a:p>
          <a:p>
            <a:pPr eaLnBrk="1" hangingPunct="1">
              <a:spcBef>
                <a:spcPct val="50000"/>
              </a:spcBef>
            </a:pPr>
            <a:r>
              <a:rPr lang="en-US" altLang="en-US" sz="1700" b="1">
                <a:solidFill>
                  <a:schemeClr val="bg1"/>
                </a:solidFill>
                <a:latin typeface="Times New Roman" panose="02020603050405020304" pitchFamily="18" charset="0"/>
              </a:rPr>
              <a:t>1.      Provide a basic Bible study course that encompasses the critical foundational concepts for salvation: </a:t>
            </a:r>
            <a:r>
              <a:rPr lang="en-US" altLang="en-US" sz="1600" b="1">
                <a:solidFill>
                  <a:schemeClr val="bg1"/>
                </a:solidFill>
                <a:latin typeface="Times New Roman" panose="02020603050405020304" pitchFamily="18" charset="0"/>
              </a:rPr>
              <a:t>(definition of sin,  God’s judgment of sin,  forgiveness, releasing bitterness and hurts,  the mighty God in Christ, repentance,  baptism,  the infilling of the Holy Ghost,  God is holy and demands that we live a holy and separated life).                              </a:t>
            </a:r>
          </a:p>
          <a:p>
            <a:pPr eaLnBrk="1" hangingPunct="1">
              <a:spcBef>
                <a:spcPct val="50000"/>
              </a:spcBef>
              <a:buFontTx/>
              <a:buAutoNum type="arabicPeriod" startAt="2"/>
            </a:pPr>
            <a:r>
              <a:rPr lang="en-US" altLang="en-US" sz="1700" b="1">
                <a:solidFill>
                  <a:schemeClr val="bg1"/>
                </a:solidFill>
                <a:latin typeface="Times New Roman" panose="02020603050405020304" pitchFamily="18" charset="0"/>
              </a:rPr>
              <a:t>This process will serve the needs of the following when no other teaching resource is available:                                                                                                                        Every visitor or new member that comes to our church.                  Any person not attending our church that is interested in a                                                                                               Bible study.</a:t>
            </a:r>
          </a:p>
          <a:p>
            <a:pPr eaLnBrk="1" hangingPunct="1">
              <a:spcBef>
                <a:spcPct val="50000"/>
              </a:spcBef>
            </a:pPr>
            <a:r>
              <a:rPr lang="en-US" altLang="en-US" sz="1700" b="1">
                <a:solidFill>
                  <a:schemeClr val="bg1"/>
                </a:solidFill>
                <a:latin typeface="Times New Roman" panose="02020603050405020304" pitchFamily="18" charset="0"/>
              </a:rPr>
              <a:t>3.      Provide a training process and shared repository of teaching material that will facilitate the training of every saint interested in teaching a Bible study.  Crosstraining for teaching the different lessons will be provided to enhance the teaching skills of  the teachers.</a:t>
            </a:r>
          </a:p>
          <a:p>
            <a:pPr eaLnBrk="1" hangingPunct="1">
              <a:spcBef>
                <a:spcPct val="50000"/>
              </a:spcBef>
            </a:pPr>
            <a:r>
              <a:rPr lang="en-US" altLang="en-US" sz="1700" b="1">
                <a:solidFill>
                  <a:schemeClr val="bg1"/>
                </a:solidFill>
                <a:latin typeface="Times New Roman" panose="02020603050405020304" pitchFamily="18" charset="0"/>
              </a:rPr>
              <a:t>4.      Provide a part of the prayer support that is needed for deliverance, healing (physical and emotional) and salvation of lost souls.</a:t>
            </a:r>
          </a:p>
          <a:p>
            <a:pPr eaLnBrk="1" hangingPunct="1">
              <a:spcBef>
                <a:spcPct val="50000"/>
              </a:spcBef>
              <a:buFontTx/>
              <a:buAutoNum type="arabicPeriod" startAt="5"/>
            </a:pPr>
            <a:r>
              <a:rPr lang="en-US" altLang="en-US" sz="1700" b="1">
                <a:solidFill>
                  <a:schemeClr val="bg1"/>
                </a:solidFill>
                <a:latin typeface="Times New Roman" panose="02020603050405020304" pitchFamily="18" charset="0"/>
              </a:rPr>
              <a:t>Assist in the personal one-on-one mentoring (peer and elder) that is needed to bring the sinner to salvation and the new convert to spiritual maturity, (e.g. being a mother, father, brother or sister figure to those from dysfunctional homes).</a:t>
            </a:r>
          </a:p>
          <a:p>
            <a:pPr eaLnBrk="1" hangingPunct="1">
              <a:spcBef>
                <a:spcPct val="50000"/>
              </a:spcBef>
            </a:pPr>
            <a:endParaRPr lang="en-US" altLang="en-US" sz="800" b="1">
              <a:solidFill>
                <a:schemeClr val="bg1"/>
              </a:solidFill>
              <a:latin typeface="Times New Roman" panose="02020603050405020304" pitchFamily="18" charset="0"/>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228600" y="1103313"/>
            <a:ext cx="6934200" cy="2468562"/>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bg1"/>
              </a:solidFill>
              <a:cs typeface="Times New Roman" panose="02020603050405020304" pitchFamily="18" charset="0"/>
            </a:endParaRPr>
          </a:p>
          <a:p>
            <a:pPr algn="ctr"/>
            <a:endParaRPr lang="en-US" altLang="en-US" sz="400">
              <a:solidFill>
                <a:schemeClr val="bg1"/>
              </a:solidFill>
              <a:cs typeface="Times New Roman" panose="02020603050405020304" pitchFamily="18" charset="0"/>
            </a:endParaRPr>
          </a:p>
          <a:p>
            <a:pPr algn="ctr"/>
            <a:r>
              <a:rPr lang="en-US" altLang="en-US" sz="1600" b="1">
                <a:solidFill>
                  <a:schemeClr val="bg1"/>
                </a:solidFill>
                <a:cs typeface="Times New Roman" panose="02020603050405020304" pitchFamily="18" charset="0"/>
              </a:rPr>
              <a:t>MISSION  STATEMENT</a:t>
            </a:r>
          </a:p>
          <a:p>
            <a:pPr algn="ctr"/>
            <a:endParaRPr lang="en-US" altLang="en-US" sz="800">
              <a:solidFill>
                <a:schemeClr val="bg1"/>
              </a:solidFill>
              <a:cs typeface="Times New Roman" panose="02020603050405020304" pitchFamily="18" charset="0"/>
            </a:endParaRPr>
          </a:p>
          <a:p>
            <a:pPr algn="just"/>
            <a:r>
              <a:rPr lang="en-US" altLang="en-US" sz="1300">
                <a:solidFill>
                  <a:schemeClr val="bg1"/>
                </a:solidFill>
                <a:cs typeface="Times New Roman" panose="02020603050405020304" pitchFamily="18" charset="0"/>
              </a:rPr>
              <a:t>The mission of the SWAT Ministry Team is to fulfill the teaching, commandment and example of Jesus to minister compassion and care to the homeless, disadvantaged and outcast of our city -- those with basic needs of food, clothing and shelter.  This will include ministering to their physical, emotional and spiritual needs.</a:t>
            </a:r>
          </a:p>
          <a:p>
            <a:pPr algn="just"/>
            <a:endParaRPr lang="en-US" altLang="en-US" sz="800">
              <a:solidFill>
                <a:schemeClr val="bg1"/>
              </a:solidFill>
              <a:cs typeface="Times New Roman" panose="02020603050405020304" pitchFamily="18" charset="0"/>
            </a:endParaRPr>
          </a:p>
          <a:p>
            <a:pPr algn="just"/>
            <a:r>
              <a:rPr lang="en-US" altLang="en-US" sz="1400">
                <a:solidFill>
                  <a:schemeClr val="bg1"/>
                </a:solidFill>
                <a:cs typeface="Times New Roman" panose="02020603050405020304" pitchFamily="18" charset="0"/>
              </a:rPr>
              <a:t> -  Poor           -  Hungry            -  Stranger             -  Brokenhearted                </a:t>
            </a:r>
          </a:p>
          <a:p>
            <a:pPr algn="just"/>
            <a:r>
              <a:rPr lang="en-US" altLang="en-US" sz="1400">
                <a:solidFill>
                  <a:schemeClr val="bg1"/>
                </a:solidFill>
                <a:cs typeface="Times New Roman" panose="02020603050405020304" pitchFamily="18" charset="0"/>
              </a:rPr>
              <a:t> -  Bound        -  Thirsty            -  Blind                   -  Bruised</a:t>
            </a:r>
          </a:p>
          <a:p>
            <a:pPr algn="just"/>
            <a:r>
              <a:rPr lang="en-US" altLang="en-US" sz="1400">
                <a:solidFill>
                  <a:schemeClr val="bg1"/>
                </a:solidFill>
                <a:cs typeface="Times New Roman" panose="02020603050405020304" pitchFamily="18" charset="0"/>
              </a:rPr>
              <a:t> -  Maimed      -  Homeless       -  Wretched           -  Outcast </a:t>
            </a:r>
            <a:endParaRPr lang="en-US" altLang="en-US" sz="1300">
              <a:solidFill>
                <a:schemeClr val="bg1"/>
              </a:solidFill>
              <a:cs typeface="Times New Roman" panose="02020603050405020304" pitchFamily="18" charset="0"/>
            </a:endParaRPr>
          </a:p>
          <a:p>
            <a:pPr algn="ctr"/>
            <a:endParaRPr lang="en-US" altLang="en-US" sz="400">
              <a:solidFill>
                <a:schemeClr val="bg1"/>
              </a:solidFill>
            </a:endParaRPr>
          </a:p>
        </p:txBody>
      </p:sp>
      <p:sp>
        <p:nvSpPr>
          <p:cNvPr id="381955" name="Text Box 3"/>
          <p:cNvSpPr txBox="1">
            <a:spLocks noChangeArrowheads="1"/>
          </p:cNvSpPr>
          <p:nvPr/>
        </p:nvSpPr>
        <p:spPr bwMode="auto">
          <a:xfrm>
            <a:off x="228600" y="209550"/>
            <a:ext cx="6934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0000"/>
                </a:solidFill>
                <a:cs typeface="Times New Roman" panose="02020603050405020304" pitchFamily="18" charset="0"/>
              </a:rPr>
              <a:t>SWAT  COMPASSION  &amp;  CARE  MINISTRY </a:t>
            </a:r>
          </a:p>
          <a:p>
            <a:pPr algn="ctr"/>
            <a:endParaRPr lang="en-US" altLang="en-US">
              <a:solidFill>
                <a:srgbClr val="FF0000"/>
              </a:solidFill>
              <a:cs typeface="Times New Roman" panose="02020603050405020304" pitchFamily="18" charset="0"/>
            </a:endParaRPr>
          </a:p>
          <a:p>
            <a:pPr algn="ctr"/>
            <a:r>
              <a:rPr lang="en-US" altLang="en-US" sz="2000" b="1" u="sng">
                <a:solidFill>
                  <a:srgbClr val="FF0000"/>
                </a:solidFill>
                <a:cs typeface="Times New Roman" panose="02020603050405020304" pitchFamily="18" charset="0"/>
              </a:rPr>
              <a:t>S</a:t>
            </a:r>
            <a:r>
              <a:rPr lang="en-US" altLang="en-US" sz="1600" b="1">
                <a:solidFill>
                  <a:srgbClr val="FF0000"/>
                </a:solidFill>
                <a:cs typeface="Times New Roman" panose="02020603050405020304" pitchFamily="18" charset="0"/>
              </a:rPr>
              <a:t>ERVANTS  </a:t>
            </a:r>
            <a:r>
              <a:rPr lang="en-US" altLang="en-US" sz="2000" b="1" u="sng">
                <a:solidFill>
                  <a:srgbClr val="FF0000"/>
                </a:solidFill>
                <a:cs typeface="Times New Roman" panose="02020603050405020304" pitchFamily="18" charset="0"/>
              </a:rPr>
              <a:t>W</a:t>
            </a:r>
            <a:r>
              <a:rPr lang="en-US" altLang="en-US" sz="1600" b="1">
                <a:solidFill>
                  <a:srgbClr val="FF0000"/>
                </a:solidFill>
                <a:cs typeface="Times New Roman" panose="02020603050405020304" pitchFamily="18" charset="0"/>
              </a:rPr>
              <a:t>ITH  </a:t>
            </a:r>
            <a:r>
              <a:rPr lang="en-US" altLang="en-US" sz="2000" b="1" u="sng">
                <a:solidFill>
                  <a:srgbClr val="FF0000"/>
                </a:solidFill>
                <a:cs typeface="Times New Roman" panose="02020603050405020304" pitchFamily="18" charset="0"/>
              </a:rPr>
              <a:t>A</a:t>
            </a:r>
            <a:r>
              <a:rPr lang="en-US" altLang="en-US" sz="1600" b="1">
                <a:solidFill>
                  <a:srgbClr val="FF0000"/>
                </a:solidFill>
                <a:cs typeface="Times New Roman" panose="02020603050405020304" pitchFamily="18" charset="0"/>
              </a:rPr>
              <a:t>  </a:t>
            </a:r>
            <a:r>
              <a:rPr lang="en-US" altLang="en-US" sz="2000" b="1" u="sng">
                <a:solidFill>
                  <a:srgbClr val="FF0000"/>
                </a:solidFill>
                <a:cs typeface="Times New Roman" panose="02020603050405020304" pitchFamily="18" charset="0"/>
              </a:rPr>
              <a:t>T</a:t>
            </a:r>
            <a:r>
              <a:rPr lang="en-US" altLang="en-US" sz="1600" b="1">
                <a:solidFill>
                  <a:srgbClr val="FF0000"/>
                </a:solidFill>
                <a:cs typeface="Times New Roman" panose="02020603050405020304" pitchFamily="18" charset="0"/>
              </a:rPr>
              <a:t>ESTIMONY</a:t>
            </a:r>
            <a:endParaRPr lang="en-US" altLang="en-US" sz="1600">
              <a:solidFill>
                <a:srgbClr val="FF0000"/>
              </a:solidFill>
              <a:cs typeface="Times New Roman" panose="02020603050405020304" pitchFamily="18" charset="0"/>
            </a:endParaRPr>
          </a:p>
        </p:txBody>
      </p:sp>
      <p:sp>
        <p:nvSpPr>
          <p:cNvPr id="381956" name="Text Box 4"/>
          <p:cNvSpPr txBox="1">
            <a:spLocks noChangeArrowheads="1"/>
          </p:cNvSpPr>
          <p:nvPr/>
        </p:nvSpPr>
        <p:spPr bwMode="auto">
          <a:xfrm>
            <a:off x="228600" y="3721100"/>
            <a:ext cx="6934200" cy="1689100"/>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bg1"/>
              </a:solidFill>
              <a:cs typeface="Times New Roman" panose="02020603050405020304" pitchFamily="18" charset="0"/>
            </a:endParaRPr>
          </a:p>
          <a:p>
            <a:pPr algn="ctr"/>
            <a:endParaRPr lang="en-US" altLang="en-US" sz="400">
              <a:solidFill>
                <a:schemeClr val="bg1"/>
              </a:solidFill>
              <a:cs typeface="Times New Roman" panose="02020603050405020304" pitchFamily="18" charset="0"/>
            </a:endParaRPr>
          </a:p>
          <a:p>
            <a:pPr algn="ctr"/>
            <a:r>
              <a:rPr lang="en-US" altLang="en-US" sz="1600">
                <a:solidFill>
                  <a:schemeClr val="bg1"/>
                </a:solidFill>
                <a:cs typeface="Times New Roman" panose="02020603050405020304" pitchFamily="18" charset="0"/>
              </a:rPr>
              <a:t>JESUS’  MISSION  STATEMENT</a:t>
            </a:r>
          </a:p>
          <a:p>
            <a:pPr algn="ctr"/>
            <a:endParaRPr lang="en-US" altLang="en-US" sz="800" b="1">
              <a:solidFill>
                <a:schemeClr val="bg1"/>
              </a:solidFill>
              <a:cs typeface="Times New Roman" panose="02020603050405020304" pitchFamily="18" charset="0"/>
            </a:endParaRPr>
          </a:p>
          <a:p>
            <a:r>
              <a:rPr lang="en-US" altLang="en-US" sz="1200">
                <a:solidFill>
                  <a:schemeClr val="bg1"/>
                </a:solidFill>
                <a:cs typeface="Times New Roman" panose="02020603050405020304" pitchFamily="18" charset="0"/>
              </a:rPr>
              <a:t>Luke 4:18   Jesus' mission statement - anointed and sent</a:t>
            </a:r>
          </a:p>
          <a:p>
            <a:endParaRPr lang="en-US" altLang="en-US" sz="200">
              <a:solidFill>
                <a:schemeClr val="bg1"/>
              </a:solidFill>
              <a:cs typeface="Times New Roman" panose="02020603050405020304" pitchFamily="18" charset="0"/>
            </a:endParaRPr>
          </a:p>
          <a:p>
            <a:endParaRPr lang="en-US" altLang="en-US" sz="200">
              <a:solidFill>
                <a:schemeClr val="bg1"/>
              </a:solidFill>
              <a:cs typeface="Times New Roman" panose="02020603050405020304" pitchFamily="18" charset="0"/>
            </a:endParaRPr>
          </a:p>
          <a:p>
            <a:r>
              <a:rPr lang="en-US" altLang="en-US" sz="1200">
                <a:solidFill>
                  <a:schemeClr val="bg1"/>
                </a:solidFill>
                <a:cs typeface="Times New Roman" panose="02020603050405020304" pitchFamily="18" charset="0"/>
              </a:rPr>
              <a:t>18 The Spirit of the Lord is upon me, because he hath anointed me to preach the </a:t>
            </a:r>
            <a:r>
              <a:rPr lang="en-US" altLang="en-US" sz="1200">
                <a:solidFill>
                  <a:srgbClr val="FFFF00"/>
                </a:solidFill>
                <a:cs typeface="Times New Roman" panose="02020603050405020304" pitchFamily="18" charset="0"/>
              </a:rPr>
              <a:t>gospel to the</a:t>
            </a:r>
            <a:r>
              <a:rPr lang="en-US" altLang="en-US" sz="1200">
                <a:solidFill>
                  <a:schemeClr val="bg1"/>
                </a:solidFill>
                <a:cs typeface="Times New Roman" panose="02020603050405020304" pitchFamily="18" charset="0"/>
              </a:rPr>
              <a:t> </a:t>
            </a:r>
            <a:r>
              <a:rPr lang="en-US" altLang="en-US" sz="1200">
                <a:solidFill>
                  <a:srgbClr val="FFFF00"/>
                </a:solidFill>
                <a:cs typeface="Times New Roman" panose="02020603050405020304" pitchFamily="18" charset="0"/>
              </a:rPr>
              <a:t>poor;</a:t>
            </a:r>
            <a:r>
              <a:rPr lang="en-US" altLang="en-US" sz="1200">
                <a:solidFill>
                  <a:schemeClr val="bg1"/>
                </a:solidFill>
                <a:cs typeface="Times New Roman" panose="02020603050405020304" pitchFamily="18" charset="0"/>
              </a:rPr>
              <a:t> he hath sent me to </a:t>
            </a:r>
            <a:r>
              <a:rPr lang="en-US" altLang="en-US" sz="1200">
                <a:solidFill>
                  <a:srgbClr val="FFFF00"/>
                </a:solidFill>
                <a:cs typeface="Times New Roman" panose="02020603050405020304" pitchFamily="18" charset="0"/>
              </a:rPr>
              <a:t>heal the brokenhearted</a:t>
            </a:r>
            <a:r>
              <a:rPr lang="en-US" altLang="en-US" sz="1200">
                <a:solidFill>
                  <a:schemeClr val="bg1"/>
                </a:solidFill>
                <a:cs typeface="Times New Roman" panose="02020603050405020304" pitchFamily="18" charset="0"/>
              </a:rPr>
              <a:t>, bring </a:t>
            </a:r>
            <a:r>
              <a:rPr lang="en-US" altLang="en-US" sz="1200">
                <a:solidFill>
                  <a:srgbClr val="FFFF00"/>
                </a:solidFill>
                <a:cs typeface="Times New Roman" panose="02020603050405020304" pitchFamily="18" charset="0"/>
              </a:rPr>
              <a:t>deliverance to the captives</a:t>
            </a:r>
            <a:r>
              <a:rPr lang="en-US" altLang="en-US" sz="1200">
                <a:solidFill>
                  <a:schemeClr val="bg1"/>
                </a:solidFill>
                <a:cs typeface="Times New Roman" panose="02020603050405020304" pitchFamily="18" charset="0"/>
              </a:rPr>
              <a:t>, recovering of </a:t>
            </a:r>
            <a:r>
              <a:rPr lang="en-US" altLang="en-US" sz="1200">
                <a:solidFill>
                  <a:srgbClr val="FFFF00"/>
                </a:solidFill>
                <a:cs typeface="Times New Roman" panose="02020603050405020304" pitchFamily="18" charset="0"/>
              </a:rPr>
              <a:t>sight to the blind</a:t>
            </a:r>
            <a:r>
              <a:rPr lang="en-US" altLang="en-US" sz="1200">
                <a:solidFill>
                  <a:schemeClr val="bg1"/>
                </a:solidFill>
                <a:cs typeface="Times New Roman" panose="02020603050405020304" pitchFamily="18" charset="0"/>
              </a:rPr>
              <a:t>, to set at </a:t>
            </a:r>
            <a:r>
              <a:rPr lang="en-US" altLang="en-US" sz="1200">
                <a:solidFill>
                  <a:srgbClr val="FFFF00"/>
                </a:solidFill>
                <a:cs typeface="Times New Roman" panose="02020603050405020304" pitchFamily="18" charset="0"/>
              </a:rPr>
              <a:t>liberty them that are bruised</a:t>
            </a:r>
            <a:r>
              <a:rPr lang="en-US" altLang="en-US" sz="1200">
                <a:solidFill>
                  <a:schemeClr val="bg1"/>
                </a:solidFill>
                <a:cs typeface="Times New Roman" panose="02020603050405020304" pitchFamily="18" charset="0"/>
              </a:rPr>
              <a:t>. </a:t>
            </a:r>
            <a:endParaRPr lang="en-US" altLang="en-US" sz="1300">
              <a:solidFill>
                <a:schemeClr val="bg1"/>
              </a:solidFill>
              <a:cs typeface="Times New Roman" panose="02020603050405020304" pitchFamily="18" charset="0"/>
            </a:endParaRPr>
          </a:p>
          <a:p>
            <a:pPr algn="ctr"/>
            <a:endParaRPr lang="en-US" altLang="en-US" sz="400">
              <a:solidFill>
                <a:schemeClr val="bg1"/>
              </a:solidFill>
            </a:endParaRPr>
          </a:p>
        </p:txBody>
      </p:sp>
      <p:sp>
        <p:nvSpPr>
          <p:cNvPr id="381957" name="Text Box 5"/>
          <p:cNvSpPr txBox="1">
            <a:spLocks noChangeArrowheads="1"/>
          </p:cNvSpPr>
          <p:nvPr/>
        </p:nvSpPr>
        <p:spPr bwMode="auto">
          <a:xfrm>
            <a:off x="228600" y="5553075"/>
            <a:ext cx="6934200" cy="3667125"/>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endParaRPr lang="en-US" altLang="en-US" sz="400" i="1">
              <a:solidFill>
                <a:srgbClr val="006600"/>
              </a:solidFill>
              <a:cs typeface="Times New Roman" panose="02020603050405020304" pitchFamily="18" charset="0"/>
            </a:endParaRPr>
          </a:p>
          <a:p>
            <a:pPr algn="ctr"/>
            <a:r>
              <a:rPr lang="en-US" altLang="en-US" sz="1600">
                <a:solidFill>
                  <a:srgbClr val="006600"/>
                </a:solidFill>
                <a:cs typeface="Times New Roman" panose="02020603050405020304" pitchFamily="18" charset="0"/>
              </a:rPr>
              <a:t>JESUS’  TEACHING</a:t>
            </a:r>
          </a:p>
          <a:p>
            <a:pPr algn="ctr"/>
            <a:endParaRPr lang="en-US" altLang="en-US">
              <a:solidFill>
                <a:srgbClr val="006600"/>
              </a:solidFill>
              <a:cs typeface="Times New Roman" panose="02020603050405020304" pitchFamily="18" charset="0"/>
            </a:endParaRPr>
          </a:p>
          <a:p>
            <a:pPr algn="just"/>
            <a:r>
              <a:rPr lang="en-US" altLang="en-US" sz="1200">
                <a:solidFill>
                  <a:srgbClr val="006600"/>
                </a:solidFill>
                <a:cs typeface="Times New Roman" panose="02020603050405020304" pitchFamily="18" charset="0"/>
              </a:rPr>
              <a:t>Luke 14:21, 23   </a:t>
            </a:r>
            <a:r>
              <a:rPr lang="en-US" altLang="en-US" sz="1200">
                <a:solidFill>
                  <a:srgbClr val="FF0000"/>
                </a:solidFill>
                <a:cs typeface="Times New Roman" panose="02020603050405020304" pitchFamily="18" charset="0"/>
              </a:rPr>
              <a:t>Minister to the disadvantaged, poor and hurting</a:t>
            </a:r>
          </a:p>
          <a:p>
            <a:pPr algn="just"/>
            <a:endParaRPr lang="en-US" altLang="en-US" sz="400">
              <a:solidFill>
                <a:srgbClr val="FF0000"/>
              </a:solidFill>
              <a:cs typeface="Times New Roman" panose="02020603050405020304" pitchFamily="18" charset="0"/>
            </a:endParaRPr>
          </a:p>
          <a:p>
            <a:pPr algn="just"/>
            <a:r>
              <a:rPr lang="en-US" altLang="en-US" sz="1200">
                <a:solidFill>
                  <a:srgbClr val="006600"/>
                </a:solidFill>
                <a:cs typeface="Times New Roman" panose="02020603050405020304" pitchFamily="18" charset="0"/>
              </a:rPr>
              <a:t>Bring in hither the </a:t>
            </a:r>
            <a:r>
              <a:rPr lang="en-US" altLang="en-US" sz="1200">
                <a:solidFill>
                  <a:srgbClr val="FF0000"/>
                </a:solidFill>
                <a:cs typeface="Times New Roman" panose="02020603050405020304" pitchFamily="18" charset="0"/>
              </a:rPr>
              <a:t>poor</a:t>
            </a:r>
            <a:r>
              <a:rPr lang="en-US" altLang="en-US" sz="1200">
                <a:solidFill>
                  <a:srgbClr val="006600"/>
                </a:solidFill>
                <a:cs typeface="Times New Roman" panose="02020603050405020304" pitchFamily="18" charset="0"/>
              </a:rPr>
              <a:t>, and the </a:t>
            </a:r>
            <a:r>
              <a:rPr lang="en-US" altLang="en-US" sz="1200">
                <a:solidFill>
                  <a:srgbClr val="FF0000"/>
                </a:solidFill>
                <a:cs typeface="Times New Roman" panose="02020603050405020304" pitchFamily="18" charset="0"/>
              </a:rPr>
              <a:t>maimed</a:t>
            </a:r>
            <a:r>
              <a:rPr lang="en-US" altLang="en-US" sz="1200">
                <a:solidFill>
                  <a:srgbClr val="006600"/>
                </a:solidFill>
                <a:cs typeface="Times New Roman" panose="02020603050405020304" pitchFamily="18" charset="0"/>
              </a:rPr>
              <a:t>, and the </a:t>
            </a:r>
            <a:r>
              <a:rPr lang="en-US" altLang="en-US" sz="1200">
                <a:solidFill>
                  <a:srgbClr val="FF0000"/>
                </a:solidFill>
                <a:cs typeface="Times New Roman" panose="02020603050405020304" pitchFamily="18" charset="0"/>
              </a:rPr>
              <a:t>halt</a:t>
            </a:r>
            <a:r>
              <a:rPr lang="en-US" altLang="en-US" sz="1200">
                <a:solidFill>
                  <a:srgbClr val="006600"/>
                </a:solidFill>
                <a:cs typeface="Times New Roman" panose="02020603050405020304" pitchFamily="18" charset="0"/>
              </a:rPr>
              <a:t>, and the </a:t>
            </a:r>
            <a:r>
              <a:rPr lang="en-US" altLang="en-US" sz="1200">
                <a:solidFill>
                  <a:srgbClr val="FF0000"/>
                </a:solidFill>
                <a:cs typeface="Times New Roman" panose="02020603050405020304" pitchFamily="18" charset="0"/>
              </a:rPr>
              <a:t>blind</a:t>
            </a:r>
            <a:r>
              <a:rPr lang="en-US" altLang="en-US" sz="1200">
                <a:solidFill>
                  <a:srgbClr val="006600"/>
                </a:solidFill>
                <a:cs typeface="Times New Roman" panose="02020603050405020304" pitchFamily="18" charset="0"/>
              </a:rPr>
              <a:t>. Go into the highways and hedges, and compel them to come in.</a:t>
            </a:r>
            <a:endParaRPr lang="en-US" altLang="en-US" sz="1200">
              <a:solidFill>
                <a:schemeClr val="bg1"/>
              </a:solidFill>
              <a:cs typeface="Times New Roman" panose="02020603050405020304" pitchFamily="18" charset="0"/>
            </a:endParaRPr>
          </a:p>
          <a:p>
            <a:pPr algn="just"/>
            <a:r>
              <a:rPr lang="en-US" altLang="en-US" sz="400">
                <a:solidFill>
                  <a:srgbClr val="006600"/>
                </a:solidFill>
                <a:cs typeface="Times New Roman" panose="02020603050405020304" pitchFamily="18" charset="0"/>
              </a:rPr>
              <a:t> </a:t>
            </a:r>
            <a:endParaRPr lang="en-US" altLang="en-US" sz="400">
              <a:solidFill>
                <a:schemeClr val="bg1"/>
              </a:solidFill>
              <a:cs typeface="Times New Roman" panose="02020603050405020304" pitchFamily="18" charset="0"/>
            </a:endParaRPr>
          </a:p>
          <a:p>
            <a:pPr algn="just"/>
            <a:r>
              <a:rPr lang="en-US" altLang="en-US" sz="1200">
                <a:solidFill>
                  <a:srgbClr val="006600"/>
                </a:solidFill>
                <a:cs typeface="Times New Roman" panose="02020603050405020304" pitchFamily="18" charset="0"/>
              </a:rPr>
              <a:t>'Quickly, get out into the city streets and alleys. Collect all who look like they need a square meal, all the </a:t>
            </a:r>
            <a:r>
              <a:rPr lang="en-US" altLang="en-US" sz="1200">
                <a:solidFill>
                  <a:srgbClr val="FF0000"/>
                </a:solidFill>
                <a:cs typeface="Times New Roman" panose="02020603050405020304" pitchFamily="18" charset="0"/>
              </a:rPr>
              <a:t>misfits </a:t>
            </a:r>
            <a:r>
              <a:rPr lang="en-US" altLang="en-US" sz="1200">
                <a:solidFill>
                  <a:srgbClr val="006600"/>
                </a:solidFill>
                <a:cs typeface="Times New Roman" panose="02020603050405020304" pitchFamily="18" charset="0"/>
              </a:rPr>
              <a:t>and </a:t>
            </a:r>
            <a:r>
              <a:rPr lang="en-US" altLang="en-US" sz="1200">
                <a:solidFill>
                  <a:srgbClr val="FF0000"/>
                </a:solidFill>
                <a:cs typeface="Times New Roman" panose="02020603050405020304" pitchFamily="18" charset="0"/>
              </a:rPr>
              <a:t>homeless</a:t>
            </a:r>
            <a:r>
              <a:rPr lang="en-US" altLang="en-US" sz="1200">
                <a:solidFill>
                  <a:srgbClr val="006600"/>
                </a:solidFill>
                <a:cs typeface="Times New Roman" panose="02020603050405020304" pitchFamily="18" charset="0"/>
              </a:rPr>
              <a:t> and </a:t>
            </a:r>
            <a:r>
              <a:rPr lang="en-US" altLang="en-US" sz="1200">
                <a:solidFill>
                  <a:srgbClr val="FF0000"/>
                </a:solidFill>
                <a:cs typeface="Times New Roman" panose="02020603050405020304" pitchFamily="18" charset="0"/>
              </a:rPr>
              <a:t>wretched</a:t>
            </a:r>
            <a:r>
              <a:rPr lang="en-US" altLang="en-US" sz="1200">
                <a:solidFill>
                  <a:srgbClr val="006600"/>
                </a:solidFill>
                <a:cs typeface="Times New Roman" panose="02020603050405020304" pitchFamily="18" charset="0"/>
              </a:rPr>
              <a:t> you can lay your hands on, and bring them here.'  'Then go to the country roads. Whoever you find, drag them in. I want my house full.  The Message    </a:t>
            </a:r>
            <a:endParaRPr lang="en-US" altLang="en-US" sz="1200">
              <a:solidFill>
                <a:schemeClr val="bg1"/>
              </a:solidFill>
              <a:cs typeface="Times New Roman" panose="02020603050405020304" pitchFamily="18" charset="0"/>
            </a:endParaRPr>
          </a:p>
          <a:p>
            <a:pPr algn="just"/>
            <a:endParaRPr lang="en-US" altLang="en-US" sz="800">
              <a:solidFill>
                <a:srgbClr val="006600"/>
              </a:solidFill>
              <a:cs typeface="Times New Roman" panose="02020603050405020304" pitchFamily="18" charset="0"/>
            </a:endParaRPr>
          </a:p>
          <a:p>
            <a:pPr algn="just"/>
            <a:r>
              <a:rPr lang="en-US" altLang="en-US" sz="1200">
                <a:solidFill>
                  <a:srgbClr val="006600"/>
                </a:solidFill>
                <a:cs typeface="Times New Roman" panose="02020603050405020304" pitchFamily="18" charset="0"/>
              </a:rPr>
              <a:t>Matt. 25:34-36, 40   </a:t>
            </a:r>
            <a:r>
              <a:rPr lang="en-US" altLang="en-US" sz="1200">
                <a:solidFill>
                  <a:srgbClr val="FF0000"/>
                </a:solidFill>
                <a:cs typeface="Times New Roman" panose="02020603050405020304" pitchFamily="18" charset="0"/>
              </a:rPr>
              <a:t>The final test at the judgment</a:t>
            </a:r>
          </a:p>
          <a:p>
            <a:pPr algn="just"/>
            <a:endParaRPr lang="en-US" altLang="en-US" sz="400">
              <a:solidFill>
                <a:srgbClr val="006600"/>
              </a:solidFill>
              <a:cs typeface="Times New Roman" panose="02020603050405020304" pitchFamily="18" charset="0"/>
            </a:endParaRPr>
          </a:p>
          <a:p>
            <a:r>
              <a:rPr lang="en-US" altLang="en-US" sz="1200">
                <a:solidFill>
                  <a:srgbClr val="006600"/>
                </a:solidFill>
                <a:cs typeface="Times New Roman" panose="02020603050405020304" pitchFamily="18" charset="0"/>
              </a:rPr>
              <a:t> . . . Come, ye blessed of my Father, inherit the kingdom prepared for you from the foundation of the world: For I was an</a:t>
            </a:r>
            <a:r>
              <a:rPr lang="en-US" altLang="en-US" sz="1200" b="1">
                <a:solidFill>
                  <a:srgbClr val="006600"/>
                </a:solidFill>
                <a:cs typeface="Times New Roman" panose="02020603050405020304" pitchFamily="18" charset="0"/>
              </a:rPr>
              <a:t> </a:t>
            </a:r>
            <a:r>
              <a:rPr lang="en-US" altLang="en-US" sz="1200">
                <a:solidFill>
                  <a:srgbClr val="FF0000"/>
                </a:solidFill>
                <a:cs typeface="Times New Roman" panose="02020603050405020304" pitchFamily="18" charset="0"/>
              </a:rPr>
              <a:t>hungred</a:t>
            </a:r>
            <a:r>
              <a:rPr lang="en-US" altLang="en-US" sz="1200">
                <a:solidFill>
                  <a:srgbClr val="006600"/>
                </a:solidFill>
                <a:cs typeface="Times New Roman" panose="02020603050405020304" pitchFamily="18" charset="0"/>
              </a:rPr>
              <a:t>, and ye gave me meat: I was </a:t>
            </a:r>
            <a:r>
              <a:rPr lang="en-US" altLang="en-US" sz="1200">
                <a:solidFill>
                  <a:srgbClr val="FF0000"/>
                </a:solidFill>
                <a:cs typeface="Times New Roman" panose="02020603050405020304" pitchFamily="18" charset="0"/>
              </a:rPr>
              <a:t>thirsty</a:t>
            </a:r>
            <a:r>
              <a:rPr lang="en-US" altLang="en-US" sz="1200">
                <a:solidFill>
                  <a:srgbClr val="006600"/>
                </a:solidFill>
                <a:cs typeface="Times New Roman" panose="02020603050405020304" pitchFamily="18" charset="0"/>
              </a:rPr>
              <a:t>, and ye gave me drink: I was a </a:t>
            </a:r>
            <a:r>
              <a:rPr lang="en-US" altLang="en-US" sz="1200">
                <a:solidFill>
                  <a:srgbClr val="FF0000"/>
                </a:solidFill>
                <a:cs typeface="Times New Roman" panose="02020603050405020304" pitchFamily="18" charset="0"/>
              </a:rPr>
              <a:t>stranger</a:t>
            </a:r>
            <a:r>
              <a:rPr lang="en-US" altLang="en-US" sz="1200">
                <a:solidFill>
                  <a:srgbClr val="006600"/>
                </a:solidFill>
                <a:cs typeface="Times New Roman" panose="02020603050405020304" pitchFamily="18" charset="0"/>
              </a:rPr>
              <a:t>, and ye took me in:  </a:t>
            </a:r>
            <a:r>
              <a:rPr lang="en-US" altLang="en-US" sz="1200">
                <a:solidFill>
                  <a:srgbClr val="FF0000"/>
                </a:solidFill>
                <a:cs typeface="Times New Roman" panose="02020603050405020304" pitchFamily="18" charset="0"/>
              </a:rPr>
              <a:t>Naked</a:t>
            </a:r>
            <a:r>
              <a:rPr lang="en-US" altLang="en-US" sz="1200">
                <a:solidFill>
                  <a:srgbClr val="006600"/>
                </a:solidFill>
                <a:cs typeface="Times New Roman" panose="02020603050405020304" pitchFamily="18" charset="0"/>
              </a:rPr>
              <a:t>, and ye clothed me: I was </a:t>
            </a:r>
            <a:r>
              <a:rPr lang="en-US" altLang="en-US" sz="1200" b="1">
                <a:solidFill>
                  <a:srgbClr val="FF0000"/>
                </a:solidFill>
                <a:cs typeface="Times New Roman" panose="02020603050405020304" pitchFamily="18" charset="0"/>
              </a:rPr>
              <a:t>sick</a:t>
            </a:r>
            <a:r>
              <a:rPr lang="en-US" altLang="en-US" sz="1200">
                <a:solidFill>
                  <a:srgbClr val="006600"/>
                </a:solidFill>
                <a:cs typeface="Times New Roman" panose="02020603050405020304" pitchFamily="18" charset="0"/>
              </a:rPr>
              <a:t>, and ye visited me: I was </a:t>
            </a:r>
            <a:r>
              <a:rPr lang="en-US" altLang="en-US" sz="1200">
                <a:solidFill>
                  <a:srgbClr val="FF0000"/>
                </a:solidFill>
                <a:cs typeface="Times New Roman" panose="02020603050405020304" pitchFamily="18" charset="0"/>
              </a:rPr>
              <a:t>in prison</a:t>
            </a:r>
            <a:r>
              <a:rPr lang="en-US" altLang="en-US" sz="1200">
                <a:solidFill>
                  <a:srgbClr val="006600"/>
                </a:solidFill>
                <a:cs typeface="Times New Roman" panose="02020603050405020304" pitchFamily="18" charset="0"/>
              </a:rPr>
              <a:t>, and ye came unto me.  And the King shall answer and say unto them, Verily I say unto you, Inasmuch as ye have </a:t>
            </a:r>
            <a:r>
              <a:rPr lang="en-US" altLang="en-US" sz="1200">
                <a:solidFill>
                  <a:srgbClr val="FF0000"/>
                </a:solidFill>
                <a:cs typeface="Times New Roman" panose="02020603050405020304" pitchFamily="18" charset="0"/>
              </a:rPr>
              <a:t>done it unto one of the least of these my brethren, ye have done it unto me.</a:t>
            </a:r>
          </a:p>
          <a:p>
            <a:endParaRPr lang="en-US" altLang="en-US" sz="400">
              <a:solidFill>
                <a:srgbClr val="FF0000"/>
              </a:solidFill>
            </a:endParaRPr>
          </a:p>
        </p:txBody>
      </p:sp>
    </p:spTree>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00400" y="8985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000" b="1">
              <a:latin typeface="Times New Roman" panose="02020603050405020304" pitchFamily="18" charset="0"/>
            </a:endParaRPr>
          </a:p>
        </p:txBody>
      </p:sp>
      <p:sp>
        <p:nvSpPr>
          <p:cNvPr id="515075" name="Oval 3"/>
          <p:cNvSpPr>
            <a:spLocks noChangeArrowheads="1"/>
          </p:cNvSpPr>
          <p:nvPr/>
        </p:nvSpPr>
        <p:spPr bwMode="auto">
          <a:xfrm>
            <a:off x="228600" y="1143000"/>
            <a:ext cx="6781800" cy="7696200"/>
          </a:xfrm>
          <a:prstGeom prst="ellipse">
            <a:avLst/>
          </a:prstGeom>
          <a:noFill/>
          <a:ln w="76200">
            <a:solidFill>
              <a:schemeClr val="tx1"/>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15076" name="Line 4"/>
          <p:cNvSpPr>
            <a:spLocks noChangeShapeType="1"/>
          </p:cNvSpPr>
          <p:nvPr/>
        </p:nvSpPr>
        <p:spPr bwMode="auto">
          <a:xfrm flipV="1">
            <a:off x="3505200" y="5410200"/>
            <a:ext cx="0" cy="2819400"/>
          </a:xfrm>
          <a:prstGeom prst="line">
            <a:avLst/>
          </a:prstGeom>
          <a:noFill/>
          <a:ln w="57150">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181" name="Text Box 5"/>
          <p:cNvSpPr txBox="1">
            <a:spLocks noChangeArrowheads="1"/>
          </p:cNvSpPr>
          <p:nvPr/>
        </p:nvSpPr>
        <p:spPr bwMode="auto">
          <a:xfrm>
            <a:off x="544513" y="152400"/>
            <a:ext cx="5867400" cy="576263"/>
          </a:xfrm>
          <a:prstGeom prst="rect">
            <a:avLst/>
          </a:prstGeom>
          <a:solidFill>
            <a:srgbClr val="FF0000"/>
          </a:solidFill>
          <a:ln w="5715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chemeClr val="bg1"/>
                </a:solidFill>
              </a:rPr>
              <a:t>Dominio  en  lo  Sobrenatural</a:t>
            </a:r>
          </a:p>
        </p:txBody>
      </p:sp>
      <p:sp>
        <p:nvSpPr>
          <p:cNvPr id="50182" name="Text Box 6"/>
          <p:cNvSpPr txBox="1">
            <a:spLocks noChangeArrowheads="1"/>
          </p:cNvSpPr>
          <p:nvPr/>
        </p:nvSpPr>
        <p:spPr bwMode="auto">
          <a:xfrm>
            <a:off x="-19050" y="8955088"/>
            <a:ext cx="7334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t>Un ciclo continuo necesario para el crecimiento espiritual</a:t>
            </a:r>
            <a:endParaRPr lang="en-US" altLang="en-US" sz="1600" b="1"/>
          </a:p>
        </p:txBody>
      </p:sp>
      <p:sp>
        <p:nvSpPr>
          <p:cNvPr id="515079" name="Line 7"/>
          <p:cNvSpPr>
            <a:spLocks noChangeShapeType="1"/>
          </p:cNvSpPr>
          <p:nvPr/>
        </p:nvSpPr>
        <p:spPr bwMode="auto">
          <a:xfrm flipH="1">
            <a:off x="2057400" y="4724400"/>
            <a:ext cx="762000" cy="0"/>
          </a:xfrm>
          <a:prstGeom prst="line">
            <a:avLst/>
          </a:prstGeom>
          <a:noFill/>
          <a:ln w="57150">
            <a:solidFill>
              <a:srgbClr val="0066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15080" name="Line 8"/>
          <p:cNvSpPr>
            <a:spLocks noChangeShapeType="1"/>
          </p:cNvSpPr>
          <p:nvPr/>
        </p:nvSpPr>
        <p:spPr bwMode="auto">
          <a:xfrm flipV="1">
            <a:off x="1143000" y="3048000"/>
            <a:ext cx="762000" cy="1295400"/>
          </a:xfrm>
          <a:prstGeom prst="line">
            <a:avLst/>
          </a:prstGeom>
          <a:noFill/>
          <a:ln w="57150">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081" name="Line 9"/>
          <p:cNvSpPr>
            <a:spLocks noChangeShapeType="1"/>
          </p:cNvSpPr>
          <p:nvPr/>
        </p:nvSpPr>
        <p:spPr bwMode="auto">
          <a:xfrm flipH="1">
            <a:off x="4419600" y="4724400"/>
            <a:ext cx="914400" cy="0"/>
          </a:xfrm>
          <a:prstGeom prst="line">
            <a:avLst/>
          </a:prstGeom>
          <a:noFill/>
          <a:ln w="5715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15082" name="Line 10"/>
          <p:cNvSpPr>
            <a:spLocks noChangeShapeType="1"/>
          </p:cNvSpPr>
          <p:nvPr/>
        </p:nvSpPr>
        <p:spPr bwMode="auto">
          <a:xfrm flipV="1">
            <a:off x="1092200" y="2133600"/>
            <a:ext cx="203200" cy="3048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083" name="Line 11"/>
          <p:cNvSpPr>
            <a:spLocks noChangeShapeType="1"/>
          </p:cNvSpPr>
          <p:nvPr/>
        </p:nvSpPr>
        <p:spPr bwMode="auto">
          <a:xfrm>
            <a:off x="6429375" y="2857500"/>
            <a:ext cx="209550" cy="301625"/>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084" name="Line 12"/>
          <p:cNvSpPr>
            <a:spLocks noChangeShapeType="1"/>
          </p:cNvSpPr>
          <p:nvPr/>
        </p:nvSpPr>
        <p:spPr bwMode="auto">
          <a:xfrm flipH="1" flipV="1">
            <a:off x="685800" y="6934200"/>
            <a:ext cx="203200" cy="3048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085" name="Line 13"/>
          <p:cNvSpPr>
            <a:spLocks noChangeShapeType="1"/>
          </p:cNvSpPr>
          <p:nvPr/>
        </p:nvSpPr>
        <p:spPr bwMode="auto">
          <a:xfrm flipH="1">
            <a:off x="5943600" y="7543800"/>
            <a:ext cx="203200" cy="3048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190" name="Text Box 14"/>
          <p:cNvSpPr txBox="1">
            <a:spLocks noChangeArrowheads="1"/>
          </p:cNvSpPr>
          <p:nvPr/>
        </p:nvSpPr>
        <p:spPr bwMode="auto">
          <a:xfrm>
            <a:off x="3486150" y="73310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t>1.</a:t>
            </a:r>
          </a:p>
        </p:txBody>
      </p:sp>
      <p:sp>
        <p:nvSpPr>
          <p:cNvPr id="50191" name="Text Box 15"/>
          <p:cNvSpPr txBox="1">
            <a:spLocks noChangeArrowheads="1"/>
          </p:cNvSpPr>
          <p:nvPr/>
        </p:nvSpPr>
        <p:spPr bwMode="auto">
          <a:xfrm>
            <a:off x="2117725" y="4402138"/>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3600"/>
          </a:p>
        </p:txBody>
      </p:sp>
      <p:sp>
        <p:nvSpPr>
          <p:cNvPr id="50192" name="Text Box 16"/>
          <p:cNvSpPr txBox="1">
            <a:spLocks noChangeArrowheads="1"/>
          </p:cNvSpPr>
          <p:nvPr/>
        </p:nvSpPr>
        <p:spPr bwMode="auto">
          <a:xfrm>
            <a:off x="3498850" y="565467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t>2.</a:t>
            </a:r>
          </a:p>
        </p:txBody>
      </p:sp>
      <p:sp>
        <p:nvSpPr>
          <p:cNvPr id="50193" name="Text Box 17"/>
          <p:cNvSpPr txBox="1">
            <a:spLocks noChangeArrowheads="1"/>
          </p:cNvSpPr>
          <p:nvPr/>
        </p:nvSpPr>
        <p:spPr bwMode="auto">
          <a:xfrm>
            <a:off x="3422650" y="3857625"/>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t>3.</a:t>
            </a:r>
          </a:p>
        </p:txBody>
      </p:sp>
      <p:sp>
        <p:nvSpPr>
          <p:cNvPr id="50194" name="Text Box 18"/>
          <p:cNvSpPr txBox="1">
            <a:spLocks noChangeArrowheads="1"/>
          </p:cNvSpPr>
          <p:nvPr/>
        </p:nvSpPr>
        <p:spPr bwMode="auto">
          <a:xfrm>
            <a:off x="1230313" y="2225675"/>
            <a:ext cx="1462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006600"/>
                </a:solidFill>
                <a:latin typeface="Times New Roman" panose="02020603050405020304" pitchFamily="18" charset="0"/>
              </a:rPr>
              <a:t>Crecer en</a:t>
            </a:r>
          </a:p>
          <a:p>
            <a:pPr algn="ctr"/>
            <a:r>
              <a:rPr lang="en-US" altLang="en-US" sz="2400" b="1">
                <a:solidFill>
                  <a:srgbClr val="006600"/>
                </a:solidFill>
                <a:latin typeface="Times New Roman" panose="02020603050405020304" pitchFamily="18" charset="0"/>
              </a:rPr>
              <a:t>Unción</a:t>
            </a:r>
          </a:p>
        </p:txBody>
      </p:sp>
      <p:sp>
        <p:nvSpPr>
          <p:cNvPr id="50195" name="Text Box 19"/>
          <p:cNvSpPr txBox="1">
            <a:spLocks noChangeArrowheads="1"/>
          </p:cNvSpPr>
          <p:nvPr/>
        </p:nvSpPr>
        <p:spPr bwMode="auto">
          <a:xfrm>
            <a:off x="228600" y="4267200"/>
            <a:ext cx="1462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chemeClr val="accent2"/>
                </a:solidFill>
                <a:latin typeface="Times New Roman" panose="02020603050405020304" pitchFamily="18" charset="0"/>
              </a:rPr>
              <a:t>Crecer en</a:t>
            </a:r>
          </a:p>
          <a:p>
            <a:pPr algn="ctr"/>
            <a:r>
              <a:rPr lang="en-US" altLang="en-US" sz="2400" b="1" u="sng">
                <a:solidFill>
                  <a:schemeClr val="accent2"/>
                </a:solidFill>
                <a:latin typeface="Times New Roman" panose="02020603050405020304" pitchFamily="18" charset="0"/>
              </a:rPr>
              <a:t>Sacrificio</a:t>
            </a:r>
          </a:p>
          <a:p>
            <a:pPr algn="ctr"/>
            <a:endParaRPr lang="en-US" altLang="en-US" b="1" u="sng">
              <a:solidFill>
                <a:schemeClr val="accent2"/>
              </a:solidFill>
              <a:latin typeface="Times New Roman" panose="02020603050405020304" pitchFamily="18" charset="0"/>
            </a:endParaRPr>
          </a:p>
          <a:p>
            <a:pPr algn="ctr"/>
            <a:endParaRPr lang="en-US" altLang="en-US" b="1" u="sng">
              <a:solidFill>
                <a:schemeClr val="accent2"/>
              </a:solidFill>
              <a:latin typeface="Times New Roman" panose="02020603050405020304" pitchFamily="18" charset="0"/>
            </a:endParaRPr>
          </a:p>
          <a:p>
            <a:pPr algn="ctr"/>
            <a:endParaRPr lang="en-US" altLang="en-US" b="1" u="sng">
              <a:solidFill>
                <a:schemeClr val="accent2"/>
              </a:solidFill>
              <a:latin typeface="Times New Roman" panose="02020603050405020304" pitchFamily="18" charset="0"/>
            </a:endParaRPr>
          </a:p>
          <a:p>
            <a:pPr algn="ctr"/>
            <a:r>
              <a:rPr lang="en-US" altLang="en-US" sz="1800" b="1">
                <a:solidFill>
                  <a:schemeClr val="accent2"/>
                </a:solidFill>
                <a:latin typeface="Times New Roman" panose="02020603050405020304" pitchFamily="18" charset="0"/>
              </a:rPr>
              <a:t>(Poder)</a:t>
            </a:r>
          </a:p>
        </p:txBody>
      </p:sp>
      <p:sp>
        <p:nvSpPr>
          <p:cNvPr id="50196" name="Text Box 20"/>
          <p:cNvSpPr txBox="1">
            <a:spLocks noChangeArrowheads="1"/>
          </p:cNvSpPr>
          <p:nvPr/>
        </p:nvSpPr>
        <p:spPr bwMode="auto">
          <a:xfrm>
            <a:off x="3733800" y="22415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006600"/>
                </a:solidFill>
                <a:latin typeface="Times New Roman" panose="02020603050405020304" pitchFamily="18" charset="0"/>
              </a:rPr>
              <a:t>Crecer en</a:t>
            </a:r>
          </a:p>
          <a:p>
            <a:r>
              <a:rPr lang="en-US" altLang="en-US" sz="2400" b="1">
                <a:solidFill>
                  <a:srgbClr val="006600"/>
                </a:solidFill>
                <a:latin typeface="Times New Roman" panose="02020603050405020304" pitchFamily="18" charset="0"/>
              </a:rPr>
              <a:t>Dones Espirituales</a:t>
            </a:r>
          </a:p>
        </p:txBody>
      </p:sp>
      <p:sp>
        <p:nvSpPr>
          <p:cNvPr id="50197" name="Text Box 21"/>
          <p:cNvSpPr txBox="1">
            <a:spLocks noChangeArrowheads="1"/>
          </p:cNvSpPr>
          <p:nvPr/>
        </p:nvSpPr>
        <p:spPr bwMode="auto">
          <a:xfrm>
            <a:off x="5364163" y="4162425"/>
            <a:ext cx="146208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chemeClr val="accent2"/>
                </a:solidFill>
                <a:latin typeface="Times New Roman" panose="02020603050405020304" pitchFamily="18" charset="0"/>
              </a:rPr>
              <a:t>Crecer en</a:t>
            </a:r>
          </a:p>
          <a:p>
            <a:pPr algn="ctr"/>
            <a:r>
              <a:rPr lang="en-US" altLang="en-US" sz="2400" b="1" u="sng">
                <a:solidFill>
                  <a:schemeClr val="accent2"/>
                </a:solidFill>
                <a:latin typeface="Times New Roman" panose="02020603050405020304" pitchFamily="18" charset="0"/>
              </a:rPr>
              <a:t>Amor</a:t>
            </a:r>
          </a:p>
          <a:p>
            <a:pPr algn="ctr"/>
            <a:r>
              <a:rPr lang="en-US" altLang="en-US" sz="1200" b="1">
                <a:solidFill>
                  <a:schemeClr val="accent2"/>
                </a:solidFill>
                <a:latin typeface="Times New Roman" panose="02020603050405020304" pitchFamily="18" charset="0"/>
              </a:rPr>
              <a:t>Amor y compasión </a:t>
            </a:r>
          </a:p>
          <a:p>
            <a:pPr algn="ctr"/>
            <a:r>
              <a:rPr lang="en-US" altLang="en-US" sz="1200" b="1">
                <a:solidFill>
                  <a:schemeClr val="accent2"/>
                </a:solidFill>
                <a:latin typeface="Times New Roman" panose="02020603050405020304" pitchFamily="18" charset="0"/>
              </a:rPr>
              <a:t>por los demás</a:t>
            </a:r>
          </a:p>
          <a:p>
            <a:pPr algn="ctr"/>
            <a:endParaRPr lang="en-US" altLang="en-US" sz="400" b="1">
              <a:solidFill>
                <a:schemeClr val="accent2"/>
              </a:solidFill>
              <a:latin typeface="Times New Roman" panose="02020603050405020304" pitchFamily="18" charset="0"/>
            </a:endParaRPr>
          </a:p>
          <a:p>
            <a:pPr algn="ctr"/>
            <a:r>
              <a:rPr lang="en-US" altLang="en-US" sz="1800" b="1">
                <a:solidFill>
                  <a:schemeClr val="accent2"/>
                </a:solidFill>
                <a:latin typeface="Times New Roman" panose="02020603050405020304" pitchFamily="18" charset="0"/>
              </a:rPr>
              <a:t>(Acciones)</a:t>
            </a:r>
          </a:p>
        </p:txBody>
      </p:sp>
      <p:sp>
        <p:nvSpPr>
          <p:cNvPr id="50198" name="Text Box 22"/>
          <p:cNvSpPr txBox="1">
            <a:spLocks noChangeArrowheads="1"/>
          </p:cNvSpPr>
          <p:nvPr/>
        </p:nvSpPr>
        <p:spPr bwMode="auto">
          <a:xfrm>
            <a:off x="2757488" y="4222750"/>
            <a:ext cx="14605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chemeClr val="accent2"/>
                </a:solidFill>
                <a:latin typeface="Times New Roman" panose="02020603050405020304" pitchFamily="18" charset="0"/>
              </a:rPr>
              <a:t>Crecer en</a:t>
            </a:r>
          </a:p>
          <a:p>
            <a:pPr algn="ctr"/>
            <a:r>
              <a:rPr lang="en-US" altLang="en-US" sz="2400" b="1" u="sng">
                <a:solidFill>
                  <a:schemeClr val="accent2"/>
                </a:solidFill>
                <a:latin typeface="Times New Roman" panose="02020603050405020304" pitchFamily="18" charset="0"/>
              </a:rPr>
              <a:t>Visión</a:t>
            </a:r>
          </a:p>
          <a:p>
            <a:pPr algn="ctr"/>
            <a:r>
              <a:rPr lang="en-US" altLang="en-US" sz="400" b="1">
                <a:solidFill>
                  <a:schemeClr val="accent2"/>
                </a:solidFill>
                <a:latin typeface="Times New Roman" panose="02020603050405020304" pitchFamily="18" charset="0"/>
              </a:rPr>
              <a:t> </a:t>
            </a:r>
          </a:p>
          <a:p>
            <a:pPr algn="ctr"/>
            <a:r>
              <a:rPr lang="en-US" altLang="en-US" sz="1800" b="1">
                <a:solidFill>
                  <a:schemeClr val="accent2"/>
                </a:solidFill>
                <a:latin typeface="Times New Roman" panose="02020603050405020304" pitchFamily="18" charset="0"/>
              </a:rPr>
              <a:t>(Dirección)</a:t>
            </a:r>
          </a:p>
        </p:txBody>
      </p:sp>
      <p:sp>
        <p:nvSpPr>
          <p:cNvPr id="50199" name="Text Box 23"/>
          <p:cNvSpPr txBox="1">
            <a:spLocks noChangeArrowheads="1"/>
          </p:cNvSpPr>
          <p:nvPr/>
        </p:nvSpPr>
        <p:spPr bwMode="auto">
          <a:xfrm>
            <a:off x="2324100" y="6035675"/>
            <a:ext cx="2590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FF0000"/>
                </a:solidFill>
                <a:latin typeface="Times New Roman" panose="02020603050405020304" pitchFamily="18" charset="0"/>
              </a:rPr>
              <a:t>  Crecer  en </a:t>
            </a:r>
          </a:p>
          <a:p>
            <a:pPr algn="ctr"/>
            <a:r>
              <a:rPr lang="en-US" altLang="en-US" sz="2400" b="1">
                <a:solidFill>
                  <a:srgbClr val="FF0000"/>
                </a:solidFill>
                <a:latin typeface="Times New Roman" panose="02020603050405020304" pitchFamily="18" charset="0"/>
              </a:rPr>
              <a:t>Obediencia </a:t>
            </a:r>
          </a:p>
          <a:p>
            <a:pPr algn="ctr"/>
            <a:r>
              <a:rPr lang="en-US" altLang="en-US" sz="1400" b="1">
                <a:solidFill>
                  <a:srgbClr val="FF0000"/>
                </a:solidFill>
              </a:rPr>
              <a:t>(Hacer la</a:t>
            </a:r>
            <a:r>
              <a:rPr lang="en-US" altLang="en-US" sz="1400" b="1">
                <a:solidFill>
                  <a:srgbClr val="FF0000"/>
                </a:solidFill>
                <a:latin typeface="Times New Roman" panose="02020603050405020304" pitchFamily="18" charset="0"/>
              </a:rPr>
              <a:t> voluntad de Dios)</a:t>
            </a:r>
            <a:r>
              <a:rPr lang="en-US" altLang="en-US" sz="2400" b="1">
                <a:solidFill>
                  <a:srgbClr val="FF0000"/>
                </a:solidFill>
                <a:latin typeface="Times New Roman" panose="02020603050405020304" pitchFamily="18" charset="0"/>
              </a:rPr>
              <a:t>     </a:t>
            </a:r>
            <a:r>
              <a:rPr lang="en-US" altLang="en-US" sz="1400" b="1">
                <a:solidFill>
                  <a:srgbClr val="FF0000"/>
                </a:solidFill>
                <a:latin typeface="Times New Roman" panose="02020603050405020304" pitchFamily="18" charset="0"/>
              </a:rPr>
              <a:t>		</a:t>
            </a:r>
          </a:p>
        </p:txBody>
      </p:sp>
      <p:sp>
        <p:nvSpPr>
          <p:cNvPr id="50200" name="Text Box 24"/>
          <p:cNvSpPr txBox="1">
            <a:spLocks noChangeArrowheads="1"/>
          </p:cNvSpPr>
          <p:nvPr/>
        </p:nvSpPr>
        <p:spPr bwMode="auto">
          <a:xfrm>
            <a:off x="2514600" y="7693025"/>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FF0000"/>
                </a:solidFill>
                <a:latin typeface="Times New Roman" panose="02020603050405020304" pitchFamily="18" charset="0"/>
              </a:rPr>
              <a:t> Crecer en </a:t>
            </a:r>
          </a:p>
          <a:p>
            <a:pPr algn="ctr"/>
            <a:r>
              <a:rPr lang="en-US" altLang="en-US" sz="2400" b="1">
                <a:solidFill>
                  <a:srgbClr val="FF0000"/>
                </a:solidFill>
                <a:latin typeface="Times New Roman" panose="02020603050405020304" pitchFamily="18" charset="0"/>
              </a:rPr>
              <a:t>Amor Por Dios</a:t>
            </a:r>
          </a:p>
        </p:txBody>
      </p:sp>
      <p:sp>
        <p:nvSpPr>
          <p:cNvPr id="515097" name="Line 25"/>
          <p:cNvSpPr>
            <a:spLocks noChangeShapeType="1"/>
          </p:cNvSpPr>
          <p:nvPr/>
        </p:nvSpPr>
        <p:spPr bwMode="auto">
          <a:xfrm flipH="1" flipV="1">
            <a:off x="1828800" y="4724400"/>
            <a:ext cx="228600" cy="0"/>
          </a:xfrm>
          <a:prstGeom prst="line">
            <a:avLst/>
          </a:prstGeom>
          <a:noFill/>
          <a:ln w="76200">
            <a:solidFill>
              <a:srgbClr val="0066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098" name="Line 26"/>
          <p:cNvSpPr>
            <a:spLocks noChangeShapeType="1"/>
          </p:cNvSpPr>
          <p:nvPr/>
        </p:nvSpPr>
        <p:spPr bwMode="auto">
          <a:xfrm flipV="1">
            <a:off x="5156200" y="4724400"/>
            <a:ext cx="330200" cy="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099" name="Line 27"/>
          <p:cNvSpPr>
            <a:spLocks noChangeShapeType="1"/>
          </p:cNvSpPr>
          <p:nvPr/>
        </p:nvSpPr>
        <p:spPr bwMode="auto">
          <a:xfrm flipV="1">
            <a:off x="3505200" y="5410200"/>
            <a:ext cx="0" cy="304800"/>
          </a:xfrm>
          <a:prstGeom prst="line">
            <a:avLst/>
          </a:prstGeom>
          <a:noFill/>
          <a:ln w="76200">
            <a:solidFill>
              <a:srgbClr val="0066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0" name="Line 28"/>
          <p:cNvSpPr>
            <a:spLocks noChangeShapeType="1"/>
          </p:cNvSpPr>
          <p:nvPr/>
        </p:nvSpPr>
        <p:spPr bwMode="auto">
          <a:xfrm flipV="1">
            <a:off x="1752600" y="3048000"/>
            <a:ext cx="152400" cy="228600"/>
          </a:xfrm>
          <a:prstGeom prst="line">
            <a:avLst/>
          </a:prstGeom>
          <a:noFill/>
          <a:ln w="76200">
            <a:solidFill>
              <a:srgbClr val="0066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1" name="Line 29"/>
          <p:cNvSpPr>
            <a:spLocks noChangeShapeType="1"/>
          </p:cNvSpPr>
          <p:nvPr/>
        </p:nvSpPr>
        <p:spPr bwMode="auto">
          <a:xfrm flipH="1" flipV="1">
            <a:off x="5105400" y="3124200"/>
            <a:ext cx="152400" cy="1524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2" name="Line 30"/>
          <p:cNvSpPr>
            <a:spLocks noChangeShapeType="1"/>
          </p:cNvSpPr>
          <p:nvPr/>
        </p:nvSpPr>
        <p:spPr bwMode="auto">
          <a:xfrm flipV="1">
            <a:off x="2971800" y="762000"/>
            <a:ext cx="152400" cy="228600"/>
          </a:xfrm>
          <a:prstGeom prst="line">
            <a:avLst/>
          </a:prstGeom>
          <a:noFill/>
          <a:ln w="76200">
            <a:solidFill>
              <a:srgbClr val="0066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3" name="Line 31"/>
          <p:cNvSpPr>
            <a:spLocks noChangeShapeType="1"/>
          </p:cNvSpPr>
          <p:nvPr/>
        </p:nvSpPr>
        <p:spPr bwMode="auto">
          <a:xfrm flipH="1">
            <a:off x="2209800" y="990600"/>
            <a:ext cx="762000" cy="1295400"/>
          </a:xfrm>
          <a:prstGeom prst="line">
            <a:avLst/>
          </a:prstGeom>
          <a:noFill/>
          <a:ln w="57150">
            <a:solidFill>
              <a:srgbClr val="006600"/>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4" name="Line 32"/>
          <p:cNvSpPr>
            <a:spLocks noChangeShapeType="1"/>
          </p:cNvSpPr>
          <p:nvPr/>
        </p:nvSpPr>
        <p:spPr bwMode="auto">
          <a:xfrm flipH="1" flipV="1">
            <a:off x="3581400" y="762000"/>
            <a:ext cx="152400" cy="2286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5" name="Line 33"/>
          <p:cNvSpPr>
            <a:spLocks noChangeShapeType="1"/>
          </p:cNvSpPr>
          <p:nvPr/>
        </p:nvSpPr>
        <p:spPr bwMode="auto">
          <a:xfrm>
            <a:off x="3733800" y="990600"/>
            <a:ext cx="762000" cy="1143000"/>
          </a:xfrm>
          <a:prstGeom prst="line">
            <a:avLst/>
          </a:prstGeom>
          <a:noFill/>
          <a:ln w="57150">
            <a:solidFill>
              <a:srgbClr val="FF0000"/>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6" name="Line 34"/>
          <p:cNvSpPr>
            <a:spLocks noChangeShapeType="1"/>
          </p:cNvSpPr>
          <p:nvPr/>
        </p:nvSpPr>
        <p:spPr bwMode="auto">
          <a:xfrm>
            <a:off x="5334000" y="3352800"/>
            <a:ext cx="762000" cy="990600"/>
          </a:xfrm>
          <a:prstGeom prst="line">
            <a:avLst/>
          </a:prstGeom>
          <a:noFill/>
          <a:ln w="57150">
            <a:solidFill>
              <a:srgbClr val="FF0000"/>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7" name="Line 35"/>
          <p:cNvSpPr>
            <a:spLocks noChangeShapeType="1"/>
          </p:cNvSpPr>
          <p:nvPr/>
        </p:nvSpPr>
        <p:spPr bwMode="auto">
          <a:xfrm flipV="1">
            <a:off x="3962400" y="5410200"/>
            <a:ext cx="0" cy="2819400"/>
          </a:xfrm>
          <a:prstGeom prst="line">
            <a:avLst/>
          </a:prstGeom>
          <a:noFill/>
          <a:ln w="57150">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15108" name="Line 36"/>
          <p:cNvSpPr>
            <a:spLocks noChangeShapeType="1"/>
          </p:cNvSpPr>
          <p:nvPr/>
        </p:nvSpPr>
        <p:spPr bwMode="auto">
          <a:xfrm flipV="1">
            <a:off x="3962400" y="5410200"/>
            <a:ext cx="0" cy="3048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0213" name="Text Box 37"/>
          <p:cNvSpPr txBox="1">
            <a:spLocks noChangeArrowheads="1"/>
          </p:cNvSpPr>
          <p:nvPr/>
        </p:nvSpPr>
        <p:spPr bwMode="auto">
          <a:xfrm>
            <a:off x="276225" y="80279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400" b="1">
              <a:latin typeface="Times New Roman" panose="02020603050405020304" pitchFamily="18" charset="0"/>
            </a:endParaRPr>
          </a:p>
        </p:txBody>
      </p:sp>
      <p:sp>
        <p:nvSpPr>
          <p:cNvPr id="50214" name="Text Box 38"/>
          <p:cNvSpPr txBox="1">
            <a:spLocks noChangeArrowheads="1"/>
          </p:cNvSpPr>
          <p:nvPr/>
        </p:nvSpPr>
        <p:spPr bwMode="auto">
          <a:xfrm rot="-2680200">
            <a:off x="5413375" y="7853363"/>
            <a:ext cx="183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800080"/>
                </a:solidFill>
                <a:latin typeface="Times New Roman" panose="02020603050405020304" pitchFamily="18" charset="0"/>
              </a:rPr>
              <a:t>Morir diariamente</a:t>
            </a:r>
          </a:p>
          <a:p>
            <a:r>
              <a:rPr lang="en-US" altLang="en-US" sz="1600" b="1">
                <a:solidFill>
                  <a:srgbClr val="800080"/>
                </a:solidFill>
                <a:latin typeface="Times New Roman" panose="02020603050405020304" pitchFamily="18" charset="0"/>
              </a:rPr>
              <a:t>en la cruz</a:t>
            </a:r>
          </a:p>
        </p:txBody>
      </p:sp>
      <p:sp>
        <p:nvSpPr>
          <p:cNvPr id="50215" name="Text Box 39"/>
          <p:cNvSpPr txBox="1">
            <a:spLocks noChangeArrowheads="1"/>
          </p:cNvSpPr>
          <p:nvPr/>
        </p:nvSpPr>
        <p:spPr bwMode="auto">
          <a:xfrm rot="2640232">
            <a:off x="77788" y="7850188"/>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800080"/>
                </a:solidFill>
                <a:latin typeface="Times New Roman" panose="02020603050405020304" pitchFamily="18" charset="0"/>
              </a:rPr>
              <a:t>Él debe crecer</a:t>
            </a:r>
          </a:p>
          <a:p>
            <a:r>
              <a:rPr lang="en-US" altLang="en-US" sz="1600" b="1">
                <a:solidFill>
                  <a:srgbClr val="800080"/>
                </a:solidFill>
                <a:latin typeface="Times New Roman" panose="02020603050405020304" pitchFamily="18" charset="0"/>
              </a:rPr>
              <a:t>Yo debo menguar</a:t>
            </a:r>
          </a:p>
        </p:txBody>
      </p:sp>
    </p:spTree>
  </p:cSld>
  <p:clrMapOvr>
    <a:masterClrMapping/>
  </p:clrMapOvr>
  <p:transition spd="slow">
    <p:checke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Text Box 2"/>
          <p:cNvSpPr txBox="1">
            <a:spLocks noChangeArrowheads="1"/>
          </p:cNvSpPr>
          <p:nvPr/>
        </p:nvSpPr>
        <p:spPr bwMode="auto">
          <a:xfrm>
            <a:off x="152400" y="153988"/>
            <a:ext cx="6934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rgbClr val="FF0000"/>
                </a:solidFill>
                <a:latin typeface="Elephant" panose="02020904090505020303" pitchFamily="18" charset="0"/>
                <a:cs typeface="Times New Roman" panose="02020603050405020304" pitchFamily="18" charset="0"/>
              </a:rPr>
              <a:t>EQUIPOS: MINISTERIO  DE  COMPASIÓN  Y  CUIDADOS</a:t>
            </a:r>
            <a:endParaRPr lang="en-US" altLang="en-US" sz="2000" b="1">
              <a:latin typeface="Elephant" panose="02020904090505020303" pitchFamily="18" charset="0"/>
              <a:cs typeface="Times New Roman" panose="02020603050405020304" pitchFamily="18" charset="0"/>
            </a:endParaRPr>
          </a:p>
          <a:p>
            <a:pPr algn="ctr"/>
            <a:r>
              <a:rPr lang="en-US" altLang="en-US" sz="2200" b="1">
                <a:solidFill>
                  <a:srgbClr val="FF0000"/>
                </a:solidFill>
                <a:latin typeface="Elephant" panose="02020904090505020303" pitchFamily="18" charset="0"/>
                <a:cs typeface="Times New Roman" panose="02020603050405020304" pitchFamily="18" charset="0"/>
              </a:rPr>
              <a:t>Siervos  Con  Un Testimonio</a:t>
            </a:r>
          </a:p>
          <a:p>
            <a:pPr algn="ctr"/>
            <a:endParaRPr lang="en-US" altLang="en-US" b="1">
              <a:solidFill>
                <a:srgbClr val="FF0000"/>
              </a:solidFill>
              <a:latin typeface="Elephant" panose="02020904090505020303" pitchFamily="18" charset="0"/>
              <a:cs typeface="Times New Roman" panose="02020603050405020304" pitchFamily="18" charset="0"/>
            </a:endParaRPr>
          </a:p>
          <a:p>
            <a:pPr algn="ctr"/>
            <a:r>
              <a:rPr lang="en-US" altLang="en-US" sz="1600" i="1">
                <a:solidFill>
                  <a:srgbClr val="0000FF"/>
                </a:solidFill>
                <a:cs typeface="Times New Roman" panose="02020603050405020304" pitchFamily="18" charset="0"/>
              </a:rPr>
              <a:t>Ministrar a las necesidades de los heridos fuera de las puertas de la iglesia: sin techo, hospitales, etc.</a:t>
            </a:r>
          </a:p>
        </p:txBody>
      </p:sp>
      <p:sp>
        <p:nvSpPr>
          <p:cNvPr id="89091" name="Text Box 3"/>
          <p:cNvSpPr txBox="1">
            <a:spLocks noChangeArrowheads="1"/>
          </p:cNvSpPr>
          <p:nvPr/>
        </p:nvSpPr>
        <p:spPr bwMode="auto">
          <a:xfrm>
            <a:off x="228600" y="1843088"/>
            <a:ext cx="6934200" cy="1139825"/>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p:spPr>
        <p:txBody>
          <a:bodyPr>
            <a:spAutoFit/>
          </a:bodyPr>
          <a:lstStyle/>
          <a:p>
            <a:pPr algn="ctr">
              <a:defRPr/>
            </a:pPr>
            <a:endParaRPr lang="en-US" b="1" dirty="0">
              <a:solidFill>
                <a:srgbClr val="FF0000"/>
              </a:solidFill>
              <a:latin typeface="Elephant" pitchFamily="18" charset="0"/>
              <a:cs typeface="Times New Roman" pitchFamily="18" charset="0"/>
            </a:endParaRPr>
          </a:p>
          <a:p>
            <a:pPr algn="ctr">
              <a:defRPr/>
            </a:pPr>
            <a:r>
              <a:rPr lang="en-US" sz="1400" b="1" dirty="0">
                <a:solidFill>
                  <a:srgbClr val="FF0000"/>
                </a:solidFill>
                <a:latin typeface="Elephant" pitchFamily="18" charset="0"/>
                <a:cs typeface="Times New Roman" pitchFamily="18" charset="0"/>
              </a:rPr>
              <a:t>TENER  </a:t>
            </a:r>
            <a:r>
              <a:rPr lang="en-US" sz="1400" b="1" u="sng" dirty="0">
                <a:solidFill>
                  <a:srgbClr val="0000FF"/>
                </a:solidFill>
                <a:latin typeface="Elephant" pitchFamily="18" charset="0"/>
                <a:cs typeface="Times New Roman" pitchFamily="18" charset="0"/>
              </a:rPr>
              <a:t>COMPASIÓN</a:t>
            </a:r>
            <a:r>
              <a:rPr lang="en-US" sz="1400" b="1" dirty="0">
                <a:solidFill>
                  <a:srgbClr val="0000FF"/>
                </a:solidFill>
                <a:latin typeface="Elephant" pitchFamily="18" charset="0"/>
                <a:cs typeface="Times New Roman" pitchFamily="18" charset="0"/>
              </a:rPr>
              <a:t> </a:t>
            </a:r>
            <a:r>
              <a:rPr lang="en-US" sz="1400" b="1" dirty="0">
                <a:solidFill>
                  <a:srgbClr val="FF0000"/>
                </a:solidFill>
                <a:latin typeface="Elephant" pitchFamily="18" charset="0"/>
                <a:cs typeface="Times New Roman" pitchFamily="18" charset="0"/>
              </a:rPr>
              <a:t> Y  </a:t>
            </a:r>
            <a:r>
              <a:rPr lang="en-US" sz="1400" b="1" u="sng" dirty="0">
                <a:solidFill>
                  <a:srgbClr val="FF0000"/>
                </a:solidFill>
                <a:latin typeface="Elephant" pitchFamily="18" charset="0"/>
                <a:cs typeface="Times New Roman" pitchFamily="18" charset="0"/>
              </a:rPr>
              <a:t>CUIDADOS</a:t>
            </a:r>
            <a:r>
              <a:rPr lang="en-US" sz="1400" b="1" dirty="0">
                <a:solidFill>
                  <a:srgbClr val="FF0000"/>
                </a:solidFill>
                <a:latin typeface="Elephant" pitchFamily="18" charset="0"/>
                <a:cs typeface="Times New Roman" pitchFamily="18" charset="0"/>
              </a:rPr>
              <a:t>  COMO  JESÚS: </a:t>
            </a:r>
          </a:p>
          <a:p>
            <a:pPr>
              <a:defRPr/>
            </a:pPr>
            <a:endParaRPr lang="en-US" sz="400" b="1" dirty="0">
              <a:solidFill>
                <a:srgbClr val="FF0000"/>
              </a:solidFill>
              <a:latin typeface="Elephant" pitchFamily="18" charset="0"/>
              <a:cs typeface="Times New Roman" pitchFamily="18" charset="0"/>
            </a:endParaRPr>
          </a:p>
          <a:p>
            <a:pPr>
              <a:defRPr/>
            </a:pPr>
            <a:r>
              <a:rPr lang="en-US" sz="1600" b="1" dirty="0">
                <a:solidFill>
                  <a:srgbClr val="FF0000"/>
                </a:solidFill>
                <a:latin typeface="Elephant" pitchFamily="18" charset="0"/>
                <a:cs typeface="Times New Roman" pitchFamily="18" charset="0"/>
              </a:rPr>
              <a:t> </a:t>
            </a:r>
            <a:r>
              <a:rPr lang="en-US" sz="1600" dirty="0">
                <a:solidFill>
                  <a:srgbClr val="FF0000"/>
                </a:solidFill>
                <a:cs typeface="Times New Roman" pitchFamily="18" charset="0"/>
              </a:rPr>
              <a:t>&gt;</a:t>
            </a:r>
            <a:r>
              <a:rPr lang="en-US" sz="1600" b="1" dirty="0">
                <a:solidFill>
                  <a:srgbClr val="FF0000"/>
                </a:solidFill>
                <a:latin typeface="Times" pitchFamily="18" charset="0"/>
                <a:cs typeface="Times New Roman" pitchFamily="18" charset="0"/>
              </a:rPr>
              <a:t> </a:t>
            </a:r>
            <a:r>
              <a:rPr lang="en-US" sz="1600" b="1" dirty="0" err="1">
                <a:solidFill>
                  <a:srgbClr val="FF0000"/>
                </a:solidFill>
                <a:latin typeface="Times" pitchFamily="18" charset="0"/>
                <a:cs typeface="Times New Roman" pitchFamily="18" charset="0"/>
              </a:rPr>
              <a:t>Él</a:t>
            </a:r>
            <a:r>
              <a:rPr lang="en-US" sz="1600" b="1" dirty="0">
                <a:solidFill>
                  <a:srgbClr val="FF0000"/>
                </a:solidFill>
                <a:latin typeface="Times" pitchFamily="18" charset="0"/>
                <a:cs typeface="Times New Roman" pitchFamily="18" charset="0"/>
              </a:rPr>
              <a:t> </a:t>
            </a:r>
            <a:r>
              <a:rPr lang="en-US" sz="1600" b="1" dirty="0" err="1">
                <a:solidFill>
                  <a:srgbClr val="FF0000"/>
                </a:solidFill>
                <a:latin typeface="Times" pitchFamily="18" charset="0"/>
                <a:cs typeface="Times New Roman" pitchFamily="18" charset="0"/>
              </a:rPr>
              <a:t>vino</a:t>
            </a:r>
            <a:r>
              <a:rPr lang="en-US" sz="1600" b="1" dirty="0">
                <a:solidFill>
                  <a:srgbClr val="FF0000"/>
                </a:solidFill>
                <a:latin typeface="Times" pitchFamily="18" charset="0"/>
                <a:cs typeface="Times New Roman" pitchFamily="18" charset="0"/>
              </a:rPr>
              <a:t> a la </a:t>
            </a:r>
            <a:r>
              <a:rPr lang="en-US" sz="1600" b="1" dirty="0" err="1">
                <a:solidFill>
                  <a:srgbClr val="FF0000"/>
                </a:solidFill>
                <a:latin typeface="Times" pitchFamily="18" charset="0"/>
                <a:cs typeface="Times New Roman" pitchFamily="18" charset="0"/>
              </a:rPr>
              <a:t>tierra</a:t>
            </a:r>
            <a:r>
              <a:rPr lang="en-US" sz="1600" b="1" dirty="0">
                <a:solidFill>
                  <a:srgbClr val="FF0000"/>
                </a:solidFill>
                <a:latin typeface="Times" pitchFamily="18" charset="0"/>
                <a:cs typeface="Times New Roman" pitchFamily="18" charset="0"/>
              </a:rPr>
              <a:t> a </a:t>
            </a:r>
            <a:r>
              <a:rPr lang="en-US" sz="1600" b="1" u="sng" dirty="0">
                <a:solidFill>
                  <a:srgbClr val="FF0000"/>
                </a:solidFill>
                <a:latin typeface="Times" pitchFamily="18" charset="0"/>
                <a:cs typeface="Times New Roman" pitchFamily="18" charset="0"/>
              </a:rPr>
              <a:t>VER</a:t>
            </a:r>
            <a:r>
              <a:rPr lang="en-US" sz="1600" b="1" dirty="0">
                <a:solidFill>
                  <a:srgbClr val="FF0000"/>
                </a:solidFill>
                <a:latin typeface="Times" pitchFamily="18" charset="0"/>
                <a:cs typeface="Times New Roman" pitchFamily="18" charset="0"/>
              </a:rPr>
              <a:t> y </a:t>
            </a:r>
            <a:r>
              <a:rPr lang="en-US" sz="1600" b="1" u="sng" dirty="0">
                <a:solidFill>
                  <a:srgbClr val="FF0000"/>
                </a:solidFill>
                <a:latin typeface="Times" pitchFamily="18" charset="0"/>
                <a:cs typeface="Times New Roman" pitchFamily="18" charset="0"/>
              </a:rPr>
              <a:t>SENTIR</a:t>
            </a:r>
            <a:r>
              <a:rPr lang="en-US" sz="1600" b="1" dirty="0">
                <a:solidFill>
                  <a:srgbClr val="FF0000"/>
                </a:solidFill>
                <a:latin typeface="Times" pitchFamily="18" charset="0"/>
                <a:cs typeface="Times New Roman" pitchFamily="18" charset="0"/>
              </a:rPr>
              <a:t> y </a:t>
            </a:r>
            <a:r>
              <a:rPr lang="en-US" sz="1600" b="1" u="sng" dirty="0">
                <a:solidFill>
                  <a:srgbClr val="FF0000"/>
                </a:solidFill>
                <a:latin typeface="Times" pitchFamily="18" charset="0"/>
                <a:cs typeface="Times New Roman" pitchFamily="18" charset="0"/>
              </a:rPr>
              <a:t>TOCAR</a:t>
            </a:r>
            <a:r>
              <a:rPr lang="en-US" sz="1600" b="1" dirty="0">
                <a:solidFill>
                  <a:srgbClr val="FF0000"/>
                </a:solidFill>
                <a:latin typeface="Times" pitchFamily="18" charset="0"/>
                <a:cs typeface="Times New Roman" pitchFamily="18" charset="0"/>
              </a:rPr>
              <a:t> y </a:t>
            </a:r>
            <a:r>
              <a:rPr lang="en-US" sz="1600" b="1" u="sng" dirty="0">
                <a:solidFill>
                  <a:srgbClr val="FF0000"/>
                </a:solidFill>
                <a:latin typeface="Times" pitchFamily="18" charset="0"/>
                <a:cs typeface="Times New Roman" pitchFamily="18" charset="0"/>
              </a:rPr>
              <a:t>SANAR</a:t>
            </a:r>
          </a:p>
          <a:p>
            <a:pPr>
              <a:defRPr/>
            </a:pPr>
            <a:endParaRPr lang="en-US" sz="400" b="1" u="sng" dirty="0">
              <a:solidFill>
                <a:srgbClr val="FF0000"/>
              </a:solidFill>
              <a:latin typeface="Times" pitchFamily="18" charset="0"/>
              <a:cs typeface="Times New Roman" pitchFamily="18" charset="0"/>
            </a:endParaRPr>
          </a:p>
          <a:p>
            <a:pPr>
              <a:defRPr/>
            </a:pPr>
            <a:r>
              <a:rPr lang="en-US" sz="1600" b="1" dirty="0">
                <a:solidFill>
                  <a:srgbClr val="FF0000"/>
                </a:solidFill>
                <a:latin typeface="Times" pitchFamily="18" charset="0"/>
                <a:cs typeface="Times New Roman" pitchFamily="18" charset="0"/>
              </a:rPr>
              <a:t> </a:t>
            </a:r>
            <a:r>
              <a:rPr lang="en-US" sz="1600" dirty="0">
                <a:solidFill>
                  <a:srgbClr val="FF0000"/>
                </a:solidFill>
                <a:cs typeface="Times New Roman" pitchFamily="18" charset="0"/>
              </a:rPr>
              <a:t>&gt;</a:t>
            </a:r>
            <a:r>
              <a:rPr lang="en-US" sz="1600" b="1" dirty="0">
                <a:solidFill>
                  <a:srgbClr val="FF0000"/>
                </a:solidFill>
                <a:latin typeface="Times" pitchFamily="18" charset="0"/>
                <a:cs typeface="Times New Roman" pitchFamily="18" charset="0"/>
              </a:rPr>
              <a:t> </a:t>
            </a:r>
            <a:r>
              <a:rPr lang="en-US" sz="1600" b="1" dirty="0" err="1">
                <a:solidFill>
                  <a:srgbClr val="FF0000"/>
                </a:solidFill>
                <a:latin typeface="Times" pitchFamily="18" charset="0"/>
                <a:cs typeface="Times New Roman" pitchFamily="18" charset="0"/>
              </a:rPr>
              <a:t>Nuestra</a:t>
            </a:r>
            <a:r>
              <a:rPr lang="en-US" sz="1600" b="1" dirty="0">
                <a:solidFill>
                  <a:srgbClr val="FF0000"/>
                </a:solidFill>
                <a:latin typeface="Times" pitchFamily="18" charset="0"/>
                <a:cs typeface="Times New Roman" pitchFamily="18" charset="0"/>
              </a:rPr>
              <a:t> </a:t>
            </a:r>
            <a:r>
              <a:rPr lang="en-US" sz="1600" b="1" dirty="0" err="1">
                <a:solidFill>
                  <a:srgbClr val="FF0000"/>
                </a:solidFill>
                <a:latin typeface="Times" pitchFamily="18" charset="0"/>
                <a:cs typeface="Times New Roman" pitchFamily="18" charset="0"/>
              </a:rPr>
              <a:t>misión</a:t>
            </a:r>
            <a:r>
              <a:rPr lang="en-US" sz="1600" b="1" dirty="0">
                <a:solidFill>
                  <a:srgbClr val="FF0000"/>
                </a:solidFill>
                <a:latin typeface="Times" pitchFamily="18" charset="0"/>
                <a:cs typeface="Times New Roman" pitchFamily="18" charset="0"/>
              </a:rPr>
              <a:t>: (</a:t>
            </a:r>
            <a:r>
              <a:rPr lang="en-US" sz="1600" b="1" dirty="0" err="1">
                <a:solidFill>
                  <a:srgbClr val="FF0000"/>
                </a:solidFill>
                <a:latin typeface="Times" pitchFamily="18" charset="0"/>
                <a:cs typeface="Times New Roman" pitchFamily="18" charset="0"/>
              </a:rPr>
              <a:t>Compasión</a:t>
            </a:r>
            <a:r>
              <a:rPr lang="en-US" sz="1600" b="1" dirty="0">
                <a:solidFill>
                  <a:srgbClr val="FF0000"/>
                </a:solidFill>
                <a:latin typeface="Times" pitchFamily="18" charset="0"/>
                <a:cs typeface="Times New Roman" pitchFamily="18" charset="0"/>
              </a:rPr>
              <a:t> – </a:t>
            </a:r>
            <a:r>
              <a:rPr lang="en-US" sz="1600" b="1" dirty="0" err="1">
                <a:solidFill>
                  <a:srgbClr val="FF0000"/>
                </a:solidFill>
                <a:latin typeface="Times" pitchFamily="18" charset="0"/>
                <a:cs typeface="Times New Roman" pitchFamily="18" charset="0"/>
              </a:rPr>
              <a:t>Ver</a:t>
            </a:r>
            <a:r>
              <a:rPr lang="en-US" sz="1600" b="1" dirty="0">
                <a:solidFill>
                  <a:srgbClr val="FF0000"/>
                </a:solidFill>
                <a:latin typeface="Times" pitchFamily="18" charset="0"/>
                <a:cs typeface="Times New Roman" pitchFamily="18" charset="0"/>
              </a:rPr>
              <a:t> y </a:t>
            </a:r>
            <a:r>
              <a:rPr lang="en-US" sz="1600" b="1" dirty="0" err="1">
                <a:solidFill>
                  <a:srgbClr val="FF0000"/>
                </a:solidFill>
                <a:latin typeface="Times" pitchFamily="18" charset="0"/>
                <a:cs typeface="Times New Roman" pitchFamily="18" charset="0"/>
              </a:rPr>
              <a:t>sentir</a:t>
            </a:r>
            <a:r>
              <a:rPr lang="en-US" sz="1600" b="1" dirty="0">
                <a:solidFill>
                  <a:srgbClr val="FF0000"/>
                </a:solidFill>
                <a:latin typeface="Times" pitchFamily="18" charset="0"/>
                <a:cs typeface="Times New Roman" pitchFamily="18" charset="0"/>
              </a:rPr>
              <a:t>/</a:t>
            </a:r>
            <a:r>
              <a:rPr lang="en-US" sz="1600" b="1" dirty="0" err="1">
                <a:solidFill>
                  <a:srgbClr val="FF0000"/>
                </a:solidFill>
                <a:latin typeface="Times" pitchFamily="18" charset="0"/>
                <a:cs typeface="Times New Roman" pitchFamily="18" charset="0"/>
              </a:rPr>
              <a:t>Cuidar</a:t>
            </a:r>
            <a:r>
              <a:rPr lang="en-US" sz="1600" b="1" dirty="0">
                <a:solidFill>
                  <a:srgbClr val="FF0000"/>
                </a:solidFill>
                <a:latin typeface="Times" pitchFamily="18" charset="0"/>
                <a:cs typeface="Times New Roman" pitchFamily="18" charset="0"/>
              </a:rPr>
              <a:t> – </a:t>
            </a:r>
            <a:r>
              <a:rPr lang="en-US" sz="1600" b="1" dirty="0" err="1">
                <a:solidFill>
                  <a:srgbClr val="FF0000"/>
                </a:solidFill>
                <a:latin typeface="Times" pitchFamily="18" charset="0"/>
                <a:cs typeface="Times New Roman" pitchFamily="18" charset="0"/>
              </a:rPr>
              <a:t>Tocar</a:t>
            </a:r>
            <a:r>
              <a:rPr lang="en-US" sz="1600" b="1" dirty="0">
                <a:solidFill>
                  <a:srgbClr val="FF0000"/>
                </a:solidFill>
                <a:latin typeface="Times" pitchFamily="18" charset="0"/>
                <a:cs typeface="Times New Roman" pitchFamily="18" charset="0"/>
              </a:rPr>
              <a:t> y </a:t>
            </a:r>
            <a:r>
              <a:rPr lang="en-US" sz="1600" b="1" dirty="0" err="1">
                <a:solidFill>
                  <a:srgbClr val="FF0000"/>
                </a:solidFill>
                <a:latin typeface="Times" pitchFamily="18" charset="0"/>
                <a:cs typeface="Times New Roman" pitchFamily="18" charset="0"/>
              </a:rPr>
              <a:t>sanar</a:t>
            </a:r>
            <a:r>
              <a:rPr lang="en-US" sz="1600" b="1" dirty="0">
                <a:solidFill>
                  <a:srgbClr val="FF0000"/>
                </a:solidFill>
                <a:latin typeface="Times" pitchFamily="18" charset="0"/>
                <a:cs typeface="Times New Roman" pitchFamily="18" charset="0"/>
              </a:rPr>
              <a:t>)</a:t>
            </a:r>
            <a:endParaRPr lang="en-US" sz="1600" b="1" dirty="0">
              <a:latin typeface="Times" pitchFamily="18" charset="0"/>
              <a:cs typeface="Times New Roman" pitchFamily="18" charset="0"/>
            </a:endParaRPr>
          </a:p>
          <a:p>
            <a:pPr>
              <a:defRPr/>
            </a:pPr>
            <a:endParaRPr lang="en-US" sz="800" b="1" dirty="0">
              <a:latin typeface="Times" pitchFamily="18" charset="0"/>
              <a:cs typeface="Arial" charset="0"/>
            </a:endParaRPr>
          </a:p>
        </p:txBody>
      </p:sp>
      <p:sp>
        <p:nvSpPr>
          <p:cNvPr id="384004" name="Text Box 4"/>
          <p:cNvSpPr txBox="1">
            <a:spLocks noChangeArrowheads="1"/>
          </p:cNvSpPr>
          <p:nvPr/>
        </p:nvSpPr>
        <p:spPr bwMode="auto">
          <a:xfrm>
            <a:off x="228600" y="3100388"/>
            <a:ext cx="6934200" cy="1081087"/>
          </a:xfrm>
          <a:prstGeom prst="rect">
            <a:avLst/>
          </a:prstGeom>
          <a:solidFill>
            <a:srgbClr val="0000FF"/>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solidFill>
                <a:srgbClr val="FF0000"/>
              </a:solidFill>
              <a:latin typeface="Elephant" panose="02020904090505020303" pitchFamily="18" charset="0"/>
              <a:cs typeface="Times New Roman" panose="02020603050405020304" pitchFamily="18" charset="0"/>
            </a:endParaRPr>
          </a:p>
          <a:p>
            <a:pPr algn="ctr"/>
            <a:r>
              <a:rPr lang="en-US" altLang="en-US" sz="1400">
                <a:solidFill>
                  <a:schemeClr val="bg1"/>
                </a:solidFill>
                <a:cs typeface="Times New Roman" panose="02020603050405020304" pitchFamily="18" charset="0"/>
              </a:rPr>
              <a:t>LA COMPASIÓN es la emoción</a:t>
            </a:r>
            <a:r>
              <a:rPr lang="en-US" altLang="en-US" sz="1400" b="1">
                <a:solidFill>
                  <a:schemeClr val="bg1"/>
                </a:solidFill>
                <a:cs typeface="Times New Roman" panose="02020603050405020304" pitchFamily="18" charset="0"/>
              </a:rPr>
              <a:t>:  </a:t>
            </a:r>
          </a:p>
          <a:p>
            <a:pPr algn="ctr"/>
            <a:endParaRPr lang="en-US" altLang="en-US" sz="400" b="1">
              <a:solidFill>
                <a:schemeClr val="bg1"/>
              </a:solidFill>
              <a:cs typeface="Times New Roman" panose="02020603050405020304" pitchFamily="18" charset="0"/>
            </a:endParaRPr>
          </a:p>
          <a:p>
            <a:pPr algn="ctr"/>
            <a:r>
              <a:rPr lang="en-US" altLang="en-US" sz="1400" b="1">
                <a:solidFill>
                  <a:schemeClr val="bg1"/>
                </a:solidFill>
                <a:latin typeface="Times" panose="02020603050405020304" pitchFamily="18" charset="0"/>
                <a:cs typeface="Times New Roman" panose="02020603050405020304" pitchFamily="18" charset="0"/>
              </a:rPr>
              <a:t>Es dolor profundo y simpatía por los sufrimientos de los demás (sentir y sufrir) acompañado de una fuerte urgencia a ayudar.</a:t>
            </a:r>
          </a:p>
          <a:p>
            <a:pPr algn="ctr"/>
            <a:endParaRPr lang="en-US" altLang="en-US" sz="800" b="1">
              <a:solidFill>
                <a:schemeClr val="bg1"/>
              </a:solidFill>
              <a:latin typeface="Times" panose="02020603050405020304" pitchFamily="18" charset="0"/>
              <a:cs typeface="Times New Roman" panose="02020603050405020304" pitchFamily="18" charset="0"/>
            </a:endParaRPr>
          </a:p>
        </p:txBody>
      </p:sp>
      <p:sp>
        <p:nvSpPr>
          <p:cNvPr id="384005" name="Text Box 5"/>
          <p:cNvSpPr txBox="1">
            <a:spLocks noChangeArrowheads="1"/>
          </p:cNvSpPr>
          <p:nvPr/>
        </p:nvSpPr>
        <p:spPr bwMode="auto">
          <a:xfrm>
            <a:off x="228600" y="4306888"/>
            <a:ext cx="6934200" cy="1414462"/>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b="1">
              <a:solidFill>
                <a:srgbClr val="FF0000"/>
              </a:solidFill>
              <a:latin typeface="Elephant" panose="02020904090505020303" pitchFamily="18" charset="0"/>
              <a:cs typeface="Times New Roman" panose="02020603050405020304" pitchFamily="18" charset="0"/>
            </a:endParaRPr>
          </a:p>
          <a:p>
            <a:pPr algn="ctr"/>
            <a:endParaRPr lang="en-US" altLang="en-US" sz="400">
              <a:solidFill>
                <a:schemeClr val="bg1"/>
              </a:solidFill>
              <a:cs typeface="Times New Roman" panose="02020603050405020304" pitchFamily="18" charset="0"/>
            </a:endParaRPr>
          </a:p>
          <a:p>
            <a:pPr algn="ctr"/>
            <a:r>
              <a:rPr lang="en-US" altLang="en-US" sz="1400">
                <a:solidFill>
                  <a:schemeClr val="bg1"/>
                </a:solidFill>
                <a:cs typeface="Times New Roman" panose="02020603050405020304" pitchFamily="18" charset="0"/>
              </a:rPr>
              <a:t>EL CUIDADO son las acciones</a:t>
            </a:r>
            <a:r>
              <a:rPr lang="en-US" altLang="en-US" sz="1400" b="1">
                <a:solidFill>
                  <a:schemeClr val="bg1"/>
                </a:solidFill>
                <a:cs typeface="Times New Roman" panose="02020603050405020304" pitchFamily="18" charset="0"/>
              </a:rPr>
              <a:t>: </a:t>
            </a:r>
          </a:p>
          <a:p>
            <a:endParaRPr lang="en-US" altLang="en-US" sz="400" b="1">
              <a:solidFill>
                <a:schemeClr val="bg1"/>
              </a:solidFill>
              <a:cs typeface="Times New Roman" panose="02020603050405020304" pitchFamily="18" charset="0"/>
            </a:endParaRPr>
          </a:p>
          <a:p>
            <a:pPr algn="ctr"/>
            <a:r>
              <a:rPr lang="en-US" altLang="en-US" sz="1400" b="1">
                <a:solidFill>
                  <a:schemeClr val="bg1"/>
                </a:solidFill>
                <a:latin typeface="Times" panose="02020603050405020304" pitchFamily="18" charset="0"/>
                <a:cs typeface="Times New Roman" panose="02020603050405020304" pitchFamily="18" charset="0"/>
              </a:rPr>
              <a:t>Proveer para y proteger contra el problema, necesidad, etc.  Sentir una gran responsabilidad y preocupación por el bienestar de alguien al punto de que se tome acción y preocupación para afectar su bienestar, seguridad y comodidad.</a:t>
            </a:r>
          </a:p>
          <a:p>
            <a:pPr algn="ctr"/>
            <a:endParaRPr lang="en-US" altLang="en-US" sz="800" b="1">
              <a:solidFill>
                <a:schemeClr val="bg1"/>
              </a:solidFill>
              <a:latin typeface="Times" panose="02020603050405020304" pitchFamily="18" charset="0"/>
              <a:cs typeface="Times New Roman" panose="02020603050405020304" pitchFamily="18" charset="0"/>
            </a:endParaRPr>
          </a:p>
          <a:p>
            <a:pPr algn="ctr"/>
            <a:endParaRPr lang="en-US" altLang="en-US" sz="400" b="1">
              <a:solidFill>
                <a:schemeClr val="bg1"/>
              </a:solidFill>
              <a:latin typeface="Times" panose="02020603050405020304" pitchFamily="18" charset="0"/>
              <a:cs typeface="Arial" panose="020B0604020202020204" pitchFamily="34" charset="0"/>
            </a:endParaRPr>
          </a:p>
        </p:txBody>
      </p:sp>
      <p:sp>
        <p:nvSpPr>
          <p:cNvPr id="384006" name="Text Box 6"/>
          <p:cNvSpPr txBox="1">
            <a:spLocks noChangeArrowheads="1"/>
          </p:cNvSpPr>
          <p:nvPr/>
        </p:nvSpPr>
        <p:spPr bwMode="auto">
          <a:xfrm>
            <a:off x="228600" y="5857875"/>
            <a:ext cx="6934200" cy="3362325"/>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 b="1" i="1" dirty="0">
              <a:solidFill>
                <a:srgbClr val="000000"/>
              </a:solidFill>
              <a:latin typeface="Times" panose="02020603050405020304" pitchFamily="18" charset="0"/>
              <a:cs typeface="Times New Roman" panose="02020603050405020304" pitchFamily="18" charset="0"/>
            </a:endParaRPr>
          </a:p>
          <a:p>
            <a:pPr algn="ctr"/>
            <a:endParaRPr lang="en-US" altLang="en-US" sz="400" dirty="0">
              <a:solidFill>
                <a:srgbClr val="FF0000"/>
              </a:solidFill>
              <a:cs typeface="Times New Roman" panose="02020603050405020304" pitchFamily="18" charset="0"/>
            </a:endParaRPr>
          </a:p>
          <a:p>
            <a:pPr algn="ctr"/>
            <a:r>
              <a:rPr lang="en-US" altLang="en-US" sz="1400" dirty="0">
                <a:solidFill>
                  <a:srgbClr val="FF0000"/>
                </a:solidFill>
                <a:cs typeface="Times New Roman" panose="02020603050405020304" pitchFamily="18" charset="0"/>
              </a:rPr>
              <a:t>La </a:t>
            </a:r>
            <a:r>
              <a:rPr lang="en-US" altLang="en-US" sz="1400" dirty="0" err="1">
                <a:solidFill>
                  <a:srgbClr val="0000FF"/>
                </a:solidFill>
                <a:cs typeface="Times New Roman" panose="02020603050405020304" pitchFamily="18" charset="0"/>
              </a:rPr>
              <a:t>Compasión</a:t>
            </a:r>
            <a:r>
              <a:rPr lang="en-US" altLang="en-US" sz="1400" dirty="0">
                <a:solidFill>
                  <a:srgbClr val="FF0000"/>
                </a:solidFill>
                <a:cs typeface="Times New Roman" panose="02020603050405020304" pitchFamily="18" charset="0"/>
              </a:rPr>
              <a:t> y el </a:t>
            </a:r>
            <a:r>
              <a:rPr lang="en-US" altLang="en-US" sz="1400" dirty="0" err="1">
                <a:solidFill>
                  <a:srgbClr val="FF0000"/>
                </a:solidFill>
                <a:cs typeface="Times New Roman" panose="02020603050405020304" pitchFamily="18" charset="0"/>
              </a:rPr>
              <a:t>Cuidado</a:t>
            </a:r>
            <a:r>
              <a:rPr lang="en-US" altLang="en-US" sz="1400" dirty="0">
                <a:solidFill>
                  <a:srgbClr val="FF0000"/>
                </a:solidFill>
                <a:cs typeface="Times New Roman" panose="02020603050405020304" pitchFamily="18" charset="0"/>
              </a:rPr>
              <a:t> de Jesús</a:t>
            </a:r>
          </a:p>
          <a:p>
            <a:pPr algn="ctr"/>
            <a:endParaRPr lang="en-US" altLang="en-US" sz="400" dirty="0">
              <a:solidFill>
                <a:srgbClr val="FF0000"/>
              </a:solidFill>
              <a:cs typeface="Times New Roman" panose="02020603050405020304" pitchFamily="18" charset="0"/>
            </a:endParaRPr>
          </a:p>
          <a:p>
            <a:r>
              <a:rPr lang="en-US" altLang="en-US" sz="1400" b="1" dirty="0">
                <a:solidFill>
                  <a:srgbClr val="000000"/>
                </a:solidFill>
                <a:latin typeface="Times" panose="02020603050405020304" pitchFamily="18" charset="0"/>
                <a:cs typeface="Times New Roman" panose="02020603050405020304" pitchFamily="18" charset="0"/>
              </a:rPr>
              <a:t>Mateo 14:14 </a:t>
            </a:r>
            <a:r>
              <a:rPr lang="es-ES" altLang="en-US" sz="1400" b="1" dirty="0">
                <a:solidFill>
                  <a:srgbClr val="0000FF"/>
                </a:solidFill>
                <a:latin typeface="Times" panose="02020603050405020304" pitchFamily="18" charset="0"/>
                <a:cs typeface="Times New Roman" panose="02020603050405020304" pitchFamily="18" charset="0"/>
              </a:rPr>
              <a:t>Y saliendo Jesús, </a:t>
            </a:r>
            <a:r>
              <a:rPr lang="es-ES" altLang="en-US" sz="1400" b="1" u="sng" dirty="0">
                <a:solidFill>
                  <a:srgbClr val="0000FF"/>
                </a:solidFill>
                <a:latin typeface="Times" panose="02020603050405020304" pitchFamily="18" charset="0"/>
                <a:cs typeface="Times New Roman" panose="02020603050405020304" pitchFamily="18" charset="0"/>
              </a:rPr>
              <a:t>vio</a:t>
            </a:r>
            <a:r>
              <a:rPr lang="es-ES" altLang="en-US" sz="1400" b="1" dirty="0">
                <a:solidFill>
                  <a:srgbClr val="0000FF"/>
                </a:solidFill>
                <a:latin typeface="Times" panose="02020603050405020304" pitchFamily="18" charset="0"/>
                <a:cs typeface="Times New Roman" panose="02020603050405020304" pitchFamily="18" charset="0"/>
              </a:rPr>
              <a:t> una gran multitud, y tuvo compasión de ellos, </a:t>
            </a:r>
            <a:r>
              <a:rPr lang="es-ES" altLang="en-US" sz="1400" b="1" dirty="0">
                <a:solidFill>
                  <a:srgbClr val="FF0000"/>
                </a:solidFill>
                <a:latin typeface="Times" panose="02020603050405020304" pitchFamily="18" charset="0"/>
                <a:cs typeface="Times New Roman" panose="02020603050405020304" pitchFamily="18" charset="0"/>
              </a:rPr>
              <a:t>y </a:t>
            </a:r>
            <a:r>
              <a:rPr lang="es-ES" altLang="en-US" sz="1400" b="1" u="sng" dirty="0">
                <a:solidFill>
                  <a:srgbClr val="FF0000"/>
                </a:solidFill>
                <a:latin typeface="Times" panose="02020603050405020304" pitchFamily="18" charset="0"/>
                <a:cs typeface="Times New Roman" panose="02020603050405020304" pitchFamily="18" charset="0"/>
              </a:rPr>
              <a:t>sanó a los que de ellos estaban enfermos</a:t>
            </a:r>
            <a:r>
              <a:rPr lang="es-ES" altLang="en-US" sz="1400" b="1" dirty="0">
                <a:solidFill>
                  <a:srgbClr val="FF0000"/>
                </a:solidFill>
                <a:latin typeface="Times" panose="02020603050405020304" pitchFamily="18" charset="0"/>
                <a:cs typeface="Times New Roman" panose="02020603050405020304" pitchFamily="18" charset="0"/>
              </a:rPr>
              <a:t>.</a:t>
            </a:r>
            <a:endParaRPr lang="en-US" altLang="en-US" sz="1400" b="1" dirty="0">
              <a:solidFill>
                <a:srgbClr val="FF0000"/>
              </a:solidFill>
              <a:latin typeface="Times" panose="02020603050405020304" pitchFamily="18" charset="0"/>
              <a:cs typeface="Times New Roman" panose="02020603050405020304" pitchFamily="18" charset="0"/>
            </a:endParaRPr>
          </a:p>
          <a:p>
            <a:endParaRPr lang="en-US" altLang="en-US" b="1" dirty="0">
              <a:solidFill>
                <a:srgbClr val="FF0000"/>
              </a:solidFill>
              <a:latin typeface="Times" panose="02020603050405020304" pitchFamily="18" charset="0"/>
              <a:cs typeface="Times New Roman" panose="02020603050405020304" pitchFamily="18" charset="0"/>
            </a:endParaRPr>
          </a:p>
          <a:p>
            <a:r>
              <a:rPr lang="en-US" altLang="en-US" sz="1400" b="1" dirty="0">
                <a:solidFill>
                  <a:srgbClr val="000000"/>
                </a:solidFill>
                <a:latin typeface="Times" panose="02020603050405020304" pitchFamily="18" charset="0"/>
                <a:cs typeface="Times New Roman" panose="02020603050405020304" pitchFamily="18" charset="0"/>
              </a:rPr>
              <a:t>Mateo 20:34 </a:t>
            </a:r>
            <a:r>
              <a:rPr lang="es-ES" altLang="en-US" sz="1400" b="1" dirty="0">
                <a:solidFill>
                  <a:srgbClr val="0000FF"/>
                </a:solidFill>
                <a:latin typeface="Times" panose="02020603050405020304" pitchFamily="18" charset="0"/>
                <a:cs typeface="Times New Roman" panose="02020603050405020304" pitchFamily="18" charset="0"/>
              </a:rPr>
              <a:t>Entonces Jesús, </a:t>
            </a:r>
            <a:r>
              <a:rPr lang="es-ES" altLang="en-US" sz="1400" b="1" u="sng" dirty="0">
                <a:solidFill>
                  <a:srgbClr val="0000FF"/>
                </a:solidFill>
                <a:latin typeface="Times" panose="02020603050405020304" pitchFamily="18" charset="0"/>
                <a:cs typeface="Times New Roman" panose="02020603050405020304" pitchFamily="18" charset="0"/>
              </a:rPr>
              <a:t>compadecido</a:t>
            </a:r>
            <a:r>
              <a:rPr lang="es-ES" altLang="en-US" sz="1400" b="1" dirty="0">
                <a:solidFill>
                  <a:srgbClr val="0000FF"/>
                </a:solidFill>
                <a:latin typeface="Times" panose="02020603050405020304" pitchFamily="18" charset="0"/>
                <a:cs typeface="Times New Roman" panose="02020603050405020304" pitchFamily="18" charset="0"/>
              </a:rPr>
              <a:t>, </a:t>
            </a:r>
            <a:r>
              <a:rPr lang="es-ES" altLang="en-US" sz="1400" b="1" dirty="0">
                <a:solidFill>
                  <a:srgbClr val="FF0000"/>
                </a:solidFill>
                <a:latin typeface="Times" panose="02020603050405020304" pitchFamily="18" charset="0"/>
                <a:cs typeface="Times New Roman" panose="02020603050405020304" pitchFamily="18" charset="0"/>
              </a:rPr>
              <a:t>les </a:t>
            </a:r>
            <a:r>
              <a:rPr lang="es-ES" altLang="en-US" sz="1400" b="1" u="sng" dirty="0">
                <a:solidFill>
                  <a:srgbClr val="FF0000"/>
                </a:solidFill>
                <a:latin typeface="Times" panose="02020603050405020304" pitchFamily="18" charset="0"/>
                <a:cs typeface="Times New Roman" panose="02020603050405020304" pitchFamily="18" charset="0"/>
              </a:rPr>
              <a:t>tocó</a:t>
            </a:r>
            <a:r>
              <a:rPr lang="es-ES" altLang="en-US" sz="1400" b="1" dirty="0">
                <a:solidFill>
                  <a:srgbClr val="FF0000"/>
                </a:solidFill>
                <a:latin typeface="Times" panose="02020603050405020304" pitchFamily="18" charset="0"/>
                <a:cs typeface="Times New Roman" panose="02020603050405020304" pitchFamily="18" charset="0"/>
              </a:rPr>
              <a:t> los ojos, y en seguida </a:t>
            </a:r>
            <a:r>
              <a:rPr lang="es-ES" altLang="en-US" sz="1400" b="1" u="sng" dirty="0">
                <a:solidFill>
                  <a:srgbClr val="FF0000"/>
                </a:solidFill>
                <a:latin typeface="Times" panose="02020603050405020304" pitchFamily="18" charset="0"/>
                <a:cs typeface="Times New Roman" panose="02020603050405020304" pitchFamily="18" charset="0"/>
              </a:rPr>
              <a:t>recibieron la vista</a:t>
            </a:r>
            <a:r>
              <a:rPr lang="es-ES" altLang="en-US" sz="1400" b="1" dirty="0">
                <a:solidFill>
                  <a:srgbClr val="FF0000"/>
                </a:solidFill>
                <a:latin typeface="Times" panose="02020603050405020304" pitchFamily="18" charset="0"/>
                <a:cs typeface="Times New Roman" panose="02020603050405020304" pitchFamily="18" charset="0"/>
              </a:rPr>
              <a:t>; </a:t>
            </a:r>
            <a:r>
              <a:rPr lang="es-ES" altLang="en-US" sz="1400" b="1" dirty="0">
                <a:solidFill>
                  <a:srgbClr val="000000"/>
                </a:solidFill>
                <a:latin typeface="Times" panose="02020603050405020304" pitchFamily="18" charset="0"/>
                <a:cs typeface="Times New Roman" panose="02020603050405020304" pitchFamily="18" charset="0"/>
              </a:rPr>
              <a:t>y le siguieron.</a:t>
            </a:r>
            <a:endParaRPr lang="en-US" altLang="en-US" sz="1400" b="1" dirty="0">
              <a:solidFill>
                <a:srgbClr val="000000"/>
              </a:solidFill>
              <a:latin typeface="Times" panose="02020603050405020304" pitchFamily="18" charset="0"/>
              <a:cs typeface="Times New Roman" panose="02020603050405020304" pitchFamily="18" charset="0"/>
            </a:endParaRPr>
          </a:p>
          <a:p>
            <a:endParaRPr lang="en-US" altLang="en-US" b="1" dirty="0">
              <a:solidFill>
                <a:srgbClr val="000000"/>
              </a:solidFill>
              <a:latin typeface="Times" panose="02020603050405020304" pitchFamily="18" charset="0"/>
              <a:cs typeface="Times New Roman" panose="02020603050405020304" pitchFamily="18" charset="0"/>
            </a:endParaRPr>
          </a:p>
          <a:p>
            <a:r>
              <a:rPr lang="en-US" altLang="en-US" sz="1400" b="1" dirty="0">
                <a:solidFill>
                  <a:srgbClr val="000000"/>
                </a:solidFill>
                <a:latin typeface="Times" panose="02020603050405020304" pitchFamily="18" charset="0"/>
                <a:cs typeface="Times New Roman" panose="02020603050405020304" pitchFamily="18" charset="0"/>
              </a:rPr>
              <a:t>Marcos 1:41 </a:t>
            </a:r>
            <a:r>
              <a:rPr lang="es-ES" altLang="en-US" sz="1400" b="1" dirty="0">
                <a:solidFill>
                  <a:srgbClr val="0000FF"/>
                </a:solidFill>
                <a:latin typeface="Times" panose="02020603050405020304" pitchFamily="18" charset="0"/>
                <a:cs typeface="Times New Roman" panose="02020603050405020304" pitchFamily="18" charset="0"/>
              </a:rPr>
              <a:t>Y Jesús,  </a:t>
            </a:r>
            <a:r>
              <a:rPr lang="es-ES" altLang="en-US" sz="1400" b="1" u="sng" dirty="0">
                <a:solidFill>
                  <a:srgbClr val="0000FF"/>
                </a:solidFill>
                <a:latin typeface="Times" panose="02020603050405020304" pitchFamily="18" charset="0"/>
                <a:cs typeface="Times New Roman" panose="02020603050405020304" pitchFamily="18" charset="0"/>
              </a:rPr>
              <a:t>teniendo misericordia </a:t>
            </a:r>
            <a:r>
              <a:rPr lang="es-ES" altLang="en-US" sz="1400" b="1" dirty="0">
                <a:solidFill>
                  <a:srgbClr val="0000FF"/>
                </a:solidFill>
                <a:latin typeface="Times" panose="02020603050405020304" pitchFamily="18" charset="0"/>
                <a:cs typeface="Times New Roman" panose="02020603050405020304" pitchFamily="18" charset="0"/>
              </a:rPr>
              <a:t>de él, </a:t>
            </a:r>
            <a:r>
              <a:rPr lang="es-ES" altLang="en-US" sz="1400" b="1" dirty="0">
                <a:solidFill>
                  <a:srgbClr val="FF0000"/>
                </a:solidFill>
                <a:latin typeface="Times" panose="02020603050405020304" pitchFamily="18" charset="0"/>
                <a:cs typeface="Times New Roman" panose="02020603050405020304" pitchFamily="18" charset="0"/>
              </a:rPr>
              <a:t>extendió la mano y </a:t>
            </a:r>
            <a:r>
              <a:rPr lang="es-ES" altLang="en-US" sz="1400" b="1" u="sng" dirty="0">
                <a:solidFill>
                  <a:srgbClr val="FF0000"/>
                </a:solidFill>
                <a:latin typeface="Times" panose="02020603050405020304" pitchFamily="18" charset="0"/>
                <a:cs typeface="Times New Roman" panose="02020603050405020304" pitchFamily="18" charset="0"/>
              </a:rPr>
              <a:t>le tocó</a:t>
            </a:r>
            <a:r>
              <a:rPr lang="es-ES" altLang="en-US" sz="1400" b="1" dirty="0">
                <a:solidFill>
                  <a:srgbClr val="FF0000"/>
                </a:solidFill>
                <a:latin typeface="Times" panose="02020603050405020304" pitchFamily="18" charset="0"/>
                <a:cs typeface="Times New Roman" panose="02020603050405020304" pitchFamily="18" charset="0"/>
              </a:rPr>
              <a:t>, y le dijo: Quiero, </a:t>
            </a:r>
            <a:r>
              <a:rPr lang="es-ES" altLang="en-US" sz="1400" b="1" u="sng" dirty="0">
                <a:solidFill>
                  <a:srgbClr val="FF0000"/>
                </a:solidFill>
                <a:latin typeface="Times" panose="02020603050405020304" pitchFamily="18" charset="0"/>
                <a:cs typeface="Times New Roman" panose="02020603050405020304" pitchFamily="18" charset="0"/>
              </a:rPr>
              <a:t>sé limpio</a:t>
            </a:r>
            <a:r>
              <a:rPr lang="es-ES" altLang="en-US" sz="1400" b="1" dirty="0">
                <a:solidFill>
                  <a:srgbClr val="FF0000"/>
                </a:solidFill>
                <a:latin typeface="Times" panose="02020603050405020304" pitchFamily="18" charset="0"/>
                <a:cs typeface="Times New Roman" panose="02020603050405020304" pitchFamily="18" charset="0"/>
              </a:rPr>
              <a:t>.</a:t>
            </a:r>
            <a:endParaRPr lang="en-US" altLang="en-US" sz="1400" b="1" dirty="0">
              <a:solidFill>
                <a:srgbClr val="FF0000"/>
              </a:solidFill>
              <a:latin typeface="Times" panose="02020603050405020304" pitchFamily="18" charset="0"/>
              <a:cs typeface="Times New Roman" panose="02020603050405020304" pitchFamily="18" charset="0"/>
            </a:endParaRPr>
          </a:p>
          <a:p>
            <a:endParaRPr lang="en-US" altLang="en-US" b="1" dirty="0">
              <a:solidFill>
                <a:srgbClr val="FF0000"/>
              </a:solidFill>
              <a:latin typeface="Times" panose="02020603050405020304" pitchFamily="18" charset="0"/>
              <a:cs typeface="Times New Roman" panose="02020603050405020304" pitchFamily="18" charset="0"/>
            </a:endParaRPr>
          </a:p>
          <a:p>
            <a:r>
              <a:rPr lang="en-US" altLang="en-US" sz="1400" b="1" dirty="0">
                <a:solidFill>
                  <a:srgbClr val="000000"/>
                </a:solidFill>
                <a:latin typeface="Times" panose="02020603050405020304" pitchFamily="18" charset="0"/>
                <a:cs typeface="Times New Roman" panose="02020603050405020304" pitchFamily="18" charset="0"/>
              </a:rPr>
              <a:t>Lucas 19:41 </a:t>
            </a:r>
            <a:r>
              <a:rPr lang="es-ES" altLang="en-US" sz="1400" b="1" dirty="0">
                <a:solidFill>
                  <a:srgbClr val="0000FF"/>
                </a:solidFill>
                <a:latin typeface="Times" panose="02020603050405020304" pitchFamily="18" charset="0"/>
                <a:cs typeface="Times New Roman" panose="02020603050405020304" pitchFamily="18" charset="0"/>
              </a:rPr>
              <a:t>Y cuando </a:t>
            </a:r>
            <a:r>
              <a:rPr lang="es-ES" altLang="en-US" sz="1400" b="1" u="sng" dirty="0">
                <a:solidFill>
                  <a:srgbClr val="0000FF"/>
                </a:solidFill>
                <a:latin typeface="Times" panose="02020603050405020304" pitchFamily="18" charset="0"/>
                <a:cs typeface="Times New Roman" panose="02020603050405020304" pitchFamily="18" charset="0"/>
              </a:rPr>
              <a:t>llegó cerca </a:t>
            </a:r>
            <a:r>
              <a:rPr lang="es-ES" altLang="en-US" sz="1400" b="1" dirty="0">
                <a:solidFill>
                  <a:srgbClr val="0000FF"/>
                </a:solidFill>
                <a:latin typeface="Times" panose="02020603050405020304" pitchFamily="18" charset="0"/>
                <a:cs typeface="Times New Roman" panose="02020603050405020304" pitchFamily="18" charset="0"/>
              </a:rPr>
              <a:t>de la ciudad,  al </a:t>
            </a:r>
            <a:r>
              <a:rPr lang="es-ES" altLang="en-US" sz="1400" b="1" u="sng" dirty="0">
                <a:solidFill>
                  <a:srgbClr val="0000FF"/>
                </a:solidFill>
                <a:latin typeface="Times" panose="02020603050405020304" pitchFamily="18" charset="0"/>
                <a:cs typeface="Times New Roman" panose="02020603050405020304" pitchFamily="18" charset="0"/>
              </a:rPr>
              <a:t>verla</a:t>
            </a:r>
            <a:r>
              <a:rPr lang="es-ES" altLang="en-US" sz="1400" b="1" dirty="0">
                <a:solidFill>
                  <a:srgbClr val="0000FF"/>
                </a:solidFill>
                <a:latin typeface="Times" panose="02020603050405020304" pitchFamily="18" charset="0"/>
                <a:cs typeface="Times New Roman" panose="02020603050405020304" pitchFamily="18" charset="0"/>
              </a:rPr>
              <a:t>,  </a:t>
            </a:r>
            <a:r>
              <a:rPr lang="es-ES" altLang="en-US" sz="1400" b="1" u="sng" dirty="0">
                <a:solidFill>
                  <a:srgbClr val="0000FF"/>
                </a:solidFill>
                <a:latin typeface="Times" panose="02020603050405020304" pitchFamily="18" charset="0"/>
                <a:cs typeface="Times New Roman" panose="02020603050405020304" pitchFamily="18" charset="0"/>
              </a:rPr>
              <a:t>lloró</a:t>
            </a:r>
            <a:r>
              <a:rPr lang="es-ES" altLang="en-US" sz="1400" b="1" dirty="0">
                <a:solidFill>
                  <a:srgbClr val="0000FF"/>
                </a:solidFill>
                <a:latin typeface="Times" panose="02020603050405020304" pitchFamily="18" charset="0"/>
                <a:cs typeface="Times New Roman" panose="02020603050405020304" pitchFamily="18" charset="0"/>
              </a:rPr>
              <a:t> sobre ella.</a:t>
            </a:r>
            <a:endParaRPr lang="en-US" altLang="en-US" sz="1400" b="1" dirty="0">
              <a:solidFill>
                <a:srgbClr val="0000FF"/>
              </a:solidFill>
              <a:latin typeface="Times" panose="02020603050405020304" pitchFamily="18" charset="0"/>
              <a:cs typeface="Times New Roman" panose="02020603050405020304" pitchFamily="18" charset="0"/>
            </a:endParaRPr>
          </a:p>
          <a:p>
            <a:endParaRPr lang="en-US" altLang="en-US" b="1" dirty="0">
              <a:solidFill>
                <a:srgbClr val="0000FF"/>
              </a:solidFill>
              <a:latin typeface="Times" panose="02020603050405020304" pitchFamily="18" charset="0"/>
              <a:cs typeface="Times New Roman" panose="02020603050405020304" pitchFamily="18" charset="0"/>
            </a:endParaRPr>
          </a:p>
          <a:p>
            <a:r>
              <a:rPr lang="en-US" altLang="en-US" sz="1400" b="1" dirty="0" err="1">
                <a:solidFill>
                  <a:srgbClr val="000000"/>
                </a:solidFill>
                <a:latin typeface="Times" panose="02020603050405020304" pitchFamily="18" charset="0"/>
                <a:cs typeface="Times New Roman" panose="02020603050405020304" pitchFamily="18" charset="0"/>
              </a:rPr>
              <a:t>Salmos</a:t>
            </a:r>
            <a:r>
              <a:rPr lang="en-US" altLang="en-US" sz="1400" b="1" dirty="0">
                <a:solidFill>
                  <a:srgbClr val="000000"/>
                </a:solidFill>
                <a:latin typeface="Times" panose="02020603050405020304" pitchFamily="18" charset="0"/>
                <a:cs typeface="Times New Roman" panose="02020603050405020304" pitchFamily="18" charset="0"/>
              </a:rPr>
              <a:t> 126:5-6 </a:t>
            </a:r>
            <a:r>
              <a:rPr lang="en-US" altLang="en-US" sz="1400" b="1" dirty="0" err="1">
                <a:solidFill>
                  <a:srgbClr val="000000"/>
                </a:solidFill>
                <a:latin typeface="Times" panose="02020603050405020304" pitchFamily="18" charset="0"/>
                <a:cs typeface="Times New Roman" panose="02020603050405020304" pitchFamily="18" charset="0"/>
              </a:rPr>
              <a:t>Llorando</a:t>
            </a:r>
            <a:r>
              <a:rPr lang="en-US" altLang="en-US" sz="1400" b="1" dirty="0">
                <a:solidFill>
                  <a:srgbClr val="000000"/>
                </a:solidFill>
                <a:latin typeface="Times" panose="02020603050405020304" pitchFamily="18" charset="0"/>
                <a:cs typeface="Times New Roman" panose="02020603050405020304" pitchFamily="18" charset="0"/>
              </a:rPr>
              <a:t> </a:t>
            </a:r>
            <a:r>
              <a:rPr lang="en-US" altLang="en-US" sz="1400" b="1" dirty="0" err="1">
                <a:solidFill>
                  <a:srgbClr val="000000"/>
                </a:solidFill>
                <a:latin typeface="Times" panose="02020603050405020304" pitchFamily="18" charset="0"/>
                <a:cs typeface="Times New Roman" panose="02020603050405020304" pitchFamily="18" charset="0"/>
              </a:rPr>
              <a:t>como</a:t>
            </a:r>
            <a:r>
              <a:rPr lang="en-US" altLang="en-US" sz="1400" b="1" dirty="0">
                <a:solidFill>
                  <a:srgbClr val="000000"/>
                </a:solidFill>
                <a:latin typeface="Times" panose="02020603050405020304" pitchFamily="18" charset="0"/>
                <a:cs typeface="Times New Roman" panose="02020603050405020304" pitchFamily="18" charset="0"/>
              </a:rPr>
              <a:t> Jesús </a:t>
            </a:r>
            <a:r>
              <a:rPr lang="en-US" altLang="en-US" sz="1400" b="1" dirty="0" err="1">
                <a:solidFill>
                  <a:srgbClr val="000000"/>
                </a:solidFill>
                <a:latin typeface="Times" panose="02020603050405020304" pitchFamily="18" charset="0"/>
                <a:cs typeface="Times New Roman" panose="02020603050405020304" pitchFamily="18" charset="0"/>
              </a:rPr>
              <a:t>sobre</a:t>
            </a:r>
            <a:r>
              <a:rPr lang="en-US" altLang="en-US" sz="1400" b="1" dirty="0">
                <a:solidFill>
                  <a:srgbClr val="000000"/>
                </a:solidFill>
                <a:latin typeface="Times" panose="02020603050405020304" pitchFamily="18" charset="0"/>
                <a:cs typeface="Times New Roman" panose="02020603050405020304" pitchFamily="18" charset="0"/>
              </a:rPr>
              <a:t> el campo:</a:t>
            </a:r>
          </a:p>
          <a:p>
            <a:pPr eaLnBrk="1" hangingPunct="1"/>
            <a:r>
              <a:rPr lang="es-ES" altLang="en-US" sz="1400" b="1" dirty="0">
                <a:solidFill>
                  <a:srgbClr val="000000"/>
                </a:solidFill>
                <a:latin typeface="Times" panose="02020603050405020304" pitchFamily="18" charset="0"/>
                <a:cs typeface="Times New Roman" panose="02020603050405020304" pitchFamily="18" charset="0"/>
              </a:rPr>
              <a:t>5 </a:t>
            </a:r>
            <a:r>
              <a:rPr lang="es-ES" altLang="en-US" sz="1400" b="1" dirty="0">
                <a:solidFill>
                  <a:srgbClr val="0000FF"/>
                </a:solidFill>
                <a:latin typeface="Times" panose="02020603050405020304" pitchFamily="18" charset="0"/>
                <a:cs typeface="Times New Roman" panose="02020603050405020304" pitchFamily="18" charset="0"/>
              </a:rPr>
              <a:t>Los que sembraron con </a:t>
            </a:r>
            <a:r>
              <a:rPr lang="es-ES" altLang="en-US" sz="1400" b="1" u="sng" dirty="0">
                <a:solidFill>
                  <a:srgbClr val="0000FF"/>
                </a:solidFill>
                <a:latin typeface="Times" panose="02020603050405020304" pitchFamily="18" charset="0"/>
                <a:cs typeface="Times New Roman" panose="02020603050405020304" pitchFamily="18" charset="0"/>
              </a:rPr>
              <a:t>lágrimas</a:t>
            </a:r>
            <a:r>
              <a:rPr lang="es-ES" altLang="en-US" sz="1400" b="1" dirty="0">
                <a:solidFill>
                  <a:srgbClr val="0000FF"/>
                </a:solidFill>
                <a:latin typeface="Times" panose="02020603050405020304" pitchFamily="18" charset="0"/>
                <a:cs typeface="Times New Roman" panose="02020603050405020304" pitchFamily="18" charset="0"/>
              </a:rPr>
              <a:t>,  </a:t>
            </a:r>
            <a:r>
              <a:rPr lang="es-ES" altLang="en-US" sz="1400" b="1" dirty="0">
                <a:solidFill>
                  <a:srgbClr val="FF0000"/>
                </a:solidFill>
                <a:latin typeface="Times" panose="02020603050405020304" pitchFamily="18" charset="0"/>
                <a:cs typeface="Times New Roman" panose="02020603050405020304" pitchFamily="18" charset="0"/>
              </a:rPr>
              <a:t>con regocijo </a:t>
            </a:r>
            <a:r>
              <a:rPr lang="es-ES" altLang="en-US" sz="1400" b="1" u="sng" dirty="0">
                <a:solidFill>
                  <a:srgbClr val="FF0000"/>
                </a:solidFill>
                <a:latin typeface="Times" panose="02020603050405020304" pitchFamily="18" charset="0"/>
                <a:cs typeface="Times New Roman" panose="02020603050405020304" pitchFamily="18" charset="0"/>
              </a:rPr>
              <a:t>segarán</a:t>
            </a:r>
            <a:r>
              <a:rPr lang="es-ES" altLang="en-US" sz="1400" b="1" dirty="0">
                <a:solidFill>
                  <a:srgbClr val="FF0000"/>
                </a:solidFill>
                <a:latin typeface="Times" panose="02020603050405020304" pitchFamily="18" charset="0"/>
                <a:cs typeface="Times New Roman" panose="02020603050405020304" pitchFamily="18" charset="0"/>
              </a:rPr>
              <a:t>.</a:t>
            </a:r>
          </a:p>
          <a:p>
            <a:pPr eaLnBrk="1" hangingPunct="1"/>
            <a:r>
              <a:rPr lang="es-ES" altLang="en-US" sz="1400" b="1" dirty="0">
                <a:solidFill>
                  <a:srgbClr val="000000"/>
                </a:solidFill>
                <a:latin typeface="Times" panose="02020603050405020304" pitchFamily="18" charset="0"/>
                <a:cs typeface="Times New Roman" panose="02020603050405020304" pitchFamily="18" charset="0"/>
              </a:rPr>
              <a:t>6 </a:t>
            </a:r>
            <a:r>
              <a:rPr lang="es-ES" altLang="en-US" sz="1400" b="1" dirty="0">
                <a:solidFill>
                  <a:srgbClr val="0000FF"/>
                </a:solidFill>
                <a:latin typeface="Times" panose="02020603050405020304" pitchFamily="18" charset="0"/>
                <a:cs typeface="Times New Roman" panose="02020603050405020304" pitchFamily="18" charset="0"/>
              </a:rPr>
              <a:t>Irá andando y </a:t>
            </a:r>
            <a:r>
              <a:rPr lang="es-ES" altLang="en-US" sz="1400" b="1" u="sng" dirty="0">
                <a:solidFill>
                  <a:srgbClr val="0000FF"/>
                </a:solidFill>
                <a:latin typeface="Times" panose="02020603050405020304" pitchFamily="18" charset="0"/>
                <a:cs typeface="Times New Roman" panose="02020603050405020304" pitchFamily="18" charset="0"/>
              </a:rPr>
              <a:t>llorando</a:t>
            </a:r>
            <a:r>
              <a:rPr lang="es-ES" altLang="en-US" sz="1400" b="1" dirty="0">
                <a:solidFill>
                  <a:srgbClr val="0000FF"/>
                </a:solidFill>
                <a:latin typeface="Times" panose="02020603050405020304" pitchFamily="18" charset="0"/>
                <a:cs typeface="Times New Roman" panose="02020603050405020304" pitchFamily="18" charset="0"/>
              </a:rPr>
              <a:t> </a:t>
            </a:r>
            <a:r>
              <a:rPr lang="es-ES" altLang="en-US" sz="1400" b="1" dirty="0">
                <a:solidFill>
                  <a:srgbClr val="FF0000"/>
                </a:solidFill>
                <a:latin typeface="Times" panose="02020603050405020304" pitchFamily="18" charset="0"/>
                <a:cs typeface="Times New Roman" panose="02020603050405020304" pitchFamily="18" charset="0"/>
              </a:rPr>
              <a:t>el que </a:t>
            </a:r>
            <a:r>
              <a:rPr lang="es-ES" altLang="en-US" sz="1400" b="1" u="sng" dirty="0">
                <a:solidFill>
                  <a:srgbClr val="FF0000"/>
                </a:solidFill>
                <a:latin typeface="Times" panose="02020603050405020304" pitchFamily="18" charset="0"/>
                <a:cs typeface="Times New Roman" panose="02020603050405020304" pitchFamily="18" charset="0"/>
              </a:rPr>
              <a:t>lleva la preciosa semilla</a:t>
            </a:r>
            <a:r>
              <a:rPr lang="es-ES" altLang="en-US" sz="1400" b="1" dirty="0">
                <a:solidFill>
                  <a:srgbClr val="FF0000"/>
                </a:solidFill>
                <a:latin typeface="Times" panose="02020603050405020304" pitchFamily="18" charset="0"/>
                <a:cs typeface="Times New Roman" panose="02020603050405020304" pitchFamily="18" charset="0"/>
              </a:rPr>
              <a:t>; Mas volverá a venir con </a:t>
            </a:r>
          </a:p>
          <a:p>
            <a:pPr eaLnBrk="1" hangingPunct="1"/>
            <a:r>
              <a:rPr lang="es-ES" altLang="en-US" sz="1400" b="1" dirty="0">
                <a:solidFill>
                  <a:srgbClr val="FF0000"/>
                </a:solidFill>
                <a:latin typeface="Times" panose="02020603050405020304" pitchFamily="18" charset="0"/>
                <a:cs typeface="Times New Roman" panose="02020603050405020304" pitchFamily="18" charset="0"/>
              </a:rPr>
              <a:t>regocijo,  trayendo sus gavillas.</a:t>
            </a:r>
          </a:p>
          <a:p>
            <a:pPr algn="ctr"/>
            <a:endParaRPr lang="en-US" altLang="en-US" sz="800" b="1" dirty="0">
              <a:solidFill>
                <a:srgbClr val="FF0000"/>
              </a:solidFill>
              <a:latin typeface="Times"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Text Box 2"/>
          <p:cNvSpPr txBox="1">
            <a:spLocks noChangeArrowheads="1"/>
          </p:cNvSpPr>
          <p:nvPr/>
        </p:nvSpPr>
        <p:spPr bwMode="auto">
          <a:xfrm>
            <a:off x="152400" y="96838"/>
            <a:ext cx="7010400" cy="1403350"/>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2000" b="1">
                <a:solidFill>
                  <a:srgbClr val="FF0000"/>
                </a:solidFill>
                <a:cs typeface="Times New Roman" panose="02020603050405020304" pitchFamily="18" charset="0"/>
              </a:rPr>
              <a:t>COMPASSION &amp; CARE MINISTRY - SWAT TEAM</a:t>
            </a:r>
            <a:endParaRPr lang="en-US" altLang="en-US" sz="2000" b="1">
              <a:cs typeface="Times New Roman" panose="02020603050405020304" pitchFamily="18" charset="0"/>
            </a:endParaRPr>
          </a:p>
          <a:p>
            <a:pPr algn="ctr">
              <a:defRPr/>
            </a:pPr>
            <a:r>
              <a:rPr lang="en-US" altLang="en-US" sz="1800" b="1">
                <a:solidFill>
                  <a:srgbClr val="FF0000"/>
                </a:solidFill>
                <a:cs typeface="Times New Roman" panose="02020603050405020304" pitchFamily="18" charset="0"/>
              </a:rPr>
              <a:t>CHALLENGE:  "YOUR CITY IS CRYING”</a:t>
            </a:r>
          </a:p>
          <a:p>
            <a:pPr algn="ctr">
              <a:defRPr/>
            </a:pPr>
            <a:endParaRPr lang="en-US" altLang="en-US" b="1">
              <a:cs typeface="Times New Roman" panose="02020603050405020304" pitchFamily="18" charset="0"/>
            </a:endParaRPr>
          </a:p>
          <a:p>
            <a:pPr algn="ctr">
              <a:defRPr/>
            </a:pPr>
            <a:r>
              <a:rPr lang="en-US" altLang="en-US" sz="1400">
                <a:solidFill>
                  <a:srgbClr val="FF0000"/>
                </a:solidFill>
                <a:cs typeface="Times New Roman" panose="02020603050405020304" pitchFamily="18" charset="0"/>
              </a:rPr>
              <a:t>Compassion:  See &amp; Feel  - -  Care:  Touch &amp; Heal</a:t>
            </a:r>
          </a:p>
          <a:p>
            <a:pPr algn="ctr">
              <a:defRPr/>
            </a:pPr>
            <a:endParaRPr lang="en-US" altLang="en-US">
              <a:solidFill>
                <a:srgbClr val="FF0000"/>
              </a:solidFill>
              <a:cs typeface="Times New Roman" panose="02020603050405020304" pitchFamily="18" charset="0"/>
            </a:endParaRPr>
          </a:p>
          <a:p>
            <a:pPr algn="ctr">
              <a:defRPr/>
            </a:pPr>
            <a:r>
              <a:rPr lang="en-US" altLang="en-US" sz="1300">
                <a:solidFill>
                  <a:srgbClr val="FF0000"/>
                </a:solidFill>
                <a:cs typeface="Times New Roman" panose="02020603050405020304" pitchFamily="18" charset="0"/>
              </a:rPr>
              <a:t>The Path to the Miraculous:  Passion for God &amp; Compassion for the Lost!</a:t>
            </a:r>
          </a:p>
          <a:p>
            <a:pPr algn="ctr">
              <a:defRPr/>
            </a:pPr>
            <a:endParaRPr lang="en-US" altLang="en-US" sz="400">
              <a:solidFill>
                <a:srgbClr val="FF0000"/>
              </a:solidFill>
              <a:cs typeface="Times New Roman" panose="02020603050405020304" pitchFamily="18" charset="0"/>
            </a:endParaRPr>
          </a:p>
        </p:txBody>
      </p:sp>
      <p:sp>
        <p:nvSpPr>
          <p:cNvPr id="386051" name="Text Box 3"/>
          <p:cNvSpPr txBox="1">
            <a:spLocks noChangeArrowheads="1"/>
          </p:cNvSpPr>
          <p:nvPr/>
        </p:nvSpPr>
        <p:spPr bwMode="auto">
          <a:xfrm>
            <a:off x="152400" y="6038850"/>
            <a:ext cx="7010400" cy="3181350"/>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chemeClr val="bg1"/>
                </a:solidFill>
                <a:cs typeface="Times New Roman" panose="02020603050405020304" pitchFamily="18" charset="0"/>
              </a:rPr>
              <a:t>2. </a:t>
            </a:r>
            <a:r>
              <a:rPr lang="en-US" altLang="en-US" sz="2400" b="1" u="sng">
                <a:solidFill>
                  <a:schemeClr val="bg1"/>
                </a:solidFill>
                <a:cs typeface="Times New Roman" panose="02020603050405020304" pitchFamily="18" charset="0"/>
              </a:rPr>
              <a:t>SICK &amp; DYING - IN THE HOSPITALS</a:t>
            </a:r>
          </a:p>
          <a:p>
            <a:endParaRPr lang="en-US" altLang="en-US" b="1" u="sng">
              <a:solidFill>
                <a:schemeClr val="bg1"/>
              </a:solidFill>
              <a:cs typeface="Times New Roman" panose="02020603050405020304" pitchFamily="18" charset="0"/>
            </a:endParaRPr>
          </a:p>
          <a:p>
            <a:pPr algn="ctr"/>
            <a:endParaRPr lang="en-US" altLang="en-US" b="1">
              <a:solidFill>
                <a:schemeClr val="bg1"/>
              </a:solidFill>
              <a:latin typeface="Times" panose="02020603050405020304" pitchFamily="18" charset="0"/>
              <a:cs typeface="Times New Roman" panose="02020603050405020304" pitchFamily="18" charset="0"/>
            </a:endParaRPr>
          </a:p>
          <a:p>
            <a:r>
              <a:rPr lang="en-US" altLang="en-US" sz="1400">
                <a:solidFill>
                  <a:schemeClr val="bg1"/>
                </a:solidFill>
                <a:cs typeface="Times New Roman" panose="02020603050405020304" pitchFamily="18" charset="0"/>
              </a:rPr>
              <a:t>THE HOSPITALS ARE FULL OF PEOPLE THAT ARE HOPELESSLY SICK - MANY OF THEM WITH TERMINAL DISEASES.</a:t>
            </a:r>
          </a:p>
          <a:p>
            <a:endParaRPr lang="en-US" altLang="en-US">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The grounds in the hospital district are drenched with blood and tears and fears.  They bring them in, in ambulances and carry them away in a hearse.  Their only hope is the church!</a:t>
            </a:r>
          </a:p>
          <a:p>
            <a:endParaRPr lang="en-US" altLang="en-US">
              <a:solidFill>
                <a:schemeClr val="bg1"/>
              </a:solidFill>
              <a:cs typeface="Times New Roman" panose="02020603050405020304" pitchFamily="18" charset="0"/>
            </a:endParaRPr>
          </a:p>
          <a:p>
            <a:r>
              <a:rPr lang="en-US" altLang="en-US" sz="1400" b="1">
                <a:solidFill>
                  <a:schemeClr val="bg1"/>
                </a:solidFill>
                <a:latin typeface="Times" panose="02020603050405020304" pitchFamily="18" charset="0"/>
                <a:cs typeface="Times New Roman" panose="02020603050405020304" pitchFamily="18" charset="0"/>
              </a:rPr>
              <a:t> Mark 16:17 And these signs shall follow them that believe; they shall lay hands on the </a:t>
            </a:r>
          </a:p>
          <a:p>
            <a:r>
              <a:rPr lang="en-US" altLang="en-US" sz="1400" b="1">
                <a:solidFill>
                  <a:schemeClr val="bg1"/>
                </a:solidFill>
                <a:latin typeface="Times" panose="02020603050405020304" pitchFamily="18" charset="0"/>
                <a:cs typeface="Times New Roman" panose="02020603050405020304" pitchFamily="18" charset="0"/>
              </a:rPr>
              <a:t>                                                  sick, and they shall recover.</a:t>
            </a:r>
          </a:p>
          <a:p>
            <a:pPr algn="ctr"/>
            <a:endParaRPr lang="en-US" altLang="en-US" sz="400" b="1">
              <a:solidFill>
                <a:schemeClr val="bg1"/>
              </a:solidFill>
              <a:latin typeface="Times" panose="02020603050405020304" pitchFamily="18" charset="0"/>
              <a:cs typeface="Times New Roman" panose="02020603050405020304" pitchFamily="18" charset="0"/>
            </a:endParaRPr>
          </a:p>
          <a:p>
            <a:pPr algn="ctr"/>
            <a:r>
              <a:rPr lang="en-US" altLang="en-US" sz="1400" b="1">
                <a:solidFill>
                  <a:schemeClr val="bg1"/>
                </a:solidFill>
                <a:latin typeface="Times" panose="02020603050405020304" pitchFamily="18" charset="0"/>
                <a:cs typeface="Times New Roman" panose="02020603050405020304" pitchFamily="18" charset="0"/>
              </a:rPr>
              <a:t>Matt. 10:1 He gave them power to heal all manner of sickness and all manner of disease.</a:t>
            </a:r>
          </a:p>
          <a:p>
            <a:pPr algn="ctr"/>
            <a:endParaRPr lang="en-US" altLang="en-US" b="1" i="1">
              <a:solidFill>
                <a:schemeClr val="bg1"/>
              </a:solidFill>
              <a:latin typeface="Times" panose="02020603050405020304" pitchFamily="18" charset="0"/>
              <a:cs typeface="Times New Roman" panose="02020603050405020304" pitchFamily="18" charset="0"/>
            </a:endParaRPr>
          </a:p>
          <a:p>
            <a:pPr algn="ctr"/>
            <a:r>
              <a:rPr lang="en-US" altLang="en-US" sz="1400">
                <a:solidFill>
                  <a:schemeClr val="bg1"/>
                </a:solidFill>
                <a:cs typeface="Times New Roman" panose="02020603050405020304" pitchFamily="18" charset="0"/>
              </a:rPr>
              <a:t>Authority over the disease of cancer may require taking the challenge on location - to the cancer center of your city!</a:t>
            </a:r>
            <a:endParaRPr lang="en-US" altLang="en-US" sz="1400">
              <a:solidFill>
                <a:schemeClr val="bg1"/>
              </a:solidFill>
              <a:latin typeface="Times" panose="02020603050405020304" pitchFamily="18" charset="0"/>
              <a:cs typeface="Times New Roman" panose="02020603050405020304" pitchFamily="18" charset="0"/>
            </a:endParaRPr>
          </a:p>
        </p:txBody>
      </p:sp>
      <p:sp>
        <p:nvSpPr>
          <p:cNvPr id="386052" name="Text Box 4"/>
          <p:cNvSpPr txBox="1">
            <a:spLocks noChangeArrowheads="1"/>
          </p:cNvSpPr>
          <p:nvPr/>
        </p:nvSpPr>
        <p:spPr bwMode="auto">
          <a:xfrm>
            <a:off x="152400" y="1649413"/>
            <a:ext cx="7010400" cy="4243387"/>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buFontTx/>
              <a:buAutoNum type="arabicPeriod"/>
            </a:pPr>
            <a:r>
              <a:rPr lang="en-US" altLang="en-US" sz="2400" b="1" u="sng">
                <a:solidFill>
                  <a:schemeClr val="bg1"/>
                </a:solidFill>
                <a:cs typeface="Times New Roman" panose="02020603050405020304" pitchFamily="18" charset="0"/>
              </a:rPr>
              <a:t>HOMELESS - UNDER THE BRIDGES</a:t>
            </a:r>
          </a:p>
          <a:p>
            <a:endParaRPr lang="en-US" altLang="en-US" sz="800" b="1">
              <a:solidFill>
                <a:schemeClr val="bg1"/>
              </a:solidFill>
              <a:cs typeface="Times New Roman" panose="02020603050405020304" pitchFamily="18" charset="0"/>
            </a:endParaRPr>
          </a:p>
          <a:p>
            <a:r>
              <a:rPr lang="en-US" altLang="en-US" sz="1400">
                <a:solidFill>
                  <a:schemeClr val="bg1"/>
                </a:solidFill>
                <a:cs typeface="Times New Roman" panose="02020603050405020304" pitchFamily="18" charset="0"/>
              </a:rPr>
              <a:t>THE HOMELESS ARE NOT SICK PHYSICALLY BUT IN THEIR SOUL</a:t>
            </a:r>
          </a:p>
          <a:p>
            <a:pPr algn="ctr"/>
            <a:r>
              <a:rPr lang="en-US" altLang="en-US" sz="1400">
                <a:solidFill>
                  <a:schemeClr val="bg1"/>
                </a:solidFill>
                <a:cs typeface="Times New Roman" panose="02020603050405020304" pitchFamily="18" charset="0"/>
              </a:rPr>
              <a:t> - THEIR WILL, THEIR MIND, THEIR EMOTIONS:</a:t>
            </a:r>
          </a:p>
          <a:p>
            <a:endParaRPr lang="en-US" altLang="en-US">
              <a:solidFill>
                <a:schemeClr val="bg1"/>
              </a:solidFill>
              <a:cs typeface="Times New Roman" panose="02020603050405020304" pitchFamily="18" charset="0"/>
            </a:endParaRPr>
          </a:p>
          <a:p>
            <a:r>
              <a:rPr lang="en-US" altLang="en-US" sz="1200" b="1">
                <a:solidFill>
                  <a:schemeClr val="bg1"/>
                </a:solidFill>
                <a:cs typeface="Times New Roman" panose="02020603050405020304" pitchFamily="18" charset="0"/>
              </a:rPr>
              <a:t> &gt;  </a:t>
            </a:r>
            <a:r>
              <a:rPr lang="en-US" altLang="en-US" sz="1200">
                <a:solidFill>
                  <a:schemeClr val="bg1"/>
                </a:solidFill>
                <a:cs typeface="Times New Roman" panose="02020603050405020304" pitchFamily="18" charset="0"/>
              </a:rPr>
              <a:t>BROKEN AND DAMAGED IN THEIR  </a:t>
            </a:r>
            <a:r>
              <a:rPr lang="en-US" altLang="en-US" sz="1400" u="sng">
                <a:solidFill>
                  <a:schemeClr val="bg1"/>
                </a:solidFill>
                <a:cs typeface="Times New Roman" panose="02020603050405020304" pitchFamily="18" charset="0"/>
              </a:rPr>
              <a:t>WILL</a:t>
            </a:r>
            <a:r>
              <a:rPr lang="en-US" altLang="en-US" sz="1400" b="1" u="sng">
                <a:solidFill>
                  <a:schemeClr val="bg1"/>
                </a:solidFill>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RESULT: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b="1">
                <a:solidFill>
                  <a:schemeClr val="bg1"/>
                </a:solidFill>
                <a:latin typeface="Times" panose="02020603050405020304" pitchFamily="18" charset="0"/>
                <a:cs typeface="Times New Roman" panose="02020603050405020304" pitchFamily="18" charset="0"/>
              </a:rPr>
              <a:t>Lost their will to live or try again - they have given up hope. </a:t>
            </a:r>
          </a:p>
          <a:p>
            <a:r>
              <a:rPr lang="en-US" altLang="en-US" sz="1400" b="1">
                <a:solidFill>
                  <a:schemeClr val="bg1"/>
                </a:solidFill>
                <a:latin typeface="Times" panose="02020603050405020304" pitchFamily="18" charset="0"/>
                <a:cs typeface="Times New Roman" panose="02020603050405020304" pitchFamily="18" charset="0"/>
              </a:rPr>
              <a:t>                        Some have tried to end their lives. </a:t>
            </a:r>
          </a:p>
          <a:p>
            <a:r>
              <a:rPr lang="en-US" altLang="en-US" sz="5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b="1">
                <a:solidFill>
                  <a:schemeClr val="bg1"/>
                </a:solidFill>
                <a:cs typeface="Times New Roman" panose="02020603050405020304" pitchFamily="18" charset="0"/>
              </a:rPr>
              <a:t>&gt;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REJECTED, BROKEN AND DAMAGED  </a:t>
            </a:r>
            <a:r>
              <a:rPr lang="en-US" altLang="en-US" sz="1400" u="sng">
                <a:solidFill>
                  <a:schemeClr val="bg1"/>
                </a:solidFill>
                <a:cs typeface="Times New Roman" panose="02020603050405020304" pitchFamily="18" charset="0"/>
              </a:rPr>
              <a:t>EMOTIONS</a:t>
            </a:r>
            <a:r>
              <a:rPr lang="en-US" altLang="en-US" sz="1400" b="1" u="sng">
                <a:solidFill>
                  <a:schemeClr val="bg1"/>
                </a:solidFill>
                <a:cs typeface="Times New Roman" panose="02020603050405020304" pitchFamily="18" charset="0"/>
              </a:rPr>
              <a:t>      </a:t>
            </a:r>
            <a:r>
              <a:rPr lang="en-US" altLang="en-US" sz="1200" b="1">
                <a:solidFill>
                  <a:schemeClr val="bg1"/>
                </a:solidFill>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RESULT: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b="1">
                <a:solidFill>
                  <a:schemeClr val="bg1"/>
                </a:solidFill>
                <a:latin typeface="Times" panose="02020603050405020304" pitchFamily="18" charset="0"/>
                <a:cs typeface="Times New Roman" panose="02020603050405020304" pitchFamily="18" charset="0"/>
              </a:rPr>
              <a:t>Reaching for love and affection in the wrong places.</a:t>
            </a:r>
            <a:r>
              <a:rPr lang="en-US" altLang="en-US" sz="1200" b="1">
                <a:solidFill>
                  <a:schemeClr val="bg1"/>
                </a:solidFill>
                <a:latin typeface="Times" panose="02020603050405020304" pitchFamily="18" charset="0"/>
                <a:cs typeface="Times New Roman" panose="02020603050405020304" pitchFamily="18" charset="0"/>
              </a:rPr>
              <a:t>      	</a:t>
            </a:r>
            <a:r>
              <a:rPr lang="en-US" altLang="en-US" sz="5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b="1">
                <a:solidFill>
                  <a:schemeClr val="bg1"/>
                </a:solidFill>
                <a:cs typeface="Times New Roman" panose="02020603050405020304" pitchFamily="18" charset="0"/>
              </a:rPr>
              <a:t>&gt;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BROKEN AND DAMAGED IN THEIR  </a:t>
            </a:r>
            <a:r>
              <a:rPr lang="en-US" altLang="en-US" sz="1400" u="sng">
                <a:solidFill>
                  <a:schemeClr val="bg1"/>
                </a:solidFill>
                <a:cs typeface="Times New Roman" panose="02020603050405020304" pitchFamily="18" charset="0"/>
              </a:rPr>
              <a:t>MIND</a:t>
            </a:r>
            <a:r>
              <a:rPr lang="en-US" altLang="en-US" sz="1400" b="1" u="sng">
                <a:solidFill>
                  <a:schemeClr val="bg1"/>
                </a:solidFill>
                <a:cs typeface="Times New Roman" panose="02020603050405020304" pitchFamily="18" charset="0"/>
              </a:rPr>
              <a:t>    </a:t>
            </a:r>
            <a:r>
              <a:rPr lang="en-US" altLang="en-US" sz="1200" b="1">
                <a:solidFill>
                  <a:schemeClr val="bg1"/>
                </a:solidFill>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RESULT: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400" b="1">
                <a:solidFill>
                  <a:schemeClr val="bg1"/>
                </a:solidFill>
                <a:latin typeface="Times" panose="02020603050405020304" pitchFamily="18" charset="0"/>
                <a:cs typeface="Times New Roman" panose="02020603050405020304" pitchFamily="18" charset="0"/>
              </a:rPr>
              <a:t>Cannot carry on the  normal functions of life to pursue a meaningful</a:t>
            </a:r>
          </a:p>
          <a:p>
            <a:r>
              <a:rPr lang="en-US" altLang="en-US" sz="1400" b="1">
                <a:solidFill>
                  <a:schemeClr val="bg1"/>
                </a:solidFill>
                <a:latin typeface="Times" panose="02020603050405020304" pitchFamily="18" charset="0"/>
                <a:cs typeface="Times New Roman" panose="02020603050405020304" pitchFamily="18" charset="0"/>
              </a:rPr>
              <a:t>                       career and make a living.  </a:t>
            </a:r>
          </a:p>
          <a:p>
            <a:pPr algn="ctr"/>
            <a:endParaRPr lang="en-US" altLang="en-US" b="1">
              <a:solidFill>
                <a:schemeClr val="bg1"/>
              </a:solidFill>
              <a:cs typeface="Times New Roman" panose="02020603050405020304" pitchFamily="18" charset="0"/>
            </a:endParaRPr>
          </a:p>
          <a:p>
            <a:pPr algn="ctr"/>
            <a:r>
              <a:rPr lang="en-US" altLang="en-US" sz="1400">
                <a:solidFill>
                  <a:schemeClr val="bg1"/>
                </a:solidFill>
                <a:cs typeface="Times New Roman" panose="02020603050405020304" pitchFamily="18" charset="0"/>
              </a:rPr>
              <a:t>The ground under the bridges is drenched with tears and fears.  </a:t>
            </a:r>
          </a:p>
          <a:p>
            <a:pPr algn="ctr"/>
            <a:r>
              <a:rPr lang="en-US" altLang="en-US" sz="1400">
                <a:solidFill>
                  <a:schemeClr val="bg1"/>
                </a:solidFill>
                <a:cs typeface="Times New Roman" panose="02020603050405020304" pitchFamily="18" charset="0"/>
              </a:rPr>
              <a:t>The church is their only hope!</a:t>
            </a:r>
          </a:p>
          <a:p>
            <a:pPr algn="ctr"/>
            <a:endParaRPr lang="en-US" altLang="en-US" sz="400" b="1">
              <a:solidFill>
                <a:schemeClr val="bg1"/>
              </a:solidFill>
              <a:latin typeface="Times" panose="02020603050405020304" pitchFamily="18" charset="0"/>
              <a:cs typeface="Times New Roman" panose="02020603050405020304" pitchFamily="18" charset="0"/>
            </a:endParaRPr>
          </a:p>
          <a:p>
            <a:r>
              <a:rPr lang="en-US" altLang="en-US" sz="1400" b="1">
                <a:solidFill>
                  <a:schemeClr val="bg1"/>
                </a:solidFill>
                <a:latin typeface="Times" panose="02020603050405020304" pitchFamily="18" charset="0"/>
                <a:cs typeface="Times New Roman" panose="02020603050405020304" pitchFamily="18" charset="0"/>
              </a:rPr>
              <a:t>Luke 14:21 Quickly, get out into the city streets and alleys.  Collect all who look like they </a:t>
            </a:r>
          </a:p>
          <a:p>
            <a:r>
              <a:rPr lang="en-US" altLang="en-US" sz="1400" b="1">
                <a:solidFill>
                  <a:schemeClr val="bg1"/>
                </a:solidFill>
                <a:latin typeface="Times" panose="02020603050405020304" pitchFamily="18" charset="0"/>
                <a:cs typeface="Times New Roman" panose="02020603050405020304" pitchFamily="18" charset="0"/>
              </a:rPr>
              <a:t>need a square meal, all the misfits and homeless  and wretched you can lay your hands </a:t>
            </a:r>
          </a:p>
          <a:p>
            <a:r>
              <a:rPr lang="en-US" altLang="en-US" sz="1400" b="1">
                <a:solidFill>
                  <a:schemeClr val="bg1"/>
                </a:solidFill>
                <a:latin typeface="Times" panose="02020603050405020304" pitchFamily="18" charset="0"/>
                <a:cs typeface="Times New Roman" panose="02020603050405020304" pitchFamily="18" charset="0"/>
              </a:rPr>
              <a:t>on, and bring them here.   </a:t>
            </a:r>
            <a:r>
              <a:rPr lang="en-US" altLang="en-US" sz="1200" b="1">
                <a:solidFill>
                  <a:schemeClr val="bg1"/>
                </a:solidFill>
                <a:latin typeface="Times" panose="02020603050405020304" pitchFamily="18" charset="0"/>
                <a:cs typeface="Times New Roman" panose="02020603050405020304" pitchFamily="18" charset="0"/>
              </a:rPr>
              <a:t>MSG</a:t>
            </a:r>
          </a:p>
        </p:txBody>
      </p:sp>
    </p:spTree>
  </p:cSld>
  <p:clrMapOvr>
    <a:masterClrMapping/>
  </p:clrMapOvr>
  <p:transition spd="slow">
    <p:checke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52400" y="53975"/>
            <a:ext cx="6934200" cy="1357313"/>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p:spPr>
        <p:txBody>
          <a:bodyPr lIns="91341" tIns="45670" rIns="91341" bIns="45670">
            <a:spAutoFit/>
          </a:bodyPr>
          <a:lstStyle/>
          <a:p>
            <a:pPr algn="ctr">
              <a:defRPr/>
            </a:pPr>
            <a:r>
              <a:rPr lang="en-US" sz="1800" b="1">
                <a:solidFill>
                  <a:srgbClr val="FF0000"/>
                </a:solidFill>
                <a:cs typeface="Times New Roman" pitchFamily="18" charset="0"/>
              </a:rPr>
              <a:t>COMPASIÓN Y CUIDADO</a:t>
            </a:r>
            <a:endParaRPr lang="en-US" sz="1800" b="1">
              <a:cs typeface="Times New Roman" pitchFamily="18" charset="0"/>
            </a:endParaRPr>
          </a:p>
          <a:p>
            <a:pPr algn="ctr">
              <a:defRPr/>
            </a:pPr>
            <a:r>
              <a:rPr lang="en-US" sz="1400" b="1">
                <a:solidFill>
                  <a:srgbClr val="FF0000"/>
                </a:solidFill>
                <a:cs typeface="Times New Roman" pitchFamily="18" charset="0"/>
              </a:rPr>
              <a:t> PARA EL HERIDO, EL QUE AGONIZA Y EL QUE CLAMA</a:t>
            </a:r>
            <a:endParaRPr lang="en-US" sz="1400">
              <a:solidFill>
                <a:srgbClr val="FF0000"/>
              </a:solidFill>
              <a:cs typeface="Times New Roman" pitchFamily="18" charset="0"/>
            </a:endParaRPr>
          </a:p>
          <a:p>
            <a:pPr algn="ctr">
              <a:defRPr/>
            </a:pPr>
            <a:endParaRPr lang="en-US">
              <a:solidFill>
                <a:srgbClr val="FF0000"/>
              </a:solidFill>
              <a:cs typeface="Times New Roman" pitchFamily="18" charset="0"/>
            </a:endParaRPr>
          </a:p>
          <a:p>
            <a:pPr algn="ctr">
              <a:defRPr/>
            </a:pPr>
            <a:r>
              <a:rPr lang="en-US" sz="1200">
                <a:solidFill>
                  <a:srgbClr val="FF0000"/>
                </a:solidFill>
                <a:cs typeface="Times New Roman" pitchFamily="18" charset="0"/>
              </a:rPr>
              <a:t>LA MUERTE DE JESÚS EN EL CALVARIO PROVEYÓ SANIDAD PARA EL HOMBRE COMPLETO</a:t>
            </a:r>
          </a:p>
          <a:p>
            <a:pPr algn="ctr">
              <a:defRPr/>
            </a:pPr>
            <a:r>
              <a:rPr lang="en-US" sz="1600" b="1">
                <a:solidFill>
                  <a:srgbClr val="008000"/>
                </a:solidFill>
                <a:cs typeface="Times New Roman" pitchFamily="18" charset="0"/>
              </a:rPr>
              <a:t>CUERPO</a:t>
            </a:r>
            <a:r>
              <a:rPr lang="en-US" sz="1600" b="1">
                <a:cs typeface="Times New Roman" pitchFamily="18" charset="0"/>
              </a:rPr>
              <a:t>,</a:t>
            </a:r>
            <a:r>
              <a:rPr lang="en-US" sz="1600" b="1">
                <a:solidFill>
                  <a:srgbClr val="969696"/>
                </a:solidFill>
                <a:cs typeface="Times New Roman" pitchFamily="18" charset="0"/>
              </a:rPr>
              <a:t> </a:t>
            </a:r>
            <a:r>
              <a:rPr lang="en-US" sz="1600" b="1">
                <a:solidFill>
                  <a:srgbClr val="0000FF"/>
                </a:solidFill>
                <a:cs typeface="Times New Roman" pitchFamily="18" charset="0"/>
              </a:rPr>
              <a:t>ALMA</a:t>
            </a:r>
            <a:r>
              <a:rPr lang="en-US" sz="1600" b="1">
                <a:solidFill>
                  <a:srgbClr val="FF0000"/>
                </a:solidFill>
                <a:cs typeface="Times New Roman" pitchFamily="18" charset="0"/>
              </a:rPr>
              <a:t> </a:t>
            </a:r>
            <a:r>
              <a:rPr lang="en-US" sz="1600" b="1">
                <a:cs typeface="Times New Roman" pitchFamily="18" charset="0"/>
              </a:rPr>
              <a:t>Y </a:t>
            </a:r>
            <a:r>
              <a:rPr lang="en-US" sz="1600" b="1">
                <a:solidFill>
                  <a:srgbClr val="FF0000"/>
                </a:solidFill>
                <a:cs typeface="Times New Roman" pitchFamily="18" charset="0"/>
              </a:rPr>
              <a:t>ESPÍRITU</a:t>
            </a:r>
            <a:endParaRPr lang="en-US" sz="1600" b="1"/>
          </a:p>
        </p:txBody>
      </p:sp>
      <p:sp>
        <p:nvSpPr>
          <p:cNvPr id="388099" name="Text Box 3"/>
          <p:cNvSpPr txBox="1">
            <a:spLocks noChangeArrowheads="1"/>
          </p:cNvSpPr>
          <p:nvPr/>
        </p:nvSpPr>
        <p:spPr bwMode="auto">
          <a:xfrm>
            <a:off x="152400" y="4735513"/>
            <a:ext cx="6934200" cy="2028825"/>
          </a:xfrm>
          <a:prstGeom prst="rect">
            <a:avLst/>
          </a:prstGeom>
          <a:solidFill>
            <a:srgbClr val="FF0000"/>
          </a:solidFill>
          <a:ln w="76200">
            <a:solidFill>
              <a:schemeClr val="tx1"/>
            </a:solidFill>
            <a:miter lim="800000"/>
            <a:headEnd/>
            <a:tailEnd/>
          </a:ln>
        </p:spPr>
        <p:txBody>
          <a:bodyPr lIns="91341" tIns="45670" rIns="91341" bIns="45670">
            <a:spAutoFit/>
          </a:bodyPr>
          <a:lstStyle>
            <a:lvl1pPr marL="342900" indent="-3429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r>
              <a:rPr lang="en-US" altLang="en-US" sz="1600" b="1">
                <a:solidFill>
                  <a:schemeClr val="bg1"/>
                </a:solidFill>
                <a:cs typeface="Times New Roman" panose="02020603050405020304" pitchFamily="18" charset="0"/>
              </a:rPr>
              <a:t>3.  ESPÍRITU</a:t>
            </a:r>
            <a:r>
              <a:rPr lang="en-US" altLang="en-US" sz="1600" b="1">
                <a:solidFill>
                  <a:schemeClr val="bg1"/>
                </a:solidFill>
                <a:latin typeface="Times" panose="02020603050405020304" pitchFamily="18" charset="0"/>
                <a:cs typeface="Times New Roman" panose="02020603050405020304" pitchFamily="18" charset="0"/>
              </a:rPr>
              <a:t> </a:t>
            </a:r>
          </a:p>
          <a:p>
            <a:pPr algn="just"/>
            <a:r>
              <a:rPr lang="en-US" altLang="en-US" sz="1600">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&gt; </a:t>
            </a:r>
            <a:r>
              <a:rPr lang="en-US" altLang="en-US" sz="1200" b="1">
                <a:solidFill>
                  <a:schemeClr val="bg1"/>
                </a:solidFill>
                <a:latin typeface="Times" panose="02020603050405020304" pitchFamily="18" charset="0"/>
                <a:cs typeface="Times New Roman" panose="02020603050405020304" pitchFamily="18" charset="0"/>
              </a:rPr>
              <a:t>EL ESPÍRITU HUMANO HA SIDO QUEBRANTADO Y DAÑADO Y ELLOS ESTÁN</a:t>
            </a:r>
          </a:p>
          <a:p>
            <a:pPr algn="just"/>
            <a:r>
              <a:rPr lang="en-US" altLang="en-US" sz="1200" b="1">
                <a:solidFill>
                  <a:schemeClr val="bg1"/>
                </a:solidFill>
                <a:latin typeface="Times" panose="02020603050405020304" pitchFamily="18" charset="0"/>
                <a:cs typeface="Times New Roman" panose="02020603050405020304" pitchFamily="18" charset="0"/>
              </a:rPr>
              <a:t>      ESPIRITUALMENTE CIEGOS Y SIN DIRECCIÓN.</a:t>
            </a:r>
          </a:p>
          <a:p>
            <a:pPr algn="just"/>
            <a:endParaRPr lang="en-US" altLang="en-US" sz="200" b="1">
              <a:solidFill>
                <a:schemeClr val="bg1"/>
              </a:solidFill>
              <a:latin typeface="Times" panose="02020603050405020304" pitchFamily="18" charset="0"/>
              <a:cs typeface="Times New Roman" panose="02020603050405020304" pitchFamily="18" charset="0"/>
            </a:endParaRPr>
          </a:p>
          <a:p>
            <a:pPr algn="just"/>
            <a:r>
              <a:rPr lang="en-US" altLang="en-US" sz="1200" b="1">
                <a:solidFill>
                  <a:schemeClr val="bg1"/>
                </a:solidFill>
                <a:latin typeface="Times" panose="02020603050405020304" pitchFamily="18" charset="0"/>
                <a:cs typeface="Times New Roman" panose="02020603050405020304" pitchFamily="18" charset="0"/>
              </a:rPr>
              <a:t>      RESULTADO: LA LUZ DE SU ESPÍRITU HUMANO SE HA IDO Y ELLOS NO SABEN</a:t>
            </a:r>
          </a:p>
          <a:p>
            <a:pPr algn="just"/>
            <a:r>
              <a:rPr lang="en-US" altLang="en-US" sz="1200" b="1">
                <a:solidFill>
                  <a:schemeClr val="bg1"/>
                </a:solidFill>
                <a:latin typeface="Times" panose="02020603050405020304" pitchFamily="18" charset="0"/>
                <a:cs typeface="Times New Roman" panose="02020603050405020304" pitchFamily="18" charset="0"/>
              </a:rPr>
              <a:t>      SÓMO CONECTARSE CON DIOS.</a:t>
            </a:r>
          </a:p>
          <a:p>
            <a:r>
              <a:rPr lang="en-US" altLang="en-US" sz="400" b="1">
                <a:solidFill>
                  <a:schemeClr val="bg1"/>
                </a:solidFill>
                <a:latin typeface="Times" panose="02020603050405020304" pitchFamily="18" charset="0"/>
                <a:cs typeface="Times New Roman" panose="02020603050405020304" pitchFamily="18" charset="0"/>
              </a:rPr>
              <a:t> </a:t>
            </a:r>
          </a:p>
          <a:p>
            <a:pPr algn="just"/>
            <a:r>
              <a:rPr lang="en-US" altLang="en-US" sz="1600" b="1">
                <a:solidFill>
                  <a:schemeClr val="bg1"/>
                </a:solidFill>
                <a:latin typeface="Times" panose="02020603050405020304" pitchFamily="18" charset="0"/>
                <a:cs typeface="Times New Roman" panose="02020603050405020304" pitchFamily="18" charset="0"/>
              </a:rPr>
              <a:t>       - Ellos necesitan la luz del evangelio para darles esperanza y </a:t>
            </a:r>
            <a:r>
              <a:rPr lang="en-US" altLang="en-US" sz="1600" b="1">
                <a:solidFill>
                  <a:schemeClr val="bg1"/>
                </a:solidFill>
                <a:latin typeface="Times New Roman" panose="02020603050405020304" pitchFamily="18" charset="0"/>
                <a:cs typeface="Times New Roman" panose="02020603050405020304" pitchFamily="18" charset="0"/>
              </a:rPr>
              <a:t>direci</a:t>
            </a:r>
            <a:r>
              <a:rPr lang="en-US" altLang="en-US" sz="1600" b="1">
                <a:solidFill>
                  <a:schemeClr val="bg1"/>
                </a:solidFill>
                <a:latin typeface="Times New Roman" panose="02020603050405020304" pitchFamily="18" charset="0"/>
              </a:rPr>
              <a:t>ó</a:t>
            </a:r>
            <a:r>
              <a:rPr lang="en-US" altLang="en-US" sz="1600" b="1">
                <a:solidFill>
                  <a:schemeClr val="bg1"/>
                </a:solidFill>
                <a:latin typeface="Times New Roman" panose="02020603050405020304" pitchFamily="18" charset="0"/>
                <a:cs typeface="Times New Roman" panose="02020603050405020304" pitchFamily="18" charset="0"/>
              </a:rPr>
              <a:t>n.</a:t>
            </a:r>
          </a:p>
          <a:p>
            <a:r>
              <a:rPr lang="en-US" altLang="en-US" sz="1600" b="1">
                <a:solidFill>
                  <a:schemeClr val="bg1"/>
                </a:solidFill>
                <a:latin typeface="Times" panose="02020603050405020304" pitchFamily="18" charset="0"/>
                <a:cs typeface="Times New Roman" panose="02020603050405020304" pitchFamily="18" charset="0"/>
              </a:rPr>
              <a:t>       - Ellos necesitan la luz del espíritu de Dios para venir a su espíritu y</a:t>
            </a:r>
          </a:p>
          <a:p>
            <a:r>
              <a:rPr lang="en-US" altLang="en-US" sz="1600" b="1">
                <a:solidFill>
                  <a:schemeClr val="bg1"/>
                </a:solidFill>
                <a:latin typeface="Times" panose="02020603050405020304" pitchFamily="18" charset="0"/>
                <a:cs typeface="Times New Roman" panose="02020603050405020304" pitchFamily="18" charset="0"/>
              </a:rPr>
              <a:t>         darles una nueva vida en Cristo Jesús.</a:t>
            </a:r>
            <a:endParaRPr lang="en-US" altLang="en-US" sz="200" b="1">
              <a:solidFill>
                <a:schemeClr val="bg1"/>
              </a:solidFill>
              <a:latin typeface="Times" panose="02020603050405020304" pitchFamily="18" charset="0"/>
            </a:endParaRPr>
          </a:p>
        </p:txBody>
      </p:sp>
      <p:sp>
        <p:nvSpPr>
          <p:cNvPr id="388100" name="Text Box 4"/>
          <p:cNvSpPr txBox="1">
            <a:spLocks noChangeArrowheads="1"/>
          </p:cNvSpPr>
          <p:nvPr/>
        </p:nvSpPr>
        <p:spPr bwMode="auto">
          <a:xfrm>
            <a:off x="152400" y="2254250"/>
            <a:ext cx="6934200" cy="2389188"/>
          </a:xfrm>
          <a:prstGeom prst="rect">
            <a:avLst/>
          </a:prstGeom>
          <a:solidFill>
            <a:srgbClr val="0000FF"/>
          </a:solidFill>
          <a:ln w="76200">
            <a:solidFill>
              <a:schemeClr val="tx1"/>
            </a:solidFill>
            <a:miter lim="800000"/>
            <a:headEnd/>
            <a:tailEnd/>
          </a:ln>
        </p:spPr>
        <p:txBody>
          <a:bodyPr lIns="91341" tIns="45670" rIns="91341" bIns="45670">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endParaRPr lang="en-US" altLang="en-US">
              <a:cs typeface="Times New Roman" panose="02020603050405020304" pitchFamily="18" charset="0"/>
            </a:endParaRPr>
          </a:p>
          <a:p>
            <a:pPr algn="just"/>
            <a:r>
              <a:rPr lang="en-US" altLang="en-US" sz="1600">
                <a:solidFill>
                  <a:schemeClr val="bg1"/>
                </a:solidFill>
                <a:cs typeface="Times New Roman" panose="02020603050405020304" pitchFamily="18" charset="0"/>
              </a:rPr>
              <a:t>2.  ALMA – </a:t>
            </a:r>
            <a:r>
              <a:rPr lang="en-US" altLang="en-US" sz="1400">
                <a:solidFill>
                  <a:schemeClr val="bg1"/>
                </a:solidFill>
                <a:cs typeface="Times New Roman" panose="02020603050405020304" pitchFamily="18" charset="0"/>
              </a:rPr>
              <a:t>Voluntad, emociones, mente</a:t>
            </a:r>
          </a:p>
          <a:p>
            <a:pPr algn="just"/>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 &gt;</a:t>
            </a:r>
            <a:r>
              <a:rPr lang="en-US" altLang="en-US" sz="1200" b="1">
                <a:solidFill>
                  <a:schemeClr val="bg1"/>
                </a:solidFill>
                <a:cs typeface="Times New Roman" panose="02020603050405020304" pitchFamily="18" charset="0"/>
              </a:rPr>
              <a:t> </a:t>
            </a:r>
            <a:r>
              <a:rPr lang="en-US" altLang="en-US" sz="1200">
                <a:solidFill>
                  <a:schemeClr val="bg1"/>
                </a:solidFill>
                <a:cs typeface="Times New Roman" panose="02020603050405020304" pitchFamily="18" charset="0"/>
              </a:rPr>
              <a:t>QUEBRANTADOS Y DAÑADOS EN SU </a:t>
            </a:r>
            <a:r>
              <a:rPr lang="en-US" altLang="en-US" sz="1400" u="sng">
                <a:solidFill>
                  <a:schemeClr val="bg1"/>
                </a:solidFill>
                <a:cs typeface="Times New Roman" panose="02020603050405020304" pitchFamily="18" charset="0"/>
              </a:rPr>
              <a:t>VOLUNTAD</a:t>
            </a:r>
            <a:r>
              <a:rPr lang="en-US" altLang="en-US" sz="1400" b="1" u="sng">
                <a:solidFill>
                  <a:schemeClr val="bg1"/>
                </a:solidFill>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RESULTADO: Voluntad perdida para seguir intentando – no tienen esperanza. (algunos han   tratado de acabar con sus vidas</a:t>
            </a:r>
            <a:r>
              <a:rPr lang="en-US" altLang="en-US" sz="1400" b="1">
                <a:solidFill>
                  <a:schemeClr val="bg1"/>
                </a:solidFill>
                <a:latin typeface="Times" panose="02020603050405020304" pitchFamily="18" charset="0"/>
                <a:cs typeface="Times New Roman" panose="02020603050405020304" pitchFamily="18" charset="0"/>
              </a:rPr>
              <a:t>). </a:t>
            </a:r>
          </a:p>
          <a:p>
            <a:r>
              <a:rPr lang="en-US" altLang="en-US" sz="5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&gt;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RECHAZADOS, QUEBRANTADOS Y DAÑADOS EN SUS </a:t>
            </a:r>
            <a:r>
              <a:rPr lang="en-US" altLang="en-US" sz="1400" u="sng">
                <a:solidFill>
                  <a:schemeClr val="bg1"/>
                </a:solidFill>
                <a:cs typeface="Times New Roman" panose="02020603050405020304" pitchFamily="18" charset="0"/>
              </a:rPr>
              <a:t>EMOCIONES</a:t>
            </a:r>
            <a:r>
              <a:rPr lang="en-US" altLang="en-US" sz="1400" b="1" u="sng">
                <a:solidFill>
                  <a:schemeClr val="bg1"/>
                </a:solidFill>
                <a:cs typeface="Times New Roman" panose="02020603050405020304" pitchFamily="18" charset="0"/>
              </a:rPr>
              <a:t>      </a:t>
            </a:r>
            <a:r>
              <a:rPr lang="en-US" altLang="en-US" sz="1200" b="1">
                <a:solidFill>
                  <a:schemeClr val="bg1"/>
                </a:solidFill>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RESULTADO:  </a:t>
            </a:r>
            <a:r>
              <a:rPr lang="en-US" altLang="en-US" sz="1400" b="1">
                <a:solidFill>
                  <a:schemeClr val="bg1"/>
                </a:solidFill>
                <a:latin typeface="Times" panose="02020603050405020304" pitchFamily="18" charset="0"/>
                <a:cs typeface="Times New Roman" panose="02020603050405020304" pitchFamily="18" charset="0"/>
              </a:rPr>
              <a:t>Encontrar amor y afecto en los lugares equivocados.</a:t>
            </a:r>
            <a:r>
              <a:rPr lang="en-US" altLang="en-US" sz="5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&gt;</a:t>
            </a:r>
            <a:r>
              <a:rPr lang="en-US" altLang="en-US" sz="1200" b="1">
                <a:solidFill>
                  <a:schemeClr val="bg1"/>
                </a:solidFill>
                <a:latin typeface="Times" panose="02020603050405020304" pitchFamily="18" charset="0"/>
                <a:cs typeface="Times New Roman" panose="02020603050405020304" pitchFamily="18" charset="0"/>
              </a:rPr>
              <a:t> </a:t>
            </a:r>
            <a:r>
              <a:rPr lang="en-US" altLang="en-US" sz="1200">
                <a:solidFill>
                  <a:schemeClr val="bg1"/>
                </a:solidFill>
                <a:cs typeface="Times New Roman" panose="02020603050405020304" pitchFamily="18" charset="0"/>
              </a:rPr>
              <a:t>QUEBRANTADOS Y DAÑADOS EN SU </a:t>
            </a:r>
            <a:r>
              <a:rPr lang="en-US" altLang="en-US" sz="1400" u="sng">
                <a:solidFill>
                  <a:schemeClr val="bg1"/>
                </a:solidFill>
                <a:cs typeface="Times New Roman" panose="02020603050405020304" pitchFamily="18" charset="0"/>
              </a:rPr>
              <a:t>MENTE</a:t>
            </a:r>
            <a:r>
              <a:rPr lang="en-US" altLang="en-US" sz="1400" b="1" u="sng">
                <a:solidFill>
                  <a:schemeClr val="bg1"/>
                </a:solidFill>
                <a:cs typeface="Times New Roman" panose="02020603050405020304" pitchFamily="18" charset="0"/>
              </a:rPr>
              <a:t>    </a:t>
            </a:r>
            <a:r>
              <a:rPr lang="en-US" altLang="en-US" sz="1200" b="1">
                <a:solidFill>
                  <a:schemeClr val="bg1"/>
                </a:solidFill>
                <a:cs typeface="Times New Roman" panose="02020603050405020304" pitchFamily="18" charset="0"/>
              </a:rPr>
              <a:t>   </a:t>
            </a:r>
            <a:r>
              <a:rPr lang="en-US" altLang="en-US" sz="1200" b="1">
                <a:solidFill>
                  <a:schemeClr val="bg1"/>
                </a:solidFill>
                <a:latin typeface="Times" panose="02020603050405020304" pitchFamily="18" charset="0"/>
                <a:cs typeface="Times New Roman" panose="02020603050405020304" pitchFamily="18" charset="0"/>
              </a:rPr>
              <a:t>                                                        </a:t>
            </a:r>
          </a:p>
          <a:p>
            <a:r>
              <a:rPr lang="en-US" altLang="en-US" sz="1200" b="1">
                <a:solidFill>
                  <a:schemeClr val="bg1"/>
                </a:solidFill>
                <a:latin typeface="Times" panose="02020603050405020304" pitchFamily="18" charset="0"/>
                <a:cs typeface="Times New Roman" panose="02020603050405020304" pitchFamily="18" charset="0"/>
              </a:rPr>
              <a:t>            RESULTADO: </a:t>
            </a:r>
            <a:r>
              <a:rPr lang="en-US" altLang="en-US" sz="1400" b="1">
                <a:solidFill>
                  <a:schemeClr val="bg1"/>
                </a:solidFill>
                <a:latin typeface="Times" panose="02020603050405020304" pitchFamily="18" charset="0"/>
                <a:cs typeface="Times New Roman" panose="02020603050405020304" pitchFamily="18" charset="0"/>
              </a:rPr>
              <a:t>No pueden realizar las funciones normales de la vida para conseguir una carrera significante y lograr un sustento.</a:t>
            </a:r>
            <a:endParaRPr lang="en-US" altLang="en-US" sz="400" b="1">
              <a:solidFill>
                <a:schemeClr val="bg1"/>
              </a:solidFill>
              <a:latin typeface="Times" panose="02020603050405020304" pitchFamily="18" charset="0"/>
              <a:cs typeface="Times New Roman" panose="02020603050405020304" pitchFamily="18" charset="0"/>
            </a:endParaRPr>
          </a:p>
          <a:p>
            <a:endParaRPr lang="en-US" altLang="en-US" sz="400" b="1">
              <a:solidFill>
                <a:schemeClr val="bg1"/>
              </a:solidFill>
              <a:latin typeface="Times" panose="02020603050405020304" pitchFamily="18" charset="0"/>
            </a:endParaRPr>
          </a:p>
        </p:txBody>
      </p:sp>
      <p:sp>
        <p:nvSpPr>
          <p:cNvPr id="388101" name="Text Box 5"/>
          <p:cNvSpPr txBox="1">
            <a:spLocks noChangeArrowheads="1"/>
          </p:cNvSpPr>
          <p:nvPr/>
        </p:nvSpPr>
        <p:spPr bwMode="auto">
          <a:xfrm>
            <a:off x="152400" y="1501775"/>
            <a:ext cx="6934200" cy="655638"/>
          </a:xfrm>
          <a:prstGeom prst="rect">
            <a:avLst/>
          </a:prstGeom>
          <a:solidFill>
            <a:srgbClr val="006600"/>
          </a:solidFill>
          <a:ln w="76200">
            <a:solidFill>
              <a:schemeClr val="tx1"/>
            </a:solidFill>
            <a:miter lim="800000"/>
            <a:headEnd/>
            <a:tailEnd/>
          </a:ln>
        </p:spPr>
        <p:txBody>
          <a:bodyPr lIns="91341" tIns="45670" rIns="91341" bIns="45670">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just"/>
            <a:endParaRPr lang="en-US" altLang="en-US" sz="200" b="1">
              <a:solidFill>
                <a:schemeClr val="bg1"/>
              </a:solidFill>
              <a:cs typeface="Times New Roman" panose="02020603050405020304" pitchFamily="18" charset="0"/>
            </a:endParaRPr>
          </a:p>
          <a:p>
            <a:r>
              <a:rPr lang="en-US" altLang="en-US" sz="1600" b="1">
                <a:solidFill>
                  <a:schemeClr val="bg1"/>
                </a:solidFill>
                <a:cs typeface="Times New Roman" panose="02020603050405020304" pitchFamily="18" charset="0"/>
              </a:rPr>
              <a:t>1.  CUERPO - </a:t>
            </a:r>
            <a:r>
              <a:rPr lang="en-US" altLang="en-US" sz="1400">
                <a:solidFill>
                  <a:schemeClr val="bg1"/>
                </a:solidFill>
                <a:cs typeface="Times New Roman" panose="02020603050405020304" pitchFamily="18" charset="0"/>
              </a:rPr>
              <a:t>ENFERMEDAD FÍSICA, DOLENCIAS, SALUD</a:t>
            </a:r>
          </a:p>
          <a:p>
            <a:r>
              <a:rPr lang="en-US" altLang="en-US" sz="1400">
                <a:solidFill>
                  <a:schemeClr val="bg1"/>
                </a:solidFill>
                <a:cs typeface="Times New Roman" panose="02020603050405020304" pitchFamily="18" charset="0"/>
              </a:rPr>
              <a:t>                          QUEBRANTADA</a:t>
            </a:r>
            <a:endParaRPr lang="en-US" altLang="en-US" sz="200">
              <a:solidFill>
                <a:schemeClr val="bg1"/>
              </a:solidFill>
            </a:endParaRPr>
          </a:p>
        </p:txBody>
      </p:sp>
      <p:sp>
        <p:nvSpPr>
          <p:cNvPr id="388102" name="Text Box 6"/>
          <p:cNvSpPr txBox="1">
            <a:spLocks noChangeArrowheads="1"/>
          </p:cNvSpPr>
          <p:nvPr/>
        </p:nvSpPr>
        <p:spPr bwMode="auto">
          <a:xfrm>
            <a:off x="152400" y="6854825"/>
            <a:ext cx="6934200" cy="2416175"/>
          </a:xfrm>
          <a:prstGeom prst="rect">
            <a:avLst/>
          </a:prstGeom>
          <a:solidFill>
            <a:srgbClr val="660066"/>
          </a:solidFill>
          <a:ln w="76200">
            <a:solidFill>
              <a:schemeClr val="tx1"/>
            </a:solidFill>
            <a:miter lim="800000"/>
            <a:headEnd/>
            <a:tailEnd/>
          </a:ln>
        </p:spPr>
        <p:txBody>
          <a:bodyPr lIns="91341" tIns="45670" rIns="91341" bIns="4567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chemeClr val="bg1"/>
                </a:solidFill>
              </a:rPr>
              <a:t>El Ministerio Apostólico Está Todavía En La Iglesia Hoy En Día</a:t>
            </a:r>
          </a:p>
          <a:p>
            <a:pPr algn="ctr"/>
            <a:endParaRPr lang="en-US" altLang="en-US" sz="200">
              <a:solidFill>
                <a:schemeClr val="bg1"/>
              </a:solidFill>
            </a:endParaRPr>
          </a:p>
          <a:p>
            <a:r>
              <a:rPr lang="en-US" altLang="en-US" sz="1400">
                <a:solidFill>
                  <a:schemeClr val="bg1"/>
                </a:solidFill>
              </a:rPr>
              <a:t>&gt; </a:t>
            </a:r>
            <a:r>
              <a:rPr lang="en-US" altLang="en-US" sz="1400" b="1">
                <a:solidFill>
                  <a:schemeClr val="bg1"/>
                </a:solidFill>
                <a:latin typeface="Times" panose="02020603050405020304" pitchFamily="18" charset="0"/>
              </a:rPr>
              <a:t>Jesús sanó a los enfermos y a los afectados por espíritus malos.</a:t>
            </a:r>
          </a:p>
          <a:p>
            <a:pPr>
              <a:buFont typeface="Wingdings" panose="05000000000000000000" pitchFamily="2" charset="2"/>
              <a:buNone/>
            </a:pPr>
            <a:r>
              <a:rPr lang="en-US" altLang="en-US" sz="1400">
                <a:solidFill>
                  <a:schemeClr val="bg1"/>
                </a:solidFill>
              </a:rPr>
              <a:t>&gt; </a:t>
            </a:r>
            <a:r>
              <a:rPr lang="en-US" altLang="en-US" sz="1400" b="1">
                <a:solidFill>
                  <a:schemeClr val="bg1"/>
                </a:solidFill>
                <a:latin typeface="Times" panose="02020603050405020304" pitchFamily="18" charset="0"/>
              </a:rPr>
              <a:t>Jesús dio a los 12 discípulos (representa el quíntuple ministerio) autoridad </a:t>
            </a:r>
          </a:p>
          <a:p>
            <a:r>
              <a:rPr lang="en-US" altLang="en-US" sz="1400" b="1">
                <a:solidFill>
                  <a:schemeClr val="bg1"/>
                </a:solidFill>
                <a:latin typeface="Times" panose="02020603050405020304" pitchFamily="18" charset="0"/>
              </a:rPr>
              <a:t>    sobre toda especie de enfermedad y espíritu malo.  (Mat 10:5-8)</a:t>
            </a:r>
          </a:p>
          <a:p>
            <a:pPr>
              <a:buFont typeface="Wingdings" panose="05000000000000000000" pitchFamily="2" charset="2"/>
              <a:buNone/>
            </a:pPr>
            <a:r>
              <a:rPr lang="en-US" altLang="en-US" sz="1400">
                <a:solidFill>
                  <a:schemeClr val="bg1"/>
                </a:solidFill>
              </a:rPr>
              <a:t>&gt; </a:t>
            </a:r>
            <a:r>
              <a:rPr lang="en-US" altLang="en-US" sz="1400" b="1">
                <a:solidFill>
                  <a:schemeClr val="bg1"/>
                </a:solidFill>
                <a:latin typeface="Times" panose="02020603050405020304" pitchFamily="18" charset="0"/>
              </a:rPr>
              <a:t>Jesús les dio a los otros 70 (representan a la congregación) autoridad sobre </a:t>
            </a:r>
          </a:p>
          <a:p>
            <a:r>
              <a:rPr lang="en-US" altLang="en-US" sz="1400" b="1">
                <a:solidFill>
                  <a:schemeClr val="bg1"/>
                </a:solidFill>
                <a:latin typeface="Times" panose="02020603050405020304" pitchFamily="18" charset="0"/>
              </a:rPr>
              <a:t>    toda enfermeda y espíritu malo.  (Lucas 10:1-19)</a:t>
            </a:r>
          </a:p>
          <a:p>
            <a:pPr>
              <a:buFont typeface="Wingdings" panose="05000000000000000000" pitchFamily="2" charset="2"/>
              <a:buNone/>
            </a:pPr>
            <a:endParaRPr lang="en-US" altLang="en-US" sz="400" b="1">
              <a:solidFill>
                <a:schemeClr val="bg1"/>
              </a:solidFill>
              <a:latin typeface="Times" panose="02020603050405020304" pitchFamily="18" charset="0"/>
            </a:endParaRPr>
          </a:p>
          <a:p>
            <a:pPr>
              <a:buFont typeface="Wingdings" panose="05000000000000000000" pitchFamily="2" charset="2"/>
              <a:buNone/>
            </a:pPr>
            <a:r>
              <a:rPr lang="en-US" altLang="en-US" sz="1400" b="1">
                <a:solidFill>
                  <a:schemeClr val="bg1"/>
                </a:solidFill>
                <a:latin typeface="Times" panose="02020603050405020304" pitchFamily="18" charset="0"/>
              </a:rPr>
              <a:t>Juan 14:12 </a:t>
            </a:r>
            <a:r>
              <a:rPr lang="es-ES" altLang="en-US" sz="1400" b="1">
                <a:solidFill>
                  <a:schemeClr val="bg1"/>
                </a:solidFill>
                <a:latin typeface="Times" panose="02020603050405020304" pitchFamily="18" charset="0"/>
              </a:rPr>
              <a:t>De cierto,  de cierto os digo:  El que en mí cree,  las obras que yo hago,  él las hará también;  y aun mayores hará,  porque yo voy al Padre.</a:t>
            </a:r>
          </a:p>
          <a:p>
            <a:pPr>
              <a:buFont typeface="Wingdings" panose="05000000000000000000" pitchFamily="2" charset="2"/>
              <a:buNone/>
            </a:pPr>
            <a:endParaRPr lang="en-US" altLang="en-US" sz="200" b="1">
              <a:solidFill>
                <a:schemeClr val="bg1"/>
              </a:solidFill>
              <a:latin typeface="Times" panose="02020603050405020304" pitchFamily="18" charset="0"/>
            </a:endParaRPr>
          </a:p>
          <a:p>
            <a:pPr>
              <a:buFont typeface="Wingdings" panose="05000000000000000000" pitchFamily="2" charset="2"/>
              <a:buNone/>
            </a:pPr>
            <a:r>
              <a:rPr lang="en-US" altLang="en-US" sz="1400" b="1">
                <a:solidFill>
                  <a:schemeClr val="bg1"/>
                </a:solidFill>
                <a:latin typeface="Times" panose="02020603050405020304" pitchFamily="18" charset="0"/>
              </a:rPr>
              <a:t>Marcos 16:17-18 </a:t>
            </a:r>
            <a:r>
              <a:rPr lang="es-ES" altLang="en-US" sz="1400" b="1">
                <a:solidFill>
                  <a:schemeClr val="bg1"/>
                </a:solidFill>
                <a:latin typeface="Times" panose="02020603050405020304" pitchFamily="18" charset="0"/>
              </a:rPr>
              <a:t>Y estas señales seguirán a los que creen:  En mi nombre echarán fuera demonios; ... sobre los enfermos pondrán sus manos,  y sanarán.</a:t>
            </a:r>
            <a:endParaRPr lang="en-US" altLang="en-US" sz="1400" b="1">
              <a:solidFill>
                <a:schemeClr val="bg1"/>
              </a:solidFill>
              <a:latin typeface="Times" panose="02020603050405020304" pitchFamily="18" charset="0"/>
            </a:endParaRPr>
          </a:p>
        </p:txBody>
      </p:sp>
    </p:spTree>
  </p:cSld>
  <p:clrMapOvr>
    <a:masterClrMapping/>
  </p:clrMapOvr>
  <p:transition spd="slow">
    <p:checke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AutoShape 2"/>
          <p:cNvSpPr>
            <a:spLocks noChangeArrowheads="1"/>
          </p:cNvSpPr>
          <p:nvPr/>
        </p:nvSpPr>
        <p:spPr bwMode="auto">
          <a:xfrm rot="1930486">
            <a:off x="1143000" y="1828800"/>
            <a:ext cx="5105400" cy="4953000"/>
          </a:xfrm>
          <a:prstGeom prst="star5">
            <a:avLst/>
          </a:prstGeom>
          <a:gradFill rotWithShape="0">
            <a:gsLst>
              <a:gs pos="0">
                <a:srgbClr val="660066">
                  <a:gamma/>
                  <a:shade val="46275"/>
                  <a:invGamma/>
                </a:srgbClr>
              </a:gs>
              <a:gs pos="100000">
                <a:srgbClr val="660066"/>
              </a:gs>
            </a:gsLst>
            <a:path path="shape">
              <a:fillToRect l="50000" t="50000" r="50000" b="50000"/>
            </a:path>
          </a:gra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ltLang="en-US" sz="2800" b="1">
              <a:solidFill>
                <a:srgbClr val="FF0000"/>
              </a:solidFill>
              <a:latin typeface="Times New Roman" panose="02020603050405020304" pitchFamily="18" charset="0"/>
            </a:endParaRPr>
          </a:p>
          <a:p>
            <a:pPr algn="ctr">
              <a:defRPr/>
            </a:pPr>
            <a:r>
              <a:rPr lang="en-US" altLang="en-US" sz="3600" b="1">
                <a:solidFill>
                  <a:schemeClr val="bg1"/>
                </a:solidFill>
                <a:latin typeface="Times New Roman" panose="02020603050405020304" pitchFamily="18" charset="0"/>
              </a:rPr>
              <a:t>STAR</a:t>
            </a:r>
          </a:p>
          <a:p>
            <a:pPr algn="ctr">
              <a:defRPr/>
            </a:pPr>
            <a:r>
              <a:rPr lang="en-US" altLang="en-US" sz="3600" b="1">
                <a:solidFill>
                  <a:schemeClr val="bg1"/>
                </a:solidFill>
                <a:latin typeface="Times New Roman" panose="02020603050405020304" pitchFamily="18" charset="0"/>
              </a:rPr>
              <a:t>MINISTRY</a:t>
            </a:r>
          </a:p>
          <a:p>
            <a:pPr algn="ctr">
              <a:defRPr/>
            </a:pPr>
            <a:r>
              <a:rPr lang="en-US" altLang="en-US" sz="3600" b="1">
                <a:solidFill>
                  <a:schemeClr val="bg1"/>
                </a:solidFill>
                <a:latin typeface="Times New Roman" panose="02020603050405020304" pitchFamily="18" charset="0"/>
              </a:rPr>
              <a:t>TEAM</a:t>
            </a:r>
          </a:p>
          <a:p>
            <a:pPr algn="ctr">
              <a:defRPr/>
            </a:pPr>
            <a:endParaRPr lang="en-US" altLang="en-US" sz="3600" b="1">
              <a:solidFill>
                <a:schemeClr val="bg1"/>
              </a:solidFill>
              <a:latin typeface="Times New Roman" panose="02020603050405020304" pitchFamily="18" charset="0"/>
            </a:endParaRPr>
          </a:p>
        </p:txBody>
      </p:sp>
      <p:sp>
        <p:nvSpPr>
          <p:cNvPr id="390147" name="Text Box 3"/>
          <p:cNvSpPr txBox="1">
            <a:spLocks noChangeArrowheads="1"/>
          </p:cNvSpPr>
          <p:nvPr/>
        </p:nvSpPr>
        <p:spPr bwMode="auto">
          <a:xfrm rot="-2080722">
            <a:off x="609600" y="1600200"/>
            <a:ext cx="16748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FF0000"/>
                </a:solidFill>
                <a:latin typeface="Times New Roman" panose="02020603050405020304" pitchFamily="18" charset="0"/>
              </a:rPr>
              <a:t>Teaching </a:t>
            </a:r>
          </a:p>
          <a:p>
            <a:pPr algn="ctr"/>
            <a:r>
              <a:rPr lang="en-US" altLang="en-US" sz="2800" b="1">
                <a:solidFill>
                  <a:srgbClr val="FF0000"/>
                </a:solidFill>
                <a:latin typeface="Times New Roman" panose="02020603050405020304" pitchFamily="18" charset="0"/>
              </a:rPr>
              <a:t>Team</a:t>
            </a:r>
          </a:p>
        </p:txBody>
      </p:sp>
      <p:sp>
        <p:nvSpPr>
          <p:cNvPr id="390148" name="Text Box 4"/>
          <p:cNvSpPr txBox="1">
            <a:spLocks noChangeArrowheads="1"/>
          </p:cNvSpPr>
          <p:nvPr/>
        </p:nvSpPr>
        <p:spPr bwMode="auto">
          <a:xfrm rot="1798022">
            <a:off x="4648200" y="1371600"/>
            <a:ext cx="1317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0000FF"/>
                </a:solidFill>
                <a:latin typeface="Times New Roman" panose="02020603050405020304" pitchFamily="18" charset="0"/>
              </a:rPr>
              <a:t>Prayer </a:t>
            </a:r>
          </a:p>
          <a:p>
            <a:pPr algn="ctr"/>
            <a:r>
              <a:rPr lang="en-US" altLang="en-US" sz="2800" b="1">
                <a:solidFill>
                  <a:srgbClr val="0000FF"/>
                </a:solidFill>
                <a:latin typeface="Times New Roman" panose="02020603050405020304" pitchFamily="18" charset="0"/>
              </a:rPr>
              <a:t>Team</a:t>
            </a:r>
          </a:p>
        </p:txBody>
      </p:sp>
      <p:sp>
        <p:nvSpPr>
          <p:cNvPr id="390149" name="Text Box 5"/>
          <p:cNvSpPr txBox="1">
            <a:spLocks noChangeArrowheads="1"/>
          </p:cNvSpPr>
          <p:nvPr/>
        </p:nvSpPr>
        <p:spPr bwMode="auto">
          <a:xfrm>
            <a:off x="2832100" y="7239000"/>
            <a:ext cx="1892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660066"/>
                </a:solidFill>
                <a:latin typeface="Times New Roman" panose="02020603050405020304" pitchFamily="18" charset="0"/>
              </a:rPr>
              <a:t>Mentoring </a:t>
            </a:r>
          </a:p>
          <a:p>
            <a:pPr algn="ctr"/>
            <a:r>
              <a:rPr lang="en-US" altLang="en-US" sz="2800" b="1">
                <a:solidFill>
                  <a:srgbClr val="660066"/>
                </a:solidFill>
                <a:latin typeface="Times New Roman" panose="02020603050405020304" pitchFamily="18" charset="0"/>
              </a:rPr>
              <a:t>Team</a:t>
            </a:r>
          </a:p>
        </p:txBody>
      </p:sp>
      <p:sp>
        <p:nvSpPr>
          <p:cNvPr id="390150" name="Text Box 6"/>
          <p:cNvSpPr txBox="1">
            <a:spLocks noChangeArrowheads="1"/>
          </p:cNvSpPr>
          <p:nvPr/>
        </p:nvSpPr>
        <p:spPr bwMode="auto">
          <a:xfrm rot="981522">
            <a:off x="5808663" y="4114800"/>
            <a:ext cx="1277937"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990099"/>
                </a:solidFill>
                <a:latin typeface="Times New Roman" panose="02020603050405020304" pitchFamily="18" charset="0"/>
              </a:rPr>
              <a:t>Van</a:t>
            </a:r>
          </a:p>
          <a:p>
            <a:pPr algn="ctr"/>
            <a:r>
              <a:rPr lang="en-US" altLang="en-US" sz="2800" b="1">
                <a:solidFill>
                  <a:srgbClr val="990099"/>
                </a:solidFill>
                <a:latin typeface="Times New Roman" panose="02020603050405020304" pitchFamily="18" charset="0"/>
              </a:rPr>
              <a:t>Driver </a:t>
            </a:r>
          </a:p>
          <a:p>
            <a:pPr algn="ctr"/>
            <a:r>
              <a:rPr lang="en-US" altLang="en-US" sz="2800" b="1">
                <a:solidFill>
                  <a:srgbClr val="990099"/>
                </a:solidFill>
                <a:latin typeface="Times New Roman" panose="02020603050405020304" pitchFamily="18" charset="0"/>
              </a:rPr>
              <a:t>&amp;</a:t>
            </a:r>
          </a:p>
          <a:p>
            <a:pPr algn="ctr"/>
            <a:r>
              <a:rPr lang="en-US" altLang="en-US" sz="2800" b="1">
                <a:solidFill>
                  <a:srgbClr val="990099"/>
                </a:solidFill>
                <a:latin typeface="Times New Roman" panose="02020603050405020304" pitchFamily="18" charset="0"/>
              </a:rPr>
              <a:t>Helper</a:t>
            </a:r>
          </a:p>
          <a:p>
            <a:pPr algn="ctr"/>
            <a:r>
              <a:rPr lang="en-US" altLang="en-US" sz="2800" b="1">
                <a:solidFill>
                  <a:srgbClr val="990099"/>
                </a:solidFill>
                <a:latin typeface="Times New Roman" panose="02020603050405020304" pitchFamily="18" charset="0"/>
              </a:rPr>
              <a:t> Team</a:t>
            </a:r>
          </a:p>
        </p:txBody>
      </p:sp>
      <p:sp>
        <p:nvSpPr>
          <p:cNvPr id="390151" name="Text Box 7"/>
          <p:cNvSpPr txBox="1">
            <a:spLocks noChangeArrowheads="1"/>
          </p:cNvSpPr>
          <p:nvPr/>
        </p:nvSpPr>
        <p:spPr bwMode="auto">
          <a:xfrm rot="-817999">
            <a:off x="71438" y="4495800"/>
            <a:ext cx="1376362"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006600"/>
                </a:solidFill>
                <a:latin typeface="Times New Roman" panose="02020603050405020304" pitchFamily="18" charset="0"/>
              </a:rPr>
              <a:t>Food </a:t>
            </a:r>
          </a:p>
          <a:p>
            <a:pPr algn="ctr"/>
            <a:r>
              <a:rPr lang="en-US" altLang="en-US" sz="2800" b="1">
                <a:solidFill>
                  <a:srgbClr val="006600"/>
                </a:solidFill>
                <a:latin typeface="Times New Roman" panose="02020603050405020304" pitchFamily="18" charset="0"/>
              </a:rPr>
              <a:t>Prep.</a:t>
            </a:r>
          </a:p>
          <a:p>
            <a:pPr algn="ctr"/>
            <a:r>
              <a:rPr lang="en-US" altLang="en-US" sz="2800" b="1">
                <a:solidFill>
                  <a:srgbClr val="006600"/>
                </a:solidFill>
                <a:latin typeface="Times New Roman" panose="02020603050405020304" pitchFamily="18" charset="0"/>
              </a:rPr>
              <a:t>&amp;</a:t>
            </a:r>
          </a:p>
          <a:p>
            <a:pPr algn="ctr"/>
            <a:r>
              <a:rPr lang="en-US" altLang="en-US" sz="2800" b="1">
                <a:solidFill>
                  <a:srgbClr val="006600"/>
                </a:solidFill>
                <a:latin typeface="Times New Roman" panose="02020603050405020304" pitchFamily="18" charset="0"/>
              </a:rPr>
              <a:t>Service </a:t>
            </a:r>
          </a:p>
          <a:p>
            <a:pPr algn="ctr"/>
            <a:r>
              <a:rPr lang="en-US" altLang="en-US" sz="2800" b="1">
                <a:solidFill>
                  <a:srgbClr val="006600"/>
                </a:solidFill>
                <a:latin typeface="Times New Roman" panose="02020603050405020304" pitchFamily="18" charset="0"/>
              </a:rPr>
              <a:t>Team</a:t>
            </a:r>
          </a:p>
        </p:txBody>
      </p:sp>
      <p:sp>
        <p:nvSpPr>
          <p:cNvPr id="390152" name="Text Box 8"/>
          <p:cNvSpPr txBox="1">
            <a:spLocks noChangeArrowheads="1"/>
          </p:cNvSpPr>
          <p:nvPr/>
        </p:nvSpPr>
        <p:spPr bwMode="auto">
          <a:xfrm>
            <a:off x="1241425" y="119063"/>
            <a:ext cx="5002213" cy="106362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rgbClr val="66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000">
                <a:solidFill>
                  <a:srgbClr val="FF0000"/>
                </a:solidFill>
              </a:rPr>
              <a:t>STAR  SOUL  WINNING</a:t>
            </a:r>
          </a:p>
          <a:p>
            <a:pPr algn="ctr"/>
            <a:r>
              <a:rPr lang="en-US" altLang="en-US" sz="3000">
                <a:solidFill>
                  <a:srgbClr val="FF0000"/>
                </a:solidFill>
              </a:rPr>
              <a:t>MINISTRY  TEAM</a:t>
            </a:r>
          </a:p>
        </p:txBody>
      </p:sp>
      <p:sp>
        <p:nvSpPr>
          <p:cNvPr id="390153" name="Text Box 9"/>
          <p:cNvSpPr txBox="1">
            <a:spLocks noChangeArrowheads="1"/>
          </p:cNvSpPr>
          <p:nvPr/>
        </p:nvSpPr>
        <p:spPr bwMode="auto">
          <a:xfrm>
            <a:off x="50800" y="8412163"/>
            <a:ext cx="7237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a:solidFill>
                  <a:srgbClr val="FF0000"/>
                </a:solidFill>
              </a:rPr>
              <a:t>S</a:t>
            </a:r>
            <a:r>
              <a:rPr lang="en-US" altLang="en-US" sz="2000">
                <a:solidFill>
                  <a:schemeClr val="accent2"/>
                </a:solidFill>
              </a:rPr>
              <a:t>TUDENTS &amp; </a:t>
            </a:r>
            <a:r>
              <a:rPr lang="en-US" altLang="en-US" sz="3200">
                <a:solidFill>
                  <a:srgbClr val="FF0000"/>
                </a:solidFill>
              </a:rPr>
              <a:t>T</a:t>
            </a:r>
            <a:r>
              <a:rPr lang="en-US" altLang="en-US" sz="2000">
                <a:solidFill>
                  <a:schemeClr val="accent2"/>
                </a:solidFill>
              </a:rPr>
              <a:t>EACHERS </a:t>
            </a:r>
            <a:r>
              <a:rPr lang="en-US" altLang="en-US" sz="3200">
                <a:solidFill>
                  <a:srgbClr val="FF0000"/>
                </a:solidFill>
              </a:rPr>
              <a:t>A</a:t>
            </a:r>
            <a:r>
              <a:rPr lang="en-US" altLang="en-US" sz="2000">
                <a:solidFill>
                  <a:schemeClr val="accent2"/>
                </a:solidFill>
              </a:rPr>
              <a:t>DVANCING </a:t>
            </a:r>
            <a:r>
              <a:rPr lang="en-US" altLang="en-US" sz="3200">
                <a:solidFill>
                  <a:srgbClr val="FF0000"/>
                </a:solidFill>
              </a:rPr>
              <a:t>R</a:t>
            </a:r>
            <a:r>
              <a:rPr lang="en-US" altLang="en-US" sz="2000">
                <a:solidFill>
                  <a:schemeClr val="accent2"/>
                </a:solidFill>
              </a:rPr>
              <a:t>EVIVAL</a:t>
            </a:r>
          </a:p>
        </p:txBody>
      </p:sp>
    </p:spTree>
  </p:cSld>
  <p:clrMapOvr>
    <a:masterClrMapping/>
  </p:clrMapOvr>
  <p:transition spd="slow">
    <p:checke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3"/>
          <p:cNvSpPr>
            <a:spLocks noGrp="1" noChangeArrowheads="1"/>
          </p:cNvSpPr>
          <p:nvPr>
            <p:ph type="body" idx="1"/>
          </p:nvPr>
        </p:nvSpPr>
        <p:spPr/>
        <p:txBody>
          <a:bodyPr/>
          <a:lstStyle/>
          <a:p>
            <a:pPr algn="ctr">
              <a:buFontTx/>
              <a:buNone/>
            </a:pPr>
            <a:r>
              <a:rPr lang="en-US" altLang="en-US"/>
              <a:t>K-11 landscape</a:t>
            </a:r>
          </a:p>
        </p:txBody>
      </p:sp>
    </p:spTree>
  </p:cSld>
  <p:clrMapOvr>
    <a:masterClrMapping/>
  </p:clrMapOvr>
  <p:transition spd="slow">
    <p:checke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88900" y="127000"/>
            <a:ext cx="7162800" cy="9094788"/>
          </a:xfrm>
          <a:prstGeom prst="rect">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b="1">
              <a:solidFill>
                <a:srgbClr val="CC0000"/>
              </a:solidFill>
              <a:latin typeface="Rockwell Extra Bold" panose="02060903040505020403" pitchFamily="18" charset="0"/>
            </a:endParaRPr>
          </a:p>
          <a:p>
            <a:pPr algn="ctr"/>
            <a:endParaRPr lang="en-US" altLang="en-US" sz="4800" u="sng">
              <a:solidFill>
                <a:srgbClr val="FFFF00"/>
              </a:solidFill>
              <a:latin typeface="Rockwell Extra Bold" panose="02060903040505020403" pitchFamily="18" charset="0"/>
            </a:endParaRPr>
          </a:p>
          <a:p>
            <a:pPr algn="ctr"/>
            <a:r>
              <a:rPr lang="en-US" altLang="en-US" sz="4800" u="sng">
                <a:solidFill>
                  <a:srgbClr val="FFFF00"/>
                </a:solidFill>
                <a:latin typeface="Elephant" panose="02020904090505020303" pitchFamily="18" charset="0"/>
              </a:rPr>
              <a:t>SALA DE GUERRA</a:t>
            </a:r>
          </a:p>
          <a:p>
            <a:pPr algn="ctr"/>
            <a:endParaRPr lang="en-US" altLang="en-US" sz="1000">
              <a:latin typeface="Rockwell Extra Bold" panose="02060903040505020403" pitchFamily="18" charset="0"/>
            </a:endParaRPr>
          </a:p>
          <a:p>
            <a:pPr algn="ctr"/>
            <a:endParaRPr lang="en-US" altLang="en-US" sz="2400">
              <a:solidFill>
                <a:schemeClr val="bg1"/>
              </a:solidFill>
            </a:endParaRPr>
          </a:p>
          <a:p>
            <a:pPr algn="ctr"/>
            <a:r>
              <a:rPr lang="en-US" altLang="en-US" sz="4400">
                <a:solidFill>
                  <a:schemeClr val="bg1"/>
                </a:solidFill>
              </a:rPr>
              <a:t>DERROTAR AL ENEMIGO Y SALVAMENTO</a:t>
            </a:r>
            <a:r>
              <a:rPr lang="en-US" altLang="en-US" sz="4800">
                <a:solidFill>
                  <a:schemeClr val="bg1"/>
                </a:solidFill>
              </a:rPr>
              <a:t> </a:t>
            </a:r>
          </a:p>
          <a:p>
            <a:pPr algn="ctr"/>
            <a:endParaRPr lang="en-US" altLang="en-US" sz="4800">
              <a:solidFill>
                <a:schemeClr val="bg1"/>
              </a:solidFill>
            </a:endParaRPr>
          </a:p>
          <a:p>
            <a:pPr algn="ctr"/>
            <a:r>
              <a:rPr lang="en-US" altLang="en-US" sz="4400">
                <a:solidFill>
                  <a:srgbClr val="FFFF00"/>
                </a:solidFill>
              </a:rPr>
              <a:t>ALMAS</a:t>
            </a:r>
          </a:p>
          <a:p>
            <a:pPr algn="ctr"/>
            <a:r>
              <a:rPr lang="en-US" altLang="en-US" sz="4400">
                <a:solidFill>
                  <a:srgbClr val="FFFF00"/>
                </a:solidFill>
              </a:rPr>
              <a:t>ESTRATEGIA PARA TRABAJAR EN LA </a:t>
            </a:r>
            <a:r>
              <a:rPr lang="en-US" altLang="en-US" sz="4400" u="sng">
                <a:solidFill>
                  <a:srgbClr val="FFFF00"/>
                </a:solidFill>
              </a:rPr>
              <a:t>ÚLTIMA</a:t>
            </a:r>
            <a:r>
              <a:rPr lang="en-US" altLang="en-US" sz="4400">
                <a:solidFill>
                  <a:srgbClr val="FFFF00"/>
                </a:solidFill>
              </a:rPr>
              <a:t> COSECHA</a:t>
            </a:r>
          </a:p>
          <a:p>
            <a:pPr algn="ctr"/>
            <a:endParaRPr lang="en-US" altLang="en-US" sz="3600">
              <a:solidFill>
                <a:srgbClr val="FFFF00"/>
              </a:solidFill>
            </a:endParaRPr>
          </a:p>
          <a:p>
            <a:pPr algn="ctr"/>
            <a:endParaRPr lang="en-US" altLang="en-US" sz="4400">
              <a:solidFill>
                <a:srgbClr val="FFFF00"/>
              </a:solidFill>
            </a:endParaRPr>
          </a:p>
          <a:p>
            <a:pPr algn="ctr"/>
            <a:endParaRPr lang="en-US" altLang="en-US" sz="400">
              <a:solidFill>
                <a:srgbClr val="FFFF00"/>
              </a:solidFill>
              <a:latin typeface="Rockwell Extra Bold" panose="02060903040505020403" pitchFamily="18" charset="0"/>
            </a:endParaRPr>
          </a:p>
        </p:txBody>
      </p:sp>
    </p:spTree>
  </p:cSld>
  <p:clrMapOvr>
    <a:masterClrMapping/>
  </p:clrMapOvr>
  <p:transition spd="slow">
    <p:checke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685800" y="7445375"/>
            <a:ext cx="6019800" cy="1828800"/>
          </a:xfrm>
          <a:prstGeom prst="rect">
            <a:avLst/>
          </a:prstGeom>
          <a:gradFill rotWithShape="0">
            <a:gsLst>
              <a:gs pos="0">
                <a:srgbClr val="5E0000"/>
              </a:gs>
              <a:gs pos="50000">
                <a:srgbClr val="CC0000"/>
              </a:gs>
              <a:gs pos="100000">
                <a:srgbClr val="5E0000"/>
              </a:gs>
            </a:gsLst>
            <a:lin ang="0" scaled="1"/>
          </a:gra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3200">
              <a:cs typeface="Arial" panose="020B0604020202020204" pitchFamily="34" charset="0"/>
            </a:endParaRPr>
          </a:p>
        </p:txBody>
      </p:sp>
      <p:sp>
        <p:nvSpPr>
          <p:cNvPr id="396291" name="Text Box 3"/>
          <p:cNvSpPr txBox="1">
            <a:spLocks noChangeArrowheads="1"/>
          </p:cNvSpPr>
          <p:nvPr/>
        </p:nvSpPr>
        <p:spPr bwMode="auto">
          <a:xfrm>
            <a:off x="782638" y="7604125"/>
            <a:ext cx="58467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cs typeface="Arial" panose="020B0604020202020204" pitchFamily="34" charset="0"/>
              </a:rPr>
              <a:t>PRINCIPIOS BÍBLICOS FUNDAMENTALES DE GANAR ALMAS Y TRABAJAR EN LA ÚLTIMA COSECHA</a:t>
            </a:r>
          </a:p>
        </p:txBody>
      </p:sp>
      <p:sp>
        <p:nvSpPr>
          <p:cNvPr id="396292" name="Text Box 4"/>
          <p:cNvSpPr txBox="1">
            <a:spLocks noChangeArrowheads="1"/>
          </p:cNvSpPr>
          <p:nvPr/>
        </p:nvSpPr>
        <p:spPr bwMode="auto">
          <a:xfrm>
            <a:off x="990600" y="6111875"/>
            <a:ext cx="5257800" cy="1244600"/>
          </a:xfrm>
          <a:prstGeom prst="rect">
            <a:avLst/>
          </a:prstGeom>
          <a:gradFill rotWithShape="0">
            <a:gsLst>
              <a:gs pos="0">
                <a:srgbClr val="000047"/>
              </a:gs>
              <a:gs pos="50000">
                <a:srgbClr val="000099"/>
              </a:gs>
              <a:gs pos="100000">
                <a:srgbClr val="000047"/>
              </a:gs>
            </a:gsLst>
            <a:lin ang="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chemeClr val="bg1"/>
              </a:solidFill>
              <a:cs typeface="Arial" panose="020B0604020202020204" pitchFamily="34" charset="0"/>
            </a:endParaRPr>
          </a:p>
          <a:p>
            <a:pPr algn="ctr"/>
            <a:r>
              <a:rPr lang="en-US" altLang="en-US" sz="2400">
                <a:solidFill>
                  <a:schemeClr val="bg1"/>
                </a:solidFill>
                <a:cs typeface="Arial" panose="020B0604020202020204" pitchFamily="34" charset="0"/>
              </a:rPr>
              <a:t>TAREAS DE PROCESOS DE GANAR ALMAS (QUÉ)</a:t>
            </a:r>
          </a:p>
          <a:p>
            <a:pPr algn="ctr"/>
            <a:endParaRPr lang="en-US" altLang="en-US" sz="1200">
              <a:solidFill>
                <a:schemeClr val="bg1"/>
              </a:solidFill>
              <a:cs typeface="Arial" panose="020B0604020202020204" pitchFamily="34" charset="0"/>
            </a:endParaRPr>
          </a:p>
        </p:txBody>
      </p:sp>
      <p:sp>
        <p:nvSpPr>
          <p:cNvPr id="396293" name="Text Box 5"/>
          <p:cNvSpPr txBox="1">
            <a:spLocks noChangeArrowheads="1"/>
          </p:cNvSpPr>
          <p:nvPr/>
        </p:nvSpPr>
        <p:spPr bwMode="auto">
          <a:xfrm>
            <a:off x="1308100" y="4281488"/>
            <a:ext cx="4711700" cy="1733550"/>
          </a:xfrm>
          <a:prstGeom prst="rect">
            <a:avLst/>
          </a:prstGeom>
          <a:gradFill rotWithShape="0">
            <a:gsLst>
              <a:gs pos="0">
                <a:srgbClr val="002F00"/>
              </a:gs>
              <a:gs pos="50000">
                <a:srgbClr val="006600"/>
              </a:gs>
              <a:gs pos="100000">
                <a:srgbClr val="002F00"/>
              </a:gs>
            </a:gsLst>
            <a:lin ang="0" scaled="1"/>
          </a:gra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2000" dirty="0">
                <a:solidFill>
                  <a:schemeClr val="bg1"/>
                </a:solidFill>
                <a:cs typeface="Arial" panose="020B0604020202020204" pitchFamily="34" charset="0"/>
              </a:rPr>
              <a:t> EQUIPOS DE MINISTERIO DE  </a:t>
            </a:r>
          </a:p>
          <a:p>
            <a:r>
              <a:rPr lang="en-US" altLang="en-US" sz="2000" dirty="0">
                <a:solidFill>
                  <a:schemeClr val="bg1"/>
                </a:solidFill>
                <a:cs typeface="Arial" panose="020B0604020202020204" pitchFamily="34" charset="0"/>
              </a:rPr>
              <a:t>  CUIDADOS</a:t>
            </a:r>
          </a:p>
          <a:p>
            <a:pPr>
              <a:buFontTx/>
              <a:buChar char="-"/>
            </a:pPr>
            <a:r>
              <a:rPr lang="en-US" altLang="en-US" sz="2000" dirty="0">
                <a:solidFill>
                  <a:schemeClr val="bg1"/>
                </a:solidFill>
                <a:cs typeface="Arial" panose="020B0604020202020204" pitchFamily="34" charset="0"/>
              </a:rPr>
              <a:t> EQUIPOS DE MINISTERIO DE</a:t>
            </a:r>
          </a:p>
          <a:p>
            <a:r>
              <a:rPr lang="en-US" altLang="en-US" sz="2000" dirty="0">
                <a:solidFill>
                  <a:schemeClr val="bg1"/>
                </a:solidFill>
                <a:cs typeface="Arial" panose="020B0604020202020204" pitchFamily="34" charset="0"/>
              </a:rPr>
              <a:t>  ORACIÓN  </a:t>
            </a:r>
          </a:p>
          <a:p>
            <a:pPr>
              <a:buFontTx/>
              <a:buChar char="-"/>
            </a:pPr>
            <a:r>
              <a:rPr lang="en-US" altLang="en-US" sz="2000" dirty="0">
                <a:solidFill>
                  <a:schemeClr val="bg1"/>
                </a:solidFill>
                <a:cs typeface="Arial" panose="020B0604020202020204" pitchFamily="34" charset="0"/>
              </a:rPr>
              <a:t> TRABAJO EN EQUIPO (CÓMO)</a:t>
            </a:r>
          </a:p>
          <a:p>
            <a:pPr>
              <a:buFontTx/>
              <a:buChar char="-"/>
            </a:pPr>
            <a:endParaRPr lang="en-US" altLang="en-US" sz="400" dirty="0">
              <a:solidFill>
                <a:schemeClr val="bg1"/>
              </a:solidFill>
              <a:cs typeface="Arial" panose="020B0604020202020204" pitchFamily="34" charset="0"/>
            </a:endParaRPr>
          </a:p>
        </p:txBody>
      </p:sp>
      <p:sp>
        <p:nvSpPr>
          <p:cNvPr id="396294" name="Text Box 6"/>
          <p:cNvSpPr txBox="1">
            <a:spLocks noChangeArrowheads="1"/>
          </p:cNvSpPr>
          <p:nvPr/>
        </p:nvSpPr>
        <p:spPr bwMode="auto">
          <a:xfrm>
            <a:off x="1962150" y="3417888"/>
            <a:ext cx="3375025" cy="758825"/>
          </a:xfrm>
          <a:prstGeom prst="rect">
            <a:avLst/>
          </a:prstGeom>
          <a:gradFill rotWithShape="0">
            <a:gsLst>
              <a:gs pos="0">
                <a:srgbClr val="2F002F"/>
              </a:gs>
              <a:gs pos="50000">
                <a:srgbClr val="660066"/>
              </a:gs>
              <a:gs pos="100000">
                <a:srgbClr val="2F002F"/>
              </a:gs>
            </a:gsLst>
            <a:lin ang="0" scaled="1"/>
          </a:gradFill>
          <a:ln w="57150">
            <a:solidFill>
              <a:srgbClr val="800080"/>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a:solidFill>
                <a:schemeClr val="bg1"/>
              </a:solidFill>
              <a:cs typeface="Arial" panose="020B0604020202020204" pitchFamily="34" charset="0"/>
            </a:endParaRPr>
          </a:p>
          <a:p>
            <a:pPr algn="ctr"/>
            <a:r>
              <a:rPr lang="en-US" altLang="en-US" sz="2400">
                <a:solidFill>
                  <a:schemeClr val="bg1"/>
                </a:solidFill>
                <a:cs typeface="Arial" panose="020B0604020202020204" pitchFamily="34" charset="0"/>
              </a:rPr>
              <a:t>RESPONSIBILIDAD</a:t>
            </a:r>
          </a:p>
          <a:p>
            <a:pPr algn="ctr"/>
            <a:endParaRPr lang="en-US" altLang="en-US" sz="800">
              <a:solidFill>
                <a:schemeClr val="bg1"/>
              </a:solidFill>
              <a:cs typeface="Arial" panose="020B0604020202020204" pitchFamily="34" charset="0"/>
            </a:endParaRPr>
          </a:p>
        </p:txBody>
      </p:sp>
      <p:sp>
        <p:nvSpPr>
          <p:cNvPr id="396295" name="Text Box 7"/>
          <p:cNvSpPr txBox="1">
            <a:spLocks noChangeArrowheads="1"/>
          </p:cNvSpPr>
          <p:nvPr/>
        </p:nvSpPr>
        <p:spPr bwMode="auto">
          <a:xfrm>
            <a:off x="2362200" y="2376488"/>
            <a:ext cx="2495550" cy="923925"/>
          </a:xfrm>
          <a:prstGeom prst="rect">
            <a:avLst/>
          </a:prstGeom>
          <a:gradFill rotWithShape="0">
            <a:gsLst>
              <a:gs pos="0">
                <a:srgbClr val="767600"/>
              </a:gs>
              <a:gs pos="50000">
                <a:srgbClr val="FFFF00"/>
              </a:gs>
              <a:gs pos="100000">
                <a:srgbClr val="767600"/>
              </a:gs>
            </a:gsLst>
            <a:lin ang="0" scaled="1"/>
          </a:gra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600">
              <a:cs typeface="Arial" panose="020B0604020202020204" pitchFamily="34" charset="0"/>
            </a:endParaRPr>
          </a:p>
          <a:p>
            <a:pPr algn="ctr"/>
            <a:r>
              <a:rPr lang="en-US" altLang="en-US" sz="2000">
                <a:cs typeface="Arial" panose="020B0604020202020204" pitchFamily="34" charset="0"/>
              </a:rPr>
              <a:t>PREPARACIÓN</a:t>
            </a:r>
          </a:p>
          <a:p>
            <a:pPr algn="ctr"/>
            <a:endParaRPr lang="en-US" altLang="en-US" sz="1600">
              <a:solidFill>
                <a:srgbClr val="FF3300"/>
              </a:solidFill>
              <a:cs typeface="Arial" panose="020B0604020202020204" pitchFamily="34" charset="0"/>
            </a:endParaRPr>
          </a:p>
        </p:txBody>
      </p:sp>
      <p:sp>
        <p:nvSpPr>
          <p:cNvPr id="396296" name="Text Box 8"/>
          <p:cNvSpPr txBox="1">
            <a:spLocks noChangeArrowheads="1"/>
          </p:cNvSpPr>
          <p:nvPr/>
        </p:nvSpPr>
        <p:spPr bwMode="auto">
          <a:xfrm>
            <a:off x="69850" y="77788"/>
            <a:ext cx="701675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u="sng">
                <a:cs typeface="Arial" panose="020B0604020202020204" pitchFamily="34" charset="0"/>
              </a:rPr>
              <a:t>TRABAJANDO EN LA ÚLTIMA COSECHA</a:t>
            </a:r>
          </a:p>
          <a:p>
            <a:pPr algn="ctr"/>
            <a:endParaRPr lang="en-US" altLang="en-US" sz="800">
              <a:solidFill>
                <a:srgbClr val="CC0000"/>
              </a:solidFill>
              <a:cs typeface="Arial" panose="020B0604020202020204" pitchFamily="34" charset="0"/>
            </a:endParaRPr>
          </a:p>
          <a:p>
            <a:pPr algn="ctr"/>
            <a:r>
              <a:rPr lang="en-US" altLang="en-US" sz="2400">
                <a:solidFill>
                  <a:srgbClr val="CC0000"/>
                </a:solidFill>
                <a:cs typeface="Arial" panose="020B0604020202020204" pitchFamily="34" charset="0"/>
              </a:rPr>
              <a:t>Atrayendo, Ganando Y Reteniendo A Través De Los Dos Brazos De La Iglesia:</a:t>
            </a:r>
          </a:p>
          <a:p>
            <a:pPr algn="ctr"/>
            <a:endParaRPr lang="en-US" altLang="en-US" sz="400">
              <a:solidFill>
                <a:srgbClr val="CC0000"/>
              </a:solidFill>
              <a:cs typeface="Arial" panose="020B0604020202020204" pitchFamily="34" charset="0"/>
            </a:endParaRPr>
          </a:p>
          <a:p>
            <a:pPr algn="ctr"/>
            <a:r>
              <a:rPr lang="en-US" altLang="en-US" sz="2200" u="sng">
                <a:solidFill>
                  <a:srgbClr val="000099"/>
                </a:solidFill>
                <a:cs typeface="Arial" panose="020B0604020202020204" pitchFamily="34" charset="0"/>
              </a:rPr>
              <a:t>Ministerio De Oración Y Ministerio De Cuidados</a:t>
            </a:r>
            <a:endParaRPr lang="en-US" altLang="en-US" sz="2400">
              <a:solidFill>
                <a:srgbClr val="000099"/>
              </a:solidFill>
              <a:cs typeface="Arial" panose="020B0604020202020204" pitchFamily="34" charset="0"/>
            </a:endParaRPr>
          </a:p>
        </p:txBody>
      </p:sp>
      <p:sp>
        <p:nvSpPr>
          <p:cNvPr id="1379337" name="Line 9"/>
          <p:cNvSpPr>
            <a:spLocks noChangeShapeType="1"/>
          </p:cNvSpPr>
          <p:nvPr/>
        </p:nvSpPr>
        <p:spPr bwMode="auto">
          <a:xfrm flipV="1">
            <a:off x="7010400" y="2286000"/>
            <a:ext cx="0" cy="693420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76200" y="152400"/>
            <a:ext cx="7086600" cy="1692275"/>
          </a:xfrm>
          <a:prstGeom prst="rect">
            <a:avLst/>
          </a:prstGeom>
          <a:solidFill>
            <a:schemeClr val="tx1"/>
          </a:solidFill>
          <a:ln w="762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4000" b="1">
                <a:solidFill>
                  <a:schemeClr val="bg1"/>
                </a:solidFill>
                <a:latin typeface="Rockwell Extra Bold" panose="02060903040505020403" pitchFamily="18" charset="0"/>
              </a:rPr>
              <a:t>O  P  E  R  A  T  I  O  N</a:t>
            </a:r>
          </a:p>
          <a:p>
            <a:pPr algn="ctr">
              <a:spcBef>
                <a:spcPct val="50000"/>
              </a:spcBef>
            </a:pPr>
            <a:r>
              <a:rPr lang="en-US" altLang="en-US" sz="4000" b="1">
                <a:solidFill>
                  <a:schemeClr val="bg1"/>
                </a:solidFill>
                <a:latin typeface="Rockwell Extra Bold" panose="02060903040505020403" pitchFamily="18" charset="0"/>
              </a:rPr>
              <a:t>Z   E   B   R   A</a:t>
            </a:r>
          </a:p>
        </p:txBody>
      </p:sp>
      <p:sp>
        <p:nvSpPr>
          <p:cNvPr id="398339" name="Text Box 3"/>
          <p:cNvSpPr txBox="1">
            <a:spLocks noChangeArrowheads="1"/>
          </p:cNvSpPr>
          <p:nvPr/>
        </p:nvSpPr>
        <p:spPr bwMode="auto">
          <a:xfrm>
            <a:off x="381000" y="1981200"/>
            <a:ext cx="6553200" cy="7011988"/>
          </a:xfrm>
          <a:prstGeom prst="rect">
            <a:avLst/>
          </a:prstGeom>
          <a:gradFill rotWithShape="0">
            <a:gsLst>
              <a:gs pos="0">
                <a:srgbClr val="FFFF00"/>
              </a:gs>
              <a:gs pos="50000">
                <a:srgbClr val="FFFFFF"/>
              </a:gs>
              <a:gs pos="100000">
                <a:srgbClr val="FFFF00"/>
              </a:gs>
            </a:gsLst>
            <a:lin ang="5400000" scaled="1"/>
          </a:gradFill>
          <a:ln w="762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5200" b="1" u="sng">
                <a:solidFill>
                  <a:srgbClr val="CC0000"/>
                </a:solidFill>
                <a:latin typeface="Rockwell Extra Bold" panose="02060903040505020403" pitchFamily="18" charset="0"/>
              </a:rPr>
              <a:t>Z</a:t>
            </a:r>
            <a:r>
              <a:rPr lang="en-US" altLang="en-US" sz="2000" b="1">
                <a:solidFill>
                  <a:srgbClr val="CC0000"/>
                </a:solidFill>
                <a:latin typeface="Rockwell Extra Bold" panose="02060903040505020403" pitchFamily="18" charset="0"/>
              </a:rPr>
              <a:t>EAL  OF  THE  LORD</a:t>
            </a:r>
          </a:p>
          <a:p>
            <a:pPr>
              <a:spcBef>
                <a:spcPct val="50000"/>
              </a:spcBef>
            </a:pPr>
            <a:r>
              <a:rPr lang="en-US" altLang="en-US" sz="5200" b="1" u="sng">
                <a:solidFill>
                  <a:schemeClr val="accent2"/>
                </a:solidFill>
                <a:latin typeface="Rockwell Extra Bold" panose="02060903040505020403" pitchFamily="18" charset="0"/>
              </a:rPr>
              <a:t>E</a:t>
            </a:r>
            <a:r>
              <a:rPr lang="en-US" altLang="en-US" sz="2000" b="1">
                <a:solidFill>
                  <a:schemeClr val="accent2"/>
                </a:solidFill>
                <a:latin typeface="Rockwell Extra Bold" panose="02060903040505020403" pitchFamily="18" charset="0"/>
              </a:rPr>
              <a:t>FFECTUAL  </a:t>
            </a:r>
            <a:r>
              <a:rPr lang="en-US" altLang="en-US" sz="3500" b="1">
                <a:solidFill>
                  <a:schemeClr val="accent2"/>
                </a:solidFill>
                <a:latin typeface="Algerian" panose="04020705040A02060702" pitchFamily="82" charset="0"/>
              </a:rPr>
              <a:t>PRAYER</a:t>
            </a:r>
            <a:r>
              <a:rPr lang="en-US" altLang="en-US" sz="2000" b="1">
                <a:solidFill>
                  <a:schemeClr val="accent2"/>
                </a:solidFill>
                <a:latin typeface="Rockwell Extra Bold" panose="02060903040505020403" pitchFamily="18" charset="0"/>
              </a:rPr>
              <a:t>  &amp;  FASTING</a:t>
            </a:r>
          </a:p>
          <a:p>
            <a:pPr>
              <a:spcBef>
                <a:spcPct val="50000"/>
              </a:spcBef>
            </a:pPr>
            <a:r>
              <a:rPr lang="en-US" altLang="en-US" sz="5200" b="1" u="sng">
                <a:solidFill>
                  <a:srgbClr val="CC0000"/>
                </a:solidFill>
                <a:latin typeface="Rockwell Extra Bold" panose="02060903040505020403" pitchFamily="18" charset="0"/>
              </a:rPr>
              <a:t>B</a:t>
            </a:r>
            <a:r>
              <a:rPr lang="en-US" altLang="en-US" sz="2000" b="1">
                <a:solidFill>
                  <a:srgbClr val="CC0000"/>
                </a:solidFill>
                <a:latin typeface="Rockwell Extra Bold" panose="02060903040505020403" pitchFamily="18" charset="0"/>
              </a:rPr>
              <a:t>APTISM  OF  THE  </a:t>
            </a:r>
            <a:r>
              <a:rPr lang="en-US" altLang="en-US" sz="2000" b="1" u="sng">
                <a:solidFill>
                  <a:srgbClr val="CC0000"/>
                </a:solidFill>
                <a:latin typeface="Rockwell Extra Bold" panose="02060903040505020403" pitchFamily="18" charset="0"/>
              </a:rPr>
              <a:t>HOLY  GHOST</a:t>
            </a:r>
            <a:r>
              <a:rPr lang="en-US" altLang="en-US" sz="2000" b="1">
                <a:solidFill>
                  <a:srgbClr val="CC0000"/>
                </a:solidFill>
                <a:latin typeface="Rockwell Extra Bold" panose="02060903040505020403" pitchFamily="18" charset="0"/>
              </a:rPr>
              <a:t>  &amp;  </a:t>
            </a:r>
            <a:r>
              <a:rPr lang="en-US" altLang="en-US" sz="2000" b="1" u="sng">
                <a:solidFill>
                  <a:srgbClr val="CC0000"/>
                </a:solidFill>
                <a:latin typeface="Rockwell Extra Bold" panose="02060903040505020403" pitchFamily="18" charset="0"/>
              </a:rPr>
              <a:t>FIRE</a:t>
            </a:r>
          </a:p>
          <a:p>
            <a:pPr>
              <a:spcBef>
                <a:spcPct val="50000"/>
              </a:spcBef>
            </a:pPr>
            <a:r>
              <a:rPr lang="en-US" altLang="en-US" sz="5200" b="1" u="sng">
                <a:solidFill>
                  <a:schemeClr val="accent2"/>
                </a:solidFill>
                <a:latin typeface="Rockwell Extra Bold" panose="02060903040505020403" pitchFamily="18" charset="0"/>
              </a:rPr>
              <a:t>R</a:t>
            </a:r>
            <a:r>
              <a:rPr lang="en-US" altLang="en-US" sz="2000" b="1">
                <a:solidFill>
                  <a:schemeClr val="accent2"/>
                </a:solidFill>
                <a:latin typeface="Rockwell Extra Bold" panose="02060903040505020403" pitchFamily="18" charset="0"/>
              </a:rPr>
              <a:t>ELATIONSHIP,    </a:t>
            </a:r>
            <a:r>
              <a:rPr lang="en-US" altLang="en-US" sz="5000" b="1" u="sng">
                <a:solidFill>
                  <a:schemeClr val="accent2"/>
                </a:solidFill>
                <a:latin typeface="Rockwell Extra Bold" panose="02060903040505020403" pitchFamily="18" charset="0"/>
              </a:rPr>
              <a:t>R</a:t>
            </a:r>
            <a:r>
              <a:rPr lang="en-US" altLang="en-US" sz="2000" b="1">
                <a:solidFill>
                  <a:schemeClr val="accent2"/>
                </a:solidFill>
                <a:latin typeface="Rockwell Extra Bold" panose="02060903040505020403" pitchFamily="18" charset="0"/>
              </a:rPr>
              <a:t>EVELATION,                                     </a:t>
            </a:r>
            <a:r>
              <a:rPr lang="en-US" altLang="en-US" sz="200" b="1">
                <a:solidFill>
                  <a:schemeClr val="accent2"/>
                </a:solidFill>
                <a:latin typeface="Rockwell Extra Bold" panose="02060903040505020403" pitchFamily="18" charset="0"/>
              </a:rPr>
              <a:t>.</a:t>
            </a:r>
            <a:r>
              <a:rPr lang="en-US" altLang="en-US" sz="2000" b="1">
                <a:solidFill>
                  <a:schemeClr val="accent2"/>
                </a:solidFill>
                <a:latin typeface="Rockwell Extra Bold" panose="02060903040505020403" pitchFamily="18" charset="0"/>
              </a:rPr>
              <a:t>            </a:t>
            </a:r>
            <a:r>
              <a:rPr lang="en-US" altLang="en-US" sz="5000" b="1" u="sng">
                <a:solidFill>
                  <a:schemeClr val="accent2"/>
                </a:solidFill>
                <a:latin typeface="Rockwell Extra Bold" panose="02060903040505020403" pitchFamily="18" charset="0"/>
              </a:rPr>
              <a:t>R</a:t>
            </a:r>
            <a:r>
              <a:rPr lang="en-US" altLang="en-US" sz="2000" b="1">
                <a:solidFill>
                  <a:schemeClr val="accent2"/>
                </a:solidFill>
                <a:latin typeface="Rockwell Extra Bold" panose="02060903040505020403" pitchFamily="18" charset="0"/>
              </a:rPr>
              <a:t>ESTORATION  &amp;  </a:t>
            </a:r>
            <a:r>
              <a:rPr lang="en-US" altLang="en-US" sz="5000" b="1" u="sng">
                <a:solidFill>
                  <a:schemeClr val="accent2"/>
                </a:solidFill>
                <a:latin typeface="Rockwell Extra Bold" panose="02060903040505020403" pitchFamily="18" charset="0"/>
              </a:rPr>
              <a:t>R</a:t>
            </a:r>
            <a:r>
              <a:rPr lang="en-US" altLang="en-US" sz="2000" b="1">
                <a:solidFill>
                  <a:schemeClr val="accent2"/>
                </a:solidFill>
                <a:latin typeface="Rockwell Extra Bold" panose="02060903040505020403" pitchFamily="18" charset="0"/>
              </a:rPr>
              <a:t>EVIVAL</a:t>
            </a:r>
          </a:p>
          <a:p>
            <a:pPr>
              <a:spcBef>
                <a:spcPct val="50000"/>
              </a:spcBef>
            </a:pPr>
            <a:r>
              <a:rPr lang="en-US" altLang="en-US" sz="5200" b="1" u="sng">
                <a:solidFill>
                  <a:srgbClr val="CC0000"/>
                </a:solidFill>
                <a:latin typeface="Rockwell Extra Bold" panose="02060903040505020403" pitchFamily="18" charset="0"/>
              </a:rPr>
              <a:t>A</a:t>
            </a:r>
            <a:r>
              <a:rPr lang="en-US" altLang="en-US" sz="2000" b="1">
                <a:solidFill>
                  <a:srgbClr val="CC0000"/>
                </a:solidFill>
                <a:latin typeface="Rockwell Extra Bold" panose="02060903040505020403" pitchFamily="18" charset="0"/>
              </a:rPr>
              <a:t>NOINTED  FOR  HIS  WILL  &amp;  PURPOSE:                         </a:t>
            </a:r>
            <a:r>
              <a:rPr lang="en-US" altLang="en-US" sz="200" b="1">
                <a:solidFill>
                  <a:srgbClr val="CC0000"/>
                </a:solidFill>
                <a:latin typeface="Rockwell Extra Bold" panose="02060903040505020403" pitchFamily="18" charset="0"/>
              </a:rPr>
              <a:t>.</a:t>
            </a:r>
            <a:r>
              <a:rPr lang="en-US" altLang="en-US" sz="2000" b="1">
                <a:solidFill>
                  <a:srgbClr val="CC0000"/>
                </a:solidFill>
                <a:latin typeface="Rockwell Extra Bold" panose="02060903040505020403" pitchFamily="18" charset="0"/>
              </a:rPr>
              <a:t>              – </a:t>
            </a:r>
            <a:r>
              <a:rPr lang="en-US" altLang="en-US" sz="3500" b="1">
                <a:solidFill>
                  <a:srgbClr val="CC0000"/>
                </a:solidFill>
                <a:latin typeface="Algerian" panose="04020705040A02060702" pitchFamily="82" charset="0"/>
              </a:rPr>
              <a:t>CARE</a:t>
            </a:r>
            <a:r>
              <a:rPr lang="en-US" altLang="en-US" sz="2000" b="1">
                <a:solidFill>
                  <a:srgbClr val="CC0000"/>
                </a:solidFill>
                <a:latin typeface="Rockwell Extra Bold" panose="02060903040505020403" pitchFamily="18" charset="0"/>
              </a:rPr>
              <a:t>  FOR</a:t>
            </a:r>
            <a:r>
              <a:rPr lang="en-US" altLang="en-US" sz="200" b="1">
                <a:solidFill>
                  <a:srgbClr val="CC0000"/>
                </a:solidFill>
                <a:latin typeface="Rockwell Extra Bold" panose="02060903040505020403" pitchFamily="18" charset="0"/>
              </a:rPr>
              <a:t>                   </a:t>
            </a:r>
            <a:r>
              <a:rPr lang="en-US" altLang="en-US" sz="2000" b="1">
                <a:solidFill>
                  <a:srgbClr val="CC0000"/>
                </a:solidFill>
                <a:latin typeface="Rockwell Extra Bold" panose="02060903040505020403" pitchFamily="18" charset="0"/>
              </a:rPr>
              <a:t>THE  LOST  &amp;  DYING</a:t>
            </a:r>
            <a:endParaRPr lang="en-US" altLang="en-US" sz="4000" b="1">
              <a:solidFill>
                <a:srgbClr val="CC0000"/>
              </a:solidFill>
              <a:latin typeface="Rockwell Extra Bold" panose="02060903040505020403" pitchFamily="18" charset="0"/>
            </a:endParaRPr>
          </a:p>
        </p:txBody>
      </p:sp>
    </p:spTree>
  </p:cSld>
  <p:clrMapOvr>
    <a:masterClrMapping/>
  </p:clrMapOvr>
  <p:transition spd="slow">
    <p:checke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114300" y="111125"/>
            <a:ext cx="7162800" cy="9088438"/>
          </a:xfrm>
          <a:prstGeom prst="rect">
            <a:avLst/>
          </a:prstGeom>
          <a:gradFill rotWithShape="1">
            <a:gsLst>
              <a:gs pos="0">
                <a:srgbClr val="47182F"/>
              </a:gs>
              <a:gs pos="50000">
                <a:srgbClr val="993366"/>
              </a:gs>
              <a:gs pos="100000">
                <a:srgbClr val="47182F"/>
              </a:gs>
            </a:gsLst>
            <a:lin ang="0" scaled="1"/>
          </a:gradFill>
          <a:ln w="57150">
            <a:solidFill>
              <a:schemeClr val="tx1"/>
            </a:solidFill>
            <a:miter lim="800000"/>
            <a:headEnd/>
            <a:tailEnd/>
          </a:ln>
        </p:spPr>
        <p:txBody>
          <a:bodyPr wrap="none" lIns="91353" tIns="45677" rIns="91353" bIns="45677"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b="1">
              <a:latin typeface="Rockwell Extra Bold" panose="02060903040505020403" pitchFamily="18" charset="0"/>
            </a:endParaRPr>
          </a:p>
        </p:txBody>
      </p:sp>
      <p:sp>
        <p:nvSpPr>
          <p:cNvPr id="400387" name="Text Box 3"/>
          <p:cNvSpPr txBox="1">
            <a:spLocks noChangeArrowheads="1"/>
          </p:cNvSpPr>
          <p:nvPr/>
        </p:nvSpPr>
        <p:spPr bwMode="auto">
          <a:xfrm>
            <a:off x="457200" y="396875"/>
            <a:ext cx="6477000" cy="1050925"/>
          </a:xfrm>
          <a:prstGeom prst="rect">
            <a:avLst/>
          </a:prstGeom>
          <a:solidFill>
            <a:srgbClr val="FF0000"/>
          </a:solidFill>
          <a:ln w="76200">
            <a:solidFill>
              <a:schemeClr val="tx1"/>
            </a:solidFill>
            <a:miter lim="800000"/>
            <a:headEnd/>
            <a:tailEnd/>
          </a:ln>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a:solidFill>
                <a:schemeClr val="bg1"/>
              </a:solidFill>
            </a:endParaRPr>
          </a:p>
          <a:p>
            <a:pPr algn="ctr"/>
            <a:r>
              <a:rPr lang="en-US" altLang="en-US" sz="1400">
                <a:solidFill>
                  <a:schemeClr val="bg1"/>
                </a:solidFill>
              </a:rPr>
              <a:t>Rediseñar y cambiar los procesos y métodos para cumplir nuestras metas y objetivos en un mundo cambiante      mientras abrazamos viejos valores.</a:t>
            </a:r>
          </a:p>
          <a:p>
            <a:pPr algn="ctr"/>
            <a:endParaRPr lang="en-US" altLang="en-US" sz="800">
              <a:solidFill>
                <a:schemeClr val="bg1"/>
              </a:solidFill>
            </a:endParaRPr>
          </a:p>
        </p:txBody>
      </p:sp>
      <p:sp>
        <p:nvSpPr>
          <p:cNvPr id="400388" name="Text Box 4"/>
          <p:cNvSpPr txBox="1">
            <a:spLocks noChangeArrowheads="1"/>
          </p:cNvSpPr>
          <p:nvPr/>
        </p:nvSpPr>
        <p:spPr bwMode="auto">
          <a:xfrm>
            <a:off x="1295400" y="2073275"/>
            <a:ext cx="2057400" cy="1047750"/>
          </a:xfrm>
          <a:prstGeom prst="rect">
            <a:avLst/>
          </a:prstGeom>
          <a:solidFill>
            <a:srgbClr val="000099"/>
          </a:solidFill>
          <a:ln w="57150">
            <a:solidFill>
              <a:schemeClr val="tx1"/>
            </a:solidFill>
            <a:miter lim="800000"/>
            <a:headEnd/>
            <a:tailEnd/>
          </a:ln>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1400" b="1"/>
          </a:p>
          <a:p>
            <a:pPr algn="ctr">
              <a:spcBef>
                <a:spcPct val="50000"/>
              </a:spcBef>
            </a:pPr>
            <a:r>
              <a:rPr lang="en-US" altLang="en-US" sz="1600">
                <a:solidFill>
                  <a:srgbClr val="FFFF00"/>
                </a:solidFill>
              </a:rPr>
              <a:t>PROCESOS</a:t>
            </a:r>
          </a:p>
          <a:p>
            <a:pPr algn="ctr">
              <a:spcBef>
                <a:spcPct val="50000"/>
              </a:spcBef>
            </a:pPr>
            <a:endParaRPr lang="en-US" altLang="en-US" sz="1400">
              <a:solidFill>
                <a:srgbClr val="FFFF00"/>
              </a:solidFill>
            </a:endParaRPr>
          </a:p>
        </p:txBody>
      </p:sp>
      <p:sp>
        <p:nvSpPr>
          <p:cNvPr id="400389" name="AutoShape 5"/>
          <p:cNvSpPr>
            <a:spLocks noChangeArrowheads="1"/>
          </p:cNvSpPr>
          <p:nvPr/>
        </p:nvSpPr>
        <p:spPr bwMode="auto">
          <a:xfrm>
            <a:off x="1219200" y="3673475"/>
            <a:ext cx="2209800" cy="1219200"/>
          </a:xfrm>
          <a:prstGeom prst="flowChartDecision">
            <a:avLst/>
          </a:prstGeom>
          <a:solidFill>
            <a:srgbClr val="000099"/>
          </a:solidFill>
          <a:ln w="57150">
            <a:solidFill>
              <a:schemeClr val="tx1"/>
            </a:solidFill>
            <a:miter lim="800000"/>
            <a:headEnd/>
            <a:tailEnd/>
          </a:ln>
        </p:spPr>
        <p:txBody>
          <a:bodyPr wrap="none" lIns="91353" tIns="45677" rIns="91353" bIns="45677"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FFFF00"/>
                </a:solidFill>
              </a:rPr>
              <a:t>¿Resultados</a:t>
            </a:r>
          </a:p>
          <a:p>
            <a:pPr algn="ctr"/>
            <a:r>
              <a:rPr lang="en-US" altLang="en-US" sz="1400" b="1">
                <a:solidFill>
                  <a:srgbClr val="FFFF00"/>
                </a:solidFill>
              </a:rPr>
              <a:t> Deseados?</a:t>
            </a:r>
          </a:p>
        </p:txBody>
      </p:sp>
      <p:sp>
        <p:nvSpPr>
          <p:cNvPr id="400390" name="Text Box 6"/>
          <p:cNvSpPr txBox="1">
            <a:spLocks noChangeArrowheads="1"/>
          </p:cNvSpPr>
          <p:nvPr/>
        </p:nvSpPr>
        <p:spPr bwMode="auto">
          <a:xfrm>
            <a:off x="4495800" y="3702050"/>
            <a:ext cx="2286000" cy="1136650"/>
          </a:xfrm>
          <a:prstGeom prst="rect">
            <a:avLst/>
          </a:prstGeom>
          <a:solidFill>
            <a:srgbClr val="006600"/>
          </a:solidFill>
          <a:ln w="57150">
            <a:solidFill>
              <a:schemeClr val="tx1"/>
            </a:solidFill>
            <a:miter lim="800000"/>
            <a:headEnd/>
            <a:tailEnd/>
          </a:ln>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n-US" altLang="en-US" sz="200" b="1">
              <a:solidFill>
                <a:srgbClr val="FFFF00"/>
              </a:solidFill>
            </a:endParaRPr>
          </a:p>
          <a:p>
            <a:pPr algn="ctr">
              <a:spcBef>
                <a:spcPct val="50000"/>
              </a:spcBef>
            </a:pPr>
            <a:r>
              <a:rPr lang="en-US" altLang="en-US" sz="1400">
                <a:solidFill>
                  <a:srgbClr val="FFFF00"/>
                </a:solidFill>
              </a:rPr>
              <a:t>Mejora continua para mantener los procesos florecientes</a:t>
            </a:r>
            <a:endParaRPr lang="en-US" altLang="en-US" sz="200">
              <a:solidFill>
                <a:srgbClr val="FFFF00"/>
              </a:solidFill>
            </a:endParaRPr>
          </a:p>
        </p:txBody>
      </p:sp>
      <p:sp>
        <p:nvSpPr>
          <p:cNvPr id="400391" name="AutoShape 7"/>
          <p:cNvSpPr>
            <a:spLocks noChangeArrowheads="1"/>
          </p:cNvSpPr>
          <p:nvPr/>
        </p:nvSpPr>
        <p:spPr bwMode="auto">
          <a:xfrm>
            <a:off x="1258888" y="5454650"/>
            <a:ext cx="2209800" cy="1219200"/>
          </a:xfrm>
          <a:prstGeom prst="flowChartDecision">
            <a:avLst/>
          </a:prstGeom>
          <a:solidFill>
            <a:srgbClr val="000099"/>
          </a:solidFill>
          <a:ln w="57150">
            <a:solidFill>
              <a:schemeClr val="tx1"/>
            </a:solidFill>
            <a:miter lim="800000"/>
            <a:headEnd/>
            <a:tailEnd/>
          </a:ln>
        </p:spPr>
        <p:txBody>
          <a:bodyPr wrap="none" lIns="91353" tIns="45677" rIns="91353" bIns="45677"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FFFF00"/>
                </a:solidFill>
              </a:rPr>
              <a:t>¿Proceso</a:t>
            </a:r>
          </a:p>
          <a:p>
            <a:pPr algn="ctr"/>
            <a:r>
              <a:rPr lang="en-US" altLang="en-US" sz="1400" b="1">
                <a:solidFill>
                  <a:srgbClr val="FFFF00"/>
                </a:solidFill>
              </a:rPr>
              <a:t>o</a:t>
            </a:r>
          </a:p>
          <a:p>
            <a:pPr algn="ctr"/>
            <a:r>
              <a:rPr lang="en-US" altLang="en-US" sz="1400" b="1">
                <a:solidFill>
                  <a:srgbClr val="FFFF00"/>
                </a:solidFill>
              </a:rPr>
              <a:t>Valor?</a:t>
            </a:r>
          </a:p>
        </p:txBody>
      </p:sp>
      <p:sp>
        <p:nvSpPr>
          <p:cNvPr id="400392" name="Text Box 8"/>
          <p:cNvSpPr txBox="1">
            <a:spLocks noChangeArrowheads="1"/>
          </p:cNvSpPr>
          <p:nvPr/>
        </p:nvSpPr>
        <p:spPr bwMode="auto">
          <a:xfrm>
            <a:off x="4495800" y="5502275"/>
            <a:ext cx="2286000" cy="1228725"/>
          </a:xfrm>
          <a:prstGeom prst="rect">
            <a:avLst/>
          </a:prstGeom>
          <a:solidFill>
            <a:srgbClr val="006600"/>
          </a:solidFill>
          <a:ln w="57150">
            <a:solidFill>
              <a:schemeClr val="tx1"/>
            </a:solidFill>
            <a:miter lim="800000"/>
            <a:headEnd/>
            <a:tailEnd/>
          </a:ln>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n-US" altLang="en-US" sz="200" b="1">
              <a:solidFill>
                <a:srgbClr val="FFFF00"/>
              </a:solidFill>
            </a:endParaRPr>
          </a:p>
          <a:p>
            <a:pPr algn="ctr">
              <a:spcBef>
                <a:spcPct val="50000"/>
              </a:spcBef>
            </a:pPr>
            <a:r>
              <a:rPr lang="en-US" altLang="en-US" sz="1400">
                <a:solidFill>
                  <a:srgbClr val="FFFF00"/>
                </a:solidFill>
              </a:rPr>
              <a:t>Rediseñar el proceso y medir continuamente los resultados</a:t>
            </a:r>
          </a:p>
          <a:p>
            <a:pPr algn="ctr">
              <a:spcBef>
                <a:spcPct val="50000"/>
              </a:spcBef>
            </a:pPr>
            <a:endParaRPr lang="en-US" altLang="en-US" sz="200">
              <a:solidFill>
                <a:srgbClr val="FFFF00"/>
              </a:solidFill>
            </a:endParaRPr>
          </a:p>
          <a:p>
            <a:pPr algn="ctr">
              <a:spcBef>
                <a:spcPct val="50000"/>
              </a:spcBef>
            </a:pPr>
            <a:endParaRPr lang="en-US" altLang="en-US" sz="200">
              <a:solidFill>
                <a:srgbClr val="FFFF00"/>
              </a:solidFill>
            </a:endParaRPr>
          </a:p>
        </p:txBody>
      </p:sp>
      <p:sp>
        <p:nvSpPr>
          <p:cNvPr id="400393" name="Text Box 9"/>
          <p:cNvSpPr txBox="1">
            <a:spLocks noChangeArrowheads="1"/>
          </p:cNvSpPr>
          <p:nvPr/>
        </p:nvSpPr>
        <p:spPr bwMode="auto">
          <a:xfrm>
            <a:off x="1219200" y="7254875"/>
            <a:ext cx="2286000" cy="1182688"/>
          </a:xfrm>
          <a:prstGeom prst="rect">
            <a:avLst/>
          </a:prstGeom>
          <a:solidFill>
            <a:srgbClr val="FF0000"/>
          </a:solidFill>
          <a:ln w="57150">
            <a:solidFill>
              <a:schemeClr val="tx1"/>
            </a:solidFill>
            <a:miter lim="800000"/>
            <a:headEnd/>
            <a:tailEnd/>
          </a:ln>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endParaRPr lang="en-US" altLang="en-US" sz="200" b="1">
              <a:solidFill>
                <a:srgbClr val="FFFF00"/>
              </a:solidFill>
            </a:endParaRPr>
          </a:p>
          <a:p>
            <a:pPr algn="ctr">
              <a:spcBef>
                <a:spcPct val="50000"/>
              </a:spcBef>
            </a:pPr>
            <a:r>
              <a:rPr lang="en-US" altLang="en-US" sz="1400">
                <a:solidFill>
                  <a:schemeClr val="bg1"/>
                </a:solidFill>
              </a:rPr>
              <a:t>No cambiar los valores principales que han hecho los negocios exitosos</a:t>
            </a:r>
            <a:endParaRPr lang="en-US" altLang="en-US" sz="200">
              <a:solidFill>
                <a:schemeClr val="bg1"/>
              </a:solidFill>
            </a:endParaRPr>
          </a:p>
          <a:p>
            <a:pPr algn="ctr">
              <a:spcBef>
                <a:spcPct val="50000"/>
              </a:spcBef>
            </a:pPr>
            <a:endParaRPr lang="en-US" altLang="en-US" sz="200">
              <a:solidFill>
                <a:schemeClr val="bg1"/>
              </a:solidFill>
            </a:endParaRPr>
          </a:p>
        </p:txBody>
      </p:sp>
      <p:sp>
        <p:nvSpPr>
          <p:cNvPr id="400394" name="Text Box 10"/>
          <p:cNvSpPr txBox="1">
            <a:spLocks noChangeArrowheads="1"/>
          </p:cNvSpPr>
          <p:nvPr/>
        </p:nvSpPr>
        <p:spPr bwMode="auto">
          <a:xfrm>
            <a:off x="3565525" y="4298950"/>
            <a:ext cx="60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FF00"/>
                </a:solidFill>
              </a:rPr>
              <a:t>Yes</a:t>
            </a:r>
          </a:p>
        </p:txBody>
      </p:sp>
      <p:sp>
        <p:nvSpPr>
          <p:cNvPr id="400395" name="Text Box 11"/>
          <p:cNvSpPr txBox="1">
            <a:spLocks noChangeArrowheads="1"/>
          </p:cNvSpPr>
          <p:nvPr/>
        </p:nvSpPr>
        <p:spPr bwMode="auto">
          <a:xfrm>
            <a:off x="2457450" y="4899025"/>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FF00"/>
                </a:solidFill>
              </a:rPr>
              <a:t>No</a:t>
            </a:r>
          </a:p>
        </p:txBody>
      </p:sp>
      <p:sp>
        <p:nvSpPr>
          <p:cNvPr id="594956" name="Line 12"/>
          <p:cNvSpPr>
            <a:spLocks noChangeShapeType="1"/>
          </p:cNvSpPr>
          <p:nvPr/>
        </p:nvSpPr>
        <p:spPr bwMode="auto">
          <a:xfrm>
            <a:off x="2343150" y="3216275"/>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4957" name="Line 13"/>
          <p:cNvSpPr>
            <a:spLocks noChangeShapeType="1"/>
          </p:cNvSpPr>
          <p:nvPr/>
        </p:nvSpPr>
        <p:spPr bwMode="auto">
          <a:xfrm>
            <a:off x="2352675" y="4968875"/>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4958" name="Line 14"/>
          <p:cNvSpPr>
            <a:spLocks noChangeShapeType="1"/>
          </p:cNvSpPr>
          <p:nvPr/>
        </p:nvSpPr>
        <p:spPr bwMode="auto">
          <a:xfrm>
            <a:off x="2362200" y="6769100"/>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4959" name="Line 15"/>
          <p:cNvSpPr>
            <a:spLocks noChangeShapeType="1"/>
          </p:cNvSpPr>
          <p:nvPr/>
        </p:nvSpPr>
        <p:spPr bwMode="auto">
          <a:xfrm>
            <a:off x="3609975" y="6064250"/>
            <a:ext cx="762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94960" name="Line 16"/>
          <p:cNvSpPr>
            <a:spLocks noChangeShapeType="1"/>
          </p:cNvSpPr>
          <p:nvPr/>
        </p:nvSpPr>
        <p:spPr bwMode="auto">
          <a:xfrm>
            <a:off x="3581400" y="4283075"/>
            <a:ext cx="762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00401" name="Text Box 17"/>
          <p:cNvSpPr txBox="1">
            <a:spLocks noChangeArrowheads="1"/>
          </p:cNvSpPr>
          <p:nvPr/>
        </p:nvSpPr>
        <p:spPr bwMode="auto">
          <a:xfrm>
            <a:off x="3486150" y="6143625"/>
            <a:ext cx="86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FF00"/>
                </a:solidFill>
              </a:rPr>
              <a:t>Proceso</a:t>
            </a:r>
          </a:p>
        </p:txBody>
      </p:sp>
      <p:sp>
        <p:nvSpPr>
          <p:cNvPr id="400402" name="Text Box 18"/>
          <p:cNvSpPr txBox="1">
            <a:spLocks noChangeArrowheads="1"/>
          </p:cNvSpPr>
          <p:nvPr/>
        </p:nvSpPr>
        <p:spPr bwMode="auto">
          <a:xfrm>
            <a:off x="2390775" y="6751638"/>
            <a:ext cx="625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FF00"/>
                </a:solidFill>
              </a:rPr>
              <a:t>Valor</a:t>
            </a:r>
          </a:p>
        </p:txBody>
      </p:sp>
      <p:sp>
        <p:nvSpPr>
          <p:cNvPr id="400403" name="AutoShape 19"/>
          <p:cNvSpPr>
            <a:spLocks noChangeArrowheads="1"/>
          </p:cNvSpPr>
          <p:nvPr/>
        </p:nvSpPr>
        <p:spPr bwMode="auto">
          <a:xfrm>
            <a:off x="3962400" y="7178675"/>
            <a:ext cx="2057400" cy="914400"/>
          </a:xfrm>
          <a:prstGeom prst="wedgeEllipseCallout">
            <a:avLst>
              <a:gd name="adj1" fmla="val -52315"/>
              <a:gd name="adj2" fmla="val 65454"/>
            </a:avLst>
          </a:prstGeom>
          <a:solidFill>
            <a:schemeClr val="tx1"/>
          </a:solidFill>
          <a:ln w="28575">
            <a:solidFill>
              <a:srgbClr val="FF0000"/>
            </a:solidFill>
            <a:miter lim="800000"/>
            <a:headEnd/>
            <a:tailEnd/>
          </a:ln>
        </p:spPr>
        <p:txBody>
          <a:bodyPr lIns="91353" tIns="45677" rIns="91353" bIns="45677"/>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b="1">
              <a:solidFill>
                <a:schemeClr val="bg1"/>
              </a:solidFill>
              <a:latin typeface="Times New Roman" panose="02020603050405020304" pitchFamily="18" charset="0"/>
            </a:endParaRPr>
          </a:p>
        </p:txBody>
      </p:sp>
      <p:sp>
        <p:nvSpPr>
          <p:cNvPr id="400404" name="Text Box 20"/>
          <p:cNvSpPr txBox="1">
            <a:spLocks noChangeArrowheads="1"/>
          </p:cNvSpPr>
          <p:nvPr/>
        </p:nvSpPr>
        <p:spPr bwMode="auto">
          <a:xfrm>
            <a:off x="4419600" y="7254875"/>
            <a:ext cx="184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b="1">
              <a:latin typeface="Times New Roman" panose="02020603050405020304" pitchFamily="18" charset="0"/>
            </a:endParaRPr>
          </a:p>
        </p:txBody>
      </p:sp>
      <p:sp>
        <p:nvSpPr>
          <p:cNvPr id="400405" name="Text Box 21"/>
          <p:cNvSpPr txBox="1">
            <a:spLocks noChangeArrowheads="1"/>
          </p:cNvSpPr>
          <p:nvPr/>
        </p:nvSpPr>
        <p:spPr bwMode="auto">
          <a:xfrm>
            <a:off x="3995738" y="7264400"/>
            <a:ext cx="20193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solidFill>
                  <a:schemeClr val="bg1"/>
                </a:solidFill>
                <a:latin typeface="Times New Roman" panose="02020603050405020304" pitchFamily="18" charset="0"/>
              </a:rPr>
              <a:t>Cambiar valores establecidos puede tener consecuencias devastadoras</a:t>
            </a:r>
          </a:p>
        </p:txBody>
      </p:sp>
      <p:sp>
        <p:nvSpPr>
          <p:cNvPr id="400406" name="Text Box 22"/>
          <p:cNvSpPr txBox="1">
            <a:spLocks noChangeArrowheads="1"/>
          </p:cNvSpPr>
          <p:nvPr/>
        </p:nvSpPr>
        <p:spPr bwMode="auto">
          <a:xfrm>
            <a:off x="0" y="8583613"/>
            <a:ext cx="7315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3" tIns="45677" rIns="91353" bIns="45677">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Times New Roman" panose="02020603050405020304" pitchFamily="18" charset="0"/>
              </a:rPr>
              <a:t>¡Sin cambio no habrá cumplimiento de la visión o el sueño.  Pero los valores que                    son exitosamente construidos en los negocios no deben ser cambiados raramente!</a:t>
            </a:r>
          </a:p>
          <a:p>
            <a:pPr algn="ctr"/>
            <a:endParaRPr lang="en-US" altLang="en-US" sz="800" b="1">
              <a:solidFill>
                <a:schemeClr val="bg1"/>
              </a:solidFill>
              <a:latin typeface="Times New Roman" panose="02020603050405020304" pitchFamily="18" charset="0"/>
            </a:endParaRPr>
          </a:p>
        </p:txBody>
      </p:sp>
    </p:spTree>
  </p:cSld>
  <p:clrMapOvr>
    <a:masterClrMapping/>
  </p:clrMapOvr>
  <p:transition spd="slow">
    <p:checke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533400" y="7940675"/>
            <a:ext cx="2209800" cy="1311275"/>
          </a:xfrm>
          <a:prstGeom prst="rect">
            <a:avLst/>
          </a:prstGeom>
          <a:solidFill>
            <a:schemeClr val="accent2"/>
          </a:solidFill>
          <a:ln w="57150">
            <a:solidFill>
              <a:schemeClr val="tx1"/>
            </a:solidFill>
            <a:miter lim="800000"/>
            <a:headEnd/>
            <a:tailEnd/>
          </a:ln>
        </p:spPr>
        <p:txBody>
          <a:bodyPr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800" b="1">
              <a:solidFill>
                <a:schemeClr val="accent2"/>
              </a:solidFill>
            </a:endParaRPr>
          </a:p>
          <a:p>
            <a:pPr algn="ctr">
              <a:spcBef>
                <a:spcPct val="50000"/>
              </a:spcBef>
            </a:pPr>
            <a:r>
              <a:rPr lang="en-US" altLang="en-US" sz="1600" b="1">
                <a:solidFill>
                  <a:schemeClr val="bg1"/>
                </a:solidFill>
              </a:rPr>
              <a:t>Define Dónde Estás Actualmente</a:t>
            </a:r>
          </a:p>
          <a:p>
            <a:pPr>
              <a:spcBef>
                <a:spcPct val="50000"/>
              </a:spcBef>
            </a:pPr>
            <a:endParaRPr lang="en-US" altLang="en-US" sz="800" b="1">
              <a:solidFill>
                <a:schemeClr val="accent2"/>
              </a:solidFill>
            </a:endParaRPr>
          </a:p>
        </p:txBody>
      </p:sp>
      <p:sp>
        <p:nvSpPr>
          <p:cNvPr id="402435" name="Text Box 3"/>
          <p:cNvSpPr txBox="1">
            <a:spLocks noChangeArrowheads="1"/>
          </p:cNvSpPr>
          <p:nvPr/>
        </p:nvSpPr>
        <p:spPr bwMode="auto">
          <a:xfrm>
            <a:off x="4953000" y="244475"/>
            <a:ext cx="2209800" cy="1066800"/>
          </a:xfrm>
          <a:prstGeom prst="rect">
            <a:avLst/>
          </a:prstGeom>
          <a:solidFill>
            <a:srgbClr val="FF0000"/>
          </a:solidFill>
          <a:ln w="57150">
            <a:solidFill>
              <a:schemeClr val="tx1"/>
            </a:solidFill>
            <a:miter lim="800000"/>
            <a:headEnd/>
            <a:tailEnd/>
          </a:ln>
        </p:spPr>
        <p:txBody>
          <a:bodyPr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800" b="1">
              <a:solidFill>
                <a:schemeClr val="accent2"/>
              </a:solidFill>
            </a:endParaRPr>
          </a:p>
          <a:p>
            <a:pPr algn="ctr">
              <a:spcBef>
                <a:spcPct val="50000"/>
              </a:spcBef>
            </a:pPr>
            <a:r>
              <a:rPr lang="en-US" altLang="en-US" sz="1600" b="1">
                <a:solidFill>
                  <a:srgbClr val="FFFF00"/>
                </a:solidFill>
              </a:rPr>
              <a:t>Definir Dónde Queremos Estar</a:t>
            </a:r>
          </a:p>
          <a:p>
            <a:pPr>
              <a:spcBef>
                <a:spcPct val="50000"/>
              </a:spcBef>
            </a:pPr>
            <a:endParaRPr lang="en-US" altLang="en-US" sz="800" b="1">
              <a:solidFill>
                <a:srgbClr val="FFFF00"/>
              </a:solidFill>
            </a:endParaRPr>
          </a:p>
        </p:txBody>
      </p:sp>
      <p:sp>
        <p:nvSpPr>
          <p:cNvPr id="1313796" name="Line 4"/>
          <p:cNvSpPr>
            <a:spLocks noChangeShapeType="1"/>
          </p:cNvSpPr>
          <p:nvPr/>
        </p:nvSpPr>
        <p:spPr bwMode="auto">
          <a:xfrm flipV="1">
            <a:off x="1882775" y="1463675"/>
            <a:ext cx="4060825" cy="6248400"/>
          </a:xfrm>
          <a:prstGeom prst="line">
            <a:avLst/>
          </a:prstGeom>
          <a:noFill/>
          <a:ln w="5715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02437" name="Text Box 5"/>
          <p:cNvSpPr txBox="1">
            <a:spLocks noChangeArrowheads="1"/>
          </p:cNvSpPr>
          <p:nvPr/>
        </p:nvSpPr>
        <p:spPr bwMode="auto">
          <a:xfrm>
            <a:off x="457200" y="7483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1.</a:t>
            </a:r>
          </a:p>
        </p:txBody>
      </p:sp>
      <p:sp>
        <p:nvSpPr>
          <p:cNvPr id="402438" name="Text Box 6"/>
          <p:cNvSpPr txBox="1">
            <a:spLocks noChangeArrowheads="1"/>
          </p:cNvSpPr>
          <p:nvPr/>
        </p:nvSpPr>
        <p:spPr bwMode="auto">
          <a:xfrm>
            <a:off x="2286000" y="4740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3.</a:t>
            </a:r>
          </a:p>
        </p:txBody>
      </p:sp>
      <p:sp>
        <p:nvSpPr>
          <p:cNvPr id="402439" name="Text Box 7"/>
          <p:cNvSpPr txBox="1">
            <a:spLocks noChangeArrowheads="1"/>
          </p:cNvSpPr>
          <p:nvPr/>
        </p:nvSpPr>
        <p:spPr bwMode="auto">
          <a:xfrm>
            <a:off x="5073650" y="131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2.</a:t>
            </a:r>
          </a:p>
        </p:txBody>
      </p:sp>
      <p:sp>
        <p:nvSpPr>
          <p:cNvPr id="402440" name="Text Box 8"/>
          <p:cNvSpPr txBox="1">
            <a:spLocks noChangeArrowheads="1"/>
          </p:cNvSpPr>
          <p:nvPr/>
        </p:nvSpPr>
        <p:spPr bwMode="auto">
          <a:xfrm>
            <a:off x="73025" y="4818063"/>
            <a:ext cx="2200275" cy="1703387"/>
          </a:xfrm>
          <a:prstGeom prst="rect">
            <a:avLst/>
          </a:prstGeom>
          <a:solidFill>
            <a:srgbClr val="006600"/>
          </a:solidFill>
          <a:ln w="57150">
            <a:solidFill>
              <a:schemeClr val="tx1"/>
            </a:solidFill>
            <a:miter lim="800000"/>
            <a:headEnd/>
            <a:tailEnd/>
          </a:ln>
        </p:spPr>
        <p:txBody>
          <a:bodyPr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Rediseño del Proceso</a:t>
            </a:r>
          </a:p>
          <a:p>
            <a:pPr algn="ctr"/>
            <a:r>
              <a:rPr lang="en-US" altLang="en-US" sz="1200">
                <a:solidFill>
                  <a:schemeClr val="bg1"/>
                </a:solidFill>
              </a:rPr>
              <a:t>Cambios mayores se requieren para una mayor participación</a:t>
            </a:r>
          </a:p>
          <a:p>
            <a:pPr algn="ctr"/>
            <a:endParaRPr lang="en-US" altLang="en-US" sz="400">
              <a:solidFill>
                <a:schemeClr val="bg1"/>
              </a:solidFill>
            </a:endParaRPr>
          </a:p>
          <a:p>
            <a:pPr algn="ctr"/>
            <a:r>
              <a:rPr lang="en-US" altLang="en-US" sz="1000">
                <a:solidFill>
                  <a:schemeClr val="bg1"/>
                </a:solidFill>
              </a:rPr>
              <a:t>Retener los viejos valores mientras adquirimos nuevos métodos</a:t>
            </a:r>
          </a:p>
        </p:txBody>
      </p:sp>
      <p:sp>
        <p:nvSpPr>
          <p:cNvPr id="402441" name="Text Box 9"/>
          <p:cNvSpPr txBox="1">
            <a:spLocks noChangeArrowheads="1"/>
          </p:cNvSpPr>
          <p:nvPr/>
        </p:nvSpPr>
        <p:spPr bwMode="auto">
          <a:xfrm rot="-3393047">
            <a:off x="881062" y="4532313"/>
            <a:ext cx="547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latin typeface="Rockwell Extra Bold" panose="02060903040505020403" pitchFamily="18" charset="0"/>
              </a:rPr>
              <a:t>Desarrollo e implementación que se incrementan</a:t>
            </a:r>
          </a:p>
        </p:txBody>
      </p:sp>
      <p:sp>
        <p:nvSpPr>
          <p:cNvPr id="402442" name="AutoShape 10"/>
          <p:cNvSpPr>
            <a:spLocks noChangeArrowheads="1"/>
          </p:cNvSpPr>
          <p:nvPr/>
        </p:nvSpPr>
        <p:spPr bwMode="auto">
          <a:xfrm>
            <a:off x="3505200" y="7370763"/>
            <a:ext cx="3648075" cy="1865312"/>
          </a:xfrm>
          <a:prstGeom prst="wedgeEllipseCallout">
            <a:avLst>
              <a:gd name="adj1" fmla="val -46194"/>
              <a:gd name="adj2" fmla="val 52875"/>
            </a:avLst>
          </a:prstGeom>
          <a:solidFill>
            <a:schemeClr val="accent2"/>
          </a:solidFill>
          <a:ln w="38100">
            <a:solidFill>
              <a:schemeClr val="tx1"/>
            </a:solidFill>
            <a:miter lim="800000"/>
            <a:headEnd/>
            <a:tailEnd/>
          </a:ln>
        </p:spPr>
        <p:txBody>
          <a:bodyPr lIns="91366" tIns="45683" rIns="91366" bIns="45683"/>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latin typeface="Times New Roman" panose="02020603050405020304" pitchFamily="18" charset="0"/>
              </a:rPr>
              <a:t>                </a:t>
            </a:r>
            <a:endParaRPr lang="en-US" altLang="en-US" sz="1200" b="1">
              <a:solidFill>
                <a:schemeClr val="bg1"/>
              </a:solidFill>
              <a:latin typeface="Times New Roman" panose="02020603050405020304" pitchFamily="18" charset="0"/>
            </a:endParaRPr>
          </a:p>
        </p:txBody>
      </p:sp>
      <p:sp>
        <p:nvSpPr>
          <p:cNvPr id="402443" name="Text Box 11"/>
          <p:cNvSpPr txBox="1">
            <a:spLocks noChangeArrowheads="1"/>
          </p:cNvSpPr>
          <p:nvPr/>
        </p:nvSpPr>
        <p:spPr bwMode="auto">
          <a:xfrm>
            <a:off x="4325938" y="7153275"/>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402444" name="AutoShape 12"/>
          <p:cNvSpPr>
            <a:spLocks noChangeArrowheads="1"/>
          </p:cNvSpPr>
          <p:nvPr/>
        </p:nvSpPr>
        <p:spPr bwMode="auto">
          <a:xfrm>
            <a:off x="762000" y="1009650"/>
            <a:ext cx="3200400" cy="1901825"/>
          </a:xfrm>
          <a:prstGeom prst="wedgeEllipseCallout">
            <a:avLst>
              <a:gd name="adj1" fmla="val 69644"/>
              <a:gd name="adj2" fmla="val -29440"/>
            </a:avLst>
          </a:prstGeom>
          <a:solidFill>
            <a:srgbClr val="FF0000"/>
          </a:solidFill>
          <a:ln w="38100">
            <a:solidFill>
              <a:schemeClr val="tx1"/>
            </a:solidFill>
            <a:miter lim="800000"/>
            <a:headEnd/>
            <a:tailEnd/>
          </a:ln>
        </p:spPr>
        <p:txBody>
          <a:bodyPr lIns="91366" tIns="45683" rIns="91366" bIns="45683"/>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chemeClr val="bg1"/>
              </a:solidFill>
              <a:latin typeface="Rockwell Extra Bold" panose="02060903040505020403" pitchFamily="18" charset="0"/>
            </a:endParaRPr>
          </a:p>
        </p:txBody>
      </p:sp>
      <p:sp>
        <p:nvSpPr>
          <p:cNvPr id="402445" name="AutoShape 14"/>
          <p:cNvSpPr>
            <a:spLocks noChangeArrowheads="1"/>
          </p:cNvSpPr>
          <p:nvPr/>
        </p:nvSpPr>
        <p:spPr bwMode="auto">
          <a:xfrm>
            <a:off x="4191000" y="3990975"/>
            <a:ext cx="3048000" cy="3263900"/>
          </a:xfrm>
          <a:prstGeom prst="wedgeRoundRectCallout">
            <a:avLst>
              <a:gd name="adj1" fmla="val -68125"/>
              <a:gd name="adj2" fmla="val 14412"/>
              <a:gd name="adj3" fmla="val 16667"/>
            </a:avLst>
          </a:prstGeom>
          <a:solidFill>
            <a:srgbClr val="006600"/>
          </a:solidFill>
          <a:ln w="57150">
            <a:solidFill>
              <a:schemeClr val="tx1"/>
            </a:solidFill>
            <a:miter lim="800000"/>
            <a:headEnd/>
            <a:tailEnd/>
          </a:ln>
        </p:spPr>
        <p:txBody>
          <a:bodyPr lIns="91366" tIns="45683" rIns="91366" bIns="45683"/>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latin typeface="Rockwell Extra Bold" panose="02060903040505020403" pitchFamily="18" charset="0"/>
            </a:endParaRPr>
          </a:p>
        </p:txBody>
      </p:sp>
      <p:sp>
        <p:nvSpPr>
          <p:cNvPr id="402446" name="Text Box 15"/>
          <p:cNvSpPr txBox="1">
            <a:spLocks noChangeArrowheads="1"/>
          </p:cNvSpPr>
          <p:nvPr/>
        </p:nvSpPr>
        <p:spPr bwMode="auto">
          <a:xfrm>
            <a:off x="3983038" y="4191000"/>
            <a:ext cx="3170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marL="277813">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500" b="1">
                <a:solidFill>
                  <a:schemeClr val="bg1"/>
                </a:solidFill>
                <a:latin typeface="Times New Roman" panose="02020603050405020304" pitchFamily="18" charset="0"/>
              </a:rPr>
              <a:t>Identificar el riesgo de manejar o evitar:</a:t>
            </a:r>
          </a:p>
        </p:txBody>
      </p:sp>
      <p:sp>
        <p:nvSpPr>
          <p:cNvPr id="402447" name="Text Box 16"/>
          <p:cNvSpPr txBox="1">
            <a:spLocks noChangeArrowheads="1"/>
          </p:cNvSpPr>
          <p:nvPr/>
        </p:nvSpPr>
        <p:spPr bwMode="auto">
          <a:xfrm>
            <a:off x="3473450" y="5502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4.</a:t>
            </a:r>
          </a:p>
        </p:txBody>
      </p:sp>
      <p:sp>
        <p:nvSpPr>
          <p:cNvPr id="402448" name="Text Box 17"/>
          <p:cNvSpPr txBox="1">
            <a:spLocks noChangeArrowheads="1"/>
          </p:cNvSpPr>
          <p:nvPr/>
        </p:nvSpPr>
        <p:spPr bwMode="auto">
          <a:xfrm>
            <a:off x="309563" y="3063875"/>
            <a:ext cx="4160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rPr>
              <a:t>Fuerzas Que Nos Mueven:</a:t>
            </a:r>
          </a:p>
        </p:txBody>
      </p:sp>
      <p:sp>
        <p:nvSpPr>
          <p:cNvPr id="402449" name="AutoShape 18"/>
          <p:cNvSpPr>
            <a:spLocks/>
          </p:cNvSpPr>
          <p:nvPr/>
        </p:nvSpPr>
        <p:spPr bwMode="auto">
          <a:xfrm>
            <a:off x="76200" y="3063875"/>
            <a:ext cx="188913" cy="1295400"/>
          </a:xfrm>
          <a:prstGeom prst="leftBrace">
            <a:avLst>
              <a:gd name="adj1" fmla="val 5714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1313811" name="Line 19"/>
          <p:cNvSpPr>
            <a:spLocks noChangeShapeType="1"/>
          </p:cNvSpPr>
          <p:nvPr/>
        </p:nvSpPr>
        <p:spPr bwMode="auto">
          <a:xfrm flipV="1">
            <a:off x="304800" y="2606675"/>
            <a:ext cx="685800" cy="396875"/>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13812" name="Line 20"/>
          <p:cNvSpPr>
            <a:spLocks noChangeShapeType="1"/>
          </p:cNvSpPr>
          <p:nvPr/>
        </p:nvSpPr>
        <p:spPr bwMode="auto">
          <a:xfrm>
            <a:off x="304800" y="4435475"/>
            <a:ext cx="666750" cy="3048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02452" name="Text Box 21"/>
          <p:cNvSpPr txBox="1">
            <a:spLocks noChangeArrowheads="1"/>
          </p:cNvSpPr>
          <p:nvPr/>
        </p:nvSpPr>
        <p:spPr bwMode="auto">
          <a:xfrm>
            <a:off x="66675" y="101600"/>
            <a:ext cx="4962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latin typeface="Rockwell Extra Bold" panose="02060903040505020403" pitchFamily="18" charset="0"/>
              </a:rPr>
              <a:t>REDISEÑANDO LA ORAGANIZACIÓN Y LOS PROCESOS PARA LOS DOS BRAZOS DE LA IGLESIA:</a:t>
            </a:r>
          </a:p>
          <a:p>
            <a:r>
              <a:rPr lang="en-US" altLang="en-US" sz="1200" b="1">
                <a:latin typeface="Rockwell Extra Bold" panose="02060903040505020403" pitchFamily="18" charset="0"/>
              </a:rPr>
              <a:t>   -  MINISTERIO DE ORACIÓN</a:t>
            </a:r>
          </a:p>
          <a:p>
            <a:r>
              <a:rPr lang="en-US" altLang="en-US" sz="1200" b="1">
                <a:latin typeface="Rockwell Extra Bold" panose="02060903040505020403" pitchFamily="18" charset="0"/>
              </a:rPr>
              <a:t>   -  MINISTERIO DE COMPASIÓN Y CUIDADOS</a:t>
            </a:r>
          </a:p>
        </p:txBody>
      </p:sp>
      <p:sp>
        <p:nvSpPr>
          <p:cNvPr id="402453" name="Text Box 22"/>
          <p:cNvSpPr txBox="1">
            <a:spLocks noChangeArrowheads="1"/>
          </p:cNvSpPr>
          <p:nvPr/>
        </p:nvSpPr>
        <p:spPr bwMode="auto">
          <a:xfrm>
            <a:off x="4175125" y="7596188"/>
            <a:ext cx="2301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b="1">
              <a:latin typeface="Times New Roman" panose="02020603050405020304" pitchFamily="18" charset="0"/>
            </a:endParaRPr>
          </a:p>
        </p:txBody>
      </p:sp>
    </p:spTree>
  </p:cSld>
  <p:clrMapOvr>
    <a:masterClrMapping/>
  </p:clrMapOvr>
  <p:transition spd="slow">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81000" y="2895600"/>
            <a:ext cx="2819400" cy="1600200"/>
          </a:xfrm>
          <a:prstGeom prst="rightArrow">
            <a:avLst>
              <a:gd name="adj1" fmla="val 50000"/>
              <a:gd name="adj2" fmla="val 44048"/>
            </a:avLst>
          </a:prstGeom>
          <a:solidFill>
            <a:schemeClr val="accent2"/>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200">
              <a:solidFill>
                <a:schemeClr val="bg1"/>
              </a:solidFill>
            </a:endParaRPr>
          </a:p>
          <a:p>
            <a:r>
              <a:rPr lang="en-US" altLang="en-US" sz="1200">
                <a:solidFill>
                  <a:schemeClr val="bg1"/>
                </a:solidFill>
              </a:rPr>
              <a:t>RELACIÓN CON DIOS</a:t>
            </a:r>
          </a:p>
          <a:p>
            <a:r>
              <a:rPr lang="en-US" altLang="en-US" sz="1200">
                <a:solidFill>
                  <a:schemeClr val="bg1"/>
                </a:solidFill>
              </a:rPr>
              <a:t> </a:t>
            </a:r>
          </a:p>
        </p:txBody>
      </p:sp>
      <p:sp>
        <p:nvSpPr>
          <p:cNvPr id="54275" name="AutoShape 3"/>
          <p:cNvSpPr>
            <a:spLocks noChangeArrowheads="1"/>
          </p:cNvSpPr>
          <p:nvPr/>
        </p:nvSpPr>
        <p:spPr bwMode="auto">
          <a:xfrm>
            <a:off x="3733800" y="5257800"/>
            <a:ext cx="3505200" cy="1905000"/>
          </a:xfrm>
          <a:prstGeom prst="rightArrow">
            <a:avLst>
              <a:gd name="adj1" fmla="val 50000"/>
              <a:gd name="adj2" fmla="val 46000"/>
            </a:avLst>
          </a:prstGeom>
          <a:solidFill>
            <a:srgbClr val="CC00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endParaRPr>
          </a:p>
          <a:p>
            <a:r>
              <a:rPr lang="en-US" altLang="en-US" sz="1200">
                <a:solidFill>
                  <a:schemeClr val="bg1"/>
                </a:solidFill>
              </a:rPr>
              <a:t>   </a:t>
            </a:r>
          </a:p>
          <a:p>
            <a:r>
              <a:rPr lang="en-US" altLang="en-US" sz="1200">
                <a:solidFill>
                  <a:schemeClr val="bg1"/>
                </a:solidFill>
              </a:rPr>
              <a:t>- RELACIÓN CON EL HOMBRE</a:t>
            </a:r>
          </a:p>
          <a:p>
            <a:r>
              <a:rPr lang="en-US" altLang="en-US" sz="1200">
                <a:solidFill>
                  <a:schemeClr val="bg1"/>
                </a:solidFill>
              </a:rPr>
              <a:t>       - FLUJO A TRAVÉS</a:t>
            </a:r>
          </a:p>
          <a:p>
            <a:r>
              <a:rPr lang="en-US" altLang="en-US" sz="1200">
                <a:solidFill>
                  <a:schemeClr val="bg1"/>
                </a:solidFill>
              </a:rPr>
              <a:t>       - MINISTRAR LAS NECESIDADES</a:t>
            </a:r>
            <a:endParaRPr lang="en-US" altLang="en-US" sz="400">
              <a:solidFill>
                <a:schemeClr val="bg1"/>
              </a:solidFill>
            </a:endParaRPr>
          </a:p>
          <a:p>
            <a:r>
              <a:rPr lang="en-US" altLang="en-US" sz="1200">
                <a:solidFill>
                  <a:schemeClr val="bg1"/>
                </a:solidFill>
              </a:rPr>
              <a:t>- PODER SOBRE SATANÁS</a:t>
            </a:r>
          </a:p>
          <a:p>
            <a:endParaRPr lang="en-US" altLang="en-US" sz="1200">
              <a:solidFill>
                <a:schemeClr val="bg1"/>
              </a:solidFill>
            </a:endParaRPr>
          </a:p>
        </p:txBody>
      </p:sp>
      <p:sp>
        <p:nvSpPr>
          <p:cNvPr id="521220" name="Line 4"/>
          <p:cNvSpPr>
            <a:spLocks noChangeShapeType="1"/>
          </p:cNvSpPr>
          <p:nvPr/>
        </p:nvSpPr>
        <p:spPr bwMode="auto">
          <a:xfrm>
            <a:off x="3429000" y="762000"/>
            <a:ext cx="0" cy="7848600"/>
          </a:xfrm>
          <a:prstGeom prst="line">
            <a:avLst/>
          </a:prstGeom>
          <a:noFill/>
          <a:ln w="38100">
            <a:solidFill>
              <a:srgbClr val="CC0000"/>
            </a:solidFill>
            <a:prstDash val="lg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4277" name="Text Box 5"/>
          <p:cNvSpPr txBox="1">
            <a:spLocks noChangeArrowheads="1"/>
          </p:cNvSpPr>
          <p:nvPr/>
        </p:nvSpPr>
        <p:spPr bwMode="auto">
          <a:xfrm>
            <a:off x="482600" y="4730750"/>
            <a:ext cx="647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CC0000"/>
                </a:solidFill>
              </a:rPr>
              <a:t>                       CRECIMEINTO ESPIRITUAL </a:t>
            </a:r>
          </a:p>
        </p:txBody>
      </p:sp>
      <p:sp>
        <p:nvSpPr>
          <p:cNvPr id="521222" name="Line 6"/>
          <p:cNvSpPr>
            <a:spLocks noChangeShapeType="1"/>
          </p:cNvSpPr>
          <p:nvPr/>
        </p:nvSpPr>
        <p:spPr bwMode="auto">
          <a:xfrm>
            <a:off x="304800" y="5054600"/>
            <a:ext cx="6858000" cy="0"/>
          </a:xfrm>
          <a:prstGeom prst="line">
            <a:avLst/>
          </a:prstGeom>
          <a:noFill/>
          <a:ln w="76200">
            <a:solidFill>
              <a:srgbClr val="CC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279" name="Text Box 7"/>
          <p:cNvSpPr txBox="1">
            <a:spLocks noChangeArrowheads="1"/>
          </p:cNvSpPr>
          <p:nvPr/>
        </p:nvSpPr>
        <p:spPr bwMode="auto">
          <a:xfrm>
            <a:off x="1339850" y="6834188"/>
            <a:ext cx="1555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1200">
                <a:solidFill>
                  <a:schemeClr val="accent2"/>
                </a:solidFill>
              </a:rPr>
              <a:t> CONTENEDOR  </a:t>
            </a:r>
          </a:p>
          <a:p>
            <a:endParaRPr lang="en-US" altLang="en-US">
              <a:solidFill>
                <a:schemeClr val="accent2"/>
              </a:solidFill>
            </a:endParaRPr>
          </a:p>
          <a:p>
            <a:pPr>
              <a:buFontTx/>
              <a:buChar char="•"/>
            </a:pPr>
            <a:r>
              <a:rPr lang="en-US" altLang="en-US" sz="1200">
                <a:solidFill>
                  <a:schemeClr val="accent2"/>
                </a:solidFill>
              </a:rPr>
              <a:t> TANQUE </a:t>
            </a:r>
          </a:p>
          <a:p>
            <a:endParaRPr lang="en-US" altLang="en-US">
              <a:solidFill>
                <a:schemeClr val="accent2"/>
              </a:solidFill>
            </a:endParaRPr>
          </a:p>
          <a:p>
            <a:pPr>
              <a:buFontTx/>
              <a:buChar char="•"/>
            </a:pPr>
            <a:r>
              <a:rPr lang="en-US" altLang="en-US" sz="1200">
                <a:solidFill>
                  <a:schemeClr val="accent2"/>
                </a:solidFill>
              </a:rPr>
              <a:t> RESERVA</a:t>
            </a:r>
            <a:r>
              <a:rPr lang="en-US" altLang="en-US" sz="1200"/>
              <a:t>   </a:t>
            </a:r>
          </a:p>
        </p:txBody>
      </p:sp>
      <p:sp>
        <p:nvSpPr>
          <p:cNvPr id="54280" name="Text Box 8"/>
          <p:cNvSpPr txBox="1">
            <a:spLocks noChangeArrowheads="1"/>
          </p:cNvSpPr>
          <p:nvPr/>
        </p:nvSpPr>
        <p:spPr bwMode="auto">
          <a:xfrm>
            <a:off x="4114800" y="6821488"/>
            <a:ext cx="1438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Char char="•"/>
            </a:pPr>
            <a:r>
              <a:rPr lang="en-US" altLang="en-US" sz="1200">
                <a:solidFill>
                  <a:srgbClr val="CC0000"/>
                </a:solidFill>
              </a:rPr>
              <a:t> CONDUCTO   </a:t>
            </a:r>
          </a:p>
          <a:p>
            <a:endParaRPr lang="en-US" altLang="en-US">
              <a:solidFill>
                <a:srgbClr val="CC0000"/>
              </a:solidFill>
            </a:endParaRPr>
          </a:p>
          <a:p>
            <a:pPr>
              <a:buFontTx/>
              <a:buChar char="•"/>
            </a:pPr>
            <a:r>
              <a:rPr lang="en-US" altLang="en-US" sz="1200">
                <a:solidFill>
                  <a:srgbClr val="CC0000"/>
                </a:solidFill>
              </a:rPr>
              <a:t> TUBERÍA</a:t>
            </a:r>
          </a:p>
          <a:p>
            <a:endParaRPr lang="en-US" altLang="en-US">
              <a:solidFill>
                <a:srgbClr val="CC0000"/>
              </a:solidFill>
            </a:endParaRPr>
          </a:p>
          <a:p>
            <a:pPr>
              <a:buFontTx/>
              <a:buChar char="•"/>
            </a:pPr>
            <a:r>
              <a:rPr lang="en-US" altLang="en-US" sz="1200">
                <a:solidFill>
                  <a:srgbClr val="CC0000"/>
                </a:solidFill>
              </a:rPr>
              <a:t> RÍO</a:t>
            </a:r>
          </a:p>
        </p:txBody>
      </p:sp>
      <p:sp>
        <p:nvSpPr>
          <p:cNvPr id="54281" name="Text Box 9"/>
          <p:cNvSpPr txBox="1">
            <a:spLocks noChangeArrowheads="1"/>
          </p:cNvSpPr>
          <p:nvPr/>
        </p:nvSpPr>
        <p:spPr bwMode="auto">
          <a:xfrm>
            <a:off x="609600" y="60325"/>
            <a:ext cx="5745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solidFill>
                  <a:srgbClr val="008000"/>
                </a:solidFill>
              </a:rPr>
              <a:t>Dios Creo al Hombre por Dos Propositos</a:t>
            </a:r>
          </a:p>
        </p:txBody>
      </p:sp>
      <p:sp>
        <p:nvSpPr>
          <p:cNvPr id="54282" name="Text Box 10"/>
          <p:cNvSpPr txBox="1">
            <a:spLocks noChangeArrowheads="1"/>
          </p:cNvSpPr>
          <p:nvPr/>
        </p:nvSpPr>
        <p:spPr bwMode="auto">
          <a:xfrm>
            <a:off x="304800" y="850900"/>
            <a:ext cx="2743200" cy="1803400"/>
          </a:xfrm>
          <a:prstGeom prst="rect">
            <a:avLst/>
          </a:prstGeom>
          <a:solidFill>
            <a:schemeClr val="accent2"/>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RELACIÓN</a:t>
            </a:r>
          </a:p>
          <a:p>
            <a:endParaRPr lang="en-US" altLang="en-US" sz="400">
              <a:solidFill>
                <a:schemeClr val="bg1"/>
              </a:solidFill>
            </a:endParaRPr>
          </a:p>
          <a:p>
            <a:endParaRPr lang="en-US" altLang="en-US" sz="400">
              <a:solidFill>
                <a:schemeClr val="bg1"/>
              </a:solidFill>
            </a:endParaRPr>
          </a:p>
          <a:p>
            <a:r>
              <a:rPr lang="en-US" altLang="en-US" sz="1200">
                <a:solidFill>
                  <a:schemeClr val="bg1"/>
                </a:solidFill>
              </a:rPr>
              <a:t>  - DIOS FLUYE A NOSOTROS.  </a:t>
            </a:r>
          </a:p>
          <a:p>
            <a:r>
              <a:rPr lang="en-US" altLang="en-US" sz="1200">
                <a:solidFill>
                  <a:schemeClr val="bg1"/>
                </a:solidFill>
              </a:rPr>
              <a:t>  - LO QUE DIOS HACE POR  </a:t>
            </a:r>
          </a:p>
          <a:p>
            <a:r>
              <a:rPr lang="en-US" altLang="en-US" sz="1200">
                <a:solidFill>
                  <a:schemeClr val="bg1"/>
                </a:solidFill>
              </a:rPr>
              <a:t>    NOSOTROS Y A NOSOTROS</a:t>
            </a:r>
            <a:endParaRPr lang="en-US" altLang="en-US">
              <a:solidFill>
                <a:schemeClr val="bg1"/>
              </a:solidFill>
            </a:endParaRPr>
          </a:p>
          <a:p>
            <a:r>
              <a:rPr lang="en-US" altLang="en-US" sz="1200">
                <a:solidFill>
                  <a:schemeClr val="bg1"/>
                </a:solidFill>
              </a:rPr>
              <a:t>  - LA RESPUESTA DEL </a:t>
            </a:r>
          </a:p>
          <a:p>
            <a:r>
              <a:rPr lang="en-US" altLang="en-US" sz="1200">
                <a:solidFill>
                  <a:schemeClr val="bg1"/>
                </a:solidFill>
              </a:rPr>
              <a:t>    HOMBRE CON SU AMOR, </a:t>
            </a:r>
          </a:p>
          <a:p>
            <a:r>
              <a:rPr lang="en-US" altLang="en-US" sz="1200">
                <a:solidFill>
                  <a:schemeClr val="bg1"/>
                </a:solidFill>
              </a:rPr>
              <a:t>    CONFIANZA Y COMUNIÓN </a:t>
            </a:r>
          </a:p>
          <a:p>
            <a:r>
              <a:rPr lang="en-US" altLang="en-US" sz="1200">
                <a:solidFill>
                  <a:schemeClr val="bg1"/>
                </a:solidFill>
              </a:rPr>
              <a:t>    CON DIOS</a:t>
            </a:r>
            <a:endParaRPr lang="en-US" altLang="en-US" sz="800">
              <a:solidFill>
                <a:schemeClr val="bg1"/>
              </a:solidFill>
            </a:endParaRPr>
          </a:p>
        </p:txBody>
      </p:sp>
      <p:sp>
        <p:nvSpPr>
          <p:cNvPr id="54283" name="Text Box 11"/>
          <p:cNvSpPr txBox="1">
            <a:spLocks noChangeArrowheads="1"/>
          </p:cNvSpPr>
          <p:nvPr/>
        </p:nvSpPr>
        <p:spPr bwMode="auto">
          <a:xfrm>
            <a:off x="3886200" y="774700"/>
            <a:ext cx="3048000" cy="2289175"/>
          </a:xfrm>
          <a:prstGeom prst="rect">
            <a:avLst/>
          </a:prstGeom>
          <a:solidFill>
            <a:srgbClr val="CC00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bg1"/>
                </a:solidFill>
              </a:rPr>
              <a:t>            </a:t>
            </a:r>
            <a:r>
              <a:rPr lang="en-US" altLang="en-US" sz="1800">
                <a:solidFill>
                  <a:schemeClr val="bg1"/>
                </a:solidFill>
              </a:rPr>
              <a:t>DOMINIO</a:t>
            </a:r>
          </a:p>
          <a:p>
            <a:endParaRPr lang="en-US" altLang="en-US" sz="400">
              <a:solidFill>
                <a:schemeClr val="bg1"/>
              </a:solidFill>
            </a:endParaRPr>
          </a:p>
          <a:p>
            <a:endParaRPr lang="en-US" altLang="en-US" sz="400">
              <a:solidFill>
                <a:schemeClr val="bg1"/>
              </a:solidFill>
            </a:endParaRPr>
          </a:p>
          <a:p>
            <a:r>
              <a:rPr lang="en-US" altLang="en-US" sz="1200">
                <a:solidFill>
                  <a:schemeClr val="bg1"/>
                </a:solidFill>
              </a:rPr>
              <a:t> - DIOS FLUYE A TRAVÉS DE </a:t>
            </a:r>
          </a:p>
          <a:p>
            <a:r>
              <a:rPr lang="en-US" altLang="en-US" sz="1200">
                <a:solidFill>
                  <a:schemeClr val="bg1"/>
                </a:solidFill>
              </a:rPr>
              <a:t>   NOSOTROS</a:t>
            </a:r>
          </a:p>
          <a:p>
            <a:endParaRPr lang="en-US" altLang="en-US" sz="400">
              <a:solidFill>
                <a:schemeClr val="bg1"/>
              </a:solidFill>
            </a:endParaRPr>
          </a:p>
          <a:p>
            <a:r>
              <a:rPr lang="en-US" altLang="en-US" sz="1200">
                <a:solidFill>
                  <a:schemeClr val="bg1"/>
                </a:solidFill>
              </a:rPr>
              <a:t> - LO QUE LE PERMITIMOS A </a:t>
            </a:r>
          </a:p>
          <a:p>
            <a:r>
              <a:rPr lang="en-US" altLang="en-US" sz="1200">
                <a:solidFill>
                  <a:schemeClr val="bg1"/>
                </a:solidFill>
              </a:rPr>
              <a:t>   DIOS HACER A TRAVÉS DE </a:t>
            </a:r>
          </a:p>
          <a:p>
            <a:r>
              <a:rPr lang="en-US" altLang="en-US" sz="1200">
                <a:solidFill>
                  <a:schemeClr val="bg1"/>
                </a:solidFill>
              </a:rPr>
              <a:t>   NOSOTROS</a:t>
            </a:r>
          </a:p>
          <a:p>
            <a:endParaRPr lang="en-US" altLang="en-US" sz="400">
              <a:solidFill>
                <a:schemeClr val="bg1"/>
              </a:solidFill>
            </a:endParaRPr>
          </a:p>
          <a:p>
            <a:r>
              <a:rPr lang="en-US" altLang="en-US" sz="1200">
                <a:solidFill>
                  <a:schemeClr val="bg1"/>
                </a:solidFill>
              </a:rPr>
              <a:t> - DIOS DEPENDE DE NOSOTROS </a:t>
            </a:r>
          </a:p>
          <a:p>
            <a:r>
              <a:rPr lang="en-US" altLang="en-US" sz="1200">
                <a:solidFill>
                  <a:schemeClr val="bg1"/>
                </a:solidFill>
              </a:rPr>
              <a:t>   PARA LLEVAR A CABO SU </a:t>
            </a:r>
          </a:p>
          <a:p>
            <a:r>
              <a:rPr lang="en-US" altLang="en-US" sz="1200">
                <a:solidFill>
                  <a:schemeClr val="bg1"/>
                </a:solidFill>
              </a:rPr>
              <a:t>   VOLUNTAD Y PROPÓSITO EN </a:t>
            </a:r>
          </a:p>
          <a:p>
            <a:r>
              <a:rPr lang="en-US" altLang="en-US" sz="1200">
                <a:solidFill>
                  <a:schemeClr val="bg1"/>
                </a:solidFill>
              </a:rPr>
              <a:t>   ESTA TIERRA</a:t>
            </a:r>
            <a:endParaRPr lang="en-US" altLang="en-US" sz="800">
              <a:solidFill>
                <a:schemeClr val="bg1"/>
              </a:solidFill>
            </a:endParaRPr>
          </a:p>
        </p:txBody>
      </p:sp>
      <p:sp>
        <p:nvSpPr>
          <p:cNvPr id="54284" name="Text Box 12"/>
          <p:cNvSpPr txBox="1">
            <a:spLocks noChangeArrowheads="1"/>
          </p:cNvSpPr>
          <p:nvPr/>
        </p:nvSpPr>
        <p:spPr bwMode="auto">
          <a:xfrm>
            <a:off x="0" y="868045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800080"/>
                </a:solidFill>
              </a:rPr>
              <a:t>EL CRECIMIENTO ESPIRITUAL LLEGA A ESTAR </a:t>
            </a:r>
          </a:p>
          <a:p>
            <a:pPr algn="ctr"/>
            <a:r>
              <a:rPr lang="en-US" altLang="en-US" sz="1800">
                <a:solidFill>
                  <a:srgbClr val="800080"/>
                </a:solidFill>
              </a:rPr>
              <a:t>ESTANCADO A MENOS QUE HAYA UN FLUJO</a:t>
            </a:r>
          </a:p>
        </p:txBody>
      </p:sp>
      <p:sp>
        <p:nvSpPr>
          <p:cNvPr id="521229" name="Line 13"/>
          <p:cNvSpPr>
            <a:spLocks noChangeShapeType="1"/>
          </p:cNvSpPr>
          <p:nvPr/>
        </p:nvSpPr>
        <p:spPr bwMode="auto">
          <a:xfrm>
            <a:off x="304800" y="1295400"/>
            <a:ext cx="2743200" cy="0"/>
          </a:xfrm>
          <a:prstGeom prst="line">
            <a:avLst/>
          </a:prstGeom>
          <a:noFill/>
          <a:ln w="38100">
            <a:solidFill>
              <a:schemeClr val="bg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21230" name="Line 14"/>
          <p:cNvSpPr>
            <a:spLocks noChangeShapeType="1"/>
          </p:cNvSpPr>
          <p:nvPr/>
        </p:nvSpPr>
        <p:spPr bwMode="auto">
          <a:xfrm>
            <a:off x="3886200" y="1158875"/>
            <a:ext cx="3276600" cy="19050"/>
          </a:xfrm>
          <a:prstGeom prst="line">
            <a:avLst/>
          </a:prstGeom>
          <a:noFill/>
          <a:ln w="38100">
            <a:solidFill>
              <a:schemeClr val="bg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4287" name="Text Box 15"/>
          <p:cNvSpPr txBox="1">
            <a:spLocks noChangeArrowheads="1"/>
          </p:cNvSpPr>
          <p:nvPr/>
        </p:nvSpPr>
        <p:spPr bwMode="auto">
          <a:xfrm>
            <a:off x="1524000" y="39370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solidFill>
                  <a:schemeClr val="accent2"/>
                </a:solidFill>
              </a:rPr>
              <a:t>1.</a:t>
            </a:r>
          </a:p>
        </p:txBody>
      </p:sp>
      <p:sp>
        <p:nvSpPr>
          <p:cNvPr id="54288" name="Text Box 16"/>
          <p:cNvSpPr txBox="1">
            <a:spLocks noChangeArrowheads="1"/>
          </p:cNvSpPr>
          <p:nvPr/>
        </p:nvSpPr>
        <p:spPr bwMode="auto">
          <a:xfrm>
            <a:off x="5353050" y="35560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solidFill>
                  <a:srgbClr val="CC0000"/>
                </a:solidFill>
              </a:rPr>
              <a:t>2.</a:t>
            </a:r>
          </a:p>
        </p:txBody>
      </p:sp>
      <p:sp>
        <p:nvSpPr>
          <p:cNvPr id="54289" name="Text Box 17"/>
          <p:cNvSpPr txBox="1">
            <a:spLocks noChangeArrowheads="1"/>
          </p:cNvSpPr>
          <p:nvPr/>
        </p:nvSpPr>
        <p:spPr bwMode="auto">
          <a:xfrm>
            <a:off x="3886200" y="3267075"/>
            <a:ext cx="3048000" cy="1409700"/>
          </a:xfrm>
          <a:prstGeom prst="rect">
            <a:avLst/>
          </a:prstGeom>
          <a:solidFill>
            <a:srgbClr val="CC00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a:solidFill>
                  <a:schemeClr val="bg1"/>
                </a:solidFill>
              </a:rPr>
              <a:t>COMPLETAR LA MISIÓN DE JESÚS EN LA TIERRA:</a:t>
            </a:r>
          </a:p>
          <a:p>
            <a:pPr>
              <a:spcBef>
                <a:spcPct val="50000"/>
              </a:spcBef>
            </a:pPr>
            <a:r>
              <a:rPr lang="en-US" altLang="en-US" sz="1200" i="1">
                <a:solidFill>
                  <a:schemeClr val="bg1"/>
                </a:solidFill>
              </a:rPr>
              <a:t>1 Juan 3:8  - Destruir las obrar del diablo</a:t>
            </a:r>
          </a:p>
          <a:p>
            <a:pPr>
              <a:spcBef>
                <a:spcPct val="50000"/>
              </a:spcBef>
            </a:pPr>
            <a:r>
              <a:rPr lang="en-US" altLang="en-US" sz="1200" i="1">
                <a:solidFill>
                  <a:schemeClr val="bg1"/>
                </a:solidFill>
              </a:rPr>
              <a:t>Lucas 19:10 - Buscas y salvar lo que se abía perdido</a:t>
            </a:r>
          </a:p>
        </p:txBody>
      </p:sp>
      <p:sp>
        <p:nvSpPr>
          <p:cNvPr id="521234" name="Line 18"/>
          <p:cNvSpPr>
            <a:spLocks noChangeShapeType="1"/>
          </p:cNvSpPr>
          <p:nvPr/>
        </p:nvSpPr>
        <p:spPr bwMode="auto">
          <a:xfrm>
            <a:off x="5486400" y="3108325"/>
            <a:ext cx="0" cy="184150"/>
          </a:xfrm>
          <a:prstGeom prst="line">
            <a:avLst/>
          </a:prstGeom>
          <a:noFill/>
          <a:ln w="28575">
            <a:solidFill>
              <a:schemeClr val="tx1"/>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4291" name="Text Box 19"/>
          <p:cNvSpPr txBox="1">
            <a:spLocks noChangeArrowheads="1"/>
          </p:cNvSpPr>
          <p:nvPr/>
        </p:nvSpPr>
        <p:spPr bwMode="auto">
          <a:xfrm>
            <a:off x="304800" y="7823200"/>
            <a:ext cx="2971800" cy="677863"/>
          </a:xfrm>
          <a:prstGeom prst="rect">
            <a:avLst/>
          </a:prstGeom>
          <a:noFill/>
          <a:ln w="381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u="sng">
              <a:solidFill>
                <a:schemeClr val="accent2"/>
              </a:solidFill>
            </a:endParaRPr>
          </a:p>
          <a:p>
            <a:pPr algn="ctr"/>
            <a:r>
              <a:rPr lang="en-US" altLang="en-US" sz="1200" u="sng">
                <a:solidFill>
                  <a:schemeClr val="accent2"/>
                </a:solidFill>
              </a:rPr>
              <a:t>DERECHOS</a:t>
            </a:r>
            <a:r>
              <a:rPr lang="en-US" altLang="en-US" sz="1200">
                <a:solidFill>
                  <a:schemeClr val="accent2"/>
                </a:solidFill>
              </a:rPr>
              <a:t> A LA HERENCIA -</a:t>
            </a:r>
          </a:p>
          <a:p>
            <a:pPr algn="ctr"/>
            <a:r>
              <a:rPr lang="en-US" altLang="en-US" sz="1200">
                <a:solidFill>
                  <a:schemeClr val="accent2"/>
                </a:solidFill>
              </a:rPr>
              <a:t>LOS NEGOCIOS DEL PADRE</a:t>
            </a:r>
          </a:p>
          <a:p>
            <a:pPr algn="ctr"/>
            <a:endParaRPr lang="en-US" altLang="en-US" sz="800">
              <a:solidFill>
                <a:schemeClr val="accent2"/>
              </a:solidFill>
            </a:endParaRPr>
          </a:p>
        </p:txBody>
      </p:sp>
      <p:sp>
        <p:nvSpPr>
          <p:cNvPr id="54292" name="Text Box 20"/>
          <p:cNvSpPr txBox="1">
            <a:spLocks noChangeArrowheads="1"/>
          </p:cNvSpPr>
          <p:nvPr/>
        </p:nvSpPr>
        <p:spPr bwMode="auto">
          <a:xfrm>
            <a:off x="3556000" y="7772400"/>
            <a:ext cx="3662363" cy="860425"/>
          </a:xfrm>
          <a:prstGeom prst="rect">
            <a:avLst/>
          </a:prstGeom>
          <a:noFill/>
          <a:ln w="38100">
            <a:solidFill>
              <a:srgbClr val="CC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u="sng">
                <a:solidFill>
                  <a:srgbClr val="CC0000"/>
                </a:solidFill>
              </a:rPr>
              <a:t>EXPERIMENTAR</a:t>
            </a:r>
            <a:r>
              <a:rPr lang="en-US" altLang="en-US" sz="1200">
                <a:solidFill>
                  <a:srgbClr val="CC0000"/>
                </a:solidFill>
              </a:rPr>
              <a:t> LA HERENCIA - </a:t>
            </a:r>
          </a:p>
          <a:p>
            <a:r>
              <a:rPr lang="en-US" altLang="en-US" sz="1200">
                <a:solidFill>
                  <a:srgbClr val="CC0000"/>
                </a:solidFill>
              </a:rPr>
              <a:t>LLEVAR LOS NEGOCIOS DEL PADRE,</a:t>
            </a:r>
          </a:p>
          <a:p>
            <a:r>
              <a:rPr lang="en-US" altLang="en-US" sz="1200">
                <a:solidFill>
                  <a:srgbClr val="CC0000"/>
                </a:solidFill>
              </a:rPr>
              <a:t>SU VOLUNTAD Y OBRA CON EL DOMINIO</a:t>
            </a:r>
          </a:p>
          <a:p>
            <a:r>
              <a:rPr lang="en-US" altLang="en-US" sz="1200">
                <a:solidFill>
                  <a:srgbClr val="CC0000"/>
                </a:solidFill>
              </a:rPr>
              <a:t>Y LA AUTORIDAD QUE ÉL NOS HA DADO</a:t>
            </a:r>
          </a:p>
        </p:txBody>
      </p:sp>
      <p:sp>
        <p:nvSpPr>
          <p:cNvPr id="54293" name="Text Box 21"/>
          <p:cNvSpPr txBox="1">
            <a:spLocks noChangeArrowheads="1"/>
          </p:cNvSpPr>
          <p:nvPr/>
        </p:nvSpPr>
        <p:spPr bwMode="auto">
          <a:xfrm>
            <a:off x="365125" y="5348288"/>
            <a:ext cx="28146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CRECIMIENTO ESPIRITUAL UN </a:t>
            </a:r>
          </a:p>
          <a:p>
            <a:r>
              <a:rPr lang="en-US" altLang="en-US" sz="1200" u="sng"/>
              <a:t>PROCESO CONTINUO:</a:t>
            </a:r>
          </a:p>
          <a:p>
            <a:endParaRPr lang="en-US" altLang="en-US" sz="400" u="sng"/>
          </a:p>
          <a:p>
            <a:r>
              <a:rPr lang="en-US" altLang="en-US" sz="1200"/>
              <a:t>RELACIÓN NIVEL1</a:t>
            </a:r>
          </a:p>
          <a:p>
            <a:r>
              <a:rPr lang="en-US" altLang="en-US" sz="1200"/>
              <a:t>  DOMINIO NIVEL 1</a:t>
            </a:r>
          </a:p>
          <a:p>
            <a:r>
              <a:rPr lang="en-US" altLang="en-US" sz="1200"/>
              <a:t>   . . . . . . . . . . . .</a:t>
            </a:r>
          </a:p>
          <a:p>
            <a:r>
              <a:rPr lang="en-US" altLang="en-US" sz="1200"/>
              <a:t>RELACIÓN NIVEL 99</a:t>
            </a:r>
          </a:p>
          <a:p>
            <a:r>
              <a:rPr lang="en-US" altLang="en-US" sz="1200"/>
              <a:t>  DOMINIO NIVEL 99</a:t>
            </a:r>
          </a:p>
        </p:txBody>
      </p:sp>
    </p:spTree>
  </p:cSld>
  <p:clrMapOvr>
    <a:masterClrMapping/>
  </p:clrMapOvr>
  <p:transition spd="slow">
    <p:checke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533400" y="7940675"/>
            <a:ext cx="2209800" cy="1311275"/>
          </a:xfrm>
          <a:prstGeom prst="rect">
            <a:avLst/>
          </a:prstGeom>
          <a:solidFill>
            <a:schemeClr val="accent2"/>
          </a:solidFill>
          <a:ln w="57150">
            <a:solidFill>
              <a:schemeClr val="tx1"/>
            </a:solidFill>
            <a:miter lim="800000"/>
            <a:headEnd/>
            <a:tailEnd/>
          </a:ln>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800" b="1">
              <a:solidFill>
                <a:schemeClr val="accent2"/>
              </a:solidFill>
            </a:endParaRPr>
          </a:p>
          <a:p>
            <a:pPr algn="ctr">
              <a:spcBef>
                <a:spcPct val="50000"/>
              </a:spcBef>
            </a:pPr>
            <a:r>
              <a:rPr lang="en-US" altLang="en-US" sz="1600" b="1">
                <a:solidFill>
                  <a:schemeClr val="bg1"/>
                </a:solidFill>
              </a:rPr>
              <a:t>Define Dónde Estás Actualmente</a:t>
            </a:r>
          </a:p>
          <a:p>
            <a:pPr>
              <a:spcBef>
                <a:spcPct val="50000"/>
              </a:spcBef>
            </a:pPr>
            <a:endParaRPr lang="en-US" altLang="en-US" sz="800" b="1">
              <a:solidFill>
                <a:schemeClr val="accent2"/>
              </a:solidFill>
            </a:endParaRPr>
          </a:p>
        </p:txBody>
      </p:sp>
      <p:sp>
        <p:nvSpPr>
          <p:cNvPr id="404483" name="Text Box 3"/>
          <p:cNvSpPr txBox="1">
            <a:spLocks noChangeArrowheads="1"/>
          </p:cNvSpPr>
          <p:nvPr/>
        </p:nvSpPr>
        <p:spPr bwMode="auto">
          <a:xfrm>
            <a:off x="4953000" y="244475"/>
            <a:ext cx="2209800" cy="1066800"/>
          </a:xfrm>
          <a:prstGeom prst="rect">
            <a:avLst/>
          </a:prstGeom>
          <a:solidFill>
            <a:srgbClr val="FF0000"/>
          </a:solidFill>
          <a:ln w="57150">
            <a:solidFill>
              <a:schemeClr val="tx1"/>
            </a:solidFill>
            <a:miter lim="800000"/>
            <a:headEnd/>
            <a:tailEnd/>
          </a:ln>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n-US" altLang="en-US" sz="800" b="1">
              <a:solidFill>
                <a:schemeClr val="accent2"/>
              </a:solidFill>
            </a:endParaRPr>
          </a:p>
          <a:p>
            <a:pPr algn="ctr">
              <a:spcBef>
                <a:spcPct val="50000"/>
              </a:spcBef>
            </a:pPr>
            <a:r>
              <a:rPr lang="en-US" altLang="en-US" sz="1600" b="1">
                <a:solidFill>
                  <a:srgbClr val="FFFF00"/>
                </a:solidFill>
              </a:rPr>
              <a:t>Definir Dónde Queremos Estar</a:t>
            </a:r>
          </a:p>
          <a:p>
            <a:pPr>
              <a:spcBef>
                <a:spcPct val="50000"/>
              </a:spcBef>
            </a:pPr>
            <a:endParaRPr lang="en-US" altLang="en-US" sz="800" b="1">
              <a:solidFill>
                <a:srgbClr val="FFFF00"/>
              </a:solidFill>
            </a:endParaRPr>
          </a:p>
        </p:txBody>
      </p:sp>
      <p:sp>
        <p:nvSpPr>
          <p:cNvPr id="596996" name="Line 4"/>
          <p:cNvSpPr>
            <a:spLocks noChangeShapeType="1"/>
          </p:cNvSpPr>
          <p:nvPr/>
        </p:nvSpPr>
        <p:spPr bwMode="auto">
          <a:xfrm flipV="1">
            <a:off x="1854200" y="1463675"/>
            <a:ext cx="4060825" cy="6248400"/>
          </a:xfrm>
          <a:prstGeom prst="line">
            <a:avLst/>
          </a:prstGeom>
          <a:noFill/>
          <a:ln w="57150">
            <a:solidFill>
              <a:schemeClr val="tx1"/>
            </a:solidFill>
            <a:prstDash val="lgDash"/>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404485" name="Text Box 5"/>
          <p:cNvSpPr txBox="1">
            <a:spLocks noChangeArrowheads="1"/>
          </p:cNvSpPr>
          <p:nvPr/>
        </p:nvSpPr>
        <p:spPr bwMode="auto">
          <a:xfrm>
            <a:off x="457200" y="7483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1.</a:t>
            </a:r>
          </a:p>
        </p:txBody>
      </p:sp>
      <p:sp>
        <p:nvSpPr>
          <p:cNvPr id="404486" name="Text Box 6"/>
          <p:cNvSpPr txBox="1">
            <a:spLocks noChangeArrowheads="1"/>
          </p:cNvSpPr>
          <p:nvPr/>
        </p:nvSpPr>
        <p:spPr bwMode="auto">
          <a:xfrm>
            <a:off x="2362200" y="4740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3.</a:t>
            </a:r>
          </a:p>
        </p:txBody>
      </p:sp>
      <p:sp>
        <p:nvSpPr>
          <p:cNvPr id="404487" name="Text Box 7"/>
          <p:cNvSpPr txBox="1">
            <a:spLocks noChangeArrowheads="1"/>
          </p:cNvSpPr>
          <p:nvPr/>
        </p:nvSpPr>
        <p:spPr bwMode="auto">
          <a:xfrm>
            <a:off x="5073650" y="1311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2.</a:t>
            </a:r>
          </a:p>
        </p:txBody>
      </p:sp>
      <p:sp>
        <p:nvSpPr>
          <p:cNvPr id="404488" name="Text Box 8"/>
          <p:cNvSpPr txBox="1">
            <a:spLocks noChangeArrowheads="1"/>
          </p:cNvSpPr>
          <p:nvPr/>
        </p:nvSpPr>
        <p:spPr bwMode="auto">
          <a:xfrm>
            <a:off x="98425" y="4792663"/>
            <a:ext cx="2187575" cy="1703387"/>
          </a:xfrm>
          <a:prstGeom prst="rect">
            <a:avLst/>
          </a:prstGeom>
          <a:solidFill>
            <a:srgbClr val="006600"/>
          </a:solidFill>
          <a:ln w="57150">
            <a:solidFill>
              <a:schemeClr val="tx1"/>
            </a:solidFill>
            <a:miter lim="800000"/>
            <a:headEnd/>
            <a:tailEnd/>
          </a:ln>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Rediseño del Proceso</a:t>
            </a:r>
          </a:p>
          <a:p>
            <a:pPr algn="ctr"/>
            <a:r>
              <a:rPr lang="en-US" altLang="en-US" sz="1200">
                <a:solidFill>
                  <a:schemeClr val="bg1"/>
                </a:solidFill>
              </a:rPr>
              <a:t>Cambios mayores se requieren para una mayor participación</a:t>
            </a:r>
          </a:p>
          <a:p>
            <a:pPr algn="ctr"/>
            <a:endParaRPr lang="en-US" altLang="en-US" sz="400">
              <a:solidFill>
                <a:schemeClr val="bg1"/>
              </a:solidFill>
            </a:endParaRPr>
          </a:p>
          <a:p>
            <a:pPr algn="ctr"/>
            <a:r>
              <a:rPr lang="en-US" altLang="en-US" sz="1000">
                <a:solidFill>
                  <a:schemeClr val="bg1"/>
                </a:solidFill>
              </a:rPr>
              <a:t>Retener los viejos valores mientras adquirimos nuevos métodos</a:t>
            </a:r>
          </a:p>
        </p:txBody>
      </p:sp>
      <p:sp>
        <p:nvSpPr>
          <p:cNvPr id="404489" name="Text Box 9"/>
          <p:cNvSpPr txBox="1">
            <a:spLocks noChangeArrowheads="1"/>
          </p:cNvSpPr>
          <p:nvPr/>
        </p:nvSpPr>
        <p:spPr bwMode="auto">
          <a:xfrm rot="-3393047">
            <a:off x="1223962" y="3973513"/>
            <a:ext cx="547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rPr>
              <a:t>Desarrollo e implementación que se incrementan</a:t>
            </a:r>
            <a:endParaRPr lang="en-US" altLang="en-US" sz="1400">
              <a:solidFill>
                <a:srgbClr val="FF0000"/>
              </a:solidFill>
            </a:endParaRPr>
          </a:p>
        </p:txBody>
      </p:sp>
      <p:sp>
        <p:nvSpPr>
          <p:cNvPr id="404490" name="AutoShape 10"/>
          <p:cNvSpPr>
            <a:spLocks noChangeArrowheads="1"/>
          </p:cNvSpPr>
          <p:nvPr/>
        </p:nvSpPr>
        <p:spPr bwMode="auto">
          <a:xfrm>
            <a:off x="3429000" y="7370763"/>
            <a:ext cx="3724275" cy="1865312"/>
          </a:xfrm>
          <a:prstGeom prst="wedgeEllipseCallout">
            <a:avLst>
              <a:gd name="adj1" fmla="val -46194"/>
              <a:gd name="adj2" fmla="val 52875"/>
            </a:avLst>
          </a:prstGeom>
          <a:solidFill>
            <a:schemeClr val="accent2"/>
          </a:solidFill>
          <a:ln w="38100">
            <a:solidFill>
              <a:schemeClr val="tx1"/>
            </a:solidFill>
            <a:miter lim="800000"/>
            <a:headEnd/>
            <a:tailEnd/>
          </a:ln>
        </p:spPr>
        <p:txBody>
          <a:bodyPr lIns="91366" tIns="45683" rIns="91366" bIns="45683"/>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latin typeface="Times New Roman" panose="02020603050405020304" pitchFamily="18" charset="0"/>
              </a:rPr>
              <a:t>                </a:t>
            </a:r>
            <a:endParaRPr lang="en-US" altLang="en-US" sz="1200" b="1">
              <a:solidFill>
                <a:schemeClr val="bg1"/>
              </a:solidFill>
              <a:latin typeface="Times New Roman" panose="02020603050405020304" pitchFamily="18" charset="0"/>
            </a:endParaRPr>
          </a:p>
        </p:txBody>
      </p:sp>
      <p:sp>
        <p:nvSpPr>
          <p:cNvPr id="404491" name="Text Box 11"/>
          <p:cNvSpPr txBox="1">
            <a:spLocks noChangeArrowheads="1"/>
          </p:cNvSpPr>
          <p:nvPr/>
        </p:nvSpPr>
        <p:spPr bwMode="auto">
          <a:xfrm>
            <a:off x="4325938" y="7153275"/>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404492" name="AutoShape 12"/>
          <p:cNvSpPr>
            <a:spLocks noChangeArrowheads="1"/>
          </p:cNvSpPr>
          <p:nvPr/>
        </p:nvSpPr>
        <p:spPr bwMode="auto">
          <a:xfrm>
            <a:off x="762000" y="928688"/>
            <a:ext cx="3200400" cy="2057400"/>
          </a:xfrm>
          <a:prstGeom prst="wedgeEllipseCallout">
            <a:avLst>
              <a:gd name="adj1" fmla="val 69644"/>
              <a:gd name="adj2" fmla="val -29440"/>
            </a:avLst>
          </a:prstGeom>
          <a:solidFill>
            <a:srgbClr val="FF0000"/>
          </a:solidFill>
          <a:ln w="38100">
            <a:solidFill>
              <a:schemeClr val="tx1"/>
            </a:solidFill>
            <a:miter lim="800000"/>
            <a:headEnd/>
            <a:tailEnd/>
          </a:ln>
        </p:spPr>
        <p:txBody>
          <a:bodyPr lIns="91366" tIns="45683" rIns="91366" bIns="45683"/>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chemeClr val="bg1"/>
              </a:solidFill>
              <a:latin typeface="Rockwell Extra Bold" panose="02060903040505020403" pitchFamily="18" charset="0"/>
            </a:endParaRPr>
          </a:p>
        </p:txBody>
      </p:sp>
      <p:sp>
        <p:nvSpPr>
          <p:cNvPr id="404493" name="Text Box 13"/>
          <p:cNvSpPr txBox="1">
            <a:spLocks noChangeArrowheads="1"/>
          </p:cNvSpPr>
          <p:nvPr/>
        </p:nvSpPr>
        <p:spPr bwMode="auto">
          <a:xfrm>
            <a:off x="650875" y="1087438"/>
            <a:ext cx="34131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FFFF00"/>
                </a:solidFill>
                <a:latin typeface="Times New Roman" panose="02020603050405020304" pitchFamily="18" charset="0"/>
              </a:rPr>
              <a:t>Ser una iglesia vibrante</a:t>
            </a:r>
          </a:p>
          <a:p>
            <a:pPr algn="ctr"/>
            <a:r>
              <a:rPr lang="en-US" altLang="en-US" sz="1400" b="1">
                <a:solidFill>
                  <a:srgbClr val="FFFF00"/>
                </a:solidFill>
                <a:latin typeface="Times New Roman" panose="02020603050405020304" pitchFamily="18" charset="0"/>
              </a:rPr>
              <a:t> y creciente que experimenta el avivamiento y evangelismo, aferrándose</a:t>
            </a:r>
          </a:p>
          <a:p>
            <a:pPr algn="ctr"/>
            <a:r>
              <a:rPr lang="en-US" altLang="en-US" sz="1400" b="1">
                <a:solidFill>
                  <a:srgbClr val="FFFF00"/>
                </a:solidFill>
                <a:latin typeface="Times New Roman" panose="02020603050405020304" pitchFamily="18" charset="0"/>
              </a:rPr>
              <a:t> a los viejos valores del ministerio y la doctrina apostólica, al tiempo que abrazamos nuevos métodos y procesos para alcanzara nuestra ciudad y</a:t>
            </a:r>
          </a:p>
          <a:p>
            <a:pPr algn="ctr"/>
            <a:r>
              <a:rPr lang="en-US" altLang="en-US" sz="1400" b="1">
                <a:solidFill>
                  <a:srgbClr val="FFFF00"/>
                </a:solidFill>
                <a:latin typeface="Times New Roman" panose="02020603050405020304" pitchFamily="18" charset="0"/>
              </a:rPr>
              <a:t> nuestro mundo.  </a:t>
            </a:r>
          </a:p>
        </p:txBody>
      </p:sp>
      <p:sp>
        <p:nvSpPr>
          <p:cNvPr id="404494" name="AutoShape 14"/>
          <p:cNvSpPr>
            <a:spLocks noChangeArrowheads="1"/>
          </p:cNvSpPr>
          <p:nvPr/>
        </p:nvSpPr>
        <p:spPr bwMode="auto">
          <a:xfrm>
            <a:off x="4191000" y="3914775"/>
            <a:ext cx="3048000" cy="3263900"/>
          </a:xfrm>
          <a:prstGeom prst="wedgeRoundRectCallout">
            <a:avLst>
              <a:gd name="adj1" fmla="val -68125"/>
              <a:gd name="adj2" fmla="val 14412"/>
              <a:gd name="adj3" fmla="val 16667"/>
            </a:avLst>
          </a:prstGeom>
          <a:solidFill>
            <a:srgbClr val="006600"/>
          </a:solidFill>
          <a:ln w="57150">
            <a:solidFill>
              <a:schemeClr val="tx1"/>
            </a:solidFill>
            <a:miter lim="800000"/>
            <a:headEnd/>
            <a:tailEnd/>
          </a:ln>
        </p:spPr>
        <p:txBody>
          <a:bodyPr lIns="91366" tIns="45683" rIns="91366" bIns="45683"/>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latin typeface="Rockwell Extra Bold" panose="02060903040505020403" pitchFamily="18" charset="0"/>
            </a:endParaRPr>
          </a:p>
        </p:txBody>
      </p:sp>
      <p:sp>
        <p:nvSpPr>
          <p:cNvPr id="404495" name="Text Box 15"/>
          <p:cNvSpPr txBox="1">
            <a:spLocks noChangeArrowheads="1"/>
          </p:cNvSpPr>
          <p:nvPr/>
        </p:nvSpPr>
        <p:spPr bwMode="auto">
          <a:xfrm>
            <a:off x="4038600" y="3997325"/>
            <a:ext cx="3170238"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marL="277813">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500" b="1">
                <a:solidFill>
                  <a:schemeClr val="bg1"/>
                </a:solidFill>
                <a:latin typeface="Times New Roman" panose="02020603050405020304" pitchFamily="18" charset="0"/>
              </a:rPr>
              <a:t>Identificar el Riesgo de Manejar    o Evitar:</a:t>
            </a:r>
          </a:p>
          <a:p>
            <a:pPr>
              <a:buFontTx/>
              <a:buChar char="-"/>
            </a:pPr>
            <a:r>
              <a:rPr lang="en-US" altLang="en-US" sz="1200" b="1">
                <a:solidFill>
                  <a:schemeClr val="bg1"/>
                </a:solidFill>
                <a:latin typeface="Times New Roman" panose="02020603050405020304" pitchFamily="18" charset="0"/>
              </a:rPr>
              <a:t>El equipo de desarrollo no tiene las</a:t>
            </a:r>
          </a:p>
          <a:p>
            <a:r>
              <a:rPr lang="en-US" altLang="en-US" sz="1200" b="1">
                <a:solidFill>
                  <a:schemeClr val="bg1"/>
                </a:solidFill>
                <a:latin typeface="Times New Roman" panose="02020603050405020304" pitchFamily="18" charset="0"/>
              </a:rPr>
              <a:t> habilidades y experiencia necesarias</a:t>
            </a:r>
          </a:p>
          <a:p>
            <a:r>
              <a:rPr lang="en-US" altLang="en-US" sz="1200" b="1">
                <a:solidFill>
                  <a:schemeClr val="bg1"/>
                </a:solidFill>
                <a:latin typeface="Times New Roman" panose="02020603050405020304" pitchFamily="18" charset="0"/>
              </a:rPr>
              <a:t> resultando esto en procesos resideñados</a:t>
            </a:r>
          </a:p>
          <a:p>
            <a:r>
              <a:rPr lang="en-US" altLang="en-US" sz="1200" b="1">
                <a:solidFill>
                  <a:schemeClr val="bg1"/>
                </a:solidFill>
                <a:latin typeface="Times New Roman" panose="02020603050405020304" pitchFamily="18" charset="0"/>
              </a:rPr>
              <a:t> que son solo menores mejoras a los</a:t>
            </a:r>
          </a:p>
          <a:p>
            <a:r>
              <a:rPr lang="en-US" altLang="en-US" sz="1200" b="1">
                <a:solidFill>
                  <a:schemeClr val="bg1"/>
                </a:solidFill>
                <a:latin typeface="Times New Roman" panose="02020603050405020304" pitchFamily="18" charset="0"/>
              </a:rPr>
              <a:t> actuales y no producen los resultados</a:t>
            </a:r>
          </a:p>
          <a:p>
            <a:r>
              <a:rPr lang="en-US" altLang="en-US" sz="1200" b="1">
                <a:solidFill>
                  <a:schemeClr val="bg1"/>
                </a:solidFill>
                <a:latin typeface="Times New Roman" panose="02020603050405020304" pitchFamily="18" charset="0"/>
              </a:rPr>
              <a:t> deseados o no alcanzan las metas</a:t>
            </a:r>
          </a:p>
          <a:p>
            <a:r>
              <a:rPr lang="en-US" altLang="en-US" sz="1200" b="1">
                <a:solidFill>
                  <a:schemeClr val="bg1"/>
                </a:solidFill>
                <a:latin typeface="Times New Roman" panose="02020603050405020304" pitchFamily="18" charset="0"/>
              </a:rPr>
              <a:t> trazadas.</a:t>
            </a:r>
          </a:p>
          <a:p>
            <a:pPr>
              <a:buFontTx/>
              <a:buChar char="-"/>
            </a:pPr>
            <a:r>
              <a:rPr lang="en-US" altLang="en-US" sz="1200" b="1">
                <a:solidFill>
                  <a:schemeClr val="bg1"/>
                </a:solidFill>
                <a:latin typeface="Times New Roman" panose="02020603050405020304" pitchFamily="18" charset="0"/>
              </a:rPr>
              <a:t>El director de evangelismo seleccionado</a:t>
            </a:r>
          </a:p>
          <a:p>
            <a:r>
              <a:rPr lang="en-US" altLang="en-US" sz="1200" b="1">
                <a:solidFill>
                  <a:schemeClr val="bg1"/>
                </a:solidFill>
                <a:latin typeface="Times New Roman" panose="02020603050405020304" pitchFamily="18" charset="0"/>
              </a:rPr>
              <a:t>  para guiar y manejar los procesos</a:t>
            </a:r>
          </a:p>
          <a:p>
            <a:r>
              <a:rPr lang="en-US" altLang="en-US" sz="1200" b="1">
                <a:solidFill>
                  <a:schemeClr val="bg1"/>
                </a:solidFill>
                <a:latin typeface="Times New Roman" panose="02020603050405020304" pitchFamily="18" charset="0"/>
              </a:rPr>
              <a:t>  rediseñados no tiene las habilidades,</a:t>
            </a:r>
          </a:p>
          <a:p>
            <a:r>
              <a:rPr lang="en-US" altLang="en-US" sz="1200" b="1">
                <a:solidFill>
                  <a:schemeClr val="bg1"/>
                </a:solidFill>
                <a:latin typeface="Times New Roman" panose="02020603050405020304" pitchFamily="18" charset="0"/>
              </a:rPr>
              <a:t>  experiencia, y credibilidad requeridas</a:t>
            </a:r>
          </a:p>
          <a:p>
            <a:r>
              <a:rPr lang="en-US" altLang="en-US" sz="1200" b="1">
                <a:solidFill>
                  <a:schemeClr val="bg1"/>
                </a:solidFill>
                <a:latin typeface="Times New Roman" panose="02020603050405020304" pitchFamily="18" charset="0"/>
              </a:rPr>
              <a:t>  para implementar y manejar</a:t>
            </a:r>
          </a:p>
          <a:p>
            <a:r>
              <a:rPr lang="en-US" altLang="en-US" sz="1200" b="1">
                <a:solidFill>
                  <a:schemeClr val="bg1"/>
                </a:solidFill>
                <a:latin typeface="Times New Roman" panose="02020603050405020304" pitchFamily="18" charset="0"/>
              </a:rPr>
              <a:t>  exitosamente la nueva organización</a:t>
            </a:r>
          </a:p>
          <a:p>
            <a:pPr>
              <a:buFontTx/>
              <a:buChar char="-"/>
            </a:pPr>
            <a:r>
              <a:rPr lang="en-US" altLang="en-US" sz="1200" b="1">
                <a:solidFill>
                  <a:schemeClr val="bg1"/>
                </a:solidFill>
                <a:latin typeface="Times New Roman" panose="02020603050405020304" pitchFamily="18" charset="0"/>
              </a:rPr>
              <a:t> ¿Otros?</a:t>
            </a:r>
          </a:p>
        </p:txBody>
      </p:sp>
      <p:sp>
        <p:nvSpPr>
          <p:cNvPr id="404496" name="Text Box 16"/>
          <p:cNvSpPr txBox="1">
            <a:spLocks noChangeArrowheads="1"/>
          </p:cNvSpPr>
          <p:nvPr/>
        </p:nvSpPr>
        <p:spPr bwMode="auto">
          <a:xfrm>
            <a:off x="3549650" y="5426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t>4.</a:t>
            </a:r>
          </a:p>
        </p:txBody>
      </p:sp>
      <p:sp>
        <p:nvSpPr>
          <p:cNvPr id="404497" name="Text Box 17"/>
          <p:cNvSpPr txBox="1">
            <a:spLocks noChangeArrowheads="1"/>
          </p:cNvSpPr>
          <p:nvPr/>
        </p:nvSpPr>
        <p:spPr bwMode="auto">
          <a:xfrm>
            <a:off x="449263" y="2927350"/>
            <a:ext cx="41608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rPr>
              <a:t>Fuerzas Que Nos Mueven:</a:t>
            </a:r>
          </a:p>
          <a:p>
            <a:r>
              <a:rPr lang="en-US" altLang="en-US" sz="1200" b="1">
                <a:latin typeface="Times New Roman" panose="02020603050405020304" pitchFamily="18" charset="0"/>
              </a:rPr>
              <a:t>- Urgencia del tiempo del fin (poco tiempo para trabajar)</a:t>
            </a:r>
          </a:p>
          <a:p>
            <a:r>
              <a:rPr lang="en-US" altLang="en-US" sz="1200" b="1">
                <a:latin typeface="Times New Roman" panose="02020603050405020304" pitchFamily="18" charset="0"/>
              </a:rPr>
              <a:t>- Muchas almas perdidas que alcanzar</a:t>
            </a:r>
          </a:p>
          <a:p>
            <a:pPr>
              <a:buFontTx/>
              <a:buChar char="-"/>
            </a:pPr>
            <a:r>
              <a:rPr lang="en-US" altLang="en-US" sz="1200" b="1">
                <a:latin typeface="Times New Roman" panose="02020603050405020304" pitchFamily="18" charset="0"/>
              </a:rPr>
              <a:t> Salvación de muchos santos</a:t>
            </a:r>
          </a:p>
          <a:p>
            <a:pPr>
              <a:buFontTx/>
              <a:buChar char="-"/>
            </a:pPr>
            <a:r>
              <a:rPr lang="en-US" altLang="en-US" sz="1200" b="1">
                <a:latin typeface="Times New Roman" panose="02020603050405020304" pitchFamily="18" charset="0"/>
              </a:rPr>
              <a:t> Ser movidos por la cosecha contra ser movidos</a:t>
            </a:r>
          </a:p>
          <a:p>
            <a:r>
              <a:rPr lang="en-US" altLang="en-US" sz="1200" b="1">
                <a:latin typeface="Times New Roman" panose="02020603050405020304" pitchFamily="18" charset="0"/>
              </a:rPr>
              <a:t>   por el mantenimiento</a:t>
            </a:r>
          </a:p>
          <a:p>
            <a:r>
              <a:rPr lang="en-US" altLang="en-US" sz="1200" b="1">
                <a:latin typeface="Times New Roman" panose="02020603050405020304" pitchFamily="18" charset="0"/>
              </a:rPr>
              <a:t>- Sobrevivencia de la iglesia</a:t>
            </a:r>
          </a:p>
          <a:p>
            <a:r>
              <a:rPr lang="en-US" altLang="en-US" sz="1200" b="1">
                <a:latin typeface="Times New Roman" panose="02020603050405020304" pitchFamily="18" charset="0"/>
              </a:rPr>
              <a:t>- ¿Otros?</a:t>
            </a:r>
          </a:p>
        </p:txBody>
      </p:sp>
      <p:sp>
        <p:nvSpPr>
          <p:cNvPr id="404498" name="AutoShape 18"/>
          <p:cNvSpPr>
            <a:spLocks/>
          </p:cNvSpPr>
          <p:nvPr/>
        </p:nvSpPr>
        <p:spPr bwMode="auto">
          <a:xfrm>
            <a:off x="115888" y="3063875"/>
            <a:ext cx="188912" cy="1295400"/>
          </a:xfrm>
          <a:prstGeom prst="leftBrace">
            <a:avLst>
              <a:gd name="adj1" fmla="val 5714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5075" tIns="47538" rIns="95075" bIns="47538" anchor="ct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597011" name="Line 19"/>
          <p:cNvSpPr>
            <a:spLocks noChangeShapeType="1"/>
          </p:cNvSpPr>
          <p:nvPr/>
        </p:nvSpPr>
        <p:spPr bwMode="auto">
          <a:xfrm flipV="1">
            <a:off x="381000" y="2606675"/>
            <a:ext cx="685800" cy="396875"/>
          </a:xfrm>
          <a:prstGeom prst="line">
            <a:avLst/>
          </a:prstGeom>
          <a:noFill/>
          <a:ln w="38100">
            <a:solidFill>
              <a:schemeClr val="tx1"/>
            </a:solidFill>
            <a:prstDash val="dash"/>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597012" name="Line 20"/>
          <p:cNvSpPr>
            <a:spLocks noChangeShapeType="1"/>
          </p:cNvSpPr>
          <p:nvPr/>
        </p:nvSpPr>
        <p:spPr bwMode="auto">
          <a:xfrm>
            <a:off x="371475" y="4435475"/>
            <a:ext cx="666750" cy="304800"/>
          </a:xfrm>
          <a:prstGeom prst="line">
            <a:avLst/>
          </a:prstGeom>
          <a:noFill/>
          <a:ln w="38100">
            <a:solidFill>
              <a:schemeClr val="tx1"/>
            </a:solidFill>
            <a:prstDash val="dash"/>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404501" name="Text Box 21"/>
          <p:cNvSpPr txBox="1">
            <a:spLocks noChangeArrowheads="1"/>
          </p:cNvSpPr>
          <p:nvPr/>
        </p:nvSpPr>
        <p:spPr bwMode="auto">
          <a:xfrm>
            <a:off x="66675" y="101600"/>
            <a:ext cx="4962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latin typeface="Rockwell Extra Bold" panose="02060903040505020403" pitchFamily="18" charset="0"/>
              </a:rPr>
              <a:t>REDISEÑANDO LA ORAGANIZACIÓN Y LOS PROCESOS PARA LOS DOS BRAZOS DE LA IGLESIA:</a:t>
            </a:r>
          </a:p>
          <a:p>
            <a:r>
              <a:rPr lang="en-US" altLang="en-US" sz="1200" b="1">
                <a:latin typeface="Rockwell Extra Bold" panose="02060903040505020403" pitchFamily="18" charset="0"/>
              </a:rPr>
              <a:t>   -  MINISTERIO DE ORACIÓN</a:t>
            </a:r>
          </a:p>
          <a:p>
            <a:r>
              <a:rPr lang="en-US" altLang="en-US" sz="1200" b="1">
                <a:latin typeface="Rockwell Extra Bold" panose="02060903040505020403" pitchFamily="18" charset="0"/>
              </a:rPr>
              <a:t>   -  MINISTERIO DE COMPASIÓN Y CUIDADOS</a:t>
            </a:r>
          </a:p>
        </p:txBody>
      </p:sp>
      <p:sp>
        <p:nvSpPr>
          <p:cNvPr id="404502" name="Text Box 22"/>
          <p:cNvSpPr txBox="1">
            <a:spLocks noChangeArrowheads="1"/>
          </p:cNvSpPr>
          <p:nvPr/>
        </p:nvSpPr>
        <p:spPr bwMode="auto">
          <a:xfrm>
            <a:off x="4175125" y="7596188"/>
            <a:ext cx="2301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b="1">
              <a:latin typeface="Times New Roman" panose="02020603050405020304" pitchFamily="18" charset="0"/>
            </a:endParaRPr>
          </a:p>
        </p:txBody>
      </p:sp>
      <p:sp>
        <p:nvSpPr>
          <p:cNvPr id="1481751" name="Text Box 23"/>
          <p:cNvSpPr txBox="1">
            <a:spLocks noChangeArrowheads="1"/>
          </p:cNvSpPr>
          <p:nvPr/>
        </p:nvSpPr>
        <p:spPr bwMode="auto">
          <a:xfrm>
            <a:off x="3729038" y="7497763"/>
            <a:ext cx="335756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3" rIns="91366" bIns="45683">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1400" b="1">
                <a:solidFill>
                  <a:schemeClr val="bg1"/>
                </a:solidFill>
              </a:rPr>
              <a:t>Disminución de:</a:t>
            </a:r>
          </a:p>
          <a:p>
            <a:pPr>
              <a:defRPr/>
            </a:pPr>
            <a:endParaRPr lang="en-US" altLang="en-US" sz="200" b="1">
              <a:solidFill>
                <a:schemeClr val="bg1"/>
              </a:solidFill>
            </a:endParaRPr>
          </a:p>
          <a:p>
            <a:pPr>
              <a:defRPr/>
            </a:pPr>
            <a:r>
              <a:rPr lang="en-US" altLang="en-US" sz="1200" b="1">
                <a:solidFill>
                  <a:schemeClr val="bg1"/>
                </a:solidFill>
              </a:rPr>
              <a:t> </a:t>
            </a:r>
            <a:r>
              <a:rPr lang="en-US" altLang="en-US" sz="1200">
                <a:solidFill>
                  <a:schemeClr val="bg1"/>
                </a:solidFill>
              </a:rPr>
              <a:t> -</a:t>
            </a:r>
            <a:r>
              <a:rPr lang="en-US" altLang="en-US" sz="1200" b="1">
                <a:solidFill>
                  <a:schemeClr val="bg1"/>
                </a:solidFill>
              </a:rPr>
              <a:t> ¿</a:t>
            </a:r>
            <a:r>
              <a:rPr lang="en-US" altLang="en-US" sz="600">
                <a:effectLst>
                  <a:outerShdw blurRad="38100" dist="38100" dir="2700000" algn="tl">
                    <a:srgbClr val="C0C0C0"/>
                  </a:outerShdw>
                </a:effectLst>
                <a:latin typeface="Arial Black" panose="020B0A04020102020204" pitchFamily="34" charset="0"/>
              </a:rPr>
              <a:t> </a:t>
            </a:r>
            <a:r>
              <a:rPr lang="en-US" altLang="en-US" sz="1200" b="1">
                <a:solidFill>
                  <a:schemeClr val="bg1"/>
                </a:solidFill>
              </a:rPr>
              <a:t>sistencia y membresía?</a:t>
            </a:r>
          </a:p>
          <a:p>
            <a:pPr>
              <a:buFontTx/>
              <a:buChar char="-"/>
              <a:defRPr/>
            </a:pPr>
            <a:endParaRPr lang="en-US" altLang="en-US" sz="100" b="1">
              <a:solidFill>
                <a:schemeClr val="bg1"/>
              </a:solidFill>
            </a:endParaRPr>
          </a:p>
          <a:p>
            <a:pPr>
              <a:defRPr/>
            </a:pPr>
            <a:r>
              <a:rPr lang="en-US" altLang="en-US" sz="1200" b="1">
                <a:solidFill>
                  <a:schemeClr val="bg1"/>
                </a:solidFill>
              </a:rPr>
              <a:t> </a:t>
            </a:r>
            <a:r>
              <a:rPr lang="en-US" altLang="en-US" sz="1200">
                <a:solidFill>
                  <a:schemeClr val="bg1"/>
                </a:solidFill>
              </a:rPr>
              <a:t> -</a:t>
            </a:r>
            <a:r>
              <a:rPr lang="en-US" altLang="en-US" sz="1200" b="1">
                <a:solidFill>
                  <a:schemeClr val="bg1"/>
                </a:solidFill>
              </a:rPr>
              <a:t> ¿</a:t>
            </a:r>
            <a:r>
              <a:rPr lang="en-US" altLang="en-US" sz="600">
                <a:effectLst>
                  <a:outerShdw blurRad="38100" dist="38100" dir="2700000" algn="tl">
                    <a:srgbClr val="C0C0C0"/>
                  </a:outerShdw>
                </a:effectLst>
                <a:latin typeface="Arial Black" panose="020B0A04020102020204" pitchFamily="34" charset="0"/>
              </a:rPr>
              <a:t> </a:t>
            </a:r>
            <a:r>
              <a:rPr lang="en-US" altLang="en-US" sz="1200" b="1">
                <a:solidFill>
                  <a:schemeClr val="bg1"/>
                </a:solidFill>
              </a:rPr>
              <a:t>Número de nuevos convertidos?</a:t>
            </a:r>
          </a:p>
          <a:p>
            <a:pPr>
              <a:defRPr/>
            </a:pPr>
            <a:endParaRPr lang="en-US" altLang="en-US" sz="100" b="1">
              <a:solidFill>
                <a:schemeClr val="bg1"/>
              </a:solidFill>
            </a:endParaRPr>
          </a:p>
          <a:p>
            <a:pPr>
              <a:defRPr/>
            </a:pPr>
            <a:r>
              <a:rPr lang="en-US" altLang="en-US" sz="1200" b="1">
                <a:solidFill>
                  <a:schemeClr val="bg1"/>
                </a:solidFill>
              </a:rPr>
              <a:t>  </a:t>
            </a:r>
            <a:r>
              <a:rPr lang="en-US" altLang="en-US" sz="1200">
                <a:solidFill>
                  <a:schemeClr val="bg1"/>
                </a:solidFill>
              </a:rPr>
              <a:t>-</a:t>
            </a:r>
            <a:r>
              <a:rPr lang="en-US" altLang="en-US" sz="1200" b="1">
                <a:solidFill>
                  <a:schemeClr val="bg1"/>
                </a:solidFill>
              </a:rPr>
              <a:t> ¿</a:t>
            </a:r>
            <a:r>
              <a:rPr lang="en-US" altLang="en-US" sz="600">
                <a:effectLst>
                  <a:outerShdw blurRad="38100" dist="38100" dir="2700000" algn="tl">
                    <a:srgbClr val="C0C0C0"/>
                  </a:outerShdw>
                </a:effectLst>
                <a:latin typeface="Arial Black" panose="020B0A04020102020204" pitchFamily="34" charset="0"/>
              </a:rPr>
              <a:t> </a:t>
            </a:r>
            <a:r>
              <a:rPr lang="en-US" altLang="en-US" sz="1200" b="1">
                <a:solidFill>
                  <a:schemeClr val="bg1"/>
                </a:solidFill>
              </a:rPr>
              <a:t>Porcentaje de nuevos convertidos retenidos?</a:t>
            </a:r>
          </a:p>
          <a:p>
            <a:pPr>
              <a:defRPr/>
            </a:pPr>
            <a:endParaRPr lang="en-US" altLang="en-US" sz="100" b="1">
              <a:solidFill>
                <a:schemeClr val="bg1"/>
              </a:solidFill>
            </a:endParaRPr>
          </a:p>
          <a:p>
            <a:pPr>
              <a:defRPr/>
            </a:pPr>
            <a:r>
              <a:rPr lang="en-US" altLang="en-US" sz="1200" b="1">
                <a:solidFill>
                  <a:schemeClr val="bg1"/>
                </a:solidFill>
              </a:rPr>
              <a:t>  </a:t>
            </a:r>
            <a:r>
              <a:rPr lang="en-US" altLang="en-US" sz="1200">
                <a:solidFill>
                  <a:schemeClr val="bg1"/>
                </a:solidFill>
              </a:rPr>
              <a:t>-</a:t>
            </a:r>
            <a:r>
              <a:rPr lang="en-US" altLang="en-US" sz="1200" b="1">
                <a:solidFill>
                  <a:schemeClr val="bg1"/>
                </a:solidFill>
              </a:rPr>
              <a:t> ¿</a:t>
            </a:r>
            <a:r>
              <a:rPr lang="en-US" altLang="en-US" sz="600">
                <a:effectLst>
                  <a:outerShdw blurRad="38100" dist="38100" dir="2700000" algn="tl">
                    <a:srgbClr val="C0C0C0"/>
                  </a:outerShdw>
                </a:effectLst>
                <a:latin typeface="Arial Black" panose="020B0A04020102020204" pitchFamily="34" charset="0"/>
              </a:rPr>
              <a:t> </a:t>
            </a:r>
            <a:r>
              <a:rPr lang="en-US" altLang="en-US" sz="1200" b="1">
                <a:solidFill>
                  <a:schemeClr val="bg1"/>
                </a:solidFill>
              </a:rPr>
              <a:t>Sentimiento de conexión y familia?</a:t>
            </a:r>
          </a:p>
          <a:p>
            <a:pPr>
              <a:defRPr/>
            </a:pPr>
            <a:endParaRPr lang="en-US" altLang="en-US" sz="100" b="1">
              <a:solidFill>
                <a:schemeClr val="bg1"/>
              </a:solidFill>
            </a:endParaRPr>
          </a:p>
          <a:p>
            <a:pPr>
              <a:defRPr/>
            </a:pPr>
            <a:r>
              <a:rPr lang="en-US" altLang="en-US" sz="1200" b="1">
                <a:solidFill>
                  <a:schemeClr val="bg1"/>
                </a:solidFill>
              </a:rPr>
              <a:t>  </a:t>
            </a:r>
            <a:r>
              <a:rPr lang="en-US" altLang="en-US" sz="1200">
                <a:solidFill>
                  <a:schemeClr val="bg1"/>
                </a:solidFill>
              </a:rPr>
              <a:t>-</a:t>
            </a:r>
            <a:r>
              <a:rPr lang="en-US" altLang="en-US" sz="1200" b="1">
                <a:solidFill>
                  <a:schemeClr val="bg1"/>
                </a:solidFill>
              </a:rPr>
              <a:t> ¿ Velocidad?</a:t>
            </a:r>
          </a:p>
          <a:p>
            <a:pPr>
              <a:defRPr/>
            </a:pPr>
            <a:endParaRPr lang="en-US" altLang="en-US" sz="100" b="1">
              <a:solidFill>
                <a:schemeClr val="bg1"/>
              </a:solidFill>
            </a:endParaRPr>
          </a:p>
          <a:p>
            <a:pPr>
              <a:defRPr/>
            </a:pPr>
            <a:r>
              <a:rPr lang="en-US" altLang="en-US" sz="1200" b="1">
                <a:solidFill>
                  <a:schemeClr val="bg1"/>
                </a:solidFill>
              </a:rPr>
              <a:t>  </a:t>
            </a:r>
            <a:r>
              <a:rPr lang="en-US" altLang="en-US" sz="1200">
                <a:solidFill>
                  <a:schemeClr val="bg1"/>
                </a:solidFill>
              </a:rPr>
              <a:t>- </a:t>
            </a:r>
            <a:r>
              <a:rPr lang="en-US" altLang="en-US" sz="1200" b="1">
                <a:solidFill>
                  <a:schemeClr val="bg1"/>
                </a:solidFill>
              </a:rPr>
              <a:t>¿</a:t>
            </a:r>
            <a:r>
              <a:rPr lang="en-US" altLang="en-US" sz="1200">
                <a:effectLst>
                  <a:outerShdw blurRad="38100" dist="38100" dir="2700000" algn="tl">
                    <a:srgbClr val="C0C0C0"/>
                  </a:outerShdw>
                </a:effectLst>
              </a:rPr>
              <a:t> </a:t>
            </a:r>
            <a:r>
              <a:rPr lang="en-US" altLang="en-US" sz="1200" b="1">
                <a:solidFill>
                  <a:schemeClr val="bg1"/>
                </a:solidFill>
              </a:rPr>
              <a:t>Otro?</a:t>
            </a:r>
          </a:p>
        </p:txBody>
      </p:sp>
    </p:spTree>
  </p:cSld>
  <p:clrMapOvr>
    <a:masterClrMapping/>
  </p:clrMapOvr>
  <p:transition spd="slow">
    <p:checke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843426" y="2605881"/>
            <a:ext cx="5899244" cy="4031873"/>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L</a:t>
            </a:r>
          </a:p>
          <a:p>
            <a:pPr algn="ctr"/>
            <a:endParaRPr lang="en-US" sz="1600" dirty="0">
              <a:solidFill>
                <a:schemeClr val="tx1"/>
              </a:solidFill>
            </a:endParaRPr>
          </a:p>
          <a:p>
            <a:pPr algn="ctr"/>
            <a:r>
              <a:rPr lang="en-US" sz="7200" b="1" dirty="0">
                <a:solidFill>
                  <a:schemeClr val="tx1"/>
                </a:solidFill>
                <a:latin typeface="LittleLordFontleroy" pitchFamily="2" charset="0"/>
              </a:rPr>
              <a:t>Moving Toward a Harvest</a:t>
            </a:r>
          </a:p>
          <a:p>
            <a:pPr algn="ctr"/>
            <a:r>
              <a:rPr lang="en-US" sz="7200" b="1" dirty="0">
                <a:latin typeface="LittleLordFontleroy" pitchFamily="2" charset="0"/>
              </a:rPr>
              <a:t>Driven Church</a:t>
            </a:r>
            <a:endParaRPr lang="en-US" sz="7200" b="1" dirty="0">
              <a:solidFill>
                <a:schemeClr val="tx1"/>
              </a:solidFill>
              <a:latin typeface="LittleLordFontleroy" pitchFamily="2" charset="0"/>
            </a:endParaRPr>
          </a:p>
        </p:txBody>
      </p:sp>
    </p:spTree>
    <p:extLst>
      <p:ext uri="{BB962C8B-B14F-4D97-AF65-F5344CB8AC3E}">
        <p14:creationId xmlns:p14="http://schemas.microsoft.com/office/powerpoint/2010/main" val="4242721166"/>
      </p:ext>
    </p:extLst>
  </p:cSld>
  <p:clrMapOvr>
    <a:masterClrMapping/>
  </p:clrMapOvr>
  <p:transition spd="slow">
    <p:checke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1026"/>
          <p:cNvSpPr>
            <a:spLocks noChangeArrowheads="1"/>
          </p:cNvSpPr>
          <p:nvPr/>
        </p:nvSpPr>
        <p:spPr bwMode="auto">
          <a:xfrm>
            <a:off x="2819400" y="3492500"/>
            <a:ext cx="3581400" cy="622300"/>
          </a:xfrm>
          <a:prstGeom prst="rect">
            <a:avLst/>
          </a:prstGeom>
          <a:solidFill>
            <a:srgbClr val="0000FF"/>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000">
                <a:solidFill>
                  <a:schemeClr val="bg1"/>
                </a:solidFill>
                <a:latin typeface="Arial Black" panose="020B0A04020102020204" pitchFamily="34" charset="0"/>
              </a:rPr>
              <a:t>METAS</a:t>
            </a:r>
            <a:endParaRPr lang="en-US" altLang="en-US" sz="2000">
              <a:solidFill>
                <a:schemeClr val="bg1"/>
              </a:solidFill>
              <a:latin typeface="Arial Black" panose="020B0A04020102020204" pitchFamily="34" charset="0"/>
            </a:endParaRPr>
          </a:p>
        </p:txBody>
      </p:sp>
      <p:sp>
        <p:nvSpPr>
          <p:cNvPr id="406531" name="Rectangle 1027"/>
          <p:cNvSpPr>
            <a:spLocks noChangeArrowheads="1"/>
          </p:cNvSpPr>
          <p:nvPr/>
        </p:nvSpPr>
        <p:spPr bwMode="auto">
          <a:xfrm>
            <a:off x="2819400" y="4178300"/>
            <a:ext cx="3581400" cy="622300"/>
          </a:xfrm>
          <a:prstGeom prst="rect">
            <a:avLst/>
          </a:prstGeom>
          <a:solidFill>
            <a:srgbClr val="FF0000"/>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000">
                <a:solidFill>
                  <a:schemeClr val="bg1"/>
                </a:solidFill>
                <a:latin typeface="Arial Black" panose="020B0A04020102020204" pitchFamily="34" charset="0"/>
              </a:rPr>
              <a:t>ORACIÓN</a:t>
            </a:r>
            <a:endParaRPr lang="en-US" altLang="en-US" sz="2000">
              <a:solidFill>
                <a:schemeClr val="bg1"/>
              </a:solidFill>
              <a:latin typeface="Arial Black" panose="020B0A04020102020204" pitchFamily="34" charset="0"/>
            </a:endParaRPr>
          </a:p>
        </p:txBody>
      </p:sp>
      <p:sp>
        <p:nvSpPr>
          <p:cNvPr id="406532" name="Rectangle 1028"/>
          <p:cNvSpPr>
            <a:spLocks noChangeArrowheads="1"/>
          </p:cNvSpPr>
          <p:nvPr/>
        </p:nvSpPr>
        <p:spPr bwMode="auto">
          <a:xfrm>
            <a:off x="2819400" y="4789488"/>
            <a:ext cx="3581400" cy="620712"/>
          </a:xfrm>
          <a:prstGeom prst="rect">
            <a:avLst/>
          </a:prstGeom>
          <a:solidFill>
            <a:srgbClr val="FF0000"/>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000">
                <a:solidFill>
                  <a:schemeClr val="bg1"/>
                </a:solidFill>
                <a:latin typeface="Arial Black" panose="020B0A04020102020204" pitchFamily="34" charset="0"/>
              </a:rPr>
              <a:t>AYUNO</a:t>
            </a:r>
            <a:endParaRPr lang="en-US" altLang="en-US" sz="2000">
              <a:solidFill>
                <a:schemeClr val="bg1"/>
              </a:solidFill>
              <a:latin typeface="Arial Black" panose="020B0A04020102020204" pitchFamily="34" charset="0"/>
            </a:endParaRPr>
          </a:p>
        </p:txBody>
      </p:sp>
      <p:sp>
        <p:nvSpPr>
          <p:cNvPr id="406533" name="Text Box 1029"/>
          <p:cNvSpPr txBox="1">
            <a:spLocks noChangeArrowheads="1"/>
          </p:cNvSpPr>
          <p:nvPr/>
        </p:nvSpPr>
        <p:spPr bwMode="auto">
          <a:xfrm>
            <a:off x="381000" y="2590800"/>
            <a:ext cx="203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n-US" sz="2200" u="sng">
                <a:solidFill>
                  <a:srgbClr val="0000FF"/>
                </a:solidFill>
                <a:latin typeface="Arial Black" panose="020B0A04020102020204" pitchFamily="34" charset="0"/>
              </a:rPr>
              <a:t>¡</a:t>
            </a:r>
            <a:r>
              <a:rPr lang="en-US" altLang="en-US" sz="2200" u="sng">
                <a:solidFill>
                  <a:srgbClr val="0000FF"/>
                </a:solidFill>
                <a:latin typeface="Arial Black" panose="020B0A04020102020204" pitchFamily="34" charset="0"/>
              </a:rPr>
              <a:t>DIREC</a:t>
            </a:r>
            <a:r>
              <a:rPr lang="es-ES" altLang="en-US" sz="2200" u="sng">
                <a:solidFill>
                  <a:srgbClr val="0000FF"/>
                </a:solidFill>
                <a:latin typeface="Arial Black" panose="020B0A04020102020204" pitchFamily="34" charset="0"/>
              </a:rPr>
              <a:t>CIÓ</a:t>
            </a:r>
            <a:r>
              <a:rPr lang="en-US" altLang="en-US" sz="2200" u="sng">
                <a:solidFill>
                  <a:srgbClr val="0000FF"/>
                </a:solidFill>
                <a:latin typeface="Arial Black" panose="020B0A04020102020204" pitchFamily="34" charset="0"/>
              </a:rPr>
              <a:t>N</a:t>
            </a:r>
            <a:br>
              <a:rPr lang="en-US" altLang="en-US" sz="2000">
                <a:solidFill>
                  <a:srgbClr val="0000FF"/>
                </a:solidFill>
                <a:latin typeface="Arial Black" panose="020B0A04020102020204" pitchFamily="34" charset="0"/>
              </a:rPr>
            </a:br>
            <a:r>
              <a:rPr lang="en-US" altLang="en-US" sz="1200" b="1">
                <a:solidFill>
                  <a:srgbClr val="0000FF"/>
                </a:solidFill>
                <a:latin typeface="Arial Black" panose="020B0A04020102020204" pitchFamily="34" charset="0"/>
              </a:rPr>
              <a:t>  </a:t>
            </a:r>
            <a:r>
              <a:rPr lang="en-US" altLang="en-US" sz="1800">
                <a:solidFill>
                  <a:srgbClr val="0000FF"/>
                </a:solidFill>
                <a:latin typeface="Arial Black" panose="020B0A04020102020204" pitchFamily="34" charset="0"/>
              </a:rPr>
              <a:t>DIVIN</a:t>
            </a:r>
            <a:r>
              <a:rPr lang="es-ES" altLang="en-US" sz="1800">
                <a:solidFill>
                  <a:srgbClr val="0000FF"/>
                </a:solidFill>
                <a:latin typeface="Arial Black" panose="020B0A04020102020204" pitchFamily="34" charset="0"/>
              </a:rPr>
              <a:t>A!</a:t>
            </a:r>
          </a:p>
          <a:p>
            <a:pPr>
              <a:spcBef>
                <a:spcPct val="0"/>
              </a:spcBef>
              <a:buFontTx/>
              <a:buNone/>
            </a:pPr>
            <a:r>
              <a:rPr lang="en-US" altLang="en-US" sz="1600" b="1">
                <a:solidFill>
                  <a:srgbClr val="0000FF"/>
                </a:solidFill>
              </a:rPr>
              <a:t>(</a:t>
            </a:r>
            <a:r>
              <a:rPr lang="es-ES" altLang="en-US" sz="1600" b="1">
                <a:solidFill>
                  <a:srgbClr val="0000FF"/>
                </a:solidFill>
              </a:rPr>
              <a:t>Planea el Trabajo</a:t>
            </a:r>
            <a:r>
              <a:rPr lang="en-US" altLang="en-US" sz="1600" b="1">
                <a:solidFill>
                  <a:srgbClr val="0000FF"/>
                </a:solidFill>
              </a:rPr>
              <a:t>)</a:t>
            </a:r>
          </a:p>
        </p:txBody>
      </p:sp>
      <p:sp>
        <p:nvSpPr>
          <p:cNvPr id="406534" name="Text Box 1030"/>
          <p:cNvSpPr txBox="1">
            <a:spLocks noChangeArrowheads="1"/>
          </p:cNvSpPr>
          <p:nvPr/>
        </p:nvSpPr>
        <p:spPr bwMode="auto">
          <a:xfrm>
            <a:off x="381000" y="4648200"/>
            <a:ext cx="1349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n-US" sz="2200" u="sng">
                <a:solidFill>
                  <a:srgbClr val="FF0000"/>
                </a:solidFill>
                <a:latin typeface="Arial Black" panose="020B0A04020102020204" pitchFamily="34" charset="0"/>
              </a:rPr>
              <a:t>¡</a:t>
            </a:r>
            <a:r>
              <a:rPr lang="en-US" altLang="en-US" sz="2200" u="sng">
                <a:solidFill>
                  <a:srgbClr val="FF0000"/>
                </a:solidFill>
                <a:latin typeface="Arial Black" panose="020B0A04020102020204" pitchFamily="34" charset="0"/>
              </a:rPr>
              <a:t>PO</a:t>
            </a:r>
            <a:r>
              <a:rPr lang="es-ES" altLang="en-US" sz="2200" u="sng">
                <a:solidFill>
                  <a:srgbClr val="FF0000"/>
                </a:solidFill>
                <a:latin typeface="Arial Black" panose="020B0A04020102020204" pitchFamily="34" charset="0"/>
              </a:rPr>
              <a:t>D</a:t>
            </a:r>
            <a:r>
              <a:rPr lang="en-US" altLang="en-US" sz="2200" u="sng">
                <a:solidFill>
                  <a:srgbClr val="FF0000"/>
                </a:solidFill>
                <a:latin typeface="Arial Black" panose="020B0A04020102020204" pitchFamily="34" charset="0"/>
              </a:rPr>
              <a:t>ER</a:t>
            </a:r>
            <a:endParaRPr lang="es-ES" altLang="en-US" sz="2200">
              <a:solidFill>
                <a:srgbClr val="FF0000"/>
              </a:solidFill>
              <a:latin typeface="Arial Black" panose="020B0A04020102020204" pitchFamily="34" charset="0"/>
            </a:endParaRPr>
          </a:p>
          <a:p>
            <a:pPr>
              <a:spcBef>
                <a:spcPct val="0"/>
              </a:spcBef>
              <a:buFontTx/>
              <a:buNone/>
            </a:pPr>
            <a:r>
              <a:rPr lang="en-US" altLang="en-US" sz="1800">
                <a:solidFill>
                  <a:srgbClr val="FF0000"/>
                </a:solidFill>
                <a:latin typeface="Arial Black" panose="020B0A04020102020204" pitchFamily="34" charset="0"/>
              </a:rPr>
              <a:t> DIVIN</a:t>
            </a:r>
            <a:r>
              <a:rPr lang="es-ES" altLang="en-US" sz="1800">
                <a:solidFill>
                  <a:srgbClr val="FF0000"/>
                </a:solidFill>
                <a:latin typeface="Arial Black" panose="020B0A04020102020204" pitchFamily="34" charset="0"/>
              </a:rPr>
              <a:t>O!</a:t>
            </a:r>
            <a:endParaRPr lang="en-US" altLang="en-US" sz="1800">
              <a:solidFill>
                <a:srgbClr val="FF0000"/>
              </a:solidFill>
              <a:latin typeface="Arial Black" panose="020B0A04020102020204" pitchFamily="34" charset="0"/>
            </a:endParaRPr>
          </a:p>
        </p:txBody>
      </p:sp>
      <p:sp>
        <p:nvSpPr>
          <p:cNvPr id="406535" name="Text Box 1031"/>
          <p:cNvSpPr txBox="1">
            <a:spLocks noChangeArrowheads="1"/>
          </p:cNvSpPr>
          <p:nvPr/>
        </p:nvSpPr>
        <p:spPr bwMode="auto">
          <a:xfrm>
            <a:off x="6934200" y="4191000"/>
            <a:ext cx="395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Black" panose="020B0A04020102020204" pitchFamily="34" charset="0"/>
              </a:rPr>
              <a:t>V</a:t>
            </a:r>
          </a:p>
          <a:p>
            <a:pPr>
              <a:spcBef>
                <a:spcPct val="0"/>
              </a:spcBef>
              <a:buFontTx/>
              <a:buNone/>
            </a:pPr>
            <a:r>
              <a:rPr lang="en-US" altLang="en-US" sz="2000">
                <a:latin typeface="Arial Black" panose="020B0A04020102020204" pitchFamily="34" charset="0"/>
              </a:rPr>
              <a:t>A</a:t>
            </a:r>
          </a:p>
          <a:p>
            <a:pPr>
              <a:spcBef>
                <a:spcPct val="0"/>
              </a:spcBef>
              <a:buFontTx/>
              <a:buNone/>
            </a:pPr>
            <a:r>
              <a:rPr lang="en-US" altLang="en-US" sz="2000">
                <a:latin typeface="Arial Black" panose="020B0A04020102020204" pitchFamily="34" charset="0"/>
              </a:rPr>
              <a:t>L</a:t>
            </a:r>
          </a:p>
          <a:p>
            <a:pPr>
              <a:spcBef>
                <a:spcPct val="0"/>
              </a:spcBef>
              <a:buFontTx/>
              <a:buNone/>
            </a:pPr>
            <a:r>
              <a:rPr lang="es-ES" altLang="en-US" sz="2000">
                <a:latin typeface="Arial Black" panose="020B0A04020102020204" pitchFamily="34" charset="0"/>
              </a:rPr>
              <a:t>O</a:t>
            </a:r>
          </a:p>
          <a:p>
            <a:pPr>
              <a:spcBef>
                <a:spcPct val="0"/>
              </a:spcBef>
              <a:buFontTx/>
              <a:buNone/>
            </a:pPr>
            <a:r>
              <a:rPr lang="es-ES" altLang="en-US" sz="2000">
                <a:latin typeface="Arial Black" panose="020B0A04020102020204" pitchFamily="34" charset="0"/>
              </a:rPr>
              <a:t>R</a:t>
            </a:r>
            <a:endParaRPr lang="en-US" altLang="en-US" sz="2000">
              <a:latin typeface="Arial Black" panose="020B0A04020102020204" pitchFamily="34" charset="0"/>
            </a:endParaRPr>
          </a:p>
          <a:p>
            <a:pPr>
              <a:spcBef>
                <a:spcPct val="0"/>
              </a:spcBef>
              <a:buFontTx/>
              <a:buNone/>
            </a:pPr>
            <a:r>
              <a:rPr lang="en-US" altLang="en-US" sz="2000">
                <a:latin typeface="Arial Black" panose="020B0A04020102020204" pitchFamily="34" charset="0"/>
              </a:rPr>
              <a:t>E</a:t>
            </a:r>
          </a:p>
          <a:p>
            <a:pPr>
              <a:spcBef>
                <a:spcPct val="0"/>
              </a:spcBef>
              <a:buFontTx/>
              <a:buNone/>
            </a:pPr>
            <a:r>
              <a:rPr lang="en-US" altLang="en-US" sz="2000">
                <a:latin typeface="Arial Black" panose="020B0A04020102020204" pitchFamily="34" charset="0"/>
              </a:rPr>
              <a:t>S</a:t>
            </a:r>
          </a:p>
        </p:txBody>
      </p:sp>
      <p:sp>
        <p:nvSpPr>
          <p:cNvPr id="406536" name="Text Box 1032"/>
          <p:cNvSpPr txBox="1">
            <a:spLocks noChangeArrowheads="1"/>
          </p:cNvSpPr>
          <p:nvPr/>
        </p:nvSpPr>
        <p:spPr bwMode="auto">
          <a:xfrm>
            <a:off x="0" y="8991600"/>
            <a:ext cx="7315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008" rIns="0"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 b="1">
                <a:solidFill>
                  <a:srgbClr val="800080"/>
                </a:solidFill>
                <a:latin typeface="Arial Black" panose="020B0A04020102020204" pitchFamily="34" charset="0"/>
              </a:rPr>
              <a:t> </a:t>
            </a:r>
            <a:endParaRPr lang="en-US" altLang="en-US" sz="700" u="sng">
              <a:solidFill>
                <a:srgbClr val="800080"/>
              </a:solidFill>
              <a:latin typeface="Arial Black" panose="020B0A04020102020204" pitchFamily="34" charset="0"/>
            </a:endParaRPr>
          </a:p>
          <a:p>
            <a:pPr algn="ctr">
              <a:spcBef>
                <a:spcPct val="0"/>
              </a:spcBef>
              <a:buFontTx/>
              <a:buNone/>
            </a:pPr>
            <a:r>
              <a:rPr lang="es-ES" altLang="en-US" sz="1200" b="1"/>
              <a:t>Nuestros</a:t>
            </a:r>
            <a:r>
              <a:rPr lang="en-US" altLang="en-US" sz="1200" b="1"/>
              <a:t>  </a:t>
            </a:r>
            <a:r>
              <a:rPr lang="en-US" altLang="en-US" sz="1200" b="1" u="sng"/>
              <a:t>VAL</a:t>
            </a:r>
            <a:r>
              <a:rPr lang="es-ES" altLang="en-US" sz="1200" b="1" u="sng"/>
              <a:t>OR</a:t>
            </a:r>
            <a:r>
              <a:rPr lang="en-US" altLang="en-US" sz="1200" b="1" u="sng"/>
              <a:t>ES</a:t>
            </a:r>
            <a:r>
              <a:rPr lang="en-US" altLang="en-US" sz="1200" b="1"/>
              <a:t>  </a:t>
            </a:r>
            <a:r>
              <a:rPr lang="es-ES" altLang="en-US" sz="1200" b="1"/>
              <a:t>Conducen el Proceso desde la</a:t>
            </a:r>
            <a:r>
              <a:rPr lang="en-US" altLang="en-US" sz="1200" b="1"/>
              <a:t> </a:t>
            </a:r>
            <a:r>
              <a:rPr lang="en-US" altLang="en-US" sz="1200" b="1" u="sng">
                <a:solidFill>
                  <a:schemeClr val="accent2"/>
                </a:solidFill>
              </a:rPr>
              <a:t>MIS</a:t>
            </a:r>
            <a:r>
              <a:rPr lang="es-ES" altLang="en-US" sz="1200" b="1" u="sng">
                <a:solidFill>
                  <a:schemeClr val="accent2"/>
                </a:solidFill>
              </a:rPr>
              <a:t>IÓ</a:t>
            </a:r>
            <a:r>
              <a:rPr lang="en-US" altLang="en-US" sz="1200" b="1" u="sng">
                <a:solidFill>
                  <a:schemeClr val="accent2"/>
                </a:solidFill>
              </a:rPr>
              <a:t>N</a:t>
            </a:r>
            <a:r>
              <a:rPr lang="en-US" altLang="en-US" sz="1200" b="1">
                <a:solidFill>
                  <a:schemeClr val="accent2"/>
                </a:solidFill>
              </a:rPr>
              <a:t> </a:t>
            </a:r>
            <a:r>
              <a:rPr lang="es-ES" altLang="en-US" sz="1200" b="1"/>
              <a:t>hacia el Cumplimientode la </a:t>
            </a:r>
            <a:r>
              <a:rPr lang="es-ES" altLang="en-US" sz="1200" b="1" u="sng"/>
              <a:t>COSECHA</a:t>
            </a:r>
            <a:endParaRPr lang="en-US" altLang="en-US" sz="1200" b="1" u="sng">
              <a:solidFill>
                <a:srgbClr val="800080"/>
              </a:solidFill>
              <a:latin typeface="Arial Black" panose="020B0A04020102020204" pitchFamily="34" charset="0"/>
            </a:endParaRPr>
          </a:p>
        </p:txBody>
      </p:sp>
      <p:sp>
        <p:nvSpPr>
          <p:cNvPr id="406537" name="Rectangle 1033"/>
          <p:cNvSpPr>
            <a:spLocks noChangeArrowheads="1"/>
          </p:cNvSpPr>
          <p:nvPr/>
        </p:nvSpPr>
        <p:spPr bwMode="auto">
          <a:xfrm>
            <a:off x="2514600" y="7543800"/>
            <a:ext cx="4114800" cy="1371600"/>
          </a:xfrm>
          <a:prstGeom prst="rect">
            <a:avLst/>
          </a:prstGeom>
          <a:solidFill>
            <a:srgbClr val="FFCC00"/>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latin typeface="Arial Black" panose="020B0A04020102020204" pitchFamily="34" charset="0"/>
            </a:endParaRPr>
          </a:p>
        </p:txBody>
      </p:sp>
      <p:sp>
        <p:nvSpPr>
          <p:cNvPr id="406538" name="Text Box 1034"/>
          <p:cNvSpPr txBox="1">
            <a:spLocks noChangeArrowheads="1"/>
          </p:cNvSpPr>
          <p:nvPr/>
        </p:nvSpPr>
        <p:spPr bwMode="auto">
          <a:xfrm>
            <a:off x="-76200" y="0"/>
            <a:ext cx="7696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7" tIns="46008" rIns="92017"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00" b="1">
              <a:solidFill>
                <a:srgbClr val="800080"/>
              </a:solidFill>
              <a:latin typeface="Arial Black" panose="020B0A04020102020204" pitchFamily="34" charset="0"/>
            </a:endParaRPr>
          </a:p>
          <a:p>
            <a:pPr>
              <a:spcBef>
                <a:spcPct val="0"/>
              </a:spcBef>
              <a:buFontTx/>
              <a:buNone/>
            </a:pPr>
            <a:r>
              <a:rPr lang="en-US" altLang="en-US" sz="2100" b="1">
                <a:solidFill>
                  <a:srgbClr val="800080"/>
                </a:solidFill>
                <a:latin typeface="Arial Black" panose="020B0A04020102020204" pitchFamily="34" charset="0"/>
              </a:rPr>
              <a:t> </a:t>
            </a:r>
            <a:endParaRPr lang="en-US" altLang="en-US" sz="2100" u="sng">
              <a:solidFill>
                <a:srgbClr val="800080"/>
              </a:solidFill>
              <a:latin typeface="Arial Black" panose="020B0A04020102020204" pitchFamily="34" charset="0"/>
            </a:endParaRPr>
          </a:p>
        </p:txBody>
      </p:sp>
      <p:sp>
        <p:nvSpPr>
          <p:cNvPr id="406539" name="Rectangle 1035"/>
          <p:cNvSpPr>
            <a:spLocks noChangeArrowheads="1"/>
          </p:cNvSpPr>
          <p:nvPr/>
        </p:nvSpPr>
        <p:spPr bwMode="auto">
          <a:xfrm>
            <a:off x="2819400" y="2273300"/>
            <a:ext cx="3581400" cy="622300"/>
          </a:xfrm>
          <a:prstGeom prst="rect">
            <a:avLst/>
          </a:prstGeom>
          <a:solidFill>
            <a:srgbClr val="0000FF"/>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Black" panose="020B0A04020102020204" pitchFamily="34" charset="0"/>
              </a:rPr>
              <a:t>MIS</a:t>
            </a:r>
            <a:r>
              <a:rPr lang="es-ES" altLang="en-US" sz="2000">
                <a:solidFill>
                  <a:schemeClr val="bg1"/>
                </a:solidFill>
                <a:latin typeface="Arial Black" panose="020B0A04020102020204" pitchFamily="34" charset="0"/>
              </a:rPr>
              <a:t>IÓ</a:t>
            </a:r>
            <a:r>
              <a:rPr lang="en-US" altLang="en-US" sz="2000">
                <a:solidFill>
                  <a:schemeClr val="bg1"/>
                </a:solidFill>
                <a:latin typeface="Arial Black" panose="020B0A04020102020204" pitchFamily="34" charset="0"/>
              </a:rPr>
              <a:t>N</a:t>
            </a:r>
          </a:p>
        </p:txBody>
      </p:sp>
      <p:sp>
        <p:nvSpPr>
          <p:cNvPr id="406540" name="Rectangle 1036"/>
          <p:cNvSpPr>
            <a:spLocks noChangeArrowheads="1"/>
          </p:cNvSpPr>
          <p:nvPr/>
        </p:nvSpPr>
        <p:spPr bwMode="auto">
          <a:xfrm>
            <a:off x="2819400" y="2884488"/>
            <a:ext cx="3581400" cy="620712"/>
          </a:xfrm>
          <a:prstGeom prst="rect">
            <a:avLst/>
          </a:prstGeom>
          <a:solidFill>
            <a:srgbClr val="0000FF"/>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Black" panose="020B0A04020102020204" pitchFamily="34" charset="0"/>
              </a:rPr>
              <a:t>VISI</a:t>
            </a:r>
            <a:r>
              <a:rPr lang="es-ES" altLang="en-US" sz="2000">
                <a:solidFill>
                  <a:schemeClr val="bg1"/>
                </a:solidFill>
                <a:latin typeface="Arial Black" panose="020B0A04020102020204" pitchFamily="34" charset="0"/>
              </a:rPr>
              <a:t>Ó</a:t>
            </a:r>
            <a:r>
              <a:rPr lang="en-US" altLang="en-US" sz="2000">
                <a:solidFill>
                  <a:schemeClr val="bg1"/>
                </a:solidFill>
                <a:latin typeface="Arial Black" panose="020B0A04020102020204" pitchFamily="34" charset="0"/>
              </a:rPr>
              <a:t>N</a:t>
            </a:r>
            <a:endParaRPr lang="en-US" altLang="en-US" sz="2400">
              <a:solidFill>
                <a:schemeClr val="bg1"/>
              </a:solidFill>
              <a:latin typeface="Arial Black" panose="020B0A04020102020204" pitchFamily="34" charset="0"/>
            </a:endParaRPr>
          </a:p>
        </p:txBody>
      </p:sp>
      <p:sp>
        <p:nvSpPr>
          <p:cNvPr id="406541" name="Rectangle 1037"/>
          <p:cNvSpPr>
            <a:spLocks noChangeArrowheads="1"/>
          </p:cNvSpPr>
          <p:nvPr/>
        </p:nvSpPr>
        <p:spPr bwMode="auto">
          <a:xfrm>
            <a:off x="2819400" y="5410200"/>
            <a:ext cx="3581400" cy="685800"/>
          </a:xfrm>
          <a:prstGeom prst="rect">
            <a:avLst/>
          </a:prstGeom>
          <a:solidFill>
            <a:srgbClr val="FF0000"/>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000">
                <a:solidFill>
                  <a:schemeClr val="bg1"/>
                </a:solidFill>
                <a:latin typeface="Arial Black" panose="020B0A04020102020204" pitchFamily="34" charset="0"/>
              </a:rPr>
              <a:t>LA PALABRA</a:t>
            </a:r>
            <a:endParaRPr lang="en-US" altLang="en-US" sz="2000">
              <a:solidFill>
                <a:schemeClr val="bg1"/>
              </a:solidFill>
              <a:latin typeface="Arial Black" panose="020B0A04020102020204" pitchFamily="34" charset="0"/>
            </a:endParaRPr>
          </a:p>
          <a:p>
            <a:pPr algn="ctr">
              <a:spcBef>
                <a:spcPct val="0"/>
              </a:spcBef>
              <a:buFontTx/>
              <a:buNone/>
            </a:pPr>
            <a:r>
              <a:rPr lang="es-ES" altLang="en-US" sz="1800" b="1">
                <a:solidFill>
                  <a:schemeClr val="bg1"/>
                </a:solidFill>
              </a:rPr>
              <a:t>Estúdiala para Compartirla</a:t>
            </a:r>
            <a:endParaRPr lang="en-US" altLang="en-US" sz="1800">
              <a:solidFill>
                <a:schemeClr val="bg1"/>
              </a:solidFill>
            </a:endParaRPr>
          </a:p>
        </p:txBody>
      </p:sp>
      <p:sp>
        <p:nvSpPr>
          <p:cNvPr id="406542" name="Rectangle 1038"/>
          <p:cNvSpPr>
            <a:spLocks noChangeArrowheads="1"/>
          </p:cNvSpPr>
          <p:nvPr/>
        </p:nvSpPr>
        <p:spPr bwMode="auto">
          <a:xfrm>
            <a:off x="2362200" y="914400"/>
            <a:ext cx="4495800" cy="1295400"/>
          </a:xfrm>
          <a:prstGeom prst="rect">
            <a:avLst/>
          </a:prstGeom>
          <a:solidFill>
            <a:srgbClr val="800080"/>
          </a:solidFill>
          <a:ln w="38100">
            <a:solidFill>
              <a:schemeClr val="bg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Char char="-"/>
            </a:pPr>
            <a:r>
              <a:rPr lang="es-ES" altLang="en-US" sz="1800">
                <a:solidFill>
                  <a:schemeClr val="bg1"/>
                </a:solidFill>
                <a:latin typeface="Arial Black" panose="020B0A04020102020204" pitchFamily="34" charset="0"/>
              </a:rPr>
              <a:t> RELACIÓN CON DIOS</a:t>
            </a:r>
            <a:endParaRPr lang="en-US" altLang="en-US" sz="1800">
              <a:solidFill>
                <a:schemeClr val="bg1"/>
              </a:solidFill>
              <a:latin typeface="Arial Black" panose="020B0A04020102020204" pitchFamily="34" charset="0"/>
            </a:endParaRPr>
          </a:p>
          <a:p>
            <a:pPr>
              <a:spcBef>
                <a:spcPct val="0"/>
              </a:spcBef>
              <a:buFontTx/>
              <a:buNone/>
            </a:pPr>
            <a:r>
              <a:rPr lang="en-US" altLang="en-US" sz="1800">
                <a:solidFill>
                  <a:schemeClr val="bg1"/>
                </a:solidFill>
                <a:latin typeface="Arial Black" panose="020B0A04020102020204" pitchFamily="34" charset="0"/>
              </a:rPr>
              <a:t>    1</a:t>
            </a:r>
            <a:r>
              <a:rPr lang="es-ES" altLang="en-US" sz="1800" baseline="30000">
                <a:solidFill>
                  <a:schemeClr val="bg1"/>
                </a:solidFill>
                <a:latin typeface="Arial Black" panose="020B0A04020102020204" pitchFamily="34" charset="0"/>
              </a:rPr>
              <a:t>ra</a:t>
            </a:r>
            <a:r>
              <a:rPr lang="en-US" altLang="en-US" sz="1800">
                <a:solidFill>
                  <a:schemeClr val="bg1"/>
                </a:solidFill>
                <a:latin typeface="Arial Black" panose="020B0A04020102020204" pitchFamily="34" charset="0"/>
              </a:rPr>
              <a:t> Dimensi</a:t>
            </a:r>
            <a:r>
              <a:rPr lang="es-ES" altLang="en-US" sz="1800">
                <a:solidFill>
                  <a:schemeClr val="bg1"/>
                </a:solidFill>
                <a:latin typeface="Arial Black" panose="020B0A04020102020204" pitchFamily="34" charset="0"/>
              </a:rPr>
              <a:t>ó</a:t>
            </a:r>
            <a:r>
              <a:rPr lang="en-US" altLang="en-US" sz="1800">
                <a:solidFill>
                  <a:schemeClr val="bg1"/>
                </a:solidFill>
                <a:latin typeface="Arial Black" panose="020B0A04020102020204" pitchFamily="34" charset="0"/>
              </a:rPr>
              <a:t>n  /  2</a:t>
            </a:r>
            <a:r>
              <a:rPr lang="en-US" altLang="en-US" sz="1800" baseline="30000">
                <a:solidFill>
                  <a:schemeClr val="bg1"/>
                </a:solidFill>
                <a:latin typeface="Arial Black" panose="020B0A04020102020204" pitchFamily="34" charset="0"/>
              </a:rPr>
              <a:t>d</a:t>
            </a:r>
            <a:r>
              <a:rPr lang="es-ES" altLang="en-US" sz="1800" baseline="30000">
                <a:solidFill>
                  <a:schemeClr val="bg1"/>
                </a:solidFill>
                <a:latin typeface="Arial Black" panose="020B0A04020102020204" pitchFamily="34" charset="0"/>
              </a:rPr>
              <a:t>a</a:t>
            </a:r>
            <a:r>
              <a:rPr lang="en-US" altLang="en-US" sz="1800">
                <a:solidFill>
                  <a:schemeClr val="bg1"/>
                </a:solidFill>
                <a:latin typeface="Arial Black" panose="020B0A04020102020204" pitchFamily="34" charset="0"/>
              </a:rPr>
              <a:t> Dimensi</a:t>
            </a:r>
            <a:r>
              <a:rPr lang="es-ES" altLang="en-US" sz="1800">
                <a:solidFill>
                  <a:schemeClr val="bg1"/>
                </a:solidFill>
                <a:latin typeface="Arial Black" panose="020B0A04020102020204" pitchFamily="34" charset="0"/>
              </a:rPr>
              <a:t>ó</a:t>
            </a:r>
            <a:r>
              <a:rPr lang="en-US" altLang="en-US" sz="1800">
                <a:solidFill>
                  <a:schemeClr val="bg1"/>
                </a:solidFill>
                <a:latin typeface="Arial Black" panose="020B0A04020102020204" pitchFamily="34" charset="0"/>
              </a:rPr>
              <a:t>n</a:t>
            </a:r>
          </a:p>
          <a:p>
            <a:pPr>
              <a:spcBef>
                <a:spcPct val="0"/>
              </a:spcBef>
              <a:buFontTx/>
              <a:buChar char="-"/>
            </a:pPr>
            <a:r>
              <a:rPr lang="en-US" altLang="en-US" sz="1800">
                <a:solidFill>
                  <a:schemeClr val="bg1"/>
                </a:solidFill>
                <a:latin typeface="Arial Black" panose="020B0A04020102020204" pitchFamily="34" charset="0"/>
              </a:rPr>
              <a:t> REVELA</a:t>
            </a:r>
            <a:r>
              <a:rPr lang="es-ES" altLang="en-US" sz="1800">
                <a:solidFill>
                  <a:schemeClr val="bg1"/>
                </a:solidFill>
                <a:latin typeface="Arial Black" panose="020B0A04020102020204" pitchFamily="34" charset="0"/>
              </a:rPr>
              <a:t>CIÓ</a:t>
            </a:r>
            <a:r>
              <a:rPr lang="en-US" altLang="en-US" sz="1800">
                <a:solidFill>
                  <a:schemeClr val="bg1"/>
                </a:solidFill>
                <a:latin typeface="Arial Black" panose="020B0A04020102020204" pitchFamily="34" charset="0"/>
              </a:rPr>
              <a:t>N  </a:t>
            </a:r>
            <a:r>
              <a:rPr lang="es-ES" altLang="en-US" sz="1800">
                <a:solidFill>
                  <a:schemeClr val="bg1"/>
                </a:solidFill>
                <a:latin typeface="Arial Black" panose="020B0A04020102020204" pitchFamily="34" charset="0"/>
              </a:rPr>
              <a:t>DE DIOS</a:t>
            </a:r>
            <a:endParaRPr lang="en-US" altLang="en-US" sz="1800">
              <a:solidFill>
                <a:schemeClr val="bg1"/>
              </a:solidFill>
              <a:latin typeface="Arial Black" panose="020B0A04020102020204" pitchFamily="34" charset="0"/>
            </a:endParaRPr>
          </a:p>
          <a:p>
            <a:pPr>
              <a:spcBef>
                <a:spcPct val="0"/>
              </a:spcBef>
              <a:buFontTx/>
              <a:buNone/>
            </a:pPr>
            <a:r>
              <a:rPr lang="en-US" altLang="en-US" sz="1800">
                <a:solidFill>
                  <a:schemeClr val="bg1"/>
                </a:solidFill>
                <a:latin typeface="Arial Black" panose="020B0A04020102020204" pitchFamily="34" charset="0"/>
              </a:rPr>
              <a:t>- REST</a:t>
            </a:r>
            <a:r>
              <a:rPr lang="es-ES" altLang="en-US" sz="1800">
                <a:solidFill>
                  <a:schemeClr val="bg1"/>
                </a:solidFill>
                <a:latin typeface="Arial Black" panose="020B0A04020102020204" pitchFamily="34" charset="0"/>
              </a:rPr>
              <a:t>AU</a:t>
            </a:r>
            <a:r>
              <a:rPr lang="en-US" altLang="en-US" sz="1800">
                <a:solidFill>
                  <a:schemeClr val="bg1"/>
                </a:solidFill>
                <a:latin typeface="Arial Black" panose="020B0A04020102020204" pitchFamily="34" charset="0"/>
              </a:rPr>
              <a:t>RA</a:t>
            </a:r>
            <a:r>
              <a:rPr lang="es-ES" altLang="en-US" sz="1800">
                <a:solidFill>
                  <a:schemeClr val="bg1"/>
                </a:solidFill>
                <a:latin typeface="Arial Black" panose="020B0A04020102020204" pitchFamily="34" charset="0"/>
              </a:rPr>
              <a:t>CIÓ</a:t>
            </a:r>
            <a:r>
              <a:rPr lang="en-US" altLang="en-US" sz="1800">
                <a:solidFill>
                  <a:schemeClr val="bg1"/>
                </a:solidFill>
                <a:latin typeface="Arial Black" panose="020B0A04020102020204" pitchFamily="34" charset="0"/>
              </a:rPr>
              <a:t>N </a:t>
            </a:r>
            <a:r>
              <a:rPr lang="es-ES" altLang="en-US" sz="1800">
                <a:solidFill>
                  <a:schemeClr val="bg1"/>
                </a:solidFill>
                <a:latin typeface="Arial Black" panose="020B0A04020102020204" pitchFamily="34" charset="0"/>
              </a:rPr>
              <a:t>DE LA IGLESIA</a:t>
            </a:r>
            <a:endParaRPr lang="en-US" altLang="en-US" sz="1800">
              <a:solidFill>
                <a:schemeClr val="bg1"/>
              </a:solidFill>
              <a:latin typeface="Arial Black" panose="020B0A04020102020204" pitchFamily="34" charset="0"/>
            </a:endParaRPr>
          </a:p>
        </p:txBody>
      </p:sp>
      <p:sp>
        <p:nvSpPr>
          <p:cNvPr id="406543" name="Rectangle 1039"/>
          <p:cNvSpPr>
            <a:spLocks noChangeArrowheads="1"/>
          </p:cNvSpPr>
          <p:nvPr/>
        </p:nvSpPr>
        <p:spPr bwMode="auto">
          <a:xfrm>
            <a:off x="2819400" y="6846888"/>
            <a:ext cx="3581400" cy="620712"/>
          </a:xfrm>
          <a:prstGeom prst="rect">
            <a:avLst/>
          </a:prstGeom>
          <a:solidFill>
            <a:srgbClr val="008000"/>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000">
                <a:solidFill>
                  <a:schemeClr val="bg1"/>
                </a:solidFill>
                <a:latin typeface="Arial Black" panose="020B0A04020102020204" pitchFamily="34" charset="0"/>
              </a:rPr>
              <a:t>CUIDADO DE NUEVOS </a:t>
            </a:r>
          </a:p>
          <a:p>
            <a:pPr algn="ctr">
              <a:spcBef>
                <a:spcPct val="0"/>
              </a:spcBef>
              <a:buFontTx/>
              <a:buNone/>
            </a:pPr>
            <a:r>
              <a:rPr lang="es-ES" altLang="en-US" sz="2000">
                <a:solidFill>
                  <a:schemeClr val="bg1"/>
                </a:solidFill>
                <a:latin typeface="Arial Black" panose="020B0A04020102020204" pitchFamily="34" charset="0"/>
              </a:rPr>
              <a:t>CONVERSOS</a:t>
            </a:r>
            <a:endParaRPr lang="en-US" altLang="en-US" sz="2000">
              <a:solidFill>
                <a:schemeClr val="bg1"/>
              </a:solidFill>
              <a:latin typeface="Arial Black" panose="020B0A04020102020204" pitchFamily="34" charset="0"/>
            </a:endParaRPr>
          </a:p>
        </p:txBody>
      </p:sp>
      <p:sp>
        <p:nvSpPr>
          <p:cNvPr id="406544" name="Rectangle 1040"/>
          <p:cNvSpPr>
            <a:spLocks noChangeArrowheads="1"/>
          </p:cNvSpPr>
          <p:nvPr/>
        </p:nvSpPr>
        <p:spPr bwMode="auto">
          <a:xfrm>
            <a:off x="2819400" y="6162675"/>
            <a:ext cx="3581400" cy="695325"/>
          </a:xfrm>
          <a:prstGeom prst="rect">
            <a:avLst/>
          </a:prstGeom>
          <a:solidFill>
            <a:srgbClr val="008000"/>
          </a:solidFill>
          <a:ln w="38100">
            <a:solidFill>
              <a:schemeClr val="tx1"/>
            </a:solidFill>
            <a:miter lim="800000"/>
            <a:headEnd/>
            <a:tailEnd/>
          </a:ln>
        </p:spPr>
        <p:txBody>
          <a:bodyPr wrap="none" lIns="92017" tIns="46008" rIns="92017" bIns="46008"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sz="2000">
                <a:solidFill>
                  <a:schemeClr val="bg1"/>
                </a:solidFill>
                <a:latin typeface="Arial Black" panose="020B0A04020102020204" pitchFamily="34" charset="0"/>
              </a:rPr>
              <a:t>GANAR ALMAS</a:t>
            </a:r>
            <a:endParaRPr lang="en-US" altLang="en-US" sz="1000">
              <a:solidFill>
                <a:schemeClr val="bg1"/>
              </a:solidFill>
              <a:latin typeface="Arial Black" panose="020B0A04020102020204" pitchFamily="34" charset="0"/>
            </a:endParaRPr>
          </a:p>
          <a:p>
            <a:pPr algn="ctr">
              <a:spcBef>
                <a:spcPct val="0"/>
              </a:spcBef>
              <a:buFontTx/>
              <a:buNone/>
            </a:pPr>
            <a:r>
              <a:rPr lang="es-ES" altLang="en-US" sz="1800" b="1">
                <a:solidFill>
                  <a:schemeClr val="bg1"/>
                </a:solidFill>
              </a:rPr>
              <a:t>Construir Relaciones con el Hombre</a:t>
            </a:r>
            <a:endParaRPr lang="en-US" altLang="en-US" sz="1800" b="1">
              <a:solidFill>
                <a:schemeClr val="bg1"/>
              </a:solidFill>
            </a:endParaRPr>
          </a:p>
        </p:txBody>
      </p:sp>
      <p:sp>
        <p:nvSpPr>
          <p:cNvPr id="406545" name="Text Box 1041"/>
          <p:cNvSpPr txBox="1">
            <a:spLocks noChangeArrowheads="1"/>
          </p:cNvSpPr>
          <p:nvPr/>
        </p:nvSpPr>
        <p:spPr bwMode="auto">
          <a:xfrm>
            <a:off x="2667000" y="7521575"/>
            <a:ext cx="3810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595" tIns="46008" rIns="21595" bIns="4600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n-US" u="sng">
                <a:latin typeface="Arial Black" panose="020B0A04020102020204" pitchFamily="34" charset="0"/>
              </a:rPr>
              <a:t>LA COSECHA</a:t>
            </a:r>
            <a:endParaRPr lang="en-US" altLang="en-US" u="sng">
              <a:latin typeface="Arial Black" panose="020B0A04020102020204" pitchFamily="34" charset="0"/>
            </a:endParaRPr>
          </a:p>
          <a:p>
            <a:pPr algn="ctr">
              <a:spcBef>
                <a:spcPct val="0"/>
              </a:spcBef>
              <a:buFontTx/>
              <a:buNone/>
            </a:pPr>
            <a:endParaRPr lang="en-US" altLang="en-US" sz="200">
              <a:latin typeface="Arial Black" panose="020B0A04020102020204" pitchFamily="34" charset="0"/>
            </a:endParaRPr>
          </a:p>
          <a:p>
            <a:pPr algn="ctr">
              <a:spcBef>
                <a:spcPct val="0"/>
              </a:spcBef>
              <a:buFontTx/>
              <a:buNone/>
            </a:pPr>
            <a:r>
              <a:rPr lang="es-ES" altLang="en-US" sz="1600">
                <a:latin typeface="Arial Black" panose="020B0A04020102020204" pitchFamily="34" charset="0"/>
              </a:rPr>
              <a:t>La Misión Es La Cosecha</a:t>
            </a:r>
            <a:endParaRPr lang="en-US" altLang="en-US" sz="1600">
              <a:latin typeface="Arial Black" panose="020B0A04020102020204" pitchFamily="34" charset="0"/>
            </a:endParaRPr>
          </a:p>
          <a:p>
            <a:pPr algn="ctr">
              <a:spcBef>
                <a:spcPct val="0"/>
              </a:spcBef>
              <a:buFontTx/>
              <a:buNone/>
            </a:pPr>
            <a:endParaRPr lang="en-US" altLang="en-US" sz="400">
              <a:latin typeface="Arial Black" panose="020B0A04020102020204" pitchFamily="34" charset="0"/>
            </a:endParaRPr>
          </a:p>
          <a:p>
            <a:pPr algn="ctr">
              <a:spcBef>
                <a:spcPct val="0"/>
              </a:spcBef>
              <a:buFontTx/>
              <a:buNone/>
            </a:pPr>
            <a:r>
              <a:rPr lang="es-ES" altLang="en-US" sz="1600">
                <a:latin typeface="Arial Black" panose="020B0A04020102020204" pitchFamily="34" charset="0"/>
              </a:rPr>
              <a:t>Nuestra Meta No Es Sólo Retener</a:t>
            </a:r>
            <a:r>
              <a:rPr lang="en-US" altLang="en-US" sz="1600">
                <a:latin typeface="Arial Black" panose="020B0A04020102020204" pitchFamily="34" charset="0"/>
              </a:rPr>
              <a:t> </a:t>
            </a:r>
          </a:p>
          <a:p>
            <a:pPr algn="ctr">
              <a:spcBef>
                <a:spcPct val="0"/>
              </a:spcBef>
              <a:buFontTx/>
              <a:buNone/>
            </a:pPr>
            <a:r>
              <a:rPr lang="es-ES" altLang="en-US" sz="1600">
                <a:latin typeface="Arial Black" panose="020B0A04020102020204" pitchFamily="34" charset="0"/>
              </a:rPr>
              <a:t>Sino Hacer Discípulos</a:t>
            </a:r>
            <a:endParaRPr lang="en-US" altLang="en-US" sz="2400">
              <a:latin typeface="Arial Black" panose="020B0A04020102020204" pitchFamily="34" charset="0"/>
            </a:endParaRPr>
          </a:p>
        </p:txBody>
      </p:sp>
      <p:sp>
        <p:nvSpPr>
          <p:cNvPr id="303122" name="Line 1042"/>
          <p:cNvSpPr>
            <a:spLocks noChangeShapeType="1"/>
          </p:cNvSpPr>
          <p:nvPr/>
        </p:nvSpPr>
        <p:spPr bwMode="auto">
          <a:xfrm>
            <a:off x="6934200" y="914400"/>
            <a:ext cx="0" cy="8077200"/>
          </a:xfrm>
          <a:prstGeom prst="line">
            <a:avLst/>
          </a:prstGeom>
          <a:noFill/>
          <a:ln w="76200">
            <a:solidFill>
              <a:srgbClr val="80008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406547" name="Text Box 1043"/>
          <p:cNvSpPr txBox="1">
            <a:spLocks noChangeArrowheads="1"/>
          </p:cNvSpPr>
          <p:nvPr/>
        </p:nvSpPr>
        <p:spPr bwMode="auto">
          <a:xfrm>
            <a:off x="76200" y="1066800"/>
            <a:ext cx="22748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solidFill>
                  <a:srgbClr val="800080"/>
                </a:solidFill>
              </a:rPr>
              <a:t>PERSIGUIÉNDOLE</a:t>
            </a:r>
            <a:endParaRPr lang="en-US" altLang="en-US" sz="1800">
              <a:solidFill>
                <a:srgbClr val="800080"/>
              </a:solidFill>
            </a:endParaRPr>
          </a:p>
          <a:p>
            <a:pPr algn="ctr"/>
            <a:r>
              <a:rPr lang="es-ES" altLang="en-US" sz="1800">
                <a:solidFill>
                  <a:srgbClr val="800080"/>
                </a:solidFill>
              </a:rPr>
              <a:t>Y</a:t>
            </a:r>
            <a:endParaRPr lang="en-US" altLang="en-US" sz="1800">
              <a:solidFill>
                <a:srgbClr val="800080"/>
              </a:solidFill>
            </a:endParaRPr>
          </a:p>
          <a:p>
            <a:pPr algn="ctr"/>
            <a:r>
              <a:rPr lang="es-ES" altLang="en-US" sz="1800">
                <a:solidFill>
                  <a:srgbClr val="800080"/>
                </a:solidFill>
              </a:rPr>
              <a:t>BUSCÁNDOLE</a:t>
            </a:r>
            <a:endParaRPr lang="en-US" altLang="en-US" sz="1800">
              <a:solidFill>
                <a:srgbClr val="800080"/>
              </a:solidFill>
            </a:endParaRPr>
          </a:p>
        </p:txBody>
      </p:sp>
      <p:sp>
        <p:nvSpPr>
          <p:cNvPr id="406548" name="Text Box 1044"/>
          <p:cNvSpPr txBox="1">
            <a:spLocks noChangeArrowheads="1"/>
          </p:cNvSpPr>
          <p:nvPr/>
        </p:nvSpPr>
        <p:spPr bwMode="auto">
          <a:xfrm>
            <a:off x="381000" y="6188075"/>
            <a:ext cx="20764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200" u="sng">
                <a:solidFill>
                  <a:srgbClr val="008000"/>
                </a:solidFill>
              </a:rPr>
              <a:t>¡</a:t>
            </a:r>
            <a:r>
              <a:rPr lang="en-US" altLang="en-US" sz="2200" u="sng">
                <a:solidFill>
                  <a:srgbClr val="008000"/>
                </a:solidFill>
              </a:rPr>
              <a:t>AC</a:t>
            </a:r>
            <a:r>
              <a:rPr lang="es-ES" altLang="en-US" sz="2200" u="sng">
                <a:solidFill>
                  <a:srgbClr val="008000"/>
                </a:solidFill>
              </a:rPr>
              <a:t>CIO</a:t>
            </a:r>
            <a:r>
              <a:rPr lang="en-US" altLang="en-US" sz="2200" u="sng">
                <a:solidFill>
                  <a:srgbClr val="008000"/>
                </a:solidFill>
              </a:rPr>
              <a:t>N</a:t>
            </a:r>
            <a:r>
              <a:rPr lang="es-ES" altLang="en-US" sz="2200" u="sng">
                <a:solidFill>
                  <a:srgbClr val="008000"/>
                </a:solidFill>
              </a:rPr>
              <a:t>E</a:t>
            </a:r>
            <a:r>
              <a:rPr lang="en-US" altLang="en-US" sz="2200" u="sng">
                <a:solidFill>
                  <a:srgbClr val="008000"/>
                </a:solidFill>
              </a:rPr>
              <a:t>S</a:t>
            </a:r>
            <a:r>
              <a:rPr lang="en-US" altLang="en-US" sz="2200" b="1" u="sng">
                <a:solidFill>
                  <a:srgbClr val="008000"/>
                </a:solidFill>
              </a:rPr>
              <a:t> </a:t>
            </a:r>
            <a:endParaRPr lang="es-ES" altLang="en-US" sz="2200" b="1" u="sng">
              <a:solidFill>
                <a:srgbClr val="008000"/>
              </a:solidFill>
            </a:endParaRPr>
          </a:p>
          <a:p>
            <a:r>
              <a:rPr lang="en-US" altLang="en-US" sz="1800">
                <a:solidFill>
                  <a:srgbClr val="008000"/>
                </a:solidFill>
              </a:rPr>
              <a:t>APOST</a:t>
            </a:r>
            <a:r>
              <a:rPr lang="es-ES" altLang="en-US" sz="1800">
                <a:solidFill>
                  <a:srgbClr val="008000"/>
                </a:solidFill>
              </a:rPr>
              <a:t>Ó</a:t>
            </a:r>
            <a:r>
              <a:rPr lang="en-US" altLang="en-US" sz="1800">
                <a:solidFill>
                  <a:srgbClr val="008000"/>
                </a:solidFill>
              </a:rPr>
              <a:t>LIC</a:t>
            </a:r>
            <a:r>
              <a:rPr lang="es-ES" altLang="en-US" sz="1800">
                <a:solidFill>
                  <a:srgbClr val="008000"/>
                </a:solidFill>
              </a:rPr>
              <a:t>AS!</a:t>
            </a:r>
            <a:endParaRPr lang="en-US" altLang="en-US" sz="2200" b="1">
              <a:solidFill>
                <a:srgbClr val="008000"/>
              </a:solidFill>
            </a:endParaRPr>
          </a:p>
          <a:p>
            <a:r>
              <a:rPr lang="en-US" altLang="en-US" sz="1600" b="1">
                <a:solidFill>
                  <a:srgbClr val="008000"/>
                </a:solidFill>
                <a:latin typeface="Times New Roman" panose="02020603050405020304" pitchFamily="18" charset="0"/>
              </a:rPr>
              <a:t>(</a:t>
            </a:r>
            <a:r>
              <a:rPr lang="es-ES" altLang="en-US" sz="1600" b="1">
                <a:solidFill>
                  <a:srgbClr val="008000"/>
                </a:solidFill>
                <a:latin typeface="Times New Roman" panose="02020603050405020304" pitchFamily="18" charset="0"/>
              </a:rPr>
              <a:t>Trabaja el</a:t>
            </a:r>
            <a:r>
              <a:rPr lang="en-US" altLang="en-US" sz="1600" b="1">
                <a:solidFill>
                  <a:srgbClr val="008000"/>
                </a:solidFill>
                <a:latin typeface="Times New Roman" panose="02020603050405020304" pitchFamily="18" charset="0"/>
              </a:rPr>
              <a:t> Plan</a:t>
            </a:r>
            <a:r>
              <a:rPr lang="en-US" altLang="en-US" sz="1600" b="1">
                <a:solidFill>
                  <a:schemeClr val="accent1"/>
                </a:solidFill>
                <a:latin typeface="Times New Roman" panose="02020603050405020304" pitchFamily="18" charset="0"/>
              </a:rPr>
              <a:t>)</a:t>
            </a:r>
            <a:endParaRPr lang="en-US" altLang="en-US" sz="1600" b="1">
              <a:latin typeface="Times New Roman" panose="02020603050405020304" pitchFamily="18" charset="0"/>
            </a:endParaRPr>
          </a:p>
          <a:p>
            <a:endParaRPr lang="en-US" altLang="en-US" sz="700" b="1">
              <a:latin typeface="Rockwell Extra Bold" panose="02060903040505020403" pitchFamily="18" charset="0"/>
            </a:endParaRPr>
          </a:p>
        </p:txBody>
      </p:sp>
      <p:sp>
        <p:nvSpPr>
          <p:cNvPr id="406549" name="Text Box 1045"/>
          <p:cNvSpPr txBox="1">
            <a:spLocks noChangeArrowheads="1"/>
          </p:cNvSpPr>
          <p:nvPr/>
        </p:nvSpPr>
        <p:spPr bwMode="auto">
          <a:xfrm>
            <a:off x="104775" y="57150"/>
            <a:ext cx="7088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700">
                <a:solidFill>
                  <a:srgbClr val="800080"/>
                </a:solidFill>
              </a:rPr>
              <a:t>¡PRINCIPIOS FUNDAMENTALES DEL GANAR ALMAS QUE</a:t>
            </a:r>
            <a:endParaRPr lang="en-US" altLang="en-US" sz="1700">
              <a:solidFill>
                <a:srgbClr val="800080"/>
              </a:solidFill>
            </a:endParaRPr>
          </a:p>
          <a:p>
            <a:pPr algn="ctr"/>
            <a:r>
              <a:rPr lang="es-ES" altLang="en-US" sz="1700" u="sng">
                <a:solidFill>
                  <a:srgbClr val="800080"/>
                </a:solidFill>
              </a:rPr>
              <a:t>MOBILIZARÁN A LA IGLESIA DIRIGIDA HACIA LA COSECHA</a:t>
            </a:r>
            <a:r>
              <a:rPr lang="en-US" altLang="en-US" sz="1700" u="sng">
                <a:solidFill>
                  <a:srgbClr val="800080"/>
                </a:solidFill>
              </a:rPr>
              <a:t>!</a:t>
            </a:r>
            <a:endParaRPr lang="en-US" altLang="en-US" sz="1700" b="1">
              <a:latin typeface="Rockwell Extra Bold" panose="02060903040505020403" pitchFamily="18" charset="0"/>
            </a:endParaRPr>
          </a:p>
        </p:txBody>
      </p:sp>
      <p:sp>
        <p:nvSpPr>
          <p:cNvPr id="303126" name="Line 1046"/>
          <p:cNvSpPr>
            <a:spLocks noChangeShapeType="1"/>
          </p:cNvSpPr>
          <p:nvPr/>
        </p:nvSpPr>
        <p:spPr bwMode="auto">
          <a:xfrm flipV="1">
            <a:off x="609600" y="7026275"/>
            <a:ext cx="1676400" cy="449263"/>
          </a:xfrm>
          <a:prstGeom prst="line">
            <a:avLst/>
          </a:prstGeom>
          <a:noFill/>
          <a:ln w="76200">
            <a:solidFill>
              <a:srgbClr val="FF00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152400" y="1798638"/>
            <a:ext cx="7010400" cy="7186612"/>
          </a:xfrm>
          <a:prstGeom prst="rect">
            <a:avLst/>
          </a:prstGeom>
          <a:gradFill rotWithShape="0">
            <a:gsLst>
              <a:gs pos="0">
                <a:srgbClr val="FFFF00"/>
              </a:gs>
              <a:gs pos="50000">
                <a:schemeClr val="bg1"/>
              </a:gs>
              <a:gs pos="100000">
                <a:srgbClr val="FFFF00"/>
              </a:gs>
            </a:gsLst>
            <a:lin ang="5400000" scaled="1"/>
          </a:gradFill>
          <a:ln w="76200">
            <a:solidFill>
              <a:schemeClr val="tx1"/>
            </a:solidFill>
            <a:miter lim="800000"/>
            <a:headEnd/>
            <a:tailEnd/>
          </a:ln>
        </p:spPr>
        <p:txBody>
          <a:bodyPr lIns="91378" tIns="45689" rIns="91378" bIns="45689">
            <a:spAutoFit/>
          </a:bodyPr>
          <a:lstStyle>
            <a:lvl1pPr>
              <a:defRPr sz="2400">
                <a:solidFill>
                  <a:schemeClr val="tx1"/>
                </a:solidFill>
                <a:latin typeface="Times New Roman" panose="02020603050405020304" pitchFamily="18" charset="0"/>
              </a:defRPr>
            </a:lvl1pPr>
            <a:lvl2pPr marL="773113" indent="-300038">
              <a:defRPr sz="2400">
                <a:solidFill>
                  <a:schemeClr val="tx1"/>
                </a:solidFill>
                <a:latin typeface="Times New Roman" panose="02020603050405020304" pitchFamily="18" charset="0"/>
              </a:defRPr>
            </a:lvl2pPr>
            <a:lvl3pPr marL="1189038" indent="-238125">
              <a:defRPr sz="2400">
                <a:solidFill>
                  <a:schemeClr val="tx1"/>
                </a:solidFill>
                <a:latin typeface="Times New Roman" panose="02020603050405020304" pitchFamily="18" charset="0"/>
              </a:defRPr>
            </a:lvl3pPr>
            <a:lvl4pPr marL="1663700" indent="-239713">
              <a:defRPr sz="2400">
                <a:solidFill>
                  <a:schemeClr val="tx1"/>
                </a:solidFill>
                <a:latin typeface="Times New Roman" panose="02020603050405020304" pitchFamily="18" charset="0"/>
              </a:defRPr>
            </a:lvl4pPr>
            <a:lvl5pPr marL="2139950" indent="-238125">
              <a:defRPr sz="2400">
                <a:solidFill>
                  <a:schemeClr val="tx1"/>
                </a:solidFill>
                <a:latin typeface="Times New Roman" panose="02020603050405020304" pitchFamily="18" charset="0"/>
              </a:defRPr>
            </a:lvl5pPr>
            <a:lvl6pPr marL="2597150" indent="-238125"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8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0000FF"/>
                </a:solidFill>
                <a:latin typeface="Times" panose="02020603050405020304" pitchFamily="18" charset="0"/>
                <a:cs typeface="Times New Roman" panose="02020603050405020304" pitchFamily="18" charset="0"/>
              </a:rPr>
              <a:t> 98% del crecimiento de la iglesia en América procede de cambios de iglesias, solo el 2%   </a:t>
            </a:r>
          </a:p>
          <a:p>
            <a:pPr>
              <a:defRPr/>
            </a:pPr>
            <a:r>
              <a:rPr lang="en-US" altLang="en-US" sz="1400" b="1">
                <a:solidFill>
                  <a:srgbClr val="0000FF"/>
                </a:solidFill>
                <a:latin typeface="Times" panose="02020603050405020304" pitchFamily="18" charset="0"/>
                <a:cs typeface="Times New Roman" panose="02020603050405020304" pitchFamily="18" charset="0"/>
              </a:rPr>
              <a:t>  procede de nuevos convertidos. Si fuese una empresa, iríamos a la quiebra.</a:t>
            </a:r>
          </a:p>
          <a:p>
            <a:pPr>
              <a:defRPr/>
            </a:pPr>
            <a:endParaRPr lang="en-US" altLang="en-US" sz="2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FF0000"/>
                </a:solidFill>
                <a:latin typeface="Times" panose="02020603050405020304" pitchFamily="18" charset="0"/>
                <a:cs typeface="Times New Roman" panose="02020603050405020304" pitchFamily="18" charset="0"/>
              </a:rPr>
              <a:t> 95% de los cristianos son estériles – no están involucrados en ganar y cuidar a las </a:t>
            </a:r>
          </a:p>
          <a:p>
            <a:pPr>
              <a:defRPr/>
            </a:pPr>
            <a:r>
              <a:rPr lang="en-US" altLang="en-US" sz="1400" b="1">
                <a:solidFill>
                  <a:srgbClr val="FF0000"/>
                </a:solidFill>
                <a:latin typeface="Times" panose="02020603050405020304" pitchFamily="18" charset="0"/>
                <a:cs typeface="Times New Roman" panose="02020603050405020304" pitchFamily="18" charset="0"/>
              </a:rPr>
              <a:t>  almas perdidas.</a:t>
            </a:r>
          </a:p>
          <a:p>
            <a:pPr>
              <a:defRPr/>
            </a:pPr>
            <a:endParaRPr lang="en-US" altLang="en-US" sz="200" b="1">
              <a:solidFill>
                <a:srgbClr val="FF0000"/>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0000FF"/>
                </a:solidFill>
                <a:latin typeface="Times" panose="02020603050405020304" pitchFamily="18" charset="0"/>
                <a:cs typeface="Times New Roman" panose="02020603050405020304" pitchFamily="18" charset="0"/>
              </a:rPr>
              <a:t> 85% de la iglesias retienen menos del 10% de las visitas.</a:t>
            </a:r>
          </a:p>
          <a:p>
            <a:pPr>
              <a:defRPr/>
            </a:pPr>
            <a:endParaRPr lang="en-US" altLang="en-US" sz="2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FF0000"/>
                </a:solidFill>
                <a:latin typeface="Times" panose="02020603050405020304" pitchFamily="18" charset="0"/>
                <a:cs typeface="Times New Roman" panose="02020603050405020304" pitchFamily="18" charset="0"/>
              </a:rPr>
              <a:t> 20% o menos de los nuevos convertidos sobrevive o se convierten en santos maduros.</a:t>
            </a:r>
          </a:p>
          <a:p>
            <a:pPr>
              <a:buFontTx/>
              <a:buChar char="-"/>
              <a:defRPr/>
            </a:pPr>
            <a:endParaRPr lang="en-US" altLang="en-US" sz="200" b="1">
              <a:solidFill>
                <a:srgbClr val="FF0000"/>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0000FF"/>
                </a:solidFill>
                <a:latin typeface="Times" panose="02020603050405020304" pitchFamily="18" charset="0"/>
                <a:cs typeface="Times New Roman" panose="02020603050405020304" pitchFamily="18" charset="0"/>
              </a:rPr>
              <a:t> La mayoría de las iglesias están en el modo de mentenimiento (muchas actividades y</a:t>
            </a:r>
          </a:p>
          <a:p>
            <a:pPr>
              <a:defRPr/>
            </a:pPr>
            <a:r>
              <a:rPr lang="en-US" altLang="en-US" sz="1400" b="1">
                <a:solidFill>
                  <a:srgbClr val="0000FF"/>
                </a:solidFill>
                <a:latin typeface="Times" panose="02020603050405020304" pitchFamily="18" charset="0"/>
                <a:cs typeface="Times New Roman" panose="02020603050405020304" pitchFamily="18" charset="0"/>
              </a:rPr>
              <a:t>  ministerios para los que están seguros dentro) con un atrofiado brazo de evangelismo</a:t>
            </a:r>
          </a:p>
          <a:p>
            <a:pPr>
              <a:defRPr/>
            </a:pPr>
            <a:r>
              <a:rPr lang="en-US" altLang="en-US" sz="1400" b="1">
                <a:solidFill>
                  <a:srgbClr val="0000FF"/>
                </a:solidFill>
                <a:latin typeface="Times" panose="02020603050405020304" pitchFamily="18" charset="0"/>
                <a:cs typeface="Times New Roman" panose="02020603050405020304" pitchFamily="18" charset="0"/>
              </a:rPr>
              <a:t>  hacia los perdidos en nuestras comunidades.</a:t>
            </a:r>
          </a:p>
          <a:p>
            <a:pPr>
              <a:defRPr/>
            </a:pPr>
            <a:endParaRPr lang="en-US" altLang="en-US" sz="2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FF0000"/>
                </a:solidFill>
                <a:latin typeface="Times" panose="02020603050405020304" pitchFamily="18" charset="0"/>
                <a:cs typeface="Times New Roman" panose="02020603050405020304" pitchFamily="18" charset="0"/>
              </a:rPr>
              <a:t> Menos del 20% de los miembros están involucrados en la misión de la iglesia. Ellos</a:t>
            </a:r>
          </a:p>
          <a:p>
            <a:pPr>
              <a:defRPr/>
            </a:pPr>
            <a:r>
              <a:rPr lang="en-US" altLang="en-US" sz="1400" b="1">
                <a:solidFill>
                  <a:srgbClr val="FF0000"/>
                </a:solidFill>
                <a:latin typeface="Times" panose="02020603050405020304" pitchFamily="18" charset="0"/>
                <a:cs typeface="Times New Roman" panose="02020603050405020304" pitchFamily="18" charset="0"/>
              </a:rPr>
              <a:t>  están viviendo bajo la culpa de no estar involucrados, luchando al conocer la necesidad</a:t>
            </a:r>
          </a:p>
          <a:p>
            <a:pPr>
              <a:defRPr/>
            </a:pPr>
            <a:r>
              <a:rPr lang="en-US" altLang="en-US" sz="1400" b="1">
                <a:solidFill>
                  <a:srgbClr val="FF0000"/>
                </a:solidFill>
                <a:latin typeface="Times" panose="02020603050405020304" pitchFamily="18" charset="0"/>
                <a:cs typeface="Times New Roman" panose="02020603050405020304" pitchFamily="18" charset="0"/>
              </a:rPr>
              <a:t>  de hacer algo más, frustrados por no estar involucrados, no sabiendo qué hacer, o</a:t>
            </a:r>
          </a:p>
          <a:p>
            <a:pPr>
              <a:defRPr/>
            </a:pPr>
            <a:r>
              <a:rPr lang="en-US" altLang="en-US" sz="1400" b="1">
                <a:solidFill>
                  <a:srgbClr val="FF0000"/>
                </a:solidFill>
                <a:latin typeface="Times" panose="02020603050405020304" pitchFamily="18" charset="0"/>
                <a:cs typeface="Times New Roman" panose="02020603050405020304" pitchFamily="18" charset="0"/>
              </a:rPr>
              <a:t>  incluso viviendo en una negación de su responsabilidad.</a:t>
            </a:r>
          </a:p>
          <a:p>
            <a:pPr>
              <a:defRPr/>
            </a:pPr>
            <a:endParaRPr lang="en-US" altLang="en-US" sz="200" b="1">
              <a:solidFill>
                <a:srgbClr val="FF0000"/>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0000FF"/>
                </a:solidFill>
                <a:latin typeface="Times" panose="02020603050405020304" pitchFamily="18" charset="0"/>
                <a:cs typeface="Times New Roman" panose="02020603050405020304" pitchFamily="18" charset="0"/>
              </a:rPr>
              <a:t> Tenemos la tendencia de decir que vamos bien pero no somos lo bastante honestos al</a:t>
            </a:r>
          </a:p>
          <a:p>
            <a:pPr>
              <a:defRPr/>
            </a:pPr>
            <a:r>
              <a:rPr lang="en-US" altLang="en-US" sz="1400" b="1">
                <a:solidFill>
                  <a:srgbClr val="0000FF"/>
                </a:solidFill>
                <a:latin typeface="Times" panose="02020603050405020304" pitchFamily="18" charset="0"/>
                <a:cs typeface="Times New Roman" panose="02020603050405020304" pitchFamily="18" charset="0"/>
              </a:rPr>
              <a:t>  medir y reportar los </a:t>
            </a:r>
            <a:r>
              <a:rPr lang="en-US" altLang="en-US" sz="1400" b="1" u="sng">
                <a:solidFill>
                  <a:srgbClr val="0000FF"/>
                </a:solidFill>
                <a:latin typeface="Times" panose="02020603050405020304" pitchFamily="18" charset="0"/>
                <a:cs typeface="Times New Roman" panose="02020603050405020304" pitchFamily="18" charset="0"/>
              </a:rPr>
              <a:t>indicadores clave</a:t>
            </a:r>
            <a:r>
              <a:rPr lang="en-US" altLang="en-US" sz="1400" b="1">
                <a:solidFill>
                  <a:srgbClr val="0000FF"/>
                </a:solidFill>
                <a:latin typeface="Times" panose="02020603050405020304" pitchFamily="18" charset="0"/>
                <a:cs typeface="Times New Roman" panose="02020603050405020304" pitchFamily="18" charset="0"/>
              </a:rPr>
              <a:t> que abriran nuestros ojos y nos motivarán al</a:t>
            </a:r>
          </a:p>
          <a:p>
            <a:pPr>
              <a:defRPr/>
            </a:pPr>
            <a:r>
              <a:rPr lang="en-US" altLang="en-US" sz="1400" b="1">
                <a:solidFill>
                  <a:srgbClr val="0000FF"/>
                </a:solidFill>
                <a:latin typeface="Times" panose="02020603050405020304" pitchFamily="18" charset="0"/>
                <a:cs typeface="Times New Roman" panose="02020603050405020304" pitchFamily="18" charset="0"/>
              </a:rPr>
              <a:t>  cambio.</a:t>
            </a:r>
          </a:p>
          <a:p>
            <a:pPr>
              <a:defRPr/>
            </a:pPr>
            <a:endParaRPr lang="en-US" altLang="en-US" sz="200" b="1">
              <a:solidFill>
                <a:srgbClr val="FF0000"/>
              </a:solidFill>
              <a:latin typeface="Times" panose="02020603050405020304" pitchFamily="18" charset="0"/>
              <a:cs typeface="Times New Roman" panose="02020603050405020304" pitchFamily="18" charset="0"/>
            </a:endParaRPr>
          </a:p>
          <a:p>
            <a:pPr>
              <a:defRPr/>
            </a:pPr>
            <a:r>
              <a:rPr lang="en-US" altLang="en-US" sz="1400" b="1">
                <a:solidFill>
                  <a:srgbClr val="FF0000"/>
                </a:solidFill>
                <a:latin typeface="Times" panose="02020603050405020304" pitchFamily="18" charset="0"/>
                <a:cs typeface="Times New Roman" panose="02020603050405020304" pitchFamily="18" charset="0"/>
              </a:rPr>
              <a:t>- El problema es que la iglesia ha perdido su misión y se ha vuelto una iglesia del modelo</a:t>
            </a:r>
          </a:p>
          <a:p>
            <a:pPr>
              <a:defRPr/>
            </a:pPr>
            <a:r>
              <a:rPr lang="en-US" altLang="en-US" sz="1400" b="1">
                <a:solidFill>
                  <a:srgbClr val="FF0000"/>
                </a:solidFill>
                <a:latin typeface="Times" panose="02020603050405020304" pitchFamily="18" charset="0"/>
                <a:cs typeface="Times New Roman" panose="02020603050405020304" pitchFamily="18" charset="0"/>
              </a:rPr>
              <a:t>  de mantenimiento.</a:t>
            </a:r>
          </a:p>
          <a:p>
            <a:pPr>
              <a:defRPr/>
            </a:pPr>
            <a:endParaRPr lang="en-US" altLang="en-US" sz="200" b="1">
              <a:solidFill>
                <a:srgbClr val="FF0000"/>
              </a:solidFill>
              <a:latin typeface="Times" panose="02020603050405020304" pitchFamily="18" charset="0"/>
              <a:cs typeface="Times New Roman" panose="02020603050405020304" pitchFamily="18" charset="0"/>
            </a:endParaRPr>
          </a:p>
          <a:p>
            <a:pPr>
              <a:defRPr/>
            </a:pPr>
            <a:r>
              <a:rPr lang="en-US" altLang="en-US" sz="1400" b="1">
                <a:solidFill>
                  <a:srgbClr val="0000FF"/>
                </a:solidFill>
                <a:latin typeface="Times" panose="02020603050405020304" pitchFamily="18" charset="0"/>
                <a:cs typeface="Times New Roman" panose="02020603050405020304" pitchFamily="18" charset="0"/>
              </a:rPr>
              <a:t>- Si seguimos haciendo lo que siempre hemos hecho, seguiremos obteniendo lo que</a:t>
            </a:r>
          </a:p>
          <a:p>
            <a:pPr>
              <a:defRPr/>
            </a:pPr>
            <a:r>
              <a:rPr lang="en-US" altLang="en-US" sz="1400" b="1">
                <a:solidFill>
                  <a:srgbClr val="0000FF"/>
                </a:solidFill>
                <a:latin typeface="Times" panose="02020603050405020304" pitchFamily="18" charset="0"/>
                <a:cs typeface="Times New Roman" panose="02020603050405020304" pitchFamily="18" charset="0"/>
              </a:rPr>
              <a:t>   siempre hemos obtenido. Tenemos que cambiar.</a:t>
            </a:r>
          </a:p>
          <a:p>
            <a:pPr>
              <a:defRPr/>
            </a:pPr>
            <a:endParaRPr lang="en-US" altLang="en-US" sz="2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FF0000"/>
                </a:solidFill>
                <a:latin typeface="Times" panose="02020603050405020304" pitchFamily="18" charset="0"/>
                <a:cs typeface="Times New Roman" panose="02020603050405020304" pitchFamily="18" charset="0"/>
              </a:rPr>
              <a:t> La medida para medir a nuestra iglesia no es el tamaño de la congregación, ni el</a:t>
            </a:r>
          </a:p>
          <a:p>
            <a:pPr>
              <a:defRPr/>
            </a:pPr>
            <a:r>
              <a:rPr lang="en-US" altLang="en-US" sz="1400" b="1">
                <a:solidFill>
                  <a:srgbClr val="FF0000"/>
                </a:solidFill>
                <a:latin typeface="Times" panose="02020603050405020304" pitchFamily="18" charset="0"/>
                <a:cs typeface="Times New Roman" panose="02020603050405020304" pitchFamily="18" charset="0"/>
              </a:rPr>
              <a:t>  tamaño del edificio, ni cuánto damos para misiones, ni el tamaño de nuestro</a:t>
            </a:r>
          </a:p>
          <a:p>
            <a:pPr>
              <a:defRPr/>
            </a:pPr>
            <a:r>
              <a:rPr lang="en-US" altLang="en-US" sz="1400" b="1">
                <a:solidFill>
                  <a:srgbClr val="FF0000"/>
                </a:solidFill>
                <a:latin typeface="Times" panose="02020603050405020304" pitchFamily="18" charset="0"/>
                <a:cs typeface="Times New Roman" panose="02020603050405020304" pitchFamily="18" charset="0"/>
              </a:rPr>
              <a:t>  presupuesto, ni otras medidas – sino el tamaño de nuestra Cosecha de Almas Perdidas,</a:t>
            </a:r>
          </a:p>
          <a:p>
            <a:pPr>
              <a:defRPr/>
            </a:pPr>
            <a:r>
              <a:rPr lang="en-US" altLang="en-US" sz="1400" b="1">
                <a:solidFill>
                  <a:srgbClr val="FF0000"/>
                </a:solidFill>
                <a:latin typeface="Times" panose="02020603050405020304" pitchFamily="18" charset="0"/>
                <a:cs typeface="Times New Roman" panose="02020603050405020304" pitchFamily="18" charset="0"/>
              </a:rPr>
              <a:t>  comparada con el número de obreros en la iglesia. </a:t>
            </a:r>
            <a:r>
              <a:rPr lang="en-US" altLang="en-US" sz="1400" b="1" u="sng">
                <a:solidFill>
                  <a:srgbClr val="FF0000"/>
                </a:solidFill>
                <a:latin typeface="Times" panose="02020603050405020304" pitchFamily="18" charset="0"/>
                <a:cs typeface="Times New Roman" panose="02020603050405020304" pitchFamily="18" charset="0"/>
              </a:rPr>
              <a:t>La verdadera medida de la iglesia es</a:t>
            </a:r>
          </a:p>
          <a:p>
            <a:pPr>
              <a:defRPr/>
            </a:pPr>
            <a:r>
              <a:rPr lang="en-US" altLang="en-US" sz="1400" b="1">
                <a:solidFill>
                  <a:srgbClr val="FF0000"/>
                </a:solidFill>
                <a:latin typeface="Times" panose="02020603050405020304" pitchFamily="18" charset="0"/>
                <a:cs typeface="Times New Roman" panose="02020603050405020304" pitchFamily="18" charset="0"/>
              </a:rPr>
              <a:t>  </a:t>
            </a:r>
            <a:r>
              <a:rPr lang="en-US" altLang="en-US" sz="1400" b="1" u="sng">
                <a:solidFill>
                  <a:srgbClr val="FF0000"/>
                </a:solidFill>
                <a:latin typeface="Times" panose="02020603050405020304" pitchFamily="18" charset="0"/>
                <a:cs typeface="Times New Roman" panose="02020603050405020304" pitchFamily="18" charset="0"/>
              </a:rPr>
              <a:t>el número de discípulos que hemos logrado</a:t>
            </a:r>
            <a:r>
              <a:rPr lang="en-US" altLang="en-US" sz="1400" b="1">
                <a:solidFill>
                  <a:srgbClr val="FF0000"/>
                </a:solidFill>
                <a:latin typeface="Times" panose="02020603050405020304" pitchFamily="18" charset="0"/>
                <a:cs typeface="Times New Roman" panose="02020603050405020304" pitchFamily="18" charset="0"/>
              </a:rPr>
              <a:t>.</a:t>
            </a:r>
          </a:p>
          <a:p>
            <a:pPr>
              <a:defRPr/>
            </a:pPr>
            <a:endParaRPr lang="en-US" altLang="en-US" sz="2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0000FF"/>
                </a:solidFill>
                <a:latin typeface="Times" panose="02020603050405020304" pitchFamily="18" charset="0"/>
                <a:cs typeface="Times New Roman" panose="02020603050405020304" pitchFamily="18" charset="0"/>
              </a:rPr>
              <a:t> Cuando restauremos la Misión a la iglesia, Dios nos restaurará el avivamiento en la</a:t>
            </a:r>
          </a:p>
          <a:p>
            <a:pPr>
              <a:defRPr/>
            </a:pPr>
            <a:r>
              <a:rPr lang="en-US" altLang="en-US" sz="1400" b="1">
                <a:solidFill>
                  <a:srgbClr val="0000FF"/>
                </a:solidFill>
                <a:latin typeface="Times" panose="02020603050405020304" pitchFamily="18" charset="0"/>
                <a:cs typeface="Times New Roman" panose="02020603050405020304" pitchFamily="18" charset="0"/>
              </a:rPr>
              <a:t>  iglesia.</a:t>
            </a:r>
          </a:p>
          <a:p>
            <a:pPr>
              <a:defRPr/>
            </a:pPr>
            <a:endParaRPr lang="en-US" altLang="en-US" sz="200" b="1">
              <a:solidFill>
                <a:srgbClr val="0000FF"/>
              </a:solidFill>
              <a:latin typeface="Times" panose="02020603050405020304" pitchFamily="18" charset="0"/>
              <a:cs typeface="Times New Roman" panose="02020603050405020304" pitchFamily="18" charset="0"/>
            </a:endParaRPr>
          </a:p>
          <a:p>
            <a:pPr>
              <a:buFontTx/>
              <a:buChar char="-"/>
              <a:defRPr/>
            </a:pPr>
            <a:r>
              <a:rPr lang="en-US" altLang="en-US" sz="1400" b="1">
                <a:solidFill>
                  <a:srgbClr val="FF0000"/>
                </a:solidFill>
                <a:latin typeface="Times" panose="02020603050405020304" pitchFamily="18" charset="0"/>
                <a:cs typeface="Times New Roman" panose="02020603050405020304" pitchFamily="18" charset="0"/>
              </a:rPr>
              <a:t> Debemos movilizar a los miembros – ponerlos a la acción – ponerlos a la cosecha.</a:t>
            </a:r>
          </a:p>
          <a:p>
            <a:pPr>
              <a:defRPr/>
            </a:pPr>
            <a:endParaRPr lang="en-US" altLang="en-US" sz="200" b="1">
              <a:solidFill>
                <a:srgbClr val="FF0000"/>
              </a:solidFill>
              <a:latin typeface="Times" panose="02020603050405020304" pitchFamily="18" charset="0"/>
              <a:cs typeface="Times New Roman" panose="02020603050405020304" pitchFamily="18" charset="0"/>
            </a:endParaRPr>
          </a:p>
          <a:p>
            <a:pPr>
              <a:defRPr/>
            </a:pPr>
            <a:r>
              <a:rPr lang="en-US" altLang="en-US" sz="1400" b="1">
                <a:solidFill>
                  <a:srgbClr val="0000FF"/>
                </a:solidFill>
                <a:latin typeface="Times" panose="02020603050405020304" pitchFamily="18" charset="0"/>
                <a:cs typeface="Times New Roman" panose="02020603050405020304" pitchFamily="18" charset="0"/>
              </a:rPr>
              <a:t>- Debemos transformas nuestro modelo de iglesia de mantenimiento a iglesias movidas</a:t>
            </a:r>
          </a:p>
          <a:p>
            <a:pPr>
              <a:defRPr/>
            </a:pPr>
            <a:r>
              <a:rPr lang="en-US" altLang="en-US" sz="1400" b="1">
                <a:solidFill>
                  <a:srgbClr val="0000FF"/>
                </a:solidFill>
                <a:latin typeface="Times" panose="02020603050405020304" pitchFamily="18" charset="0"/>
                <a:cs typeface="Times New Roman" panose="02020603050405020304" pitchFamily="18" charset="0"/>
              </a:rPr>
              <a:t>  por la misión (cosecha).</a:t>
            </a:r>
          </a:p>
          <a:p>
            <a:pPr>
              <a:defRPr/>
            </a:pPr>
            <a:endParaRPr lang="en-US" altLang="en-US" sz="800" b="1">
              <a:solidFill>
                <a:srgbClr val="0000FF"/>
              </a:solidFill>
              <a:latin typeface="Times" panose="02020603050405020304" pitchFamily="18" charset="0"/>
              <a:cs typeface="Times New Roman" panose="02020603050405020304" pitchFamily="18" charset="0"/>
            </a:endParaRPr>
          </a:p>
          <a:p>
            <a:pPr>
              <a:defRPr/>
            </a:pPr>
            <a:endParaRPr lang="en-US" altLang="en-US" sz="200"/>
          </a:p>
        </p:txBody>
      </p:sp>
      <p:sp>
        <p:nvSpPr>
          <p:cNvPr id="408579" name="Text Box 3"/>
          <p:cNvSpPr txBox="1">
            <a:spLocks noChangeArrowheads="1"/>
          </p:cNvSpPr>
          <p:nvPr/>
        </p:nvSpPr>
        <p:spPr bwMode="auto">
          <a:xfrm>
            <a:off x="152400" y="152400"/>
            <a:ext cx="7010400" cy="1539875"/>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76200">
            <a:solidFill>
              <a:schemeClr val="tx1"/>
            </a:solidFill>
            <a:miter lim="800000"/>
            <a:headEnd/>
            <a:tailEnd/>
          </a:ln>
        </p:spPr>
        <p:txBody>
          <a:bodyPr lIns="91378" tIns="45689" rIns="91378" bIns="45689">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a:solidFill>
                <a:schemeClr val="bg1"/>
              </a:solidFill>
            </a:endParaRPr>
          </a:p>
          <a:p>
            <a:pPr algn="ctr"/>
            <a:r>
              <a:rPr lang="en-US" altLang="en-US" sz="2400">
                <a:solidFill>
                  <a:schemeClr val="bg1"/>
                </a:solidFill>
              </a:rPr>
              <a:t>EL RETO DE LA IGLESIA</a:t>
            </a:r>
          </a:p>
          <a:p>
            <a:pPr algn="ctr"/>
            <a:r>
              <a:rPr lang="en-US" altLang="en-US">
                <a:solidFill>
                  <a:schemeClr val="bg1"/>
                </a:solidFill>
              </a:rPr>
              <a:t> </a:t>
            </a:r>
            <a:endParaRPr lang="en-US" altLang="en-US" b="1" u="sng">
              <a:solidFill>
                <a:schemeClr val="bg1"/>
              </a:solidFill>
              <a:cs typeface="Times New Roman" panose="02020603050405020304" pitchFamily="18" charset="0"/>
            </a:endParaRPr>
          </a:p>
          <a:p>
            <a:pPr algn="ctr"/>
            <a:r>
              <a:rPr lang="en-US" altLang="en-US" sz="2400" b="1">
                <a:solidFill>
                  <a:schemeClr val="bg1"/>
                </a:solidFill>
                <a:latin typeface="Times" panose="02020603050405020304" pitchFamily="18" charset="0"/>
                <a:cs typeface="Times New Roman" panose="02020603050405020304" pitchFamily="18" charset="0"/>
              </a:rPr>
              <a:t>Estadísticas para las Iglesias de América</a:t>
            </a:r>
            <a:endParaRPr lang="en-US" altLang="en-US" sz="2400" b="1" u="sng">
              <a:solidFill>
                <a:schemeClr val="bg1"/>
              </a:solidFill>
              <a:latin typeface="Times" panose="02020603050405020304" pitchFamily="18" charset="0"/>
              <a:cs typeface="Times New Roman" panose="02020603050405020304" pitchFamily="18" charset="0"/>
            </a:endParaRPr>
          </a:p>
          <a:p>
            <a:pPr algn="ctr"/>
            <a:r>
              <a:rPr lang="en-US" altLang="en-US" sz="1800" b="1" i="1">
                <a:solidFill>
                  <a:schemeClr val="bg1"/>
                </a:solidFill>
                <a:latin typeface="Times" panose="02020603050405020304" pitchFamily="18" charset="0"/>
                <a:cs typeface="Times New Roman" panose="02020603050405020304" pitchFamily="18" charset="0"/>
              </a:rPr>
              <a:t>Basadas en las estadísticas de Kendall Houts</a:t>
            </a:r>
          </a:p>
          <a:p>
            <a:pPr algn="ctr"/>
            <a:endParaRPr lang="en-US" altLang="en-US" sz="1000" b="1" i="1">
              <a:solidFill>
                <a:schemeClr val="bg1"/>
              </a:solidFill>
              <a:latin typeface="Times"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177800" y="76200"/>
            <a:ext cx="6985000" cy="817563"/>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bg1"/>
              </a:solidFill>
              <a:latin typeface="Rockwell Extra Bold" panose="02060903040505020403" pitchFamily="18" charset="0"/>
              <a:cs typeface="Times New Roman" panose="02020603050405020304" pitchFamily="18" charset="0"/>
            </a:endParaRPr>
          </a:p>
          <a:p>
            <a:pPr algn="ctr"/>
            <a:r>
              <a:rPr lang="en-US" altLang="en-US" sz="2000">
                <a:solidFill>
                  <a:schemeClr val="bg1"/>
                </a:solidFill>
                <a:latin typeface="Rockwell Extra Bold" panose="02060903040505020403" pitchFamily="18" charset="0"/>
                <a:cs typeface="Times New Roman" panose="02020603050405020304" pitchFamily="18" charset="0"/>
              </a:rPr>
              <a:t>ALGUNAS CLAVES PARA EL DESAFÍO</a:t>
            </a:r>
          </a:p>
          <a:p>
            <a:pPr algn="ctr"/>
            <a:endParaRPr lang="en-US" altLang="en-US" sz="200">
              <a:solidFill>
                <a:schemeClr val="bg1"/>
              </a:solidFill>
              <a:latin typeface="Rockwell Extra Bold" panose="02060903040505020403" pitchFamily="18" charset="0"/>
              <a:cs typeface="Times New Roman" panose="02020603050405020304" pitchFamily="18" charset="0"/>
            </a:endParaRPr>
          </a:p>
          <a:p>
            <a:pPr algn="ctr"/>
            <a:r>
              <a:rPr lang="en-US" altLang="en-US" sz="1400" b="1">
                <a:solidFill>
                  <a:schemeClr val="bg1"/>
                </a:solidFill>
                <a:latin typeface="Times" panose="02020603050405020304" pitchFamily="18" charset="0"/>
                <a:cs typeface="Times New Roman" panose="02020603050405020304" pitchFamily="18" charset="0"/>
              </a:rPr>
              <a:t>Valores del ministerio de cuidados por Kendall D. Houts</a:t>
            </a:r>
          </a:p>
          <a:p>
            <a:pPr algn="ctr"/>
            <a:endParaRPr lang="en-US" altLang="en-US" sz="400" b="1">
              <a:solidFill>
                <a:schemeClr val="bg1"/>
              </a:solidFill>
              <a:latin typeface="Times" panose="02020603050405020304" pitchFamily="18" charset="0"/>
              <a:cs typeface="Times New Roman" panose="02020603050405020304" pitchFamily="18" charset="0"/>
            </a:endParaRPr>
          </a:p>
        </p:txBody>
      </p:sp>
      <p:sp>
        <p:nvSpPr>
          <p:cNvPr id="18435" name="Text Box 3"/>
          <p:cNvSpPr txBox="1">
            <a:spLocks noChangeArrowheads="1"/>
          </p:cNvSpPr>
          <p:nvPr/>
        </p:nvSpPr>
        <p:spPr bwMode="auto">
          <a:xfrm>
            <a:off x="152400" y="974725"/>
            <a:ext cx="7010400" cy="8221663"/>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800">
              <a:solidFill>
                <a:srgbClr val="FF0000"/>
              </a:solidFill>
              <a:latin typeface="Arial Black" panose="020B0A04020102020204" pitchFamily="34" charset="0"/>
              <a:cs typeface="Times New Roman" panose="02020603050405020304" pitchFamily="18" charset="0"/>
            </a:endParaRPr>
          </a:p>
          <a:p>
            <a:pPr>
              <a:defRPr/>
            </a:pPr>
            <a:r>
              <a:rPr lang="en-US" altLang="en-US" sz="1400">
                <a:solidFill>
                  <a:srgbClr val="FF0000"/>
                </a:solidFill>
                <a:latin typeface="Arial Black" panose="020B0A04020102020204" pitchFamily="34" charset="0"/>
                <a:cs typeface="Times New Roman" panose="02020603050405020304" pitchFamily="18" charset="0"/>
              </a:rPr>
              <a:t>1.  EL MINISTERIO DEL CREYENTE</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FF0000"/>
                </a:solidFill>
                <a:latin typeface="Arial Black" panose="020B0A04020102020204" pitchFamily="34" charset="0"/>
                <a:cs typeface="Times New Roman" panose="02020603050405020304" pitchFamily="18" charset="0"/>
              </a:rPr>
              <a:t>Tú eres un milagro en espera de acontecer.</a:t>
            </a:r>
            <a:r>
              <a:rPr lang="en-US" altLang="en-US" sz="1200" b="1">
                <a:solidFill>
                  <a:srgbClr val="FF0000"/>
                </a:solidFill>
                <a:latin typeface="Times" panose="02020603050405020304" pitchFamily="18" charset="0"/>
                <a:cs typeface="Times New Roman" panose="02020603050405020304" pitchFamily="18" charset="0"/>
              </a:rPr>
              <a:t>   El  Señor  está  en  cada  creyente  para suplir las necesidades de los demás por el poder del Espíritu y el amor de Dios. Las necesidades de las visitas, los que no tienen iglesia, y los perdidos no pueden ser  suplidas por la gente de la iglesia.  Solo preparando </a:t>
            </a:r>
          </a:p>
          <a:p>
            <a:pPr>
              <a:defRPr/>
            </a:pPr>
            <a:r>
              <a:rPr lang="en-US" altLang="en-US" sz="1200" b="1">
                <a:solidFill>
                  <a:srgbClr val="FF0000"/>
                </a:solidFill>
                <a:latin typeface="Times" panose="02020603050405020304" pitchFamily="18" charset="0"/>
                <a:cs typeface="Times New Roman" panose="02020603050405020304" pitchFamily="18" charset="0"/>
              </a:rPr>
              <a:t>a los santos para hacer la obra del ministerio podrá la iglesia conseguir la cosecha.</a:t>
            </a:r>
          </a:p>
          <a:p>
            <a:pPr>
              <a:defRPr/>
            </a:pPr>
            <a:endParaRPr lang="en-US" altLang="en-US" sz="600" b="1">
              <a:solidFill>
                <a:srgbClr val="FF0000"/>
              </a:solidFill>
              <a:latin typeface="Times" panose="02020603050405020304" pitchFamily="18" charset="0"/>
              <a:cs typeface="Times New Roman" panose="02020603050405020304" pitchFamily="18" charset="0"/>
            </a:endParaRPr>
          </a:p>
          <a:p>
            <a:pPr>
              <a:defRPr/>
            </a:pPr>
            <a:r>
              <a:rPr lang="en-US" altLang="en-US" sz="1200">
                <a:solidFill>
                  <a:srgbClr val="0000FF"/>
                </a:solidFill>
                <a:latin typeface="Arial Black" panose="020B0A04020102020204" pitchFamily="34" charset="0"/>
                <a:cs typeface="Times New Roman" panose="02020603050405020304" pitchFamily="18" charset="0"/>
              </a:rPr>
              <a:t>2.  DISPONIBILIDAD</a:t>
            </a:r>
            <a:endParaRPr lang="en-US" altLang="en-US" sz="1200">
              <a:latin typeface="Arial Black" panose="020B0A04020102020204" pitchFamily="34" charset="0"/>
              <a:cs typeface="Times New Roman" panose="02020603050405020304" pitchFamily="18" charset="0"/>
            </a:endParaRPr>
          </a:p>
          <a:p>
            <a:pPr>
              <a:defRPr/>
            </a:pPr>
            <a:r>
              <a:rPr lang="en-US" altLang="en-US" sz="1100">
                <a:solidFill>
                  <a:srgbClr val="0000FF"/>
                </a:solidFill>
                <a:latin typeface="Arial Black" panose="020B0A04020102020204" pitchFamily="34" charset="0"/>
                <a:cs typeface="Times New Roman" panose="02020603050405020304" pitchFamily="18" charset="0"/>
              </a:rPr>
              <a:t>Mi disponibilidad le da a Dios la oportunidad de realizar un milagro a través de mi.</a:t>
            </a:r>
            <a:r>
              <a:rPr lang="en-US" altLang="en-US" sz="1100" b="1">
                <a:solidFill>
                  <a:srgbClr val="0000FF"/>
                </a:solidFill>
                <a:latin typeface="Arial Black" panose="020B0A04020102020204" pitchFamily="34" charset="0"/>
                <a:cs typeface="Times New Roman" panose="02020603050405020304" pitchFamily="18" charset="0"/>
              </a:rPr>
              <a:t>  </a:t>
            </a:r>
            <a:r>
              <a:rPr lang="en-US" altLang="en-US" sz="1200">
                <a:solidFill>
                  <a:srgbClr val="0000FF"/>
                </a:solidFill>
                <a:latin typeface="Times" panose="02020603050405020304" pitchFamily="18" charset="0"/>
                <a:cs typeface="Times New Roman" panose="02020603050405020304" pitchFamily="18" charset="0"/>
              </a:rPr>
              <a:t>Los milagros ocurren debido a la gracia y el favor de Dios, y no por la habilidad natural o espiritual del hombre. La disponibilidad es el paso de fe que le da a Dios la oportunidad de hacer lo que Él quiere hacer: suplir las necesidades por el poder del Espíritu.</a:t>
            </a:r>
          </a:p>
          <a:p>
            <a:pPr>
              <a:defRPr/>
            </a:pPr>
            <a:endParaRPr lang="en-US" altLang="en-US" sz="600">
              <a:solidFill>
                <a:srgbClr val="0000FF"/>
              </a:solidFill>
              <a:latin typeface="Times" panose="02020603050405020304" pitchFamily="18" charset="0"/>
              <a:cs typeface="Times New Roman" panose="02020603050405020304" pitchFamily="18" charset="0"/>
            </a:endParaRPr>
          </a:p>
          <a:p>
            <a:pPr>
              <a:defRPr/>
            </a:pPr>
            <a:r>
              <a:rPr lang="en-US" altLang="en-US" sz="1400">
                <a:solidFill>
                  <a:srgbClr val="FF0000"/>
                </a:solidFill>
                <a:latin typeface="Arial Black" panose="020B0A04020102020204" pitchFamily="34" charset="0"/>
                <a:cs typeface="Times New Roman" panose="02020603050405020304" pitchFamily="18" charset="0"/>
              </a:rPr>
              <a:t>3. MINISTERIO DE SUPLIR NECESIDADES</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FF0000"/>
                </a:solidFill>
                <a:latin typeface="Arial Black" panose="020B0A04020102020204" pitchFamily="34" charset="0"/>
                <a:cs typeface="Times New Roman" panose="02020603050405020304" pitchFamily="18" charset="0"/>
              </a:rPr>
              <a:t>Las visitas no son visitas; las visitas son milagros disfrazados de necesidades.         </a:t>
            </a:r>
            <a:r>
              <a:rPr lang="en-US" altLang="en-US" sz="1200" b="1">
                <a:solidFill>
                  <a:srgbClr val="FF0000"/>
                </a:solidFill>
                <a:latin typeface="Times" panose="02020603050405020304" pitchFamily="18" charset="0"/>
                <a:cs typeface="Times New Roman" panose="02020603050405020304" pitchFamily="18" charset="0"/>
              </a:rPr>
              <a:t>Jesús vino a suplir las necesidades de la humanidad herida por el poder del amor de Dios y del Espíritu de Dios. La clave para el éxito es encontrar una necesidad y suplirla, encontrar una herida y sanarla.</a:t>
            </a:r>
          </a:p>
          <a:p>
            <a:pPr>
              <a:defRPr/>
            </a:pPr>
            <a:endParaRPr lang="en-US" altLang="en-US" sz="600" b="1">
              <a:solidFill>
                <a:srgbClr val="FF0000"/>
              </a:solidFill>
              <a:latin typeface="Times" panose="02020603050405020304" pitchFamily="18" charset="0"/>
              <a:cs typeface="Times New Roman" panose="02020603050405020304" pitchFamily="18" charset="0"/>
            </a:endParaRPr>
          </a:p>
          <a:p>
            <a:pPr>
              <a:defRPr/>
            </a:pPr>
            <a:r>
              <a:rPr lang="en-US" altLang="en-US" sz="1400">
                <a:solidFill>
                  <a:srgbClr val="0000FF"/>
                </a:solidFill>
                <a:latin typeface="Arial Black" panose="020B0A04020102020204" pitchFamily="34" charset="0"/>
                <a:cs typeface="Times New Roman" panose="02020603050405020304" pitchFamily="18" charset="0"/>
              </a:rPr>
              <a:t>4. RELACIONES</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0000FF"/>
                </a:solidFill>
                <a:latin typeface="Arial Black" panose="020B0A04020102020204" pitchFamily="34" charset="0"/>
                <a:cs typeface="Times New Roman" panose="02020603050405020304" pitchFamily="18" charset="0"/>
              </a:rPr>
              <a:t>Necesidades sinceras son suplidas a través de las relaciones.</a:t>
            </a:r>
            <a:r>
              <a:rPr lang="en-US" altLang="en-US" sz="1100" b="1">
                <a:solidFill>
                  <a:srgbClr val="0000FF"/>
                </a:solidFill>
                <a:latin typeface="Arial Black" panose="020B0A04020102020204" pitchFamily="34" charset="0"/>
                <a:cs typeface="Times New Roman" panose="02020603050405020304" pitchFamily="18" charset="0"/>
              </a:rPr>
              <a:t>                                       </a:t>
            </a:r>
            <a:r>
              <a:rPr lang="en-US" altLang="en-US" sz="1200" b="1">
                <a:solidFill>
                  <a:srgbClr val="0000FF"/>
                </a:solidFill>
                <a:latin typeface="Times" panose="02020603050405020304" pitchFamily="18" charset="0"/>
                <a:cs typeface="Times New Roman" panose="02020603050405020304" pitchFamily="18" charset="0"/>
              </a:rPr>
              <a:t>Las relaciones dan poder al miembro de Cuidados para  suplir  las  necesidades de los demás.  Las amantes relaciones fortalecen al miembro de Cuidados para suplir necesidades y ata a la visita con </a:t>
            </a:r>
          </a:p>
          <a:p>
            <a:pPr>
              <a:defRPr/>
            </a:pPr>
            <a:r>
              <a:rPr lang="en-US" altLang="en-US" sz="1200" b="1">
                <a:solidFill>
                  <a:srgbClr val="0000FF"/>
                </a:solidFill>
                <a:latin typeface="Times" panose="02020603050405020304" pitchFamily="18" charset="0"/>
                <a:cs typeface="Times New Roman" panose="02020603050405020304" pitchFamily="18" charset="0"/>
              </a:rPr>
              <a:t>lazos de amor. A ellos no les importa cuánto sabemos, hasta que saben cuánto nos importan.</a:t>
            </a:r>
          </a:p>
          <a:p>
            <a:pPr>
              <a:defRPr/>
            </a:pPr>
            <a:endParaRPr lang="en-US" altLang="en-US" sz="600" b="1">
              <a:solidFill>
                <a:srgbClr val="0000FF"/>
              </a:solidFill>
              <a:latin typeface="Times" panose="02020603050405020304" pitchFamily="18" charset="0"/>
              <a:cs typeface="Times New Roman" panose="02020603050405020304" pitchFamily="18" charset="0"/>
            </a:endParaRPr>
          </a:p>
          <a:p>
            <a:pPr>
              <a:defRPr/>
            </a:pPr>
            <a:r>
              <a:rPr lang="en-US" altLang="en-US" sz="1400">
                <a:solidFill>
                  <a:srgbClr val="FF0000"/>
                </a:solidFill>
                <a:latin typeface="Arial Black" panose="020B0A04020102020204" pitchFamily="34" charset="0"/>
                <a:cs typeface="Times New Roman" panose="02020603050405020304" pitchFamily="18" charset="0"/>
              </a:rPr>
              <a:t>5. PREPARACIÓN</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FF0000"/>
                </a:solidFill>
                <a:latin typeface="Arial Black" panose="020B0A04020102020204" pitchFamily="34" charset="0"/>
                <a:cs typeface="Times New Roman" panose="02020603050405020304" pitchFamily="18" charset="0"/>
              </a:rPr>
              <a:t>La preparación produce competencia, la competencia produce confianza, y la confianza produce el éxito.  </a:t>
            </a:r>
            <a:r>
              <a:rPr lang="en-US" altLang="en-US" sz="1200" b="1">
                <a:solidFill>
                  <a:srgbClr val="FF0000"/>
                </a:solidFill>
                <a:latin typeface="Times" panose="02020603050405020304" pitchFamily="18" charset="0"/>
                <a:cs typeface="Times New Roman" panose="02020603050405020304" pitchFamily="18" charset="0"/>
              </a:rPr>
              <a:t>Los Cristianos necesitan más que el alimento de la Palabra para ser ministros eficaces. La preparación en las habilidades ministeriales preparará al creyente para un ministerio eficaz de suplir necesidades.</a:t>
            </a:r>
          </a:p>
          <a:p>
            <a:pPr>
              <a:defRPr/>
            </a:pPr>
            <a:endParaRPr lang="en-US" altLang="en-US" sz="600" b="1">
              <a:solidFill>
                <a:srgbClr val="FF0000"/>
              </a:solidFill>
              <a:latin typeface="Times" panose="02020603050405020304" pitchFamily="18" charset="0"/>
              <a:cs typeface="Times New Roman" panose="02020603050405020304" pitchFamily="18" charset="0"/>
            </a:endParaRPr>
          </a:p>
          <a:p>
            <a:pPr>
              <a:defRPr/>
            </a:pPr>
            <a:r>
              <a:rPr lang="en-US" altLang="en-US" sz="1400">
                <a:solidFill>
                  <a:srgbClr val="0000FF"/>
                </a:solidFill>
                <a:latin typeface="Arial Black" panose="020B0A04020102020204" pitchFamily="34" charset="0"/>
                <a:cs typeface="Times New Roman" panose="02020603050405020304" pitchFamily="18" charset="0"/>
              </a:rPr>
              <a:t>6. MINISTERIO DE EQUIPOS</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0000FF"/>
                </a:solidFill>
                <a:latin typeface="Arial Black" panose="020B0A04020102020204" pitchFamily="34" charset="0"/>
                <a:cs typeface="Times New Roman" panose="02020603050405020304" pitchFamily="18" charset="0"/>
              </a:rPr>
              <a:t>El ministerio de equipos produce multiplicación por el poder de la unidad del Espíritu.  </a:t>
            </a:r>
            <a:r>
              <a:rPr lang="en-US" altLang="en-US" sz="1200" b="1">
                <a:solidFill>
                  <a:srgbClr val="0000FF"/>
                </a:solidFill>
                <a:latin typeface="Times" panose="02020603050405020304" pitchFamily="18" charset="0"/>
                <a:cs typeface="Times New Roman" panose="02020603050405020304" pitchFamily="18" charset="0"/>
              </a:rPr>
              <a:t>El esfuerzo individual no logrará cumplir el propósito de la iglesia. El ministerio de equipos suelta la sinergía del Espíritu reforzando los dones, las fuerzas, y las habilidades de cada individuo para ser uno en el Equipo. La interdependencia en el Equipo de Cuidados suelta a cada persona para lograr la mayor eficacia.</a:t>
            </a:r>
          </a:p>
          <a:p>
            <a:pPr>
              <a:defRPr/>
            </a:pPr>
            <a:endParaRPr lang="en-US" altLang="en-US" sz="600" b="1">
              <a:solidFill>
                <a:srgbClr val="0000FF"/>
              </a:solidFill>
              <a:latin typeface="Times" panose="02020603050405020304" pitchFamily="18" charset="0"/>
              <a:cs typeface="Times New Roman" panose="02020603050405020304" pitchFamily="18" charset="0"/>
            </a:endParaRPr>
          </a:p>
          <a:p>
            <a:pPr>
              <a:defRPr/>
            </a:pPr>
            <a:r>
              <a:rPr lang="en-US" altLang="en-US" sz="1400">
                <a:solidFill>
                  <a:srgbClr val="FF0000"/>
                </a:solidFill>
                <a:latin typeface="Arial Black" panose="020B0A04020102020204" pitchFamily="34" charset="0"/>
                <a:cs typeface="Times New Roman" panose="02020603050405020304" pitchFamily="18" charset="0"/>
              </a:rPr>
              <a:t>7.  DISCIPULADO</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FF0000"/>
                </a:solidFill>
                <a:latin typeface="Arial Black" panose="020B0A04020102020204" pitchFamily="34" charset="0"/>
                <a:cs typeface="Times New Roman" panose="02020603050405020304" pitchFamily="18" charset="0"/>
              </a:rPr>
              <a:t>La meta del Ministerio de Cuidados es hacer discípulos de Jesucristo.</a:t>
            </a:r>
            <a:r>
              <a:rPr lang="en-US" altLang="en-US" sz="1100" b="1">
                <a:solidFill>
                  <a:srgbClr val="FF0000"/>
                </a:solidFill>
                <a:latin typeface="Arial Black" panose="020B0A04020102020204" pitchFamily="34" charset="0"/>
                <a:cs typeface="Times New Roman" panose="02020603050405020304" pitchFamily="18" charset="0"/>
              </a:rPr>
              <a:t>                         </a:t>
            </a:r>
            <a:r>
              <a:rPr lang="en-US" altLang="en-US" sz="1200" b="1">
                <a:solidFill>
                  <a:srgbClr val="FF0000"/>
                </a:solidFill>
                <a:latin typeface="Times" panose="02020603050405020304" pitchFamily="18" charset="0"/>
                <a:cs typeface="Times New Roman" panose="02020603050405020304" pitchFamily="18" charset="0"/>
              </a:rPr>
              <a:t>Hay una diferencia entre un nuevo convertido y un discípulo en la iglesia. Un discípulo es uno nacido de nuevo en el reino de Dios, integrado en las relaciones y el ministerio de la iglesia, y está cumpliendo la misión, la visión, las metas y los valores de la iglesia local.</a:t>
            </a:r>
          </a:p>
          <a:p>
            <a:pPr>
              <a:defRPr/>
            </a:pPr>
            <a:endParaRPr lang="en-US" altLang="en-US" sz="600" b="1">
              <a:solidFill>
                <a:srgbClr val="FF0000"/>
              </a:solidFill>
              <a:latin typeface="Times" panose="02020603050405020304" pitchFamily="18" charset="0"/>
              <a:cs typeface="Times New Roman" panose="02020603050405020304" pitchFamily="18" charset="0"/>
            </a:endParaRPr>
          </a:p>
          <a:p>
            <a:pPr>
              <a:defRPr/>
            </a:pPr>
            <a:r>
              <a:rPr lang="en-US" altLang="en-US" sz="1400">
                <a:solidFill>
                  <a:srgbClr val="0000FF"/>
                </a:solidFill>
                <a:latin typeface="Arial Black" panose="020B0A04020102020204" pitchFamily="34" charset="0"/>
                <a:cs typeface="Times New Roman" panose="02020603050405020304" pitchFamily="18" charset="0"/>
              </a:rPr>
              <a:t>8.  VISIÓN</a:t>
            </a:r>
            <a:endParaRPr lang="en-US" altLang="en-US" sz="1400">
              <a:latin typeface="Arial Black" panose="020B0A04020102020204" pitchFamily="34" charset="0"/>
              <a:cs typeface="Times New Roman" panose="02020603050405020304" pitchFamily="18" charset="0"/>
            </a:endParaRPr>
          </a:p>
          <a:p>
            <a:pPr>
              <a:defRPr/>
            </a:pPr>
            <a:r>
              <a:rPr lang="en-US" altLang="en-US" sz="1100">
                <a:solidFill>
                  <a:srgbClr val="0000FF"/>
                </a:solidFill>
                <a:latin typeface="Arial Black" panose="020B0A04020102020204" pitchFamily="34" charset="0"/>
                <a:cs typeface="Times New Roman" panose="02020603050405020304" pitchFamily="18" charset="0"/>
              </a:rPr>
              <a:t>La visión produce fe, la fe produce pasión, y la pasión produce compromiso.               </a:t>
            </a:r>
            <a:r>
              <a:rPr lang="en-US" altLang="en-US" sz="1200" b="1">
                <a:solidFill>
                  <a:srgbClr val="0000FF"/>
                </a:solidFill>
                <a:latin typeface="Times" panose="02020603050405020304" pitchFamily="18" charset="0"/>
                <a:cs typeface="Times New Roman" panose="02020603050405020304" pitchFamily="18" charset="0"/>
              </a:rPr>
              <a:t>Una visión fresca del ministerio del creyente, de la cosecha, y la urgencia de los tiempos fortalecerá al Cristiano para experimentar el ministerio que el Señor tiene para ellos. </a:t>
            </a:r>
          </a:p>
          <a:p>
            <a:pPr>
              <a:defRPr/>
            </a:pPr>
            <a:endParaRPr lang="en-US" altLang="en-US" sz="400" b="1">
              <a:solidFill>
                <a:srgbClr val="0000FF"/>
              </a:solidFill>
              <a:latin typeface="Times"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114300" y="50800"/>
            <a:ext cx="7134225" cy="1206500"/>
          </a:xfrm>
          <a:prstGeom prst="rect">
            <a:avLst/>
          </a:prstGeom>
          <a:solidFill>
            <a:srgbClr val="FF3300"/>
          </a:solidFill>
          <a:ln w="76200">
            <a:solidFill>
              <a:schemeClr val="tx1"/>
            </a:solidFill>
            <a:miter lim="800000"/>
            <a:headEnd/>
            <a:tailEnd/>
          </a:ln>
        </p:spPr>
        <p:txBody>
          <a:bodyPr lIns="91391" tIns="45695" rIns="91391" bIns="45695">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800" b="1">
              <a:solidFill>
                <a:schemeClr val="bg1"/>
              </a:solidFill>
              <a:cs typeface="Times New Roman" panose="02020603050405020304" pitchFamily="18" charset="0"/>
            </a:endParaRPr>
          </a:p>
          <a:p>
            <a:pPr algn="ctr"/>
            <a:r>
              <a:rPr lang="en-US" altLang="en-US" sz="1600">
                <a:solidFill>
                  <a:schemeClr val="bg1"/>
                </a:solidFill>
                <a:cs typeface="Times New Roman" panose="02020603050405020304" pitchFamily="18" charset="0"/>
              </a:rPr>
              <a:t>MOVIÉNDONOS HACIA UNA IGLESIA MOVIDA POR LA MISIÓN (COSECHA)</a:t>
            </a:r>
          </a:p>
          <a:p>
            <a:endParaRPr lang="en-US" altLang="en-US" sz="400">
              <a:solidFill>
                <a:schemeClr val="bg1"/>
              </a:solidFill>
              <a:cs typeface="Times New Roman" panose="02020603050405020304" pitchFamily="18" charset="0"/>
            </a:endParaRPr>
          </a:p>
          <a:p>
            <a:pPr algn="ctr"/>
            <a:r>
              <a:rPr lang="en-US" altLang="en-US" sz="1600">
                <a:solidFill>
                  <a:schemeClr val="bg1"/>
                </a:solidFill>
                <a:cs typeface="Times New Roman" panose="02020603050405020304" pitchFamily="18" charset="0"/>
              </a:rPr>
              <a:t>LA MISIÓN ES LA COSECHA</a:t>
            </a:r>
          </a:p>
          <a:p>
            <a:pPr algn="ctr"/>
            <a:endParaRPr lang="en-US" altLang="en-US" sz="800">
              <a:solidFill>
                <a:schemeClr val="bg1"/>
              </a:solidFill>
            </a:endParaRPr>
          </a:p>
        </p:txBody>
      </p:sp>
      <p:sp>
        <p:nvSpPr>
          <p:cNvPr id="412675" name="Text Box 3"/>
          <p:cNvSpPr txBox="1">
            <a:spLocks noChangeArrowheads="1"/>
          </p:cNvSpPr>
          <p:nvPr/>
        </p:nvSpPr>
        <p:spPr bwMode="auto">
          <a:xfrm>
            <a:off x="152400" y="1357313"/>
            <a:ext cx="7086600" cy="7878762"/>
          </a:xfrm>
          <a:prstGeom prst="rect">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76200">
            <a:solidFill>
              <a:schemeClr val="tx1"/>
            </a:solidFill>
            <a:miter lim="800000"/>
            <a:headEnd/>
            <a:tailEnd/>
          </a:ln>
        </p:spPr>
        <p:txBody>
          <a:bodyPr lIns="91391" tIns="45695" rIns="91391" bIns="45695">
            <a:spAutoFit/>
          </a:bodyPr>
          <a:lstStyle>
            <a:lvl1pPr marL="457200" indent="-457200">
              <a:defRPr sz="600">
                <a:solidFill>
                  <a:schemeClr val="tx1"/>
                </a:solidFill>
                <a:latin typeface="Arial Black" panose="020B0A04020102020204" pitchFamily="34" charset="0"/>
              </a:defRPr>
            </a:lvl1pPr>
            <a:lvl2pPr marL="930275" indent="-457200">
              <a:defRPr sz="600">
                <a:solidFill>
                  <a:schemeClr val="tx1"/>
                </a:solidFill>
                <a:latin typeface="Arial Black" panose="020B0A04020102020204" pitchFamily="34" charset="0"/>
              </a:defRPr>
            </a:lvl2pPr>
            <a:lvl3pPr marL="1408113" indent="-457200">
              <a:defRPr sz="600">
                <a:solidFill>
                  <a:schemeClr val="tx1"/>
                </a:solidFill>
                <a:latin typeface="Arial Black" panose="020B0A04020102020204" pitchFamily="34" charset="0"/>
              </a:defRPr>
            </a:lvl3pPr>
            <a:lvl4pPr marL="1881188" indent="-457200">
              <a:defRPr sz="600">
                <a:solidFill>
                  <a:schemeClr val="tx1"/>
                </a:solidFill>
                <a:latin typeface="Arial Black" panose="020B0A04020102020204" pitchFamily="34" charset="0"/>
              </a:defRPr>
            </a:lvl4pPr>
            <a:lvl5pPr marL="2359025" indent="-457200">
              <a:defRPr sz="600">
                <a:solidFill>
                  <a:schemeClr val="tx1"/>
                </a:solidFill>
                <a:latin typeface="Arial Black" panose="020B0A04020102020204" pitchFamily="34" charset="0"/>
              </a:defRPr>
            </a:lvl5pPr>
            <a:lvl6pPr marL="2816225" indent="-457200" eaLnBrk="0" fontAlgn="base" hangingPunct="0">
              <a:spcBef>
                <a:spcPct val="0"/>
              </a:spcBef>
              <a:spcAft>
                <a:spcPct val="0"/>
              </a:spcAft>
              <a:defRPr sz="600">
                <a:solidFill>
                  <a:schemeClr val="tx1"/>
                </a:solidFill>
                <a:latin typeface="Arial Black" panose="020B0A04020102020204" pitchFamily="34" charset="0"/>
              </a:defRPr>
            </a:lvl6pPr>
            <a:lvl7pPr marL="3273425" indent="-457200" eaLnBrk="0" fontAlgn="base" hangingPunct="0">
              <a:spcBef>
                <a:spcPct val="0"/>
              </a:spcBef>
              <a:spcAft>
                <a:spcPct val="0"/>
              </a:spcAft>
              <a:defRPr sz="600">
                <a:solidFill>
                  <a:schemeClr val="tx1"/>
                </a:solidFill>
                <a:latin typeface="Arial Black" panose="020B0A04020102020204" pitchFamily="34" charset="0"/>
              </a:defRPr>
            </a:lvl7pPr>
            <a:lvl8pPr marL="3730625" indent="-457200" eaLnBrk="0" fontAlgn="base" hangingPunct="0">
              <a:spcBef>
                <a:spcPct val="0"/>
              </a:spcBef>
              <a:spcAft>
                <a:spcPct val="0"/>
              </a:spcAft>
              <a:defRPr sz="600">
                <a:solidFill>
                  <a:schemeClr val="tx1"/>
                </a:solidFill>
                <a:latin typeface="Arial Black" panose="020B0A04020102020204" pitchFamily="34" charset="0"/>
              </a:defRPr>
            </a:lvl8pPr>
            <a:lvl9pPr marL="4187825"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bg1"/>
                </a:solidFill>
                <a:latin typeface="Times New Roman" panose="02020603050405020304" pitchFamily="18" charset="0"/>
                <a:cs typeface="Times New Roman" panose="02020603050405020304" pitchFamily="18" charset="0"/>
              </a:rPr>
              <a:t>1.  EL ENFOQUE DE NUESTRA IGLESIA Y NUESTROS CULTOS ES LA COSECHA </a:t>
            </a:r>
          </a:p>
          <a:p>
            <a:r>
              <a:rPr lang="en-US" altLang="en-US" sz="1400" b="1">
                <a:solidFill>
                  <a:schemeClr val="bg1"/>
                </a:solidFill>
                <a:latin typeface="Times New Roman" panose="02020603050405020304" pitchFamily="18" charset="0"/>
                <a:cs typeface="Times New Roman" panose="02020603050405020304" pitchFamily="18" charset="0"/>
              </a:rPr>
              <a:t>     (VISITAS, PECADORES, Y LOS QUE BUSCAN A DIOS).</a:t>
            </a:r>
          </a:p>
          <a:p>
            <a:endParaRPr lang="en-US" altLang="en-US" sz="4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     SE EXPRESA EN CADA CULTO UNA CARGA POR NUESTRA CIUDAD </a:t>
            </a:r>
          </a:p>
          <a:p>
            <a:r>
              <a:rPr lang="en-US" altLang="en-US" sz="1400" b="1">
                <a:solidFill>
                  <a:schemeClr val="bg1"/>
                </a:solidFill>
                <a:latin typeface="Times New Roman" panose="02020603050405020304" pitchFamily="18" charset="0"/>
                <a:cs typeface="Times New Roman" panose="02020603050405020304" pitchFamily="18" charset="0"/>
              </a:rPr>
              <a:t>     PERDIDA Y NUESTROS VECINOS PERDIDOS.</a:t>
            </a:r>
          </a:p>
          <a:p>
            <a:r>
              <a:rPr lang="en-US" altLang="en-US" sz="1000" b="1">
                <a:solidFill>
                  <a:schemeClr val="bg1"/>
                </a:solidFill>
                <a:latin typeface="Times New Roman" panose="02020603050405020304" pitchFamily="18" charset="0"/>
                <a:cs typeface="Times New Roman" panose="02020603050405020304" pitchFamily="18" charset="0"/>
              </a:rPr>
              <a:t>     </a:t>
            </a:r>
            <a:r>
              <a:rPr lang="en-US" altLang="en-US" b="1">
                <a:solidFill>
                  <a:schemeClr val="bg1"/>
                </a:solidFill>
                <a:latin typeface="Times New Roman" panose="02020603050405020304" pitchFamily="18" charset="0"/>
                <a:cs typeface="Times New Roman" panose="02020603050405020304" pitchFamily="18" charset="0"/>
              </a:rPr>
              <a:t> </a:t>
            </a:r>
          </a:p>
          <a:p>
            <a:r>
              <a:rPr lang="en-US" altLang="en-US" sz="1400" b="1">
                <a:solidFill>
                  <a:schemeClr val="bg1"/>
                </a:solidFill>
                <a:latin typeface="Times New Roman" panose="02020603050405020304" pitchFamily="18" charset="0"/>
                <a:cs typeface="Times New Roman" panose="02020603050405020304" pitchFamily="18" charset="0"/>
              </a:rPr>
              <a:t>2.  DESARROLLAR NUESTROS PROCESOS DE SALVAR ALMAS PARA PASAR</a:t>
            </a:r>
          </a:p>
          <a:p>
            <a:r>
              <a:rPr lang="en-US" altLang="en-US" sz="1400" b="1">
                <a:solidFill>
                  <a:schemeClr val="bg1"/>
                </a:solidFill>
                <a:latin typeface="Times New Roman" panose="02020603050405020304" pitchFamily="18" charset="0"/>
                <a:cs typeface="Times New Roman" panose="02020603050405020304" pitchFamily="18" charset="0"/>
              </a:rPr>
              <a:t>      NUESTRA </a:t>
            </a:r>
            <a:r>
              <a:rPr lang="en-US" altLang="en-US" sz="1400" b="1" u="sng">
                <a:solidFill>
                  <a:schemeClr val="bg1"/>
                </a:solidFill>
                <a:latin typeface="Times New Roman" panose="02020603050405020304" pitchFamily="18" charset="0"/>
                <a:cs typeface="Times New Roman" panose="02020603050405020304" pitchFamily="18" charset="0"/>
              </a:rPr>
              <a:t>VISIÓN FUTURA</a:t>
            </a:r>
            <a:r>
              <a:rPr lang="en-US" altLang="en-US" sz="1400" b="1">
                <a:solidFill>
                  <a:schemeClr val="bg1"/>
                </a:solidFill>
                <a:latin typeface="Times New Roman" panose="02020603050405020304" pitchFamily="18" charset="0"/>
                <a:cs typeface="Times New Roman" panose="02020603050405020304" pitchFamily="18" charset="0"/>
              </a:rPr>
              <a:t> DE LA COSECHA CONTRA NUESTRAS</a:t>
            </a:r>
          </a:p>
          <a:p>
            <a:r>
              <a:rPr lang="en-US" altLang="en-US" sz="1400" b="1">
                <a:solidFill>
                  <a:schemeClr val="bg1"/>
                </a:solidFill>
                <a:latin typeface="Times New Roman" panose="02020603050405020304" pitchFamily="18" charset="0"/>
                <a:cs typeface="Times New Roman" panose="02020603050405020304" pitchFamily="18" charset="0"/>
              </a:rPr>
              <a:t>      NECESIDADES PASADAS  O  ACTUALES:</a:t>
            </a:r>
          </a:p>
          <a:p>
            <a:r>
              <a:rPr lang="en-US" altLang="en-US" sz="1500" b="1">
                <a:solidFill>
                  <a:schemeClr val="bg1"/>
                </a:solidFill>
                <a:latin typeface="Times New Roman" panose="02020603050405020304" pitchFamily="18" charset="0"/>
                <a:cs typeface="Times New Roman" panose="02020603050405020304" pitchFamily="18" charset="0"/>
              </a:rPr>
              <a:t>      - Desarrollar un Ministerio de Oración que combina con nuestra visión</a:t>
            </a:r>
          </a:p>
          <a:p>
            <a:pPr>
              <a:buFont typeface="Times New Roman" panose="02020603050405020304" pitchFamily="18" charset="0"/>
              <a:buNone/>
            </a:pPr>
            <a:r>
              <a:rPr lang="en-US" altLang="en-US" sz="1500" b="1">
                <a:solidFill>
                  <a:schemeClr val="bg1"/>
                </a:solidFill>
                <a:latin typeface="Times New Roman" panose="02020603050405020304" pitchFamily="18" charset="0"/>
                <a:cs typeface="Times New Roman" panose="02020603050405020304" pitchFamily="18" charset="0"/>
              </a:rPr>
              <a:t>      - Desarrollar un Ministerio de Compasión y Cuidados que combina con</a:t>
            </a:r>
          </a:p>
          <a:p>
            <a:pPr>
              <a:buFont typeface="Times New Roman" panose="02020603050405020304" pitchFamily="18" charset="0"/>
              <a:buNone/>
            </a:pPr>
            <a:r>
              <a:rPr lang="en-US" altLang="en-US" sz="1500" b="1">
                <a:solidFill>
                  <a:schemeClr val="bg1"/>
                </a:solidFill>
                <a:latin typeface="Times New Roman" panose="02020603050405020304" pitchFamily="18" charset="0"/>
                <a:cs typeface="Times New Roman" panose="02020603050405020304" pitchFamily="18" charset="0"/>
              </a:rPr>
              <a:t>         nuestra visión</a:t>
            </a:r>
          </a:p>
          <a:p>
            <a:endParaRPr lang="en-US" altLang="en-US" sz="12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3.  ESTAMOS INTERESADOS Y PREOCUPADOS CUANDO NO HAY GENTE</a:t>
            </a:r>
          </a:p>
          <a:p>
            <a:r>
              <a:rPr lang="en-US" altLang="en-US" sz="1400" b="1">
                <a:solidFill>
                  <a:schemeClr val="bg1"/>
                </a:solidFill>
                <a:latin typeface="Times New Roman" panose="02020603050405020304" pitchFamily="18" charset="0"/>
                <a:cs typeface="Times New Roman" panose="02020603050405020304" pitchFamily="18" charset="0"/>
              </a:rPr>
              <a:t>     INCONVERSA QUE SE HA ARREPENTIDO O BUSCADO DE DIOS EN EL</a:t>
            </a:r>
          </a:p>
          <a:p>
            <a:r>
              <a:rPr lang="en-US" altLang="en-US" sz="1400" b="1">
                <a:solidFill>
                  <a:schemeClr val="bg1"/>
                </a:solidFill>
                <a:latin typeface="Times New Roman" panose="02020603050405020304" pitchFamily="18" charset="0"/>
                <a:cs typeface="Times New Roman" panose="02020603050405020304" pitchFamily="18" charset="0"/>
              </a:rPr>
              <a:t>     CULTO.   RECHAZAMOS ACEPTAR QUE ESTO SEA LA NORMA:</a:t>
            </a:r>
          </a:p>
          <a:p>
            <a:r>
              <a:rPr lang="en-US" altLang="en-US" sz="1500" b="1">
                <a:solidFill>
                  <a:schemeClr val="bg1"/>
                </a:solidFill>
                <a:latin typeface="Times New Roman" panose="02020603050405020304" pitchFamily="18" charset="0"/>
                <a:cs typeface="Times New Roman" panose="02020603050405020304" pitchFamily="18" charset="0"/>
              </a:rPr>
              <a:t>     - Como Ana, bendecida pero estéril, ella lloró y oró por un niño.</a:t>
            </a:r>
          </a:p>
          <a:p>
            <a:pPr>
              <a:buFont typeface="Times New Roman" panose="02020603050405020304" pitchFamily="18" charset="0"/>
              <a:buNone/>
            </a:pPr>
            <a:r>
              <a:rPr lang="en-US" altLang="en-US" sz="1500" b="1">
                <a:solidFill>
                  <a:schemeClr val="bg1"/>
                </a:solidFill>
                <a:latin typeface="Times New Roman" panose="02020603050405020304" pitchFamily="18" charset="0"/>
                <a:cs typeface="Times New Roman" panose="02020603050405020304" pitchFamily="18" charset="0"/>
              </a:rPr>
              <a:t>     - Al final del culto debemos enfocar nuestras oraciones en pedirle a Dios </a:t>
            </a:r>
          </a:p>
          <a:p>
            <a:pPr>
              <a:buFont typeface="Times New Roman" panose="02020603050405020304" pitchFamily="18" charset="0"/>
              <a:buNone/>
            </a:pPr>
            <a:r>
              <a:rPr lang="en-US" altLang="en-US" sz="1500" b="1">
                <a:solidFill>
                  <a:schemeClr val="bg1"/>
                </a:solidFill>
                <a:latin typeface="Times New Roman" panose="02020603050405020304" pitchFamily="18" charset="0"/>
                <a:cs typeface="Times New Roman" panose="02020603050405020304" pitchFamily="18" charset="0"/>
              </a:rPr>
              <a:t>        que nos ayude a alcanzar a nuestra ciudad perdida y que nuestros altares</a:t>
            </a:r>
          </a:p>
          <a:p>
            <a:pPr>
              <a:buFont typeface="Times New Roman" panose="02020603050405020304" pitchFamily="18" charset="0"/>
              <a:buNone/>
            </a:pPr>
            <a:r>
              <a:rPr lang="en-US" altLang="en-US" sz="1500" b="1">
                <a:solidFill>
                  <a:schemeClr val="bg1"/>
                </a:solidFill>
                <a:latin typeface="Times New Roman" panose="02020603050405020304" pitchFamily="18" charset="0"/>
                <a:cs typeface="Times New Roman" panose="02020603050405020304" pitchFamily="18" charset="0"/>
              </a:rPr>
              <a:t>        nunca estén vacíos de gente que busca de Dios.</a:t>
            </a:r>
          </a:p>
          <a:p>
            <a:endParaRPr lang="en-US" altLang="en-US" sz="12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4.  ORAR POR UNA REVELACIÓN PERSONAL DE LA URGENCIA DE LOS</a:t>
            </a:r>
          </a:p>
          <a:p>
            <a:r>
              <a:rPr lang="en-US" altLang="en-US" sz="1400" b="1">
                <a:solidFill>
                  <a:schemeClr val="bg1"/>
                </a:solidFill>
                <a:latin typeface="Times New Roman" panose="02020603050405020304" pitchFamily="18" charset="0"/>
                <a:cs typeface="Times New Roman" panose="02020603050405020304" pitchFamily="18" charset="0"/>
              </a:rPr>
              <a:t>     TIEMPOS Y DE LA ÚLTIMA COSECHA.</a:t>
            </a:r>
          </a:p>
          <a:p>
            <a:endParaRPr lang="en-US" altLang="en-US" sz="12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5.  CANTIDADES SIGNIFICATIVAS DE ORACIÓN DE AVIVAMIENTO (CONTRA</a:t>
            </a:r>
          </a:p>
          <a:p>
            <a:r>
              <a:rPr lang="en-US" altLang="en-US" sz="1400" b="1">
                <a:solidFill>
                  <a:schemeClr val="bg1"/>
                </a:solidFill>
                <a:latin typeface="Times New Roman" panose="02020603050405020304" pitchFamily="18" charset="0"/>
                <a:cs typeface="Times New Roman" panose="02020603050405020304" pitchFamily="18" charset="0"/>
              </a:rPr>
              <a:t>     SUBSISTENCIA) Y AYUNO.</a:t>
            </a:r>
          </a:p>
          <a:p>
            <a:endParaRPr lang="en-US" altLang="en-US" sz="12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6.  EL ATASCO ESPIRITUAL QUITADO: </a:t>
            </a:r>
          </a:p>
          <a:p>
            <a:pPr>
              <a:buFont typeface="Times New Roman" panose="02020603050405020304" pitchFamily="18" charset="0"/>
              <a:buNone/>
            </a:pPr>
            <a:r>
              <a:rPr lang="en-US" altLang="en-US" sz="1400" b="1">
                <a:solidFill>
                  <a:schemeClr val="bg1"/>
                </a:solidFill>
                <a:latin typeface="Times New Roman" panose="02020603050405020304" pitchFamily="18" charset="0"/>
                <a:cs typeface="Times New Roman" panose="02020603050405020304" pitchFamily="18" charset="0"/>
              </a:rPr>
              <a:t>     - Esperando a Dios, Dios esperándonos</a:t>
            </a:r>
          </a:p>
          <a:p>
            <a:pPr>
              <a:buFont typeface="Times New Roman" panose="02020603050405020304" pitchFamily="18" charset="0"/>
              <a:buNone/>
            </a:pPr>
            <a:r>
              <a:rPr lang="en-US" altLang="en-US" sz="1400" b="1">
                <a:solidFill>
                  <a:schemeClr val="bg1"/>
                </a:solidFill>
                <a:latin typeface="Times New Roman" panose="02020603050405020304" pitchFamily="18" charset="0"/>
                <a:cs typeface="Times New Roman" panose="02020603050405020304" pitchFamily="18" charset="0"/>
              </a:rPr>
              <a:t>     - Esperando a los demás, los demás esperándonos</a:t>
            </a:r>
          </a:p>
          <a:p>
            <a:endParaRPr lang="en-US" altLang="en-US" sz="12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7.  TRABAJANDO POR DIOS EN OTRO NIVEL:</a:t>
            </a:r>
          </a:p>
          <a:p>
            <a:pPr>
              <a:buFont typeface="Times New Roman" panose="02020603050405020304" pitchFamily="18" charset="0"/>
              <a:buNone/>
            </a:pPr>
            <a:r>
              <a:rPr lang="en-US" altLang="en-US" sz="1400" b="1">
                <a:solidFill>
                  <a:schemeClr val="bg1"/>
                </a:solidFill>
                <a:latin typeface="Times New Roman" panose="02020603050405020304" pitchFamily="18" charset="0"/>
                <a:cs typeface="Times New Roman" panose="02020603050405020304" pitchFamily="18" charset="0"/>
              </a:rPr>
              <a:t>     - Dispuestos a dejar lo familiar, el lugar de comodidad donde estamos trabajando</a:t>
            </a:r>
          </a:p>
          <a:p>
            <a:pPr>
              <a:buFont typeface="Times New Roman" panose="02020603050405020304" pitchFamily="18" charset="0"/>
              <a:buNone/>
            </a:pPr>
            <a:r>
              <a:rPr lang="en-US" altLang="en-US" sz="1400" b="1">
                <a:solidFill>
                  <a:schemeClr val="bg1"/>
                </a:solidFill>
                <a:latin typeface="Times New Roman" panose="02020603050405020304" pitchFamily="18" charset="0"/>
                <a:cs typeface="Times New Roman" panose="02020603050405020304" pitchFamily="18" charset="0"/>
              </a:rPr>
              <a:t>       ahora.     </a:t>
            </a:r>
          </a:p>
          <a:p>
            <a:pPr>
              <a:buFont typeface="Times New Roman" panose="02020603050405020304" pitchFamily="18" charset="0"/>
              <a:buNone/>
            </a:pPr>
            <a:r>
              <a:rPr lang="en-US" altLang="en-US" sz="1400" b="1">
                <a:solidFill>
                  <a:schemeClr val="bg1"/>
                </a:solidFill>
                <a:latin typeface="Times New Roman" panose="02020603050405020304" pitchFamily="18" charset="0"/>
                <a:cs typeface="Times New Roman" panose="02020603050405020304" pitchFamily="18" charset="0"/>
              </a:rPr>
              <a:t>    -  Cuando sea apropiado, preparar a una persona para que tome nuestro lugar, y </a:t>
            </a:r>
          </a:p>
          <a:p>
            <a:pPr>
              <a:buFont typeface="Times New Roman" panose="02020603050405020304" pitchFamily="18" charset="0"/>
              <a:buNone/>
            </a:pPr>
            <a:r>
              <a:rPr lang="en-US" altLang="en-US" sz="1400" b="1">
                <a:solidFill>
                  <a:schemeClr val="bg1"/>
                </a:solidFill>
                <a:latin typeface="Times New Roman" panose="02020603050405020304" pitchFamily="18" charset="0"/>
                <a:cs typeface="Times New Roman" panose="02020603050405020304" pitchFamily="18" charset="0"/>
              </a:rPr>
              <a:t>       lanzar un avance en el Reino de Dios.</a:t>
            </a:r>
          </a:p>
          <a:p>
            <a:endParaRPr lang="en-US" altLang="en-US" sz="1400" b="1">
              <a:solidFill>
                <a:schemeClr val="bg1"/>
              </a:solidFill>
              <a:latin typeface="Times New Roman" panose="02020603050405020304" pitchFamily="18" charset="0"/>
              <a:cs typeface="Times New Roman" panose="02020603050405020304" pitchFamily="18" charset="0"/>
            </a:endParaRPr>
          </a:p>
          <a:p>
            <a:endParaRPr lang="en-US" altLang="en-US" b="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ext Box 2"/>
          <p:cNvSpPr txBox="1">
            <a:spLocks noChangeArrowheads="1"/>
          </p:cNvSpPr>
          <p:nvPr/>
        </p:nvSpPr>
        <p:spPr bwMode="auto">
          <a:xfrm>
            <a:off x="1143000" y="2911475"/>
            <a:ext cx="5424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a:solidFill>
                  <a:schemeClr val="tx1"/>
                </a:solidFill>
                <a:latin typeface="Times New Roman" panose="02020603050405020304" pitchFamily="18" charset="0"/>
              </a:rPr>
              <a:t>L-1 thru L-5  Maint. Vs. Harvest Driven</a:t>
            </a:r>
          </a:p>
          <a:p>
            <a:r>
              <a:rPr lang="en-US" altLang="en-US" sz="2400">
                <a:solidFill>
                  <a:schemeClr val="tx1"/>
                </a:solidFill>
                <a:latin typeface="Times New Roman" panose="02020603050405020304" pitchFamily="18" charset="0"/>
              </a:rPr>
              <a:t>                word doc</a:t>
            </a:r>
          </a:p>
        </p:txBody>
      </p:sp>
    </p:spTree>
  </p:cSld>
  <p:clrMapOvr>
    <a:masterClrMapping/>
  </p:clrMapOvr>
  <p:transition spd="slow">
    <p:checke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86496" y="2758281"/>
            <a:ext cx="7076303" cy="393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9600" dirty="0">
                <a:solidFill>
                  <a:schemeClr val="tx1"/>
                </a:solidFill>
                <a:latin typeface="LittleLordFontleroy" pitchFamily="2" charset="0"/>
              </a:rPr>
              <a:t>Section M </a:t>
            </a:r>
          </a:p>
          <a:p>
            <a:pPr algn="ctr"/>
            <a:endParaRPr lang="en-US" altLang="en-US" sz="1000" dirty="0">
              <a:solidFill>
                <a:schemeClr val="tx1"/>
              </a:solidFill>
              <a:latin typeface="Times New Roman" panose="02020603050405020304" pitchFamily="18" charset="0"/>
            </a:endParaRPr>
          </a:p>
          <a:p>
            <a:pPr algn="ctr"/>
            <a:r>
              <a:rPr lang="en-US" altLang="en-US" sz="7200" dirty="0">
                <a:solidFill>
                  <a:schemeClr val="tx1"/>
                </a:solidFill>
                <a:latin typeface="LittleLordFontleroy" pitchFamily="2" charset="0"/>
                <a:cs typeface="Times New Roman" panose="02020603050405020304" pitchFamily="18" charset="0"/>
              </a:rPr>
              <a:t>Urgency of the Father’s Business</a:t>
            </a:r>
          </a:p>
        </p:txBody>
      </p:sp>
    </p:spTree>
  </p:cSld>
  <p:clrMapOvr>
    <a:masterClrMapping/>
  </p:clrMapOvr>
  <p:transition spd="slow">
    <p:checke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1809750" y="2758281"/>
            <a:ext cx="2763144" cy="12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dirty="0">
                <a:solidFill>
                  <a:schemeClr val="tx1"/>
                </a:solidFill>
                <a:latin typeface="Times New Roman" panose="02020603050405020304" pitchFamily="18" charset="0"/>
              </a:rPr>
              <a:t>M-1 </a:t>
            </a:r>
          </a:p>
          <a:p>
            <a:pPr algn="ctr"/>
            <a:r>
              <a:rPr lang="en-US" altLang="en-US" sz="2400" dirty="0">
                <a:solidFill>
                  <a:schemeClr val="tx1"/>
                </a:solidFill>
                <a:latin typeface="Times New Roman" panose="02020603050405020304" pitchFamily="18" charset="0"/>
              </a:rPr>
              <a:t>Prophetic Time line</a:t>
            </a:r>
          </a:p>
          <a:p>
            <a:pPr algn="ctr"/>
            <a:r>
              <a:rPr lang="en-US" altLang="en-US" sz="2400" dirty="0">
                <a:solidFill>
                  <a:schemeClr val="tx1"/>
                </a:solidFill>
                <a:latin typeface="Times New Roman" panose="02020603050405020304" pitchFamily="18" charset="0"/>
              </a:rPr>
              <a:t>    landscape</a:t>
            </a:r>
          </a:p>
        </p:txBody>
      </p:sp>
    </p:spTree>
  </p:cSld>
  <p:clrMapOvr>
    <a:masterClrMapping/>
  </p:clrMapOvr>
  <p:transition spd="slow">
    <p:checke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228601" y="1539081"/>
            <a:ext cx="6944498" cy="7725192"/>
          </a:xfrm>
          <a:prstGeom prst="rect">
            <a:avLst/>
          </a:prstGeom>
          <a:noFill/>
        </p:spPr>
        <p:txBody>
          <a:bodyPr wrap="square" rtlCol="0">
            <a:spAutoFit/>
          </a:bodyPr>
          <a:lstStyle/>
          <a:p>
            <a:pPr algn="ctr"/>
            <a:endParaRPr lang="en-US" sz="1000" dirty="0">
              <a:solidFill>
                <a:schemeClr val="tx1"/>
              </a:solidFill>
            </a:endParaRPr>
          </a:p>
          <a:p>
            <a:pPr algn="ctr"/>
            <a:r>
              <a:rPr lang="en-US" sz="9600" b="1" dirty="0">
                <a:solidFill>
                  <a:schemeClr val="tx1"/>
                </a:solidFill>
                <a:latin typeface="LittleLordFontleroy" pitchFamily="2" charset="0"/>
              </a:rPr>
              <a:t>Section N</a:t>
            </a:r>
          </a:p>
          <a:p>
            <a:pPr algn="ctr"/>
            <a:endParaRPr lang="en-US" sz="1800" dirty="0"/>
          </a:p>
          <a:p>
            <a:pPr algn="ctr"/>
            <a:r>
              <a:rPr lang="en-US" sz="7200" b="1" dirty="0">
                <a:solidFill>
                  <a:schemeClr val="tx1"/>
                </a:solidFill>
                <a:latin typeface="LittleLordFontleroy" pitchFamily="2" charset="0"/>
              </a:rPr>
              <a:t>Perfect Love</a:t>
            </a:r>
          </a:p>
          <a:p>
            <a:pPr algn="ctr"/>
            <a:endParaRPr lang="en-US" sz="1200" dirty="0">
              <a:solidFill>
                <a:schemeClr val="tx1"/>
              </a:solidFill>
            </a:endParaRPr>
          </a:p>
          <a:p>
            <a:pPr algn="ctr"/>
            <a:r>
              <a:rPr lang="en-US" sz="6000" b="1" dirty="0">
                <a:solidFill>
                  <a:schemeClr val="tx1"/>
                </a:solidFill>
                <a:latin typeface="LittleLordFontleroy" pitchFamily="2" charset="0"/>
              </a:rPr>
              <a:t>The Highest Law and </a:t>
            </a:r>
          </a:p>
          <a:p>
            <a:pPr algn="ctr"/>
            <a:r>
              <a:rPr lang="en-US" sz="6000" b="1" dirty="0">
                <a:solidFill>
                  <a:schemeClr val="tx1"/>
                </a:solidFill>
                <a:latin typeface="LittleLordFontleroy" pitchFamily="2" charset="0"/>
              </a:rPr>
              <a:t>Strongest Force </a:t>
            </a: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just"/>
            <a:r>
              <a:rPr lang="en-US" sz="1400" dirty="0">
                <a:solidFill>
                  <a:srgbClr val="FF0000"/>
                </a:solidFill>
                <a:latin typeface="+mj-lt"/>
              </a:rPr>
              <a:t>Many Scriptures are used in this section since God’s divine agape love is the foundation for everything that is meaningful and lasting in the Kingdom.  Just as oxygen is the key element for us to live, God’s divine love is the key element for the spiritual man to grow and be productive.  It is the key element and driving force in a growing relationship with God, transformation of the inner man, and dominion in the harvest field.</a:t>
            </a:r>
          </a:p>
          <a:p>
            <a:pPr algn="just"/>
            <a:endParaRPr lang="en-US" sz="1400" dirty="0">
              <a:solidFill>
                <a:schemeClr val="tx1"/>
              </a:solidFill>
              <a:latin typeface="+mj-lt"/>
            </a:endParaRPr>
          </a:p>
        </p:txBody>
      </p:sp>
    </p:spTree>
    <p:extLst>
      <p:ext uri="{BB962C8B-B14F-4D97-AF65-F5344CB8AC3E}">
        <p14:creationId xmlns:p14="http://schemas.microsoft.com/office/powerpoint/2010/main" val="4012561715"/>
      </p:ext>
    </p:extLst>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120650"/>
            <a:ext cx="683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rPr>
              <a:t>El PROPÓSITO Y LA VOLUNTAD DE DIOS PARA EL HOMBRE</a:t>
            </a:r>
          </a:p>
        </p:txBody>
      </p:sp>
      <p:sp>
        <p:nvSpPr>
          <p:cNvPr id="1137667" name="Text Box 3"/>
          <p:cNvSpPr txBox="1">
            <a:spLocks noChangeArrowheads="1"/>
          </p:cNvSpPr>
          <p:nvPr/>
        </p:nvSpPr>
        <p:spPr bwMode="auto">
          <a:xfrm>
            <a:off x="57150" y="514350"/>
            <a:ext cx="3562350" cy="8788400"/>
          </a:xfrm>
          <a:prstGeom prst="rect">
            <a:avLst/>
          </a:prstGeom>
          <a:gradFill rotWithShape="0">
            <a:gsLst>
              <a:gs pos="0">
                <a:schemeClr val="tx1"/>
              </a:gs>
              <a:gs pos="50000">
                <a:srgbClr val="FF0000"/>
              </a:gs>
              <a:gs pos="100000">
                <a:schemeClr val="tx1"/>
              </a:gs>
            </a:gsLst>
            <a:lin ang="0" scaled="1"/>
          </a:gradFill>
          <a:ln w="28575">
            <a:solidFill>
              <a:srgbClr val="FFFF00"/>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1400" b="1">
                <a:solidFill>
                  <a:srgbClr val="FFFF00"/>
                </a:solidFill>
              </a:rPr>
              <a:t>DIOS CREÓ AL HOMBRE POR DOS PROPÓSITOS</a:t>
            </a:r>
          </a:p>
          <a:p>
            <a:pPr>
              <a:defRPr/>
            </a:pPr>
            <a:r>
              <a:rPr lang="en-US" altLang="en-US" sz="500" b="1">
                <a:solidFill>
                  <a:srgbClr val="FFFF00"/>
                </a:solidFill>
              </a:rPr>
              <a:t> </a:t>
            </a:r>
            <a:endParaRPr lang="en-US" altLang="en-US" sz="400" b="1">
              <a:solidFill>
                <a:srgbClr val="FFFF00"/>
              </a:solidFill>
            </a:endParaRPr>
          </a:p>
          <a:p>
            <a:pPr>
              <a:defRPr/>
            </a:pPr>
            <a:r>
              <a:rPr lang="en-US" altLang="en-US" sz="1400" b="1">
                <a:solidFill>
                  <a:schemeClr val="bg1"/>
                </a:solidFill>
              </a:rPr>
              <a:t>1. </a:t>
            </a:r>
            <a:r>
              <a:rPr lang="en-US" altLang="en-US" sz="1400" b="1" u="sng">
                <a:solidFill>
                  <a:schemeClr val="bg1"/>
                </a:solidFill>
              </a:rPr>
              <a:t>RELACIÓN</a:t>
            </a:r>
            <a:r>
              <a:rPr lang="en-US" altLang="en-US" sz="1400" b="1">
                <a:solidFill>
                  <a:schemeClr val="bg1"/>
                </a:solidFill>
              </a:rPr>
              <a:t>:  </a:t>
            </a:r>
          </a:p>
          <a:p>
            <a:pPr>
              <a:defRPr/>
            </a:pPr>
            <a:endParaRPr lang="en-US" altLang="en-US" sz="700" b="1">
              <a:solidFill>
                <a:schemeClr val="bg1"/>
              </a:solidFill>
            </a:endParaRPr>
          </a:p>
          <a:p>
            <a:pPr>
              <a:defRPr/>
            </a:pPr>
            <a:r>
              <a:rPr lang="en-US" altLang="en-US" sz="1400" b="1">
                <a:solidFill>
                  <a:schemeClr val="bg1"/>
                </a:solidFill>
              </a:rPr>
              <a:t>El deseo de Dios del compartir mutuo:</a:t>
            </a:r>
          </a:p>
          <a:p>
            <a:pPr>
              <a:defRPr/>
            </a:pPr>
            <a:r>
              <a:rPr lang="en-US" altLang="en-US" sz="1600" b="1">
                <a:solidFill>
                  <a:schemeClr val="bg1"/>
                </a:solidFill>
              </a:rPr>
              <a:t>   - </a:t>
            </a:r>
            <a:r>
              <a:rPr lang="en-US" altLang="en-US" sz="1400" b="1">
                <a:solidFill>
                  <a:schemeClr val="bg1"/>
                </a:solidFill>
              </a:rPr>
              <a:t>COMUNICACIÓN </a:t>
            </a:r>
          </a:p>
          <a:p>
            <a:pPr>
              <a:defRPr/>
            </a:pPr>
            <a:r>
              <a:rPr lang="en-US" altLang="en-US" sz="1400" b="1">
                <a:solidFill>
                  <a:schemeClr val="bg1"/>
                </a:solidFill>
              </a:rPr>
              <a:t>   -  AMOR </a:t>
            </a:r>
          </a:p>
          <a:p>
            <a:pPr>
              <a:defRPr/>
            </a:pPr>
            <a:r>
              <a:rPr lang="en-US" altLang="en-US" sz="1400" b="1">
                <a:solidFill>
                  <a:schemeClr val="bg1"/>
                </a:solidFill>
              </a:rPr>
              <a:t>   -  CONFIANZA</a:t>
            </a:r>
          </a:p>
          <a:p>
            <a:pPr>
              <a:defRPr/>
            </a:pPr>
            <a:endParaRPr lang="en-US" altLang="en-US" sz="700" b="1">
              <a:solidFill>
                <a:schemeClr val="bg1"/>
              </a:solidFill>
            </a:endParaRPr>
          </a:p>
          <a:p>
            <a:pPr>
              <a:defRPr/>
            </a:pPr>
            <a:r>
              <a:rPr lang="en-US" altLang="en-US" sz="1200" b="1">
                <a:solidFill>
                  <a:schemeClr val="bg1"/>
                </a:solidFill>
              </a:rPr>
              <a:t>PAPELES DE RELACIÓN DIOS / HOMBRE:</a:t>
            </a:r>
          </a:p>
          <a:p>
            <a:pPr>
              <a:defRPr/>
            </a:pPr>
            <a:r>
              <a:rPr lang="en-US" altLang="en-US" sz="1400" b="1">
                <a:solidFill>
                  <a:schemeClr val="bg1"/>
                </a:solidFill>
              </a:rPr>
              <a:t>- Relación Padre / Hijo</a:t>
            </a:r>
          </a:p>
          <a:p>
            <a:pPr>
              <a:defRPr/>
            </a:pPr>
            <a:r>
              <a:rPr lang="en-US" altLang="en-US" sz="1400" b="1">
                <a:solidFill>
                  <a:schemeClr val="bg1"/>
                </a:solidFill>
              </a:rPr>
              <a:t>- Relación esposa y esposo</a:t>
            </a:r>
          </a:p>
          <a:p>
            <a:pPr>
              <a:defRPr/>
            </a:pPr>
            <a:r>
              <a:rPr lang="en-US" altLang="en-US" sz="1400" b="1">
                <a:solidFill>
                  <a:schemeClr val="bg1"/>
                </a:solidFill>
              </a:rPr>
              <a:t>- Relación amigo a amigo</a:t>
            </a:r>
          </a:p>
          <a:p>
            <a:pPr>
              <a:defRPr/>
            </a:pPr>
            <a:r>
              <a:rPr lang="en-US" altLang="en-US" sz="1400" b="1">
                <a:solidFill>
                  <a:schemeClr val="bg1"/>
                </a:solidFill>
              </a:rPr>
              <a:t>- Relación Amo/Siervo</a:t>
            </a:r>
          </a:p>
          <a:p>
            <a:pPr>
              <a:defRPr/>
            </a:pPr>
            <a:endParaRPr lang="en-US" altLang="en-US" sz="2000" b="1">
              <a:solidFill>
                <a:schemeClr val="bg1"/>
              </a:solidFill>
            </a:endParaRPr>
          </a:p>
          <a:p>
            <a:pPr>
              <a:defRPr/>
            </a:pPr>
            <a:r>
              <a:rPr lang="en-US" altLang="en-US" sz="1400" b="1">
                <a:solidFill>
                  <a:srgbClr val="FFFF00"/>
                </a:solidFill>
              </a:rPr>
              <a:t>2. </a:t>
            </a:r>
            <a:r>
              <a:rPr lang="en-US" altLang="en-US" sz="1400" b="1" u="sng">
                <a:solidFill>
                  <a:srgbClr val="FFFF00"/>
                </a:solidFill>
              </a:rPr>
              <a:t>DOMINIO</a:t>
            </a:r>
            <a:r>
              <a:rPr lang="en-US" altLang="en-US" sz="1400" b="1">
                <a:solidFill>
                  <a:srgbClr val="FFFF00"/>
                </a:solidFill>
              </a:rPr>
              <a:t>:</a:t>
            </a:r>
          </a:p>
          <a:p>
            <a:pPr>
              <a:defRPr/>
            </a:pPr>
            <a:endParaRPr lang="en-US" altLang="en-US" sz="500" b="1">
              <a:solidFill>
                <a:srgbClr val="FFFF00"/>
              </a:solidFill>
            </a:endParaRPr>
          </a:p>
          <a:p>
            <a:pPr>
              <a:defRPr/>
            </a:pPr>
            <a:r>
              <a:rPr lang="en-US" altLang="en-US" sz="1200" b="1">
                <a:solidFill>
                  <a:srgbClr val="FFFF00"/>
                </a:solidFill>
              </a:rPr>
              <a:t>Dios comparte Su autoridad y Su poder con el hombre para cumplir Su misión, Su propósito, Su voluntad y Su obra en la tierra. </a:t>
            </a:r>
          </a:p>
          <a:p>
            <a:pPr>
              <a:defRPr/>
            </a:pPr>
            <a:r>
              <a:rPr lang="en-US" altLang="en-US" sz="400" b="1">
                <a:solidFill>
                  <a:srgbClr val="FFFF00"/>
                </a:solidFill>
              </a:rPr>
              <a:t> </a:t>
            </a:r>
          </a:p>
          <a:p>
            <a:pPr>
              <a:defRPr/>
            </a:pPr>
            <a:r>
              <a:rPr lang="en-US" altLang="en-US" sz="1200" b="1">
                <a:solidFill>
                  <a:srgbClr val="FFFF00"/>
                </a:solidFill>
              </a:rPr>
              <a:t>PAPELES DE DOMINIO DIOS / HOMBRE:</a:t>
            </a:r>
          </a:p>
          <a:p>
            <a:pPr>
              <a:defRPr/>
            </a:pPr>
            <a:r>
              <a:rPr lang="en-US" altLang="en-US" sz="1400" b="1">
                <a:solidFill>
                  <a:srgbClr val="FFFF00"/>
                </a:solidFill>
              </a:rPr>
              <a:t>   - Gran mñedico / Médico</a:t>
            </a:r>
          </a:p>
          <a:p>
            <a:pPr>
              <a:defRPr/>
            </a:pPr>
            <a:r>
              <a:rPr lang="en-US" altLang="en-US" sz="1400" b="1">
                <a:solidFill>
                  <a:srgbClr val="FFFF00"/>
                </a:solidFill>
              </a:rPr>
              <a:t>   - Gran Sumo Sacerdote / sacerdote</a:t>
            </a:r>
          </a:p>
          <a:p>
            <a:pPr>
              <a:defRPr/>
            </a:pPr>
            <a:r>
              <a:rPr lang="en-US" altLang="en-US" sz="1400" b="1">
                <a:solidFill>
                  <a:srgbClr val="FFFF00"/>
                </a:solidFill>
              </a:rPr>
              <a:t>   - Rey de reyes / Príncipe</a:t>
            </a:r>
          </a:p>
          <a:p>
            <a:pPr>
              <a:defRPr/>
            </a:pPr>
            <a:r>
              <a:rPr lang="en-US" altLang="en-US" sz="1400" b="1">
                <a:solidFill>
                  <a:srgbClr val="FFFF00"/>
                </a:solidFill>
              </a:rPr>
              <a:t>   - Comandante / Soldado</a:t>
            </a:r>
          </a:p>
          <a:p>
            <a:pPr>
              <a:defRPr/>
            </a:pPr>
            <a:endParaRPr lang="en-US" altLang="en-US" sz="800" b="1">
              <a:solidFill>
                <a:srgbClr val="FFFF00"/>
              </a:solidFill>
            </a:endParaRPr>
          </a:p>
          <a:p>
            <a:pPr>
              <a:defRPr/>
            </a:pPr>
            <a:r>
              <a:rPr lang="en-US" altLang="en-US" sz="1400" b="1">
                <a:solidFill>
                  <a:srgbClr val="FFFF00"/>
                </a:solidFill>
              </a:rPr>
              <a:t>La decisión de Dios de no hacer nada en la tierra salvo que sea a través del hombre, creó una válida y equilibrada relación donde Dios necesitaría al hombre y el hombre necesitaría a Dios:</a:t>
            </a:r>
          </a:p>
          <a:p>
            <a:pPr>
              <a:defRPr/>
            </a:pPr>
            <a:endParaRPr lang="en-US" altLang="en-US" sz="600" b="1">
              <a:solidFill>
                <a:srgbClr val="FFFF00"/>
              </a:solidFill>
            </a:endParaRPr>
          </a:p>
          <a:p>
            <a:pPr>
              <a:defRPr/>
            </a:pPr>
            <a:r>
              <a:rPr lang="en-US" altLang="en-US" sz="1400" b="1">
                <a:solidFill>
                  <a:srgbClr val="FFFF00"/>
                </a:solidFill>
              </a:rPr>
              <a:t>Gen 1:26 </a:t>
            </a:r>
            <a:r>
              <a:rPr lang="es-ES" altLang="en-US" sz="1400" b="1">
                <a:solidFill>
                  <a:srgbClr val="FFFF00"/>
                </a:solidFill>
              </a:rPr>
              <a:t>Y dijo Dios: Hagamos al hombre… y ejerza dominio… sobre toda la tierra, y sobre todo reptil que se arrastra sobre la tierra. LBLA</a:t>
            </a:r>
            <a:endParaRPr lang="en-US" altLang="en-US" sz="1400" b="1">
              <a:solidFill>
                <a:srgbClr val="FFFF00"/>
              </a:solidFill>
            </a:endParaRPr>
          </a:p>
          <a:p>
            <a:pPr>
              <a:defRPr/>
            </a:pPr>
            <a:endParaRPr lang="en-US" altLang="en-US" sz="600" b="1">
              <a:solidFill>
                <a:srgbClr val="FFFF00"/>
              </a:solidFill>
            </a:endParaRPr>
          </a:p>
          <a:p>
            <a:pPr>
              <a:defRPr/>
            </a:pPr>
            <a:r>
              <a:rPr lang="en-US" altLang="en-US" sz="1400" b="1">
                <a:solidFill>
                  <a:srgbClr val="FFFF00"/>
                </a:solidFill>
                <a:cs typeface="Times New Roman" panose="02020603050405020304" pitchFamily="18" charset="0"/>
              </a:rPr>
              <a:t>Sal 8:6 Tú le has puesto a cargo de todo lo que has hecho; todo es puesto bajo su autoridad. </a:t>
            </a:r>
            <a:r>
              <a:rPr lang="en-US" altLang="en-US" sz="1000" b="1">
                <a:solidFill>
                  <a:srgbClr val="FFFF00"/>
                </a:solidFill>
                <a:cs typeface="Times New Roman" panose="02020603050405020304" pitchFamily="18" charset="0"/>
              </a:rPr>
              <a:t>TLB</a:t>
            </a:r>
          </a:p>
          <a:p>
            <a:pPr>
              <a:defRPr/>
            </a:pPr>
            <a:endParaRPr lang="en-US" altLang="en-US" sz="600" b="1">
              <a:solidFill>
                <a:srgbClr val="FFFF00"/>
              </a:solidFill>
              <a:cs typeface="Times New Roman" panose="02020603050405020304" pitchFamily="18" charset="0"/>
            </a:endParaRPr>
          </a:p>
          <a:p>
            <a:pPr>
              <a:defRPr/>
            </a:pPr>
            <a:r>
              <a:rPr lang="en-US" altLang="en-US" sz="1400" b="1">
                <a:solidFill>
                  <a:srgbClr val="FFFF00"/>
                </a:solidFill>
                <a:cs typeface="Times New Roman" panose="02020603050405020304" pitchFamily="18" charset="0"/>
              </a:rPr>
              <a:t>Jueces 5:23 </a:t>
            </a:r>
            <a:r>
              <a:rPr lang="es-ES" altLang="en-US" sz="1400" b="1">
                <a:solidFill>
                  <a:srgbClr val="FFFF00"/>
                </a:solidFill>
                <a:cs typeface="Times New Roman" panose="02020603050405020304" pitchFamily="18" charset="0"/>
              </a:rPr>
              <a:t>Maldecid a Meroz,  dijo el ángel de Jehová;… Porque no vinieron al socorro de Jehová</a:t>
            </a:r>
            <a:r>
              <a:rPr lang="en-US" altLang="en-US" sz="1400" b="1">
                <a:solidFill>
                  <a:srgbClr val="FFFF00"/>
                </a:solidFill>
                <a:cs typeface="Times New Roman" panose="02020603050405020304" pitchFamily="18" charset="0"/>
              </a:rPr>
              <a:t>. </a:t>
            </a:r>
            <a:endParaRPr lang="en-US" altLang="en-US" sz="800" b="1">
              <a:solidFill>
                <a:srgbClr val="FFFF00"/>
              </a:solidFill>
              <a:cs typeface="Times New Roman" panose="02020603050405020304" pitchFamily="18" charset="0"/>
            </a:endParaRPr>
          </a:p>
        </p:txBody>
      </p:sp>
      <p:sp>
        <p:nvSpPr>
          <p:cNvPr id="1137668" name="Text Box 4"/>
          <p:cNvSpPr txBox="1">
            <a:spLocks noChangeArrowheads="1"/>
          </p:cNvSpPr>
          <p:nvPr/>
        </p:nvSpPr>
        <p:spPr bwMode="auto">
          <a:xfrm>
            <a:off x="3676650" y="508000"/>
            <a:ext cx="3571875" cy="8801100"/>
          </a:xfrm>
          <a:prstGeom prst="rect">
            <a:avLst/>
          </a:prstGeom>
          <a:gradFill rotWithShape="0">
            <a:gsLst>
              <a:gs pos="0">
                <a:schemeClr val="tx1"/>
              </a:gs>
              <a:gs pos="50000">
                <a:srgbClr val="003399"/>
              </a:gs>
              <a:gs pos="100000">
                <a:schemeClr val="tx1"/>
              </a:gs>
            </a:gsLst>
            <a:lin ang="0" scaled="1"/>
          </a:gradFill>
          <a:ln w="28575">
            <a:solidFill>
              <a:srgbClr val="FFFF00"/>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1400" b="1">
                <a:solidFill>
                  <a:srgbClr val="FFFF00"/>
                </a:solidFill>
              </a:rPr>
              <a:t>DIOS ESTÁ BUSCANDO DOS COSAS DE LA GENTE</a:t>
            </a:r>
          </a:p>
          <a:p>
            <a:pPr>
              <a:defRPr/>
            </a:pPr>
            <a:endParaRPr lang="en-US" altLang="en-US" sz="800" b="1">
              <a:solidFill>
                <a:srgbClr val="FFFF00"/>
              </a:solidFill>
            </a:endParaRPr>
          </a:p>
          <a:p>
            <a:pPr>
              <a:defRPr/>
            </a:pPr>
            <a:r>
              <a:rPr lang="en-US" altLang="en-US" sz="1400" b="1">
                <a:solidFill>
                  <a:schemeClr val="bg1"/>
                </a:solidFill>
              </a:rPr>
              <a:t>1. </a:t>
            </a:r>
            <a:r>
              <a:rPr lang="en-US" altLang="en-US" sz="1400" b="1" u="sng">
                <a:solidFill>
                  <a:schemeClr val="bg1"/>
                </a:solidFill>
              </a:rPr>
              <a:t>ADORADORES</a:t>
            </a:r>
            <a:r>
              <a:rPr lang="en-US" altLang="en-US" sz="1400" b="1">
                <a:solidFill>
                  <a:schemeClr val="bg1"/>
                </a:solidFill>
              </a:rPr>
              <a:t>:</a:t>
            </a:r>
          </a:p>
          <a:p>
            <a:pPr>
              <a:buFontTx/>
              <a:buChar char="•"/>
              <a:defRPr/>
            </a:pPr>
            <a:endParaRPr lang="en-US" altLang="en-US" sz="800" b="1">
              <a:solidFill>
                <a:schemeClr val="bg1"/>
              </a:solidFill>
            </a:endParaRPr>
          </a:p>
          <a:p>
            <a:pPr>
              <a:defRPr/>
            </a:pPr>
            <a:r>
              <a:rPr lang="en-US" altLang="en-US" sz="1400" b="1">
                <a:solidFill>
                  <a:schemeClr val="bg1"/>
                </a:solidFill>
              </a:rPr>
              <a:t> A. Oración </a:t>
            </a:r>
            <a:r>
              <a:rPr lang="en-US" altLang="en-US" sz="1200" b="1">
                <a:solidFill>
                  <a:schemeClr val="bg1"/>
                </a:solidFill>
              </a:rPr>
              <a:t>– Sacrificio de nuestros labios:</a:t>
            </a:r>
          </a:p>
          <a:p>
            <a:pPr>
              <a:defRPr/>
            </a:pPr>
            <a:r>
              <a:rPr lang="en-US" altLang="en-US" sz="1200" b="1">
                <a:solidFill>
                  <a:schemeClr val="bg1"/>
                </a:solidFill>
              </a:rPr>
              <a:t>      Acción de Gracias, alabanza y adoración.</a:t>
            </a:r>
          </a:p>
          <a:p>
            <a:pPr>
              <a:defRPr/>
            </a:pPr>
            <a:r>
              <a:rPr lang="en-US" altLang="en-US" sz="1200" b="1">
                <a:solidFill>
                  <a:schemeClr val="bg1"/>
                </a:solidFill>
              </a:rPr>
              <a:t>       Nuestra comunión y comunicación con Dios en </a:t>
            </a:r>
          </a:p>
          <a:p>
            <a:pPr>
              <a:defRPr/>
            </a:pPr>
            <a:r>
              <a:rPr lang="en-US" altLang="en-US" sz="1200" b="1">
                <a:solidFill>
                  <a:schemeClr val="bg1"/>
                </a:solidFill>
              </a:rPr>
              <a:t>       nuestra devoción diaria</a:t>
            </a:r>
            <a:r>
              <a:rPr lang="en-US" altLang="en-US" sz="1400" b="1">
                <a:solidFill>
                  <a:schemeClr val="bg1"/>
                </a:solidFill>
              </a:rPr>
              <a:t>.</a:t>
            </a:r>
          </a:p>
          <a:p>
            <a:pPr>
              <a:defRPr/>
            </a:pPr>
            <a:endParaRPr lang="en-US" altLang="en-US" sz="500" b="1">
              <a:solidFill>
                <a:schemeClr val="bg1"/>
              </a:solidFill>
            </a:endParaRPr>
          </a:p>
          <a:p>
            <a:pPr>
              <a:defRPr/>
            </a:pPr>
            <a:r>
              <a:rPr lang="en-US" altLang="en-US" sz="1400" b="1">
                <a:solidFill>
                  <a:schemeClr val="bg1"/>
                </a:solidFill>
              </a:rPr>
              <a:t> B. Acciones </a:t>
            </a:r>
            <a:r>
              <a:rPr lang="en-US" altLang="en-US" sz="1200" b="1">
                <a:solidFill>
                  <a:schemeClr val="bg1"/>
                </a:solidFill>
              </a:rPr>
              <a:t>– Sacrificio de cumplir la voluntad  </a:t>
            </a:r>
          </a:p>
          <a:p>
            <a:pPr>
              <a:defRPr/>
            </a:pPr>
            <a:r>
              <a:rPr lang="en-US" altLang="en-US" sz="1200" b="1">
                <a:solidFill>
                  <a:schemeClr val="bg1"/>
                </a:solidFill>
              </a:rPr>
              <a:t>       de Dios en nuestras vidas ministrando las </a:t>
            </a:r>
          </a:p>
          <a:p>
            <a:pPr>
              <a:defRPr/>
            </a:pPr>
            <a:r>
              <a:rPr lang="en-US" altLang="en-US" sz="1200" b="1">
                <a:solidFill>
                  <a:schemeClr val="bg1"/>
                </a:solidFill>
              </a:rPr>
              <a:t>        necesidades de los demás.</a:t>
            </a:r>
          </a:p>
          <a:p>
            <a:pPr>
              <a:defRPr/>
            </a:pPr>
            <a:endParaRPr lang="en-US" altLang="en-US" sz="400" b="1">
              <a:solidFill>
                <a:schemeClr val="bg1"/>
              </a:solidFill>
            </a:endParaRPr>
          </a:p>
          <a:p>
            <a:pPr>
              <a:defRPr/>
            </a:pPr>
            <a:r>
              <a:rPr lang="en-US" altLang="en-US" sz="1400" b="1">
                <a:solidFill>
                  <a:schemeClr val="bg1"/>
                </a:solidFill>
              </a:rPr>
              <a:t>   Juan 4:23 ... </a:t>
            </a:r>
            <a:r>
              <a:rPr lang="es-ES" altLang="en-US" sz="1400" b="1">
                <a:solidFill>
                  <a:schemeClr val="bg1"/>
                </a:solidFill>
              </a:rPr>
              <a:t>los verdaderos adoradores   </a:t>
            </a:r>
          </a:p>
          <a:p>
            <a:pPr>
              <a:defRPr/>
            </a:pPr>
            <a:r>
              <a:rPr lang="es-ES" altLang="en-US" sz="1400" b="1">
                <a:solidFill>
                  <a:schemeClr val="bg1"/>
                </a:solidFill>
              </a:rPr>
              <a:t>   adorarán al Padre en espíritu y en </a:t>
            </a:r>
          </a:p>
          <a:p>
            <a:pPr>
              <a:defRPr/>
            </a:pPr>
            <a:r>
              <a:rPr lang="es-ES" altLang="en-US" sz="1400" b="1">
                <a:solidFill>
                  <a:schemeClr val="bg1"/>
                </a:solidFill>
              </a:rPr>
              <a:t>   verdad;  porque también el Padre tales </a:t>
            </a:r>
          </a:p>
          <a:p>
            <a:pPr>
              <a:defRPr/>
            </a:pPr>
            <a:r>
              <a:rPr lang="es-ES" altLang="en-US" sz="1400" b="1">
                <a:solidFill>
                  <a:schemeClr val="bg1"/>
                </a:solidFill>
              </a:rPr>
              <a:t>   adoradores </a:t>
            </a:r>
            <a:r>
              <a:rPr lang="es-ES" altLang="en-US" sz="1400" b="1" u="sng">
                <a:solidFill>
                  <a:schemeClr val="bg1"/>
                </a:solidFill>
              </a:rPr>
              <a:t>busca</a:t>
            </a:r>
            <a:r>
              <a:rPr lang="es-ES" altLang="en-US" sz="1400" b="1">
                <a:solidFill>
                  <a:schemeClr val="bg1"/>
                </a:solidFill>
              </a:rPr>
              <a:t> que le adoren.</a:t>
            </a:r>
            <a:endParaRPr lang="en-US" altLang="en-US" sz="1400" b="1">
              <a:solidFill>
                <a:schemeClr val="bg1"/>
              </a:solidFill>
            </a:endParaRPr>
          </a:p>
          <a:p>
            <a:pPr>
              <a:defRPr/>
            </a:pPr>
            <a:endParaRPr lang="en-US" altLang="en-US" sz="1000" b="1" i="1">
              <a:solidFill>
                <a:schemeClr val="bg1"/>
              </a:solidFill>
            </a:endParaRPr>
          </a:p>
          <a:p>
            <a:pPr>
              <a:defRPr/>
            </a:pPr>
            <a:r>
              <a:rPr lang="en-US" altLang="en-US" sz="1400" b="1">
                <a:solidFill>
                  <a:srgbClr val="FFFF00"/>
                </a:solidFill>
              </a:rPr>
              <a:t>2. </a:t>
            </a:r>
            <a:r>
              <a:rPr lang="en-US" altLang="en-US" sz="1400" b="1" u="sng">
                <a:solidFill>
                  <a:srgbClr val="FFFF00"/>
                </a:solidFill>
              </a:rPr>
              <a:t>INTERCESORES:</a:t>
            </a:r>
          </a:p>
          <a:p>
            <a:pPr>
              <a:defRPr/>
            </a:pPr>
            <a:endParaRPr lang="en-US" altLang="en-US" sz="200" b="1" u="sng">
              <a:solidFill>
                <a:srgbClr val="FFFF00"/>
              </a:solidFill>
            </a:endParaRPr>
          </a:p>
          <a:p>
            <a:pPr>
              <a:defRPr/>
            </a:pPr>
            <a:r>
              <a:rPr lang="en-US" altLang="en-US" sz="1200" b="1">
                <a:solidFill>
                  <a:srgbClr val="FFFF00"/>
                </a:solidFill>
              </a:rPr>
              <a:t>    (Los intercesores cumplen el papel de dominio)</a:t>
            </a:r>
          </a:p>
          <a:p>
            <a:pPr>
              <a:defRPr/>
            </a:pPr>
            <a:endParaRPr lang="en-US" altLang="en-US" sz="600" b="1">
              <a:solidFill>
                <a:srgbClr val="FFFF00"/>
              </a:solidFill>
            </a:endParaRPr>
          </a:p>
          <a:p>
            <a:pPr>
              <a:defRPr/>
            </a:pPr>
            <a:r>
              <a:rPr lang="en-US" altLang="en-US" sz="1400" b="1">
                <a:solidFill>
                  <a:srgbClr val="FFFF00"/>
                </a:solidFill>
                <a:cs typeface="Times New Roman" panose="02020603050405020304" pitchFamily="18" charset="0"/>
              </a:rPr>
              <a:t>Ezequiel 22:30 </a:t>
            </a:r>
            <a:r>
              <a:rPr lang="es-ES" altLang="en-US" sz="1400" b="1">
                <a:solidFill>
                  <a:srgbClr val="FFFF00"/>
                </a:solidFill>
                <a:cs typeface="Times New Roman" panose="02020603050405020304" pitchFamily="18" charset="0"/>
              </a:rPr>
              <a:t>Y </a:t>
            </a:r>
            <a:r>
              <a:rPr lang="es-ES" altLang="en-US" sz="1400" b="1" u="sng">
                <a:solidFill>
                  <a:srgbClr val="FFFF00"/>
                </a:solidFill>
                <a:cs typeface="Times New Roman" panose="02020603050405020304" pitchFamily="18" charset="0"/>
              </a:rPr>
              <a:t>busqué</a:t>
            </a:r>
            <a:r>
              <a:rPr lang="es-ES" altLang="en-US" sz="1400" b="1">
                <a:solidFill>
                  <a:srgbClr val="FFFF00"/>
                </a:solidFill>
                <a:cs typeface="Times New Roman" panose="02020603050405020304" pitchFamily="18" charset="0"/>
              </a:rPr>
              <a:t> entre ellos hombre que hiciese vallado y que se pusiese en la brecha delante de mí</a:t>
            </a:r>
            <a:r>
              <a:rPr lang="en-US" altLang="en-US" sz="1400" b="1">
                <a:solidFill>
                  <a:srgbClr val="FFFF00"/>
                </a:solidFill>
                <a:cs typeface="Times New Roman" panose="02020603050405020304" pitchFamily="18" charset="0"/>
              </a:rPr>
              <a:t>.</a:t>
            </a:r>
            <a:endParaRPr lang="en-US" altLang="en-US" sz="1400" b="1">
              <a:solidFill>
                <a:srgbClr val="FFFF00"/>
              </a:solidFill>
            </a:endParaRPr>
          </a:p>
          <a:p>
            <a:pPr>
              <a:defRPr/>
            </a:pPr>
            <a:endParaRPr lang="en-US" altLang="en-US" sz="1200" b="1">
              <a:solidFill>
                <a:srgbClr val="FFFF00"/>
              </a:solidFill>
              <a:cs typeface="Times New Roman" panose="02020603050405020304" pitchFamily="18" charset="0"/>
            </a:endParaRPr>
          </a:p>
          <a:p>
            <a:pPr>
              <a:defRPr/>
            </a:pPr>
            <a:r>
              <a:rPr lang="en-US" altLang="en-US" sz="1400" b="1">
                <a:solidFill>
                  <a:srgbClr val="FFFF00"/>
                </a:solidFill>
                <a:cs typeface="Times New Roman" panose="02020603050405020304" pitchFamily="18" charset="0"/>
              </a:rPr>
              <a:t>Isa 59:16 </a:t>
            </a:r>
            <a:r>
              <a:rPr lang="es-ES" altLang="en-US" sz="1400" b="1">
                <a:solidFill>
                  <a:srgbClr val="FFFF00"/>
                </a:solidFill>
                <a:cs typeface="Times New Roman" panose="02020603050405020304" pitchFamily="18" charset="0"/>
              </a:rPr>
              <a:t>Y vio que no había hombre,  y se maravilló que no hubiera quien se interpusiese.</a:t>
            </a:r>
          </a:p>
          <a:p>
            <a:pPr>
              <a:defRPr/>
            </a:pPr>
            <a:r>
              <a:rPr lang="es-ES" altLang="en-US" sz="1400" b="1">
                <a:solidFill>
                  <a:srgbClr val="FFFF00"/>
                </a:solidFill>
                <a:cs typeface="Times New Roman" panose="02020603050405020304" pitchFamily="18" charset="0"/>
              </a:rPr>
              <a:t> </a:t>
            </a:r>
            <a:endParaRPr lang="en-US" altLang="en-US" sz="600" b="1">
              <a:solidFill>
                <a:srgbClr val="FFFF00"/>
              </a:solidFill>
            </a:endParaRPr>
          </a:p>
          <a:p>
            <a:pPr>
              <a:defRPr/>
            </a:pPr>
            <a:r>
              <a:rPr lang="en-US" altLang="en-US" sz="1400" b="1">
                <a:solidFill>
                  <a:srgbClr val="FFFF00"/>
                </a:solidFill>
              </a:rPr>
              <a:t>Jesús vino al mundo para ser un intercesor. </a:t>
            </a:r>
          </a:p>
          <a:p>
            <a:pPr>
              <a:defRPr/>
            </a:pPr>
            <a:r>
              <a:rPr lang="en-US" altLang="en-US" sz="1400" b="1">
                <a:solidFill>
                  <a:srgbClr val="FFFF00"/>
                </a:solidFill>
              </a:rPr>
              <a:t>Ahora es Su voluntad para nosotros ser interecesores:</a:t>
            </a:r>
          </a:p>
          <a:p>
            <a:pPr>
              <a:defRPr/>
            </a:pPr>
            <a:endParaRPr lang="en-US" altLang="en-US" sz="1200" b="1">
              <a:solidFill>
                <a:srgbClr val="FFFF00"/>
              </a:solidFill>
            </a:endParaRPr>
          </a:p>
          <a:p>
            <a:pPr>
              <a:defRPr/>
            </a:pPr>
            <a:r>
              <a:rPr lang="en-US" altLang="en-US" sz="1400" b="1">
                <a:solidFill>
                  <a:srgbClr val="FFFF00"/>
                </a:solidFill>
              </a:rPr>
              <a:t> A. Parados entre Dios y el hombre</a:t>
            </a:r>
          </a:p>
          <a:p>
            <a:pPr>
              <a:defRPr/>
            </a:pPr>
            <a:r>
              <a:rPr lang="en-US" altLang="en-US" sz="1400" b="1">
                <a:solidFill>
                  <a:srgbClr val="FFFF00"/>
                </a:solidFill>
                <a:cs typeface="Times New Roman" panose="02020603050405020304" pitchFamily="18" charset="0"/>
              </a:rPr>
              <a:t>      2 Cor 5:18 Jesucristo nos reconcilió</a:t>
            </a:r>
          </a:p>
          <a:p>
            <a:pPr>
              <a:defRPr/>
            </a:pPr>
            <a:r>
              <a:rPr lang="en-US" altLang="en-US" sz="1400" b="1">
                <a:solidFill>
                  <a:srgbClr val="FFFF00"/>
                </a:solidFill>
                <a:cs typeface="Times New Roman" panose="02020603050405020304" pitchFamily="18" charset="0"/>
              </a:rPr>
              <a:t>      consigo mismo y nos dio el ministerio de</a:t>
            </a:r>
          </a:p>
          <a:p>
            <a:pPr>
              <a:defRPr/>
            </a:pPr>
            <a:r>
              <a:rPr lang="en-US" altLang="en-US" sz="1400" b="1">
                <a:solidFill>
                  <a:srgbClr val="FFFF00"/>
                </a:solidFill>
                <a:cs typeface="Times New Roman" panose="02020603050405020304" pitchFamily="18" charset="0"/>
              </a:rPr>
              <a:t>      la reconciliación [para que podamos </a:t>
            </a:r>
          </a:p>
          <a:p>
            <a:pPr>
              <a:defRPr/>
            </a:pPr>
            <a:r>
              <a:rPr lang="en-US" altLang="en-US" sz="1400" b="1">
                <a:solidFill>
                  <a:srgbClr val="FFFF00"/>
                </a:solidFill>
                <a:cs typeface="Times New Roman" panose="02020603050405020304" pitchFamily="18" charset="0"/>
              </a:rPr>
              <a:t>      traer a los demás a la armonía de Él].</a:t>
            </a:r>
          </a:p>
          <a:p>
            <a:pPr>
              <a:defRPr/>
            </a:pPr>
            <a:r>
              <a:rPr lang="en-US" altLang="en-US" sz="1400" b="1">
                <a:solidFill>
                  <a:srgbClr val="FFFF00"/>
                </a:solidFill>
                <a:cs typeface="Times New Roman" panose="02020603050405020304" pitchFamily="18" charset="0"/>
              </a:rPr>
              <a:t>      </a:t>
            </a:r>
            <a:r>
              <a:rPr lang="en-US" altLang="en-US" sz="1000" b="1">
                <a:solidFill>
                  <a:srgbClr val="FFFF00"/>
                </a:solidFill>
                <a:cs typeface="Times New Roman" panose="02020603050405020304" pitchFamily="18" charset="0"/>
              </a:rPr>
              <a:t>AMP</a:t>
            </a:r>
          </a:p>
          <a:p>
            <a:pPr>
              <a:defRPr/>
            </a:pPr>
            <a:endParaRPr lang="en-US" altLang="en-US" sz="600" b="1">
              <a:solidFill>
                <a:srgbClr val="FFFF00"/>
              </a:solidFill>
            </a:endParaRPr>
          </a:p>
          <a:p>
            <a:pPr>
              <a:defRPr/>
            </a:pPr>
            <a:r>
              <a:rPr lang="en-US" altLang="en-US" sz="1400" b="1">
                <a:solidFill>
                  <a:srgbClr val="FFFF00"/>
                </a:solidFill>
              </a:rPr>
              <a:t> B. Parados entre satanás y el hombre</a:t>
            </a:r>
          </a:p>
          <a:p>
            <a:pPr>
              <a:defRPr/>
            </a:pPr>
            <a:r>
              <a:rPr lang="en-US" altLang="en-US" sz="1400" b="1">
                <a:solidFill>
                  <a:srgbClr val="FFFF00"/>
                </a:solidFill>
              </a:rPr>
              <a:t>      1 Juan 3:8  </a:t>
            </a:r>
            <a:r>
              <a:rPr lang="es-ES" altLang="en-US" sz="1400" b="1">
                <a:solidFill>
                  <a:srgbClr val="FFFF00"/>
                </a:solidFill>
              </a:rPr>
              <a:t>Para esto apareció el Hijo de</a:t>
            </a:r>
          </a:p>
          <a:p>
            <a:pPr>
              <a:defRPr/>
            </a:pPr>
            <a:r>
              <a:rPr lang="es-ES" altLang="en-US" sz="1400" b="1">
                <a:solidFill>
                  <a:srgbClr val="FFFF00"/>
                </a:solidFill>
              </a:rPr>
              <a:t>      Dios,  para deshacer las obras del</a:t>
            </a:r>
          </a:p>
          <a:p>
            <a:pPr>
              <a:defRPr/>
            </a:pPr>
            <a:r>
              <a:rPr lang="es-ES" altLang="en-US" sz="1400" b="1">
                <a:solidFill>
                  <a:srgbClr val="FFFF00"/>
                </a:solidFill>
              </a:rPr>
              <a:t>      diablo.</a:t>
            </a:r>
            <a:endParaRPr lang="en-US" altLang="en-US" sz="1400" b="1">
              <a:solidFill>
                <a:srgbClr val="FFFF00"/>
              </a:solidFill>
            </a:endParaRPr>
          </a:p>
          <a:p>
            <a:pPr>
              <a:defRPr/>
            </a:pPr>
            <a:r>
              <a:rPr lang="en-US" altLang="en-US" sz="400" b="1">
                <a:solidFill>
                  <a:srgbClr val="FFFF00"/>
                </a:solidFill>
              </a:rPr>
              <a:t> </a:t>
            </a:r>
          </a:p>
        </p:txBody>
      </p:sp>
    </p:spTree>
  </p:cSld>
  <p:clrMapOvr>
    <a:masterClrMapping/>
  </p:clrMapOvr>
  <p:transition spd="slow">
    <p:checke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88900" y="231775"/>
            <a:ext cx="7162800" cy="8410575"/>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4663" indent="-300038" defTabSz="950913">
              <a:spcBef>
                <a:spcPct val="20000"/>
              </a:spcBef>
              <a:buChar char="–"/>
              <a:defRPr sz="2800">
                <a:solidFill>
                  <a:schemeClr val="tx1"/>
                </a:solidFill>
                <a:latin typeface="Times New Roman" panose="02020603050405020304" pitchFamily="18" charset="0"/>
              </a:defRPr>
            </a:lvl2pPr>
            <a:lvl3pPr marL="950913" indent="-238125" defTabSz="950913">
              <a:spcBef>
                <a:spcPct val="20000"/>
              </a:spcBef>
              <a:buChar char="•"/>
              <a:defRPr sz="2400">
                <a:solidFill>
                  <a:schemeClr val="tx1"/>
                </a:solidFill>
                <a:latin typeface="Times New Roman" panose="02020603050405020304" pitchFamily="18" charset="0"/>
              </a:defRPr>
            </a:lvl3pPr>
            <a:lvl4pPr marL="1425575" indent="-241300" defTabSz="950913">
              <a:spcBef>
                <a:spcPct val="20000"/>
              </a:spcBef>
              <a:buChar char="–"/>
              <a:defRPr sz="2000">
                <a:solidFill>
                  <a:schemeClr val="tx1"/>
                </a:solidFill>
                <a:latin typeface="Times New Roman" panose="02020603050405020304" pitchFamily="18" charset="0"/>
              </a:defRPr>
            </a:lvl4pPr>
            <a:lvl5pPr marL="1901825" indent="-238125" defTabSz="950913">
              <a:spcBef>
                <a:spcPct val="20000"/>
              </a:spcBef>
              <a:buChar char="»"/>
              <a:defRPr sz="2000">
                <a:solidFill>
                  <a:schemeClr val="tx1"/>
                </a:solidFill>
                <a:latin typeface="Times New Roman" panose="02020603050405020304" pitchFamily="18" charset="0"/>
              </a:defRPr>
            </a:lvl5pPr>
            <a:lvl6pPr marL="23590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a:p>
            <a:pPr>
              <a:spcBef>
                <a:spcPct val="0"/>
              </a:spcBef>
              <a:buFontTx/>
              <a:buNone/>
            </a:pPr>
            <a:endParaRPr lang="es-ES" altLang="es-ES" sz="1800"/>
          </a:p>
        </p:txBody>
      </p:sp>
      <p:sp>
        <p:nvSpPr>
          <p:cNvPr id="431107" name="Text Box 3"/>
          <p:cNvSpPr txBox="1">
            <a:spLocks noChangeArrowheads="1"/>
          </p:cNvSpPr>
          <p:nvPr/>
        </p:nvSpPr>
        <p:spPr bwMode="auto">
          <a:xfrm>
            <a:off x="390525" y="92075"/>
            <a:ext cx="6610350" cy="747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62" tIns="47532" rIns="95062" bIns="47532">
            <a:spAutoFit/>
          </a:bodyPr>
          <a:lstStyle>
            <a:lvl1pPr defTabSz="950913">
              <a:spcBef>
                <a:spcPct val="20000"/>
              </a:spcBef>
              <a:buChar char="•"/>
              <a:defRPr sz="3200">
                <a:solidFill>
                  <a:schemeClr val="tx1"/>
                </a:solidFill>
                <a:latin typeface="Times New Roman" panose="02020603050405020304" pitchFamily="18" charset="0"/>
              </a:defRPr>
            </a:lvl1pPr>
            <a:lvl2pPr marL="474663" indent="-300038" defTabSz="950913">
              <a:spcBef>
                <a:spcPct val="20000"/>
              </a:spcBef>
              <a:buChar char="–"/>
              <a:defRPr sz="2800">
                <a:solidFill>
                  <a:schemeClr val="tx1"/>
                </a:solidFill>
                <a:latin typeface="Times New Roman" panose="02020603050405020304" pitchFamily="18" charset="0"/>
              </a:defRPr>
            </a:lvl2pPr>
            <a:lvl3pPr marL="950913" indent="-238125" defTabSz="950913">
              <a:spcBef>
                <a:spcPct val="20000"/>
              </a:spcBef>
              <a:buChar char="•"/>
              <a:defRPr sz="2400">
                <a:solidFill>
                  <a:schemeClr val="tx1"/>
                </a:solidFill>
                <a:latin typeface="Times New Roman" panose="02020603050405020304" pitchFamily="18" charset="0"/>
              </a:defRPr>
            </a:lvl3pPr>
            <a:lvl4pPr marL="1425575" indent="-241300" defTabSz="950913">
              <a:spcBef>
                <a:spcPct val="20000"/>
              </a:spcBef>
              <a:buChar char="–"/>
              <a:defRPr sz="2000">
                <a:solidFill>
                  <a:schemeClr val="tx1"/>
                </a:solidFill>
                <a:latin typeface="Times New Roman" panose="02020603050405020304" pitchFamily="18" charset="0"/>
              </a:defRPr>
            </a:lvl4pPr>
            <a:lvl5pPr marL="1901825" indent="-238125" defTabSz="950913">
              <a:spcBef>
                <a:spcPct val="20000"/>
              </a:spcBef>
              <a:buChar char="»"/>
              <a:defRPr sz="2000">
                <a:solidFill>
                  <a:schemeClr val="tx1"/>
                </a:solidFill>
                <a:latin typeface="Times New Roman" panose="02020603050405020304" pitchFamily="18" charset="0"/>
              </a:defRPr>
            </a:lvl5pPr>
            <a:lvl6pPr marL="23590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8162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2734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730625" indent="-238125"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800">
              <a:solidFill>
                <a:schemeClr val="bg1"/>
              </a:solidFill>
              <a:latin typeface="Arial Black" panose="020B0A04020102020204" pitchFamily="34" charset="0"/>
            </a:endParaRPr>
          </a:p>
          <a:p>
            <a:pPr algn="ctr">
              <a:spcBef>
                <a:spcPct val="0"/>
              </a:spcBef>
              <a:buFontTx/>
              <a:buNone/>
            </a:pPr>
            <a:r>
              <a:rPr lang="es-ES" altLang="es-ES" sz="4700">
                <a:solidFill>
                  <a:schemeClr val="bg1"/>
                </a:solidFill>
                <a:latin typeface="Arial Black" panose="020B0A04020102020204" pitchFamily="34" charset="0"/>
              </a:rPr>
              <a:t>Amor Perfecto</a:t>
            </a:r>
          </a:p>
          <a:p>
            <a:pPr algn="ctr">
              <a:spcBef>
                <a:spcPct val="0"/>
              </a:spcBef>
              <a:buFontTx/>
              <a:buNone/>
            </a:pPr>
            <a:endParaRPr lang="es-ES" altLang="es-ES" sz="800">
              <a:solidFill>
                <a:schemeClr val="bg1"/>
              </a:solidFill>
              <a:latin typeface="Arial Black" panose="020B0A04020102020204" pitchFamily="34" charset="0"/>
            </a:endParaRPr>
          </a:p>
          <a:p>
            <a:pPr algn="ctr">
              <a:spcBef>
                <a:spcPct val="0"/>
              </a:spcBef>
              <a:buFontTx/>
              <a:buNone/>
            </a:pPr>
            <a:r>
              <a:rPr lang="es-ES" altLang="es-ES" sz="3100">
                <a:solidFill>
                  <a:schemeClr val="bg1"/>
                </a:solidFill>
                <a:latin typeface="Arial Black" panose="020B0A04020102020204" pitchFamily="34" charset="0"/>
              </a:rPr>
              <a:t>La ley más alta y la fuerza más fuerte en el reino de Dios</a:t>
            </a:r>
          </a:p>
          <a:p>
            <a:pPr algn="ctr">
              <a:spcBef>
                <a:spcPct val="0"/>
              </a:spcBef>
              <a:buFontTx/>
              <a:buNone/>
            </a:pPr>
            <a:endParaRPr lang="es-ES" altLang="es-ES" sz="1400">
              <a:solidFill>
                <a:schemeClr val="bg1"/>
              </a:solidFill>
              <a:latin typeface="Arial Black" panose="020B0A04020102020204" pitchFamily="34" charset="0"/>
            </a:endParaRPr>
          </a:p>
          <a:p>
            <a:pPr algn="ctr">
              <a:spcBef>
                <a:spcPct val="0"/>
              </a:spcBef>
              <a:buFontTx/>
              <a:buNone/>
            </a:pPr>
            <a:r>
              <a:rPr lang="es-ES" altLang="es-ES" sz="1800" b="1">
                <a:solidFill>
                  <a:schemeClr val="bg1"/>
                </a:solidFill>
              </a:rPr>
              <a:t>1 Juan 4:18</a:t>
            </a:r>
          </a:p>
          <a:p>
            <a:pPr algn="ctr">
              <a:spcBef>
                <a:spcPct val="0"/>
              </a:spcBef>
              <a:buFontTx/>
              <a:buNone/>
            </a:pPr>
            <a:r>
              <a:rPr lang="es-ES" altLang="es-ES" sz="1800" b="1">
                <a:solidFill>
                  <a:schemeClr val="bg1"/>
                </a:solidFill>
              </a:rPr>
              <a:t>En el amor no hay temor, sino que el perfecto amor echa fuera el temor.</a:t>
            </a:r>
          </a:p>
          <a:p>
            <a:pPr algn="ctr">
              <a:spcBef>
                <a:spcPct val="0"/>
              </a:spcBef>
              <a:buFontTx/>
              <a:buNone/>
            </a:pPr>
            <a:r>
              <a:rPr lang="es-ES" altLang="es-ES" sz="1700" b="1">
                <a:solidFill>
                  <a:schemeClr val="bg1"/>
                </a:solidFill>
              </a:rPr>
              <a:t>(</a:t>
            </a:r>
            <a:r>
              <a:rPr lang="es-ES" altLang="es-ES" sz="1700" b="1" i="1">
                <a:solidFill>
                  <a:schemeClr val="bg1"/>
                </a:solidFill>
              </a:rPr>
              <a:t>Creando un ambiente para que la fe funcione</a:t>
            </a:r>
            <a:r>
              <a:rPr lang="es-ES" altLang="es-ES" sz="1700" b="1">
                <a:solidFill>
                  <a:schemeClr val="bg1"/>
                </a:solidFill>
              </a:rPr>
              <a:t>)</a:t>
            </a:r>
            <a:endParaRPr lang="es-ES" altLang="es-ES" sz="1700" b="1" i="1">
              <a:solidFill>
                <a:schemeClr val="bg1"/>
              </a:solidFill>
            </a:endParaRPr>
          </a:p>
          <a:p>
            <a:pPr algn="ctr">
              <a:spcBef>
                <a:spcPct val="0"/>
              </a:spcBef>
              <a:buFontTx/>
              <a:buNone/>
            </a:pPr>
            <a:r>
              <a:rPr lang="es-ES" altLang="es-ES" sz="1700" b="1" i="1">
                <a:solidFill>
                  <a:schemeClr val="bg1"/>
                </a:solidFill>
              </a:rPr>
              <a:t> </a:t>
            </a:r>
          </a:p>
          <a:p>
            <a:pPr algn="ctr">
              <a:spcBef>
                <a:spcPct val="0"/>
              </a:spcBef>
              <a:buFontTx/>
              <a:buNone/>
            </a:pPr>
            <a:r>
              <a:rPr lang="es-ES" altLang="es-ES" sz="1800" b="1">
                <a:solidFill>
                  <a:schemeClr val="bg1"/>
                </a:solidFill>
              </a:rPr>
              <a:t>1 Juan 4:12  </a:t>
            </a:r>
          </a:p>
          <a:p>
            <a:pPr algn="ctr">
              <a:spcBef>
                <a:spcPct val="0"/>
              </a:spcBef>
              <a:buFontTx/>
              <a:buNone/>
            </a:pPr>
            <a:r>
              <a:rPr lang="es-ES" altLang="es-ES" sz="1800" b="1">
                <a:solidFill>
                  <a:schemeClr val="bg1"/>
                </a:solidFill>
              </a:rPr>
              <a:t>Si nos amamos unos a otros, Dios permanece en nosotros, y su amor se ha perfeccionado en nosotros.</a:t>
            </a:r>
          </a:p>
          <a:p>
            <a:pPr algn="ctr">
              <a:spcBef>
                <a:spcPct val="0"/>
              </a:spcBef>
              <a:buFontTx/>
              <a:buNone/>
            </a:pPr>
            <a:endParaRPr lang="es-ES" altLang="es-ES" sz="1600" b="1">
              <a:solidFill>
                <a:schemeClr val="bg1"/>
              </a:solidFill>
            </a:endParaRPr>
          </a:p>
          <a:p>
            <a:pPr algn="ctr">
              <a:spcBef>
                <a:spcPct val="0"/>
              </a:spcBef>
              <a:buFontTx/>
              <a:buNone/>
            </a:pPr>
            <a:r>
              <a:rPr lang="es-ES" altLang="es-ES" sz="1800" b="1">
                <a:solidFill>
                  <a:schemeClr val="bg1"/>
                </a:solidFill>
              </a:rPr>
              <a:t>1 Cor. 13:13 </a:t>
            </a:r>
          </a:p>
          <a:p>
            <a:pPr algn="ctr">
              <a:spcBef>
                <a:spcPct val="0"/>
              </a:spcBef>
              <a:buFontTx/>
              <a:buNone/>
            </a:pPr>
            <a:r>
              <a:rPr lang="es-ES" altLang="es-ES" sz="1800" b="1">
                <a:solidFill>
                  <a:schemeClr val="bg1"/>
                </a:solidFill>
              </a:rPr>
              <a:t>Y ahora permanecen la fe, la esperanza y el amor, estos tres; pero el mayor de ellos es el amo -- </a:t>
            </a:r>
            <a:r>
              <a:rPr lang="en-US" altLang="es-ES" sz="1800" b="1">
                <a:solidFill>
                  <a:schemeClr val="bg1"/>
                </a:solidFill>
              </a:rPr>
              <a:t>y el mayor de ellos es el amor.</a:t>
            </a:r>
            <a:r>
              <a:rPr lang="en-US" altLang="es-ES"/>
              <a:t> </a:t>
            </a:r>
            <a:endParaRPr lang="es-ES" altLang="es-ES" sz="1800" b="1">
              <a:solidFill>
                <a:schemeClr val="bg1"/>
              </a:solidFill>
            </a:endParaRPr>
          </a:p>
          <a:p>
            <a:pPr algn="ctr">
              <a:spcBef>
                <a:spcPct val="0"/>
              </a:spcBef>
              <a:buFontTx/>
              <a:buNone/>
            </a:pPr>
            <a:endParaRPr lang="es-ES" altLang="es-ES" sz="1600" b="1">
              <a:solidFill>
                <a:schemeClr val="bg1"/>
              </a:solidFill>
            </a:endParaRPr>
          </a:p>
          <a:p>
            <a:pPr algn="ctr">
              <a:spcBef>
                <a:spcPct val="0"/>
              </a:spcBef>
              <a:buFontTx/>
              <a:buNone/>
            </a:pPr>
            <a:r>
              <a:rPr lang="es-ES" altLang="es-ES" sz="1800" b="1">
                <a:solidFill>
                  <a:schemeClr val="bg1"/>
                </a:solidFill>
              </a:rPr>
              <a:t>El amor es el único motivo aceptado por Dios para trabajar en Su reino: </a:t>
            </a:r>
            <a:r>
              <a:rPr lang="es-ES" altLang="es-ES" sz="1800" b="1" i="1">
                <a:solidFill>
                  <a:schemeClr val="bg1"/>
                </a:solidFill>
              </a:rPr>
              <a:t>   “Si yo hablase en lenguas… y diera tosos mis bienes a los pobres…  diese mi cuerpo para ser quemado, y no tengo amor, de nada me sirve”.</a:t>
            </a:r>
          </a:p>
        </p:txBody>
      </p:sp>
      <p:sp>
        <p:nvSpPr>
          <p:cNvPr id="431108" name="Text Box 4"/>
          <p:cNvSpPr txBox="1">
            <a:spLocks noChangeArrowheads="1"/>
          </p:cNvSpPr>
          <p:nvPr/>
        </p:nvSpPr>
        <p:spPr bwMode="auto">
          <a:xfrm>
            <a:off x="838200" y="7597775"/>
            <a:ext cx="5514975" cy="9255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800" b="1">
                <a:solidFill>
                  <a:srgbClr val="FF0000"/>
                </a:solidFill>
                <a:latin typeface="Times New Roman" panose="02020603050405020304" pitchFamily="18" charset="0"/>
                <a:cs typeface="Arial" panose="020B0604020202020204" pitchFamily="34" charset="0"/>
              </a:rPr>
              <a:t>El amor es el elemento clave requerido para producir </a:t>
            </a:r>
          </a:p>
          <a:p>
            <a:pPr eaLnBrk="1" hangingPunct="1"/>
            <a:r>
              <a:rPr lang="es-ES" altLang="en-US" sz="1800" b="1">
                <a:solidFill>
                  <a:srgbClr val="FF0000"/>
                </a:solidFill>
                <a:latin typeface="Times New Roman" panose="02020603050405020304" pitchFamily="18" charset="0"/>
                <a:cs typeface="Arial" panose="020B0604020202020204" pitchFamily="34" charset="0"/>
              </a:rPr>
              <a:t>la humildad y la unidad esenciales para el evangelismo</a:t>
            </a:r>
          </a:p>
          <a:p>
            <a:pPr eaLnBrk="1" hangingPunct="1"/>
            <a:r>
              <a:rPr lang="es-ES" altLang="en-US" sz="1800" b="1">
                <a:solidFill>
                  <a:srgbClr val="FF0000"/>
                </a:solidFill>
                <a:latin typeface="Times New Roman" panose="02020603050405020304" pitchFamily="18" charset="0"/>
                <a:cs typeface="Arial" panose="020B0604020202020204" pitchFamily="34" charset="0"/>
              </a:rPr>
              <a:t> y los milagros, como en la iglesia del primer sigl</a:t>
            </a:r>
            <a:r>
              <a:rPr lang="en-US" altLang="en-US" sz="1800" b="1">
                <a:solidFill>
                  <a:srgbClr val="FF0000"/>
                </a:solidFill>
                <a:latin typeface="Times New Roman" panose="02020603050405020304" pitchFamily="18" charset="0"/>
                <a:cs typeface="Arial" panose="020B0604020202020204" pitchFamily="34" charset="0"/>
              </a:rPr>
              <a:t> </a:t>
            </a:r>
          </a:p>
        </p:txBody>
      </p:sp>
    </p:spTree>
  </p:cSld>
  <p:clrMapOvr>
    <a:masterClrMapping/>
  </p:clrMapOvr>
  <p:transition spd="slow">
    <p:checke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Oval 2"/>
          <p:cNvSpPr>
            <a:spLocks noChangeArrowheads="1"/>
          </p:cNvSpPr>
          <p:nvPr/>
        </p:nvSpPr>
        <p:spPr bwMode="auto">
          <a:xfrm>
            <a:off x="304800" y="1920875"/>
            <a:ext cx="6705600" cy="70739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19" name="Text Box 3"/>
          <p:cNvSpPr txBox="1">
            <a:spLocks noChangeArrowheads="1"/>
          </p:cNvSpPr>
          <p:nvPr/>
        </p:nvSpPr>
        <p:spPr bwMode="auto">
          <a:xfrm>
            <a:off x="76200" y="84138"/>
            <a:ext cx="7177088" cy="14573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latin typeface="Rockwell Extra Bold" panose="02060903040505020403" pitchFamily="18" charset="0"/>
              </a:rPr>
              <a:t>El ecosistema del reino de Dios</a:t>
            </a:r>
          </a:p>
          <a:p>
            <a:pPr>
              <a:spcBef>
                <a:spcPct val="0"/>
              </a:spcBef>
              <a:buFontTx/>
              <a:buNone/>
            </a:pPr>
            <a:endParaRPr lang="es-ES" altLang="es-ES" sz="200" b="1">
              <a:latin typeface="Rockwell Extra Bold" panose="02060903040505020403" pitchFamily="18" charset="0"/>
            </a:endParaRPr>
          </a:p>
          <a:p>
            <a:pPr>
              <a:spcBef>
                <a:spcPct val="0"/>
              </a:spcBef>
              <a:buFontTx/>
              <a:buNone/>
            </a:pPr>
            <a:r>
              <a:rPr lang="es-ES" altLang="es-ES" sz="1200">
                <a:latin typeface="Arial Black" panose="020B0A04020102020204" pitchFamily="34" charset="0"/>
              </a:rPr>
              <a:t>Así como el oxígeno es el elemento clave en nuestro ecosistema natural para poder vivir, el </a:t>
            </a:r>
            <a:r>
              <a:rPr lang="es-ES" altLang="es-ES" sz="1200">
                <a:solidFill>
                  <a:srgbClr val="FF0000"/>
                </a:solidFill>
                <a:latin typeface="Arial Black" panose="020B0A04020102020204" pitchFamily="34" charset="0"/>
              </a:rPr>
              <a:t>AMOR PERFECTO </a:t>
            </a:r>
            <a:r>
              <a:rPr lang="es-ES" altLang="es-ES" sz="1200">
                <a:latin typeface="Arial Black" panose="020B0A04020102020204" pitchFamily="34" charset="0"/>
              </a:rPr>
              <a:t>de Dios es el elemento clave el ecosistema de Dios para que el hombre espiritual sobreviva y avance. Es el elemento clave y la fuerza motriz en una relación creciente con Dios, la transformación del hombre interior y el dominio en el campo de cosecha.</a:t>
            </a:r>
          </a:p>
        </p:txBody>
      </p:sp>
      <p:sp>
        <p:nvSpPr>
          <p:cNvPr id="418820" name="Text Box 4"/>
          <p:cNvSpPr txBox="1">
            <a:spLocks noChangeArrowheads="1"/>
          </p:cNvSpPr>
          <p:nvPr/>
        </p:nvSpPr>
        <p:spPr bwMode="auto">
          <a:xfrm>
            <a:off x="2438400" y="2565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s-ES" sz="1600" b="1">
              <a:latin typeface="Times New Roman" panose="02020603050405020304" pitchFamily="18" charset="0"/>
              <a:cs typeface="Arial" panose="020B0604020202020204" pitchFamily="34" charset="0"/>
            </a:endParaRPr>
          </a:p>
        </p:txBody>
      </p:sp>
      <p:sp>
        <p:nvSpPr>
          <p:cNvPr id="418821" name="Oval 5"/>
          <p:cNvSpPr>
            <a:spLocks noChangeArrowheads="1"/>
          </p:cNvSpPr>
          <p:nvPr/>
        </p:nvSpPr>
        <p:spPr bwMode="auto">
          <a:xfrm>
            <a:off x="1752600" y="5349875"/>
            <a:ext cx="2667000" cy="3276600"/>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22" name="Text Box 6"/>
          <p:cNvSpPr txBox="1">
            <a:spLocks noChangeArrowheads="1"/>
          </p:cNvSpPr>
          <p:nvPr/>
        </p:nvSpPr>
        <p:spPr bwMode="auto">
          <a:xfrm>
            <a:off x="1752600" y="5608638"/>
            <a:ext cx="266700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000" b="1">
                <a:solidFill>
                  <a:schemeClr val="bg1"/>
                </a:solidFill>
                <a:latin typeface="Rockwell Extra Bold" panose="02060903040505020403" pitchFamily="18" charset="0"/>
              </a:rPr>
              <a:t>  </a:t>
            </a:r>
          </a:p>
          <a:p>
            <a:pPr algn="ctr">
              <a:spcBef>
                <a:spcPct val="0"/>
              </a:spcBef>
              <a:buFontTx/>
              <a:buNone/>
            </a:pPr>
            <a:r>
              <a:rPr lang="es-ES" altLang="es-ES" sz="2100" b="1">
                <a:solidFill>
                  <a:schemeClr val="bg1"/>
                </a:solidFill>
                <a:latin typeface="Rockwell Extra Bold" panose="02060903040505020403" pitchFamily="18" charset="0"/>
              </a:rPr>
              <a:t>Dominio</a:t>
            </a:r>
          </a:p>
          <a:p>
            <a:pPr algn="ctr">
              <a:spcBef>
                <a:spcPct val="0"/>
              </a:spcBef>
              <a:buFontTx/>
              <a:buNone/>
            </a:pPr>
            <a:endParaRPr lang="es-ES" altLang="es-ES" sz="600" b="1">
              <a:solidFill>
                <a:schemeClr val="bg1"/>
              </a:solidFill>
              <a:latin typeface="Rockwell Extra Bold" panose="02060903040505020403" pitchFamily="18" charset="0"/>
            </a:endParaRPr>
          </a:p>
          <a:p>
            <a:pPr algn="ctr">
              <a:spcBef>
                <a:spcPct val="0"/>
              </a:spcBef>
              <a:buFontTx/>
              <a:buNone/>
            </a:pPr>
            <a:r>
              <a:rPr lang="en-US" altLang="es-ES" sz="1600" b="1">
                <a:solidFill>
                  <a:schemeClr val="bg1"/>
                </a:solidFill>
              </a:rPr>
              <a:t>(La participación en el campo de la cosecha y el campo de batalla)</a:t>
            </a:r>
            <a:endParaRPr lang="es-ES" altLang="es-ES" sz="1600" b="1">
              <a:solidFill>
                <a:schemeClr val="bg1"/>
              </a:solidFill>
              <a:latin typeface="Rockwell Extra Bold" panose="02060903040505020403" pitchFamily="18" charset="0"/>
            </a:endParaRPr>
          </a:p>
          <a:p>
            <a:pPr algn="ctr">
              <a:spcBef>
                <a:spcPct val="0"/>
              </a:spcBef>
              <a:buFontTx/>
              <a:buNone/>
            </a:pPr>
            <a:endParaRPr lang="es-ES" altLang="es-ES" sz="1000" b="1">
              <a:solidFill>
                <a:schemeClr val="bg1"/>
              </a:solidFill>
              <a:latin typeface="Rockwell Extra Bold" panose="02060903040505020403" pitchFamily="18" charset="0"/>
            </a:endParaRPr>
          </a:p>
          <a:p>
            <a:pPr algn="ctr">
              <a:spcBef>
                <a:spcPct val="0"/>
              </a:spcBef>
              <a:buFontTx/>
              <a:buNone/>
            </a:pPr>
            <a:r>
              <a:rPr lang="en-US" altLang="es-ES" sz="1900" b="1">
                <a:solidFill>
                  <a:schemeClr val="bg1"/>
                </a:solidFill>
                <a:latin typeface="Rockwell Extra Bold" panose="02060903040505020403" pitchFamily="18" charset="0"/>
              </a:rPr>
              <a:t>Hacer la voluntad</a:t>
            </a:r>
          </a:p>
          <a:p>
            <a:pPr algn="ctr">
              <a:spcBef>
                <a:spcPct val="0"/>
              </a:spcBef>
              <a:buFontTx/>
              <a:buNone/>
            </a:pPr>
            <a:r>
              <a:rPr lang="en-US" altLang="es-ES" sz="1900" b="1">
                <a:solidFill>
                  <a:schemeClr val="bg1"/>
                </a:solidFill>
                <a:latin typeface="Rockwell Extra Bold" panose="02060903040505020403" pitchFamily="18" charset="0"/>
              </a:rPr>
              <a:t> y la </a:t>
            </a:r>
            <a:r>
              <a:rPr lang="es-ES" altLang="es-ES" sz="1900" b="1">
                <a:solidFill>
                  <a:schemeClr val="bg1"/>
                </a:solidFill>
                <a:latin typeface="Rockwell Extra Bold" panose="02060903040505020403" pitchFamily="18" charset="0"/>
              </a:rPr>
              <a:t>o</a:t>
            </a:r>
            <a:r>
              <a:rPr lang="en-US" altLang="es-ES" sz="1900" b="1">
                <a:solidFill>
                  <a:schemeClr val="bg1"/>
                </a:solidFill>
                <a:latin typeface="Rockwell Extra Bold" panose="02060903040505020403" pitchFamily="18" charset="0"/>
              </a:rPr>
              <a:t>bra de </a:t>
            </a:r>
          </a:p>
          <a:p>
            <a:pPr algn="ctr">
              <a:spcBef>
                <a:spcPct val="0"/>
              </a:spcBef>
              <a:buFontTx/>
              <a:buNone/>
            </a:pPr>
            <a:r>
              <a:rPr lang="en-US" altLang="es-ES" sz="1900" b="1">
                <a:solidFill>
                  <a:schemeClr val="bg1"/>
                </a:solidFill>
                <a:latin typeface="Rockwell Extra Bold" panose="02060903040505020403" pitchFamily="18" charset="0"/>
              </a:rPr>
              <a:t>Dios</a:t>
            </a:r>
            <a:r>
              <a:rPr lang="en-US" altLang="es-ES" sz="1700">
                <a:solidFill>
                  <a:schemeClr val="bg1"/>
                </a:solidFill>
              </a:rPr>
              <a:t> </a:t>
            </a:r>
            <a:endParaRPr lang="es-ES" altLang="es-ES" sz="1700" b="1">
              <a:solidFill>
                <a:schemeClr val="bg1"/>
              </a:solidFill>
            </a:endParaRPr>
          </a:p>
          <a:p>
            <a:pPr algn="ctr">
              <a:spcBef>
                <a:spcPct val="0"/>
              </a:spcBef>
              <a:buFontTx/>
              <a:buNone/>
            </a:pPr>
            <a:endParaRPr lang="es-ES" altLang="es-ES" sz="1700" b="1">
              <a:solidFill>
                <a:schemeClr val="bg1"/>
              </a:solidFill>
            </a:endParaRPr>
          </a:p>
        </p:txBody>
      </p:sp>
      <p:sp>
        <p:nvSpPr>
          <p:cNvPr id="418823" name="Text Box 7"/>
          <p:cNvSpPr txBox="1">
            <a:spLocks noChangeArrowheads="1"/>
          </p:cNvSpPr>
          <p:nvPr/>
        </p:nvSpPr>
        <p:spPr bwMode="auto">
          <a:xfrm>
            <a:off x="6350" y="1865313"/>
            <a:ext cx="13874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100" b="1">
                <a:solidFill>
                  <a:srgbClr val="FF0000"/>
                </a:solidFill>
                <a:latin typeface="Elephant" panose="02020904090505020303" pitchFamily="18" charset="0"/>
              </a:rPr>
              <a:t>Amor </a:t>
            </a:r>
          </a:p>
          <a:p>
            <a:pPr>
              <a:spcBef>
                <a:spcPct val="0"/>
              </a:spcBef>
              <a:buFontTx/>
              <a:buNone/>
            </a:pPr>
            <a:r>
              <a:rPr lang="es-ES" altLang="es-ES" sz="2100" b="1">
                <a:solidFill>
                  <a:srgbClr val="FF0000"/>
                </a:solidFill>
                <a:latin typeface="Elephant" panose="02020904090505020303" pitchFamily="18" charset="0"/>
              </a:rPr>
              <a:t>perfecto </a:t>
            </a:r>
          </a:p>
          <a:p>
            <a:pPr>
              <a:spcBef>
                <a:spcPct val="0"/>
              </a:spcBef>
              <a:buFontTx/>
              <a:buNone/>
            </a:pPr>
            <a:r>
              <a:rPr lang="es-ES" altLang="es-ES" sz="2100" b="1">
                <a:solidFill>
                  <a:srgbClr val="FF0000"/>
                </a:solidFill>
                <a:latin typeface="Elephant" panose="02020904090505020303" pitchFamily="18" charset="0"/>
              </a:rPr>
              <a:t>de Dios</a:t>
            </a:r>
          </a:p>
        </p:txBody>
      </p:sp>
      <p:sp>
        <p:nvSpPr>
          <p:cNvPr id="1606664" name="Line 8"/>
          <p:cNvSpPr>
            <a:spLocks noChangeShapeType="1"/>
          </p:cNvSpPr>
          <p:nvPr/>
        </p:nvSpPr>
        <p:spPr bwMode="auto">
          <a:xfrm>
            <a:off x="725488" y="3317875"/>
            <a:ext cx="660400" cy="749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25" name="Text Box 9"/>
          <p:cNvSpPr txBox="1">
            <a:spLocks noChangeArrowheads="1"/>
          </p:cNvSpPr>
          <p:nvPr/>
        </p:nvSpPr>
        <p:spPr bwMode="auto">
          <a:xfrm>
            <a:off x="76200" y="8728075"/>
            <a:ext cx="62785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500" b="1">
                <a:latin typeface="Elephant" panose="02020904090505020303" pitchFamily="18" charset="0"/>
              </a:rPr>
              <a:t>Dios es amor – en Él (Su amor) vivimos y nos movemos y somos.</a:t>
            </a:r>
            <a:r>
              <a:rPr lang="es-ES" altLang="es-ES" sz="3700" b="1">
                <a:latin typeface="Elephant" panose="02020904090505020303" pitchFamily="18" charset="0"/>
              </a:rPr>
              <a:t> </a:t>
            </a:r>
          </a:p>
        </p:txBody>
      </p:sp>
      <p:sp>
        <p:nvSpPr>
          <p:cNvPr id="1606666" name="Line 10"/>
          <p:cNvSpPr>
            <a:spLocks noChangeShapeType="1"/>
          </p:cNvSpPr>
          <p:nvPr/>
        </p:nvSpPr>
        <p:spPr bwMode="auto">
          <a:xfrm>
            <a:off x="5172075" y="3063875"/>
            <a:ext cx="180975" cy="2000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67" name="Line 11"/>
          <p:cNvSpPr>
            <a:spLocks noChangeShapeType="1"/>
          </p:cNvSpPr>
          <p:nvPr/>
        </p:nvSpPr>
        <p:spPr bwMode="auto">
          <a:xfrm flipH="1">
            <a:off x="4459288" y="8016875"/>
            <a:ext cx="188912" cy="152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68" name="Line 12"/>
          <p:cNvSpPr>
            <a:spLocks noChangeShapeType="1"/>
          </p:cNvSpPr>
          <p:nvPr/>
        </p:nvSpPr>
        <p:spPr bwMode="auto">
          <a:xfrm flipV="1">
            <a:off x="1309688" y="4892675"/>
            <a:ext cx="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29" name="Text Box 13"/>
          <p:cNvSpPr txBox="1">
            <a:spLocks noChangeArrowheads="1"/>
          </p:cNvSpPr>
          <p:nvPr/>
        </p:nvSpPr>
        <p:spPr bwMode="auto">
          <a:xfrm>
            <a:off x="6015038" y="7962900"/>
            <a:ext cx="14414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100" b="1">
                <a:solidFill>
                  <a:srgbClr val="FF0000"/>
                </a:solidFill>
                <a:latin typeface="Elephant" panose="02020904090505020303" pitchFamily="18" charset="0"/>
              </a:rPr>
              <a:t>Amor</a:t>
            </a:r>
          </a:p>
          <a:p>
            <a:pPr>
              <a:spcBef>
                <a:spcPct val="0"/>
              </a:spcBef>
              <a:buFontTx/>
              <a:buNone/>
            </a:pPr>
            <a:r>
              <a:rPr lang="es-ES" altLang="es-ES" sz="2100" b="1">
                <a:solidFill>
                  <a:srgbClr val="FF0000"/>
                </a:solidFill>
                <a:latin typeface="Elephant" panose="02020904090505020303" pitchFamily="18" charset="0"/>
              </a:rPr>
              <a:t>Perfecto </a:t>
            </a:r>
          </a:p>
          <a:p>
            <a:pPr>
              <a:spcBef>
                <a:spcPct val="0"/>
              </a:spcBef>
              <a:buFontTx/>
              <a:buNone/>
            </a:pPr>
            <a:r>
              <a:rPr lang="es-ES" altLang="es-ES" sz="2100" b="1">
                <a:solidFill>
                  <a:srgbClr val="FF0000"/>
                </a:solidFill>
                <a:latin typeface="Elephant" panose="02020904090505020303" pitchFamily="18" charset="0"/>
              </a:rPr>
              <a:t>de Dios</a:t>
            </a:r>
          </a:p>
        </p:txBody>
      </p:sp>
      <p:sp>
        <p:nvSpPr>
          <p:cNvPr id="1606670" name="Line 14"/>
          <p:cNvSpPr>
            <a:spLocks noChangeShapeType="1"/>
          </p:cNvSpPr>
          <p:nvPr/>
        </p:nvSpPr>
        <p:spPr bwMode="auto">
          <a:xfrm flipH="1" flipV="1">
            <a:off x="5740400" y="7407275"/>
            <a:ext cx="736600" cy="609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31" name="Oval 15"/>
          <p:cNvSpPr>
            <a:spLocks noChangeArrowheads="1"/>
          </p:cNvSpPr>
          <p:nvPr/>
        </p:nvSpPr>
        <p:spPr bwMode="auto">
          <a:xfrm>
            <a:off x="3886200" y="3521075"/>
            <a:ext cx="2667000" cy="3276600"/>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2300" b="1"/>
          </a:p>
        </p:txBody>
      </p:sp>
      <p:sp>
        <p:nvSpPr>
          <p:cNvPr id="418832" name="Text Box 16"/>
          <p:cNvSpPr txBox="1">
            <a:spLocks noChangeArrowheads="1"/>
          </p:cNvSpPr>
          <p:nvPr/>
        </p:nvSpPr>
        <p:spPr bwMode="auto">
          <a:xfrm>
            <a:off x="3843338" y="4664075"/>
            <a:ext cx="280035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000" b="1">
                <a:solidFill>
                  <a:schemeClr val="bg1"/>
                </a:solidFill>
                <a:latin typeface="Rockwell Extra Bold" panose="02060903040505020403" pitchFamily="18" charset="0"/>
              </a:rPr>
              <a:t> </a:t>
            </a:r>
          </a:p>
          <a:p>
            <a:pPr algn="ctr">
              <a:spcBef>
                <a:spcPct val="0"/>
              </a:spcBef>
              <a:buFontTx/>
              <a:buNone/>
            </a:pPr>
            <a:r>
              <a:rPr lang="es-ES" altLang="es-ES" sz="2000" b="1">
                <a:solidFill>
                  <a:schemeClr val="bg1"/>
                </a:solidFill>
                <a:latin typeface="Rockwell Extra Bold" panose="02060903040505020403" pitchFamily="18" charset="0"/>
              </a:rPr>
              <a:t>Transformación</a:t>
            </a:r>
          </a:p>
          <a:p>
            <a:pPr algn="ctr">
              <a:spcBef>
                <a:spcPct val="0"/>
              </a:spcBef>
              <a:buFontTx/>
              <a:buNone/>
            </a:pPr>
            <a:endParaRPr lang="es-ES" altLang="es-ES" sz="600" b="1">
              <a:solidFill>
                <a:schemeClr val="bg1"/>
              </a:solidFill>
              <a:latin typeface="Rockwell Extra Bold" panose="02060903040505020403" pitchFamily="18" charset="0"/>
            </a:endParaRPr>
          </a:p>
          <a:p>
            <a:pPr algn="ctr">
              <a:spcBef>
                <a:spcPct val="0"/>
              </a:spcBef>
              <a:buFontTx/>
              <a:buNone/>
            </a:pPr>
            <a:r>
              <a:rPr lang="es-ES" altLang="es-ES" sz="1700" b="1">
                <a:solidFill>
                  <a:schemeClr val="bg1"/>
                </a:solidFill>
                <a:latin typeface="Rockwell Extra Bold" panose="02060903040505020403" pitchFamily="18" charset="0"/>
              </a:rPr>
              <a:t>(Crecimiento </a:t>
            </a:r>
          </a:p>
          <a:p>
            <a:pPr algn="ctr">
              <a:spcBef>
                <a:spcPct val="0"/>
              </a:spcBef>
              <a:buFontTx/>
              <a:buNone/>
            </a:pPr>
            <a:r>
              <a:rPr lang="es-ES" altLang="es-ES" sz="1700" b="1">
                <a:solidFill>
                  <a:schemeClr val="bg1"/>
                </a:solidFill>
                <a:latin typeface="Rockwell Extra Bold" panose="02060903040505020403" pitchFamily="18" charset="0"/>
              </a:rPr>
              <a:t>espiritual)</a:t>
            </a:r>
          </a:p>
          <a:p>
            <a:pPr algn="ctr">
              <a:spcBef>
                <a:spcPct val="0"/>
              </a:spcBef>
              <a:buFontTx/>
              <a:buNone/>
            </a:pPr>
            <a:endParaRPr lang="es-ES" altLang="es-ES" sz="3700" b="1">
              <a:solidFill>
                <a:schemeClr val="bg1"/>
              </a:solidFill>
              <a:latin typeface="Rockwell Extra Bold" panose="02060903040505020403" pitchFamily="18" charset="0"/>
            </a:endParaRPr>
          </a:p>
        </p:txBody>
      </p:sp>
      <p:sp>
        <p:nvSpPr>
          <p:cNvPr id="418833" name="Oval 17"/>
          <p:cNvSpPr>
            <a:spLocks noChangeArrowheads="1"/>
          </p:cNvSpPr>
          <p:nvPr/>
        </p:nvSpPr>
        <p:spPr bwMode="auto">
          <a:xfrm>
            <a:off x="1524000" y="2378075"/>
            <a:ext cx="2667000" cy="3200400"/>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34" name="Text Box 18"/>
          <p:cNvSpPr txBox="1">
            <a:spLocks noChangeArrowheads="1"/>
          </p:cNvSpPr>
          <p:nvPr/>
        </p:nvSpPr>
        <p:spPr bwMode="auto">
          <a:xfrm>
            <a:off x="1784350" y="3292475"/>
            <a:ext cx="2166938"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s-ES" sz="2800" b="1">
                <a:solidFill>
                  <a:schemeClr val="bg1"/>
                </a:solidFill>
                <a:latin typeface="Rockwell Extra Bold" panose="02060903040505020403" pitchFamily="18" charset="0"/>
                <a:cs typeface="Arial" panose="020B0604020202020204" pitchFamily="34" charset="0"/>
              </a:rPr>
              <a:t> </a:t>
            </a:r>
            <a:r>
              <a:rPr lang="es-ES" altLang="es-ES" sz="2400" b="1">
                <a:solidFill>
                  <a:schemeClr val="bg1"/>
                </a:solidFill>
                <a:latin typeface="Rockwell Extra Bold" panose="02060903040505020403" pitchFamily="18" charset="0"/>
                <a:cs typeface="Arial" panose="020B0604020202020204" pitchFamily="34" charset="0"/>
              </a:rPr>
              <a:t> </a:t>
            </a:r>
            <a:r>
              <a:rPr lang="es-ES" altLang="es-ES" sz="2300" b="1">
                <a:solidFill>
                  <a:schemeClr val="bg1"/>
                </a:solidFill>
                <a:latin typeface="Rockwell Extra Bold" panose="02060903040505020403" pitchFamily="18" charset="0"/>
                <a:cs typeface="Arial" panose="020B0604020202020204" pitchFamily="34" charset="0"/>
              </a:rPr>
              <a:t>Relación </a:t>
            </a:r>
          </a:p>
          <a:p>
            <a:pPr algn="ctr"/>
            <a:r>
              <a:rPr lang="es-ES" altLang="es-ES" sz="2300" b="1">
                <a:solidFill>
                  <a:schemeClr val="bg1"/>
                </a:solidFill>
                <a:latin typeface="Rockwell Extra Bold" panose="02060903040505020403" pitchFamily="18" charset="0"/>
                <a:cs typeface="Arial" panose="020B0604020202020204" pitchFamily="34" charset="0"/>
              </a:rPr>
              <a:t>con Dios</a:t>
            </a:r>
            <a:endParaRPr lang="es-ES" altLang="es-ES" b="1">
              <a:cs typeface="Arial" panose="020B0604020202020204" pitchFamily="34" charset="0"/>
            </a:endParaRPr>
          </a:p>
          <a:p>
            <a:pPr algn="ctr"/>
            <a:r>
              <a:rPr lang="es-ES" altLang="es-ES" sz="1800" b="1">
                <a:solidFill>
                  <a:schemeClr val="bg1"/>
                </a:solidFill>
                <a:latin typeface="Rockwell Extra Bold" panose="02060903040505020403" pitchFamily="18" charset="0"/>
                <a:cs typeface="Arial" panose="020B0604020202020204" pitchFamily="34" charset="0"/>
              </a:rPr>
              <a:t>  (Impartición)</a:t>
            </a:r>
          </a:p>
        </p:txBody>
      </p:sp>
      <p:sp>
        <p:nvSpPr>
          <p:cNvPr id="418835" name="Oval 19"/>
          <p:cNvSpPr>
            <a:spLocks noChangeArrowheads="1"/>
          </p:cNvSpPr>
          <p:nvPr/>
        </p:nvSpPr>
        <p:spPr bwMode="auto">
          <a:xfrm>
            <a:off x="1295400" y="2378075"/>
            <a:ext cx="4724400" cy="59436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
        <p:nvSpPr>
          <p:cNvPr id="1606676" name="Line 20"/>
          <p:cNvSpPr>
            <a:spLocks noChangeShapeType="1"/>
          </p:cNvSpPr>
          <p:nvPr/>
        </p:nvSpPr>
        <p:spPr bwMode="auto">
          <a:xfrm>
            <a:off x="1352550" y="6035675"/>
            <a:ext cx="762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77" name="Line 21"/>
          <p:cNvSpPr>
            <a:spLocks noChangeShapeType="1"/>
          </p:cNvSpPr>
          <p:nvPr/>
        </p:nvSpPr>
        <p:spPr bwMode="auto">
          <a:xfrm flipH="1" flipV="1">
            <a:off x="4267200" y="2454275"/>
            <a:ext cx="228600" cy="114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78" name="Line 22"/>
          <p:cNvSpPr>
            <a:spLocks noChangeShapeType="1"/>
          </p:cNvSpPr>
          <p:nvPr/>
        </p:nvSpPr>
        <p:spPr bwMode="auto">
          <a:xfrm flipV="1">
            <a:off x="5472113" y="7092950"/>
            <a:ext cx="80962" cy="1619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228600" y="881063"/>
            <a:ext cx="6858000" cy="3219450"/>
          </a:xfrm>
          <a:prstGeom prst="rect">
            <a:avLst/>
          </a:prstGeom>
          <a:solidFill>
            <a:srgbClr val="FF00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bg1"/>
              </a:solidFill>
            </a:endParaRPr>
          </a:p>
          <a:p>
            <a:r>
              <a:rPr lang="en-US" altLang="en-US" sz="1800">
                <a:solidFill>
                  <a:schemeClr val="bg1"/>
                </a:solidFill>
              </a:rPr>
              <a:t>Devoción intensa por alguien o algo. </a:t>
            </a:r>
          </a:p>
          <a:p>
            <a:endParaRPr lang="en-US" altLang="en-US">
              <a:solidFill>
                <a:schemeClr val="bg1"/>
              </a:solidFill>
            </a:endParaRPr>
          </a:p>
          <a:p>
            <a:r>
              <a:rPr lang="en-US" altLang="en-US" sz="1800">
                <a:solidFill>
                  <a:schemeClr val="bg1"/>
                </a:solidFill>
              </a:rPr>
              <a:t>El amor en su forma más pura llevaría a alguien a dar su vida por una causa o persona.</a:t>
            </a:r>
          </a:p>
          <a:p>
            <a:endParaRPr lang="en-US" altLang="en-US">
              <a:solidFill>
                <a:schemeClr val="bg1"/>
              </a:solidFill>
            </a:endParaRPr>
          </a:p>
          <a:p>
            <a:r>
              <a:rPr lang="en-US" altLang="en-US" sz="1800">
                <a:solidFill>
                  <a:schemeClr val="bg1"/>
                </a:solidFill>
              </a:rPr>
              <a:t>Amor es incomodarte a ti mismo a beneficio de otro.</a:t>
            </a:r>
          </a:p>
          <a:p>
            <a:endParaRPr lang="en-US" altLang="en-US">
              <a:solidFill>
                <a:schemeClr val="bg1"/>
              </a:solidFill>
            </a:endParaRPr>
          </a:p>
          <a:p>
            <a:r>
              <a:rPr lang="en-US" altLang="en-US" sz="1800">
                <a:solidFill>
                  <a:schemeClr val="bg1"/>
                </a:solidFill>
              </a:rPr>
              <a:t>El amor te llevará a sacrificar tu tiempo, tu energía y economía por alguien necesitado.</a:t>
            </a:r>
          </a:p>
          <a:p>
            <a:endParaRPr lang="en-US" altLang="en-US" sz="1000">
              <a:solidFill>
                <a:schemeClr val="bg1"/>
              </a:solidFill>
            </a:endParaRPr>
          </a:p>
          <a:p>
            <a:pPr algn="ctr"/>
            <a:r>
              <a:rPr lang="en-US" altLang="en-US" sz="2000">
                <a:solidFill>
                  <a:srgbClr val="FFFF00"/>
                </a:solidFill>
              </a:rPr>
              <a:t>EL AMOR SIEMPRE TENDRÁ DOS COMPONENTES:</a:t>
            </a:r>
          </a:p>
          <a:p>
            <a:pPr algn="ctr"/>
            <a:r>
              <a:rPr lang="en-US" altLang="en-US" sz="2000">
                <a:solidFill>
                  <a:srgbClr val="FFFF00"/>
                </a:solidFill>
              </a:rPr>
              <a:t>“COMPASIÓN Y CUIDADOS”   </a:t>
            </a:r>
          </a:p>
        </p:txBody>
      </p:sp>
      <p:sp>
        <p:nvSpPr>
          <p:cNvPr id="234499" name="Text Box 3"/>
          <p:cNvSpPr txBox="1">
            <a:spLocks noChangeArrowheads="1"/>
          </p:cNvSpPr>
          <p:nvPr/>
        </p:nvSpPr>
        <p:spPr bwMode="auto">
          <a:xfrm>
            <a:off x="2438400" y="152400"/>
            <a:ext cx="292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000">
                <a:solidFill>
                  <a:srgbClr val="FF0000"/>
                </a:solidFill>
              </a:rPr>
              <a:t>A  M  O  R</a:t>
            </a:r>
          </a:p>
        </p:txBody>
      </p:sp>
      <p:sp>
        <p:nvSpPr>
          <p:cNvPr id="234500" name="Text Box 4"/>
          <p:cNvSpPr txBox="1">
            <a:spLocks noChangeArrowheads="1"/>
          </p:cNvSpPr>
          <p:nvPr/>
        </p:nvSpPr>
        <p:spPr bwMode="auto">
          <a:xfrm>
            <a:off x="239713" y="4305300"/>
            <a:ext cx="6781800" cy="3406775"/>
          </a:xfrm>
          <a:prstGeom prst="rect">
            <a:avLst/>
          </a:prstGeom>
          <a:gradFill rotWithShape="0">
            <a:gsLst>
              <a:gs pos="0">
                <a:srgbClr val="FFFF00"/>
              </a:gs>
              <a:gs pos="50000">
                <a:srgbClr val="FFFFFF"/>
              </a:gs>
              <a:gs pos="100000">
                <a:srgbClr val="FFFF00"/>
              </a:gs>
            </a:gsLst>
            <a:lin ang="5400000" scaled="1"/>
          </a:gradFill>
          <a:ln w="57150">
            <a:solidFill>
              <a:srgbClr val="FF3300"/>
            </a:solidFill>
            <a:miter lim="800000"/>
            <a:headEnd/>
            <a:tailEnd/>
          </a:ln>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0033CC"/>
                </a:solidFill>
              </a:rPr>
              <a:t>La compasión es la emoción -</a:t>
            </a:r>
          </a:p>
          <a:p>
            <a:r>
              <a:rPr lang="en-US" altLang="en-US" sz="1900">
                <a:solidFill>
                  <a:srgbClr val="0033CC"/>
                </a:solidFill>
              </a:rPr>
              <a:t>Es el dolor y la simpatía profundos por el </a:t>
            </a:r>
          </a:p>
          <a:p>
            <a:r>
              <a:rPr lang="en-US" altLang="en-US" sz="1900">
                <a:solidFill>
                  <a:srgbClr val="0033CC"/>
                </a:solidFill>
              </a:rPr>
              <a:t>sufrimiento o problemas de los demás </a:t>
            </a:r>
          </a:p>
          <a:p>
            <a:r>
              <a:rPr lang="en-US" altLang="en-US" sz="1900">
                <a:solidFill>
                  <a:srgbClr val="0033CC"/>
                </a:solidFill>
              </a:rPr>
              <a:t>acompañado por un fuerte impulso de ayudar.</a:t>
            </a:r>
          </a:p>
          <a:p>
            <a:endParaRPr lang="en-US" altLang="en-US">
              <a:solidFill>
                <a:srgbClr val="0033CC"/>
              </a:solidFill>
            </a:endParaRPr>
          </a:p>
          <a:p>
            <a:pPr algn="ctr"/>
            <a:r>
              <a:rPr lang="en-US" altLang="en-US" sz="2800">
                <a:solidFill>
                  <a:srgbClr val="006600"/>
                </a:solidFill>
              </a:rPr>
              <a:t>Los cuidados son la acción -</a:t>
            </a:r>
          </a:p>
          <a:p>
            <a:r>
              <a:rPr lang="en-US" altLang="en-US" sz="1900">
                <a:solidFill>
                  <a:srgbClr val="006600"/>
                </a:solidFill>
              </a:rPr>
              <a:t>Significa proveer para la necesidad o proteger </a:t>
            </a:r>
          </a:p>
          <a:p>
            <a:r>
              <a:rPr lang="en-US" altLang="en-US" sz="1900">
                <a:solidFill>
                  <a:srgbClr val="006600"/>
                </a:solidFill>
              </a:rPr>
              <a:t>del peligro. Es sentir una gran responsabilidad e</a:t>
            </a:r>
          </a:p>
          <a:p>
            <a:r>
              <a:rPr lang="en-US" altLang="en-US" sz="1900">
                <a:solidFill>
                  <a:srgbClr val="006600"/>
                </a:solidFill>
              </a:rPr>
              <a:t>interés por el bienestar de alguien al punto de</a:t>
            </a:r>
          </a:p>
          <a:p>
            <a:r>
              <a:rPr lang="en-US" altLang="en-US" sz="1900">
                <a:solidFill>
                  <a:srgbClr val="006600"/>
                </a:solidFill>
              </a:rPr>
              <a:t>tomar acción para hacer algo para lograr su</a:t>
            </a:r>
          </a:p>
          <a:p>
            <a:r>
              <a:rPr lang="en-US" altLang="en-US" sz="1900">
                <a:solidFill>
                  <a:srgbClr val="006600"/>
                </a:solidFill>
              </a:rPr>
              <a:t>bienestar y comodidad.</a:t>
            </a:r>
          </a:p>
        </p:txBody>
      </p:sp>
      <p:sp>
        <p:nvSpPr>
          <p:cNvPr id="234501" name="Text Box 5"/>
          <p:cNvSpPr txBox="1">
            <a:spLocks noChangeArrowheads="1"/>
          </p:cNvSpPr>
          <p:nvPr/>
        </p:nvSpPr>
        <p:spPr bwMode="auto">
          <a:xfrm>
            <a:off x="3565525" y="68326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234502" name="Text Box 6"/>
          <p:cNvSpPr txBox="1">
            <a:spLocks noChangeArrowheads="1"/>
          </p:cNvSpPr>
          <p:nvPr/>
        </p:nvSpPr>
        <p:spPr bwMode="auto">
          <a:xfrm>
            <a:off x="228600" y="7883525"/>
            <a:ext cx="6781800" cy="1200150"/>
          </a:xfrm>
          <a:prstGeom prst="rect">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2700000" scaled="1"/>
          </a:gradFill>
          <a:ln w="57150">
            <a:solidFill>
              <a:srgbClr val="FF3300"/>
            </a:solidFill>
            <a:miter lim="800000"/>
            <a:headEnd/>
            <a:tailEnd/>
          </a:ln>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00">
              <a:solidFill>
                <a:schemeClr val="bg1"/>
              </a:solidFill>
            </a:endParaRPr>
          </a:p>
          <a:p>
            <a:r>
              <a:rPr lang="en-US" altLang="en-US" sz="2000">
                <a:solidFill>
                  <a:schemeClr val="bg1"/>
                </a:solidFill>
              </a:rPr>
              <a:t>Jesús vino a la tierra para:</a:t>
            </a:r>
          </a:p>
          <a:p>
            <a:r>
              <a:rPr lang="en-US" altLang="en-US" sz="2000">
                <a:solidFill>
                  <a:schemeClr val="bg1"/>
                </a:solidFill>
              </a:rPr>
              <a:t>                - Ver y sentir       (Compasión)</a:t>
            </a:r>
          </a:p>
          <a:p>
            <a:endParaRPr lang="en-US" altLang="en-US" sz="400">
              <a:solidFill>
                <a:schemeClr val="bg1"/>
              </a:solidFill>
            </a:endParaRPr>
          </a:p>
          <a:p>
            <a:r>
              <a:rPr lang="en-US" altLang="en-US" sz="2000">
                <a:solidFill>
                  <a:schemeClr val="bg1"/>
                </a:solidFill>
              </a:rPr>
              <a:t>                - Tocar y sanar    (Cuidados) </a:t>
            </a:r>
          </a:p>
          <a:p>
            <a:endParaRPr lang="en-US" altLang="en-US" sz="400">
              <a:solidFill>
                <a:schemeClr val="bg1"/>
              </a:solidFill>
            </a:endParaRPr>
          </a:p>
        </p:txBody>
      </p:sp>
    </p:spTree>
  </p:cSld>
  <p:clrMapOvr>
    <a:masterClrMapping/>
  </p:clrMapOvr>
  <p:transition spd="slow">
    <p:checke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1026"/>
          <p:cNvSpPr txBox="1">
            <a:spLocks noChangeArrowheads="1"/>
          </p:cNvSpPr>
          <p:nvPr/>
        </p:nvSpPr>
        <p:spPr bwMode="auto">
          <a:xfrm>
            <a:off x="279400" y="1397000"/>
            <a:ext cx="6781800" cy="5784850"/>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dirty="0">
                <a:solidFill>
                  <a:schemeClr val="tx1"/>
                </a:solidFill>
              </a:rPr>
              <a:t>LOVING  GOD</a:t>
            </a:r>
          </a:p>
          <a:p>
            <a:pPr algn="ctr"/>
            <a:r>
              <a:rPr lang="en-US" altLang="en-US" sz="3600" dirty="0">
                <a:solidFill>
                  <a:schemeClr val="tx1"/>
                </a:solidFill>
              </a:rPr>
              <a:t>IS</a:t>
            </a:r>
          </a:p>
          <a:p>
            <a:pPr algn="ctr"/>
            <a:r>
              <a:rPr lang="en-US" altLang="en-US" sz="3600" dirty="0">
                <a:solidFill>
                  <a:schemeClr val="tx1"/>
                </a:solidFill>
              </a:rPr>
              <a:t>LOVING  PEOPLE</a:t>
            </a:r>
          </a:p>
          <a:p>
            <a:pPr algn="ctr"/>
            <a:endParaRPr lang="en-US" altLang="en-US" sz="1200" dirty="0">
              <a:solidFill>
                <a:schemeClr val="tx1"/>
              </a:solidFill>
            </a:endParaRPr>
          </a:p>
          <a:p>
            <a:pPr algn="ctr"/>
            <a:r>
              <a:rPr lang="en-US" altLang="en-US" sz="1600" dirty="0">
                <a:solidFill>
                  <a:schemeClr val="tx1"/>
                </a:solidFill>
                <a:latin typeface="Arial Black" panose="020B0A04020102020204" pitchFamily="34" charset="0"/>
                <a:cs typeface="Times New Roman" panose="02020603050405020304" pitchFamily="18" charset="0"/>
              </a:rPr>
              <a:t>1 John 4:20</a:t>
            </a:r>
          </a:p>
          <a:p>
            <a:pPr algn="ctr"/>
            <a:endParaRPr lang="en-US" altLang="en-US" sz="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He that </a:t>
            </a:r>
            <a:r>
              <a:rPr lang="en-US" altLang="en-US" sz="1600" dirty="0" err="1">
                <a:solidFill>
                  <a:schemeClr val="tx1"/>
                </a:solidFill>
                <a:latin typeface="Arial Black" panose="020B0A04020102020204" pitchFamily="34" charset="0"/>
                <a:cs typeface="Times New Roman" panose="02020603050405020304" pitchFamily="18" charset="0"/>
              </a:rPr>
              <a:t>loveth</a:t>
            </a:r>
            <a:r>
              <a:rPr lang="en-US" altLang="en-US" sz="1600" dirty="0">
                <a:solidFill>
                  <a:schemeClr val="tx1"/>
                </a:solidFill>
                <a:latin typeface="Arial Black" panose="020B0A04020102020204" pitchFamily="34" charset="0"/>
                <a:cs typeface="Times New Roman" panose="02020603050405020304" pitchFamily="18" charset="0"/>
              </a:rPr>
              <a:t> not his brother whom he hath seen,</a:t>
            </a:r>
          </a:p>
          <a:p>
            <a:pPr algn="ctr"/>
            <a:r>
              <a:rPr lang="en-US" altLang="en-US" sz="1600" dirty="0">
                <a:solidFill>
                  <a:schemeClr val="tx1"/>
                </a:solidFill>
                <a:latin typeface="Arial Black" panose="020B0A04020102020204" pitchFamily="34" charset="0"/>
                <a:cs typeface="Times New Roman" panose="02020603050405020304" pitchFamily="18" charset="0"/>
              </a:rPr>
              <a:t> how can he love God whom he hath not seen?</a:t>
            </a:r>
          </a:p>
          <a:p>
            <a:pPr algn="ctr"/>
            <a:endParaRPr lang="en-US" altLang="en-US" sz="1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Galatians 5:14</a:t>
            </a:r>
          </a:p>
          <a:p>
            <a:pPr algn="ctr"/>
            <a:endParaRPr lang="en-US" altLang="en-US" sz="200" dirty="0">
              <a:solidFill>
                <a:schemeClr val="tx1"/>
              </a:solidFill>
              <a:latin typeface="Arial Black" panose="020B0A04020102020204" pitchFamily="34" charset="0"/>
              <a:cs typeface="Times New Roman" panose="02020603050405020304" pitchFamily="18" charset="0"/>
            </a:endParaRPr>
          </a:p>
          <a:p>
            <a:pPr algn="ctr"/>
            <a:r>
              <a:rPr lang="en-US" altLang="en-US" sz="1600" dirty="0">
                <a:solidFill>
                  <a:schemeClr val="tx1"/>
                </a:solidFill>
                <a:latin typeface="Arial Black" panose="020B0A04020102020204" pitchFamily="34" charset="0"/>
                <a:cs typeface="Times New Roman" panose="02020603050405020304" pitchFamily="18" charset="0"/>
              </a:rPr>
              <a:t>For all the law is fulfilled in one word, even in this; Thou shalt love thy </a:t>
            </a:r>
            <a:r>
              <a:rPr lang="en-US" altLang="en-US" sz="1600" dirty="0" err="1">
                <a:solidFill>
                  <a:schemeClr val="tx1"/>
                </a:solidFill>
                <a:latin typeface="Arial Black" panose="020B0A04020102020204" pitchFamily="34" charset="0"/>
                <a:cs typeface="Times New Roman" panose="02020603050405020304" pitchFamily="18" charset="0"/>
              </a:rPr>
              <a:t>neighbour</a:t>
            </a:r>
            <a:r>
              <a:rPr lang="en-US" altLang="en-US" sz="1600" dirty="0">
                <a:solidFill>
                  <a:schemeClr val="tx1"/>
                </a:solidFill>
                <a:latin typeface="Arial Black" panose="020B0A04020102020204" pitchFamily="34" charset="0"/>
                <a:cs typeface="Times New Roman" panose="02020603050405020304" pitchFamily="18" charset="0"/>
              </a:rPr>
              <a:t> as thyself.</a:t>
            </a:r>
          </a:p>
          <a:p>
            <a:pPr algn="ctr"/>
            <a:endParaRPr lang="en-US" altLang="en-US" sz="1600"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Matthew 25:37-40 </a:t>
            </a:r>
            <a:r>
              <a:rPr lang="en-US" altLang="en-US" sz="1600" u="sng" dirty="0">
                <a:solidFill>
                  <a:schemeClr val="tx1"/>
                </a:solidFill>
                <a:latin typeface="Arial Black" panose="020B0A04020102020204" pitchFamily="34" charset="0"/>
                <a:cs typeface="Times New Roman" panose="02020603050405020304" pitchFamily="18" charset="0"/>
              </a:rPr>
              <a:t>The final test at the judgment. </a:t>
            </a:r>
          </a:p>
          <a:p>
            <a:endParaRPr lang="en-US" altLang="en-US" sz="200" u="sng" dirty="0">
              <a:solidFill>
                <a:schemeClr val="tx1"/>
              </a:solidFill>
              <a:latin typeface="Arial Black" panose="020B0A04020102020204" pitchFamily="34" charset="0"/>
              <a:cs typeface="Times New Roman" panose="02020603050405020304" pitchFamily="18" charset="0"/>
            </a:endParaRPr>
          </a:p>
          <a:p>
            <a:endParaRPr lang="en-US" altLang="en-US" sz="200" u="sng"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37 Then shall the  righteous answer  him, saying,  Lord, when saw we thee an </a:t>
            </a:r>
            <a:r>
              <a:rPr lang="en-US" altLang="en-US" sz="1600" dirty="0" err="1">
                <a:solidFill>
                  <a:schemeClr val="tx1"/>
                </a:solidFill>
                <a:latin typeface="Arial Black" panose="020B0A04020102020204" pitchFamily="34" charset="0"/>
                <a:cs typeface="Times New Roman" panose="02020603050405020304" pitchFamily="18" charset="0"/>
              </a:rPr>
              <a:t>hungred</a:t>
            </a:r>
            <a:r>
              <a:rPr lang="en-US" altLang="en-US" sz="1600" dirty="0">
                <a:solidFill>
                  <a:schemeClr val="tx1"/>
                </a:solidFill>
                <a:latin typeface="Arial Black" panose="020B0A04020102020204" pitchFamily="34" charset="0"/>
                <a:cs typeface="Times New Roman" panose="02020603050405020304" pitchFamily="18" charset="0"/>
              </a:rPr>
              <a:t>,  . . . thirsty . . . stranger     . . . naked . . . sick . . . in prison?</a:t>
            </a:r>
          </a:p>
          <a:p>
            <a:endParaRPr lang="en-US" altLang="en-US" sz="200" dirty="0">
              <a:solidFill>
                <a:schemeClr val="tx1"/>
              </a:solidFill>
              <a:latin typeface="Arial Black" panose="020B0A04020102020204" pitchFamily="34" charset="0"/>
              <a:cs typeface="Times New Roman" panose="02020603050405020304" pitchFamily="18" charset="0"/>
            </a:endParaRPr>
          </a:p>
          <a:p>
            <a:endParaRPr lang="en-US" altLang="en-US" sz="200" dirty="0">
              <a:solidFill>
                <a:schemeClr val="tx1"/>
              </a:solidFill>
              <a:latin typeface="Arial Black" panose="020B0A04020102020204" pitchFamily="34" charset="0"/>
              <a:cs typeface="Times New Roman" panose="02020603050405020304" pitchFamily="18" charset="0"/>
            </a:endParaRPr>
          </a:p>
          <a:p>
            <a:r>
              <a:rPr lang="en-US" altLang="en-US" sz="1600" dirty="0">
                <a:solidFill>
                  <a:schemeClr val="tx1"/>
                </a:solidFill>
                <a:latin typeface="Arial Black" panose="020B0A04020102020204" pitchFamily="34" charset="0"/>
                <a:cs typeface="Times New Roman" panose="02020603050405020304" pitchFamily="18" charset="0"/>
              </a:rPr>
              <a:t>40 And the King shall answer and say unto them, Verily </a:t>
            </a:r>
          </a:p>
          <a:p>
            <a:r>
              <a:rPr lang="en-US" altLang="en-US" sz="1600" dirty="0">
                <a:solidFill>
                  <a:schemeClr val="tx1"/>
                </a:solidFill>
                <a:latin typeface="Arial Black" panose="020B0A04020102020204" pitchFamily="34" charset="0"/>
                <a:cs typeface="Times New Roman" panose="02020603050405020304" pitchFamily="18" charset="0"/>
              </a:rPr>
              <a:t>I say unto you, Inasmuch as ye have done it unto one of the least of these my brethren, ye have </a:t>
            </a:r>
            <a:r>
              <a:rPr lang="en-US" altLang="en-US" sz="1600" u="sng" dirty="0">
                <a:solidFill>
                  <a:schemeClr val="tx1"/>
                </a:solidFill>
                <a:latin typeface="Arial Black" panose="020B0A04020102020204" pitchFamily="34" charset="0"/>
                <a:cs typeface="Times New Roman" panose="02020603050405020304" pitchFamily="18" charset="0"/>
              </a:rPr>
              <a:t>done it unto me</a:t>
            </a:r>
            <a:r>
              <a:rPr lang="en-US" altLang="en-US" sz="1600" dirty="0">
                <a:solidFill>
                  <a:schemeClr val="tx1"/>
                </a:solidFill>
                <a:latin typeface="Arial Black" panose="020B0A04020102020204" pitchFamily="34" charset="0"/>
                <a:cs typeface="Times New Roman" panose="02020603050405020304" pitchFamily="18" charset="0"/>
              </a:rPr>
              <a:t>.</a:t>
            </a:r>
            <a:endParaRPr lang="en-US" altLang="en-US" sz="1600" dirty="0">
              <a:solidFill>
                <a:schemeClr val="tx1"/>
              </a:solidFill>
              <a:latin typeface="Arial Black" panose="020B0A04020102020204" pitchFamily="34" charset="0"/>
            </a:endParaRPr>
          </a:p>
        </p:txBody>
      </p:sp>
      <p:sp>
        <p:nvSpPr>
          <p:cNvPr id="236547" name="Text Box 1027"/>
          <p:cNvSpPr txBox="1">
            <a:spLocks noChangeArrowheads="1"/>
          </p:cNvSpPr>
          <p:nvPr/>
        </p:nvSpPr>
        <p:spPr bwMode="auto">
          <a:xfrm>
            <a:off x="293688" y="7327900"/>
            <a:ext cx="6716712" cy="18161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a:latin typeface="Arial Black" panose="020B0A04020102020204" pitchFamily="34" charset="0"/>
              </a:rPr>
              <a:t>THE ROYAL LAW</a:t>
            </a:r>
          </a:p>
          <a:p>
            <a:r>
              <a:rPr lang="en-US" altLang="en-US" sz="1600">
                <a:latin typeface="Arial Black" panose="020B0A04020102020204" pitchFamily="34" charset="0"/>
              </a:rPr>
              <a:t>James 2:8-9</a:t>
            </a:r>
          </a:p>
          <a:p>
            <a:r>
              <a:rPr lang="en-US" altLang="en-US" sz="1600">
                <a:latin typeface="Arial Black" panose="020B0A04020102020204" pitchFamily="34" charset="0"/>
              </a:rPr>
              <a:t>If ye fulfil the  </a:t>
            </a:r>
            <a:r>
              <a:rPr lang="en-US" altLang="en-US" sz="2000" b="0">
                <a:latin typeface="Arial Black" panose="020B0A04020102020204" pitchFamily="34" charset="0"/>
              </a:rPr>
              <a:t>royal  law</a:t>
            </a:r>
            <a:r>
              <a:rPr lang="en-US" altLang="en-US" sz="2000">
                <a:latin typeface="Arial Black" panose="020B0A04020102020204" pitchFamily="34" charset="0"/>
              </a:rPr>
              <a:t> </a:t>
            </a:r>
            <a:r>
              <a:rPr lang="en-US" altLang="en-US" sz="1600">
                <a:latin typeface="Arial Black" panose="020B0A04020102020204" pitchFamily="34" charset="0"/>
              </a:rPr>
              <a:t> according to the scripture, </a:t>
            </a:r>
          </a:p>
          <a:p>
            <a:r>
              <a:rPr lang="en-US" altLang="en-US" sz="1600">
                <a:latin typeface="Arial Black" panose="020B0A04020102020204" pitchFamily="34" charset="0"/>
              </a:rPr>
              <a:t>thou shalt </a:t>
            </a:r>
            <a:r>
              <a:rPr lang="en-US" altLang="en-US" sz="2000" b="0">
                <a:latin typeface="Arial Black" panose="020B0A04020102020204" pitchFamily="34" charset="0"/>
              </a:rPr>
              <a:t>love thy neighbour</a:t>
            </a:r>
            <a:r>
              <a:rPr lang="en-US" altLang="en-US" sz="2000">
                <a:latin typeface="Arial Black" panose="020B0A04020102020204" pitchFamily="34" charset="0"/>
              </a:rPr>
              <a:t> as thyself</a:t>
            </a:r>
            <a:r>
              <a:rPr lang="en-US" altLang="en-US" sz="1600">
                <a:latin typeface="Arial Black" panose="020B0A04020102020204" pitchFamily="34" charset="0"/>
              </a:rPr>
              <a:t>,  ye do well:  But if ye have respect to persons, ye commit sin.</a:t>
            </a:r>
          </a:p>
          <a:p>
            <a:endParaRPr lang="en-US" altLang="en-US" sz="800">
              <a:latin typeface="Arial Black" panose="020B0A04020102020204" pitchFamily="34" charset="0"/>
            </a:endParaRPr>
          </a:p>
        </p:txBody>
      </p:sp>
      <p:sp>
        <p:nvSpPr>
          <p:cNvPr id="236548" name="Text Box 1028"/>
          <p:cNvSpPr txBox="1">
            <a:spLocks noChangeArrowheads="1"/>
          </p:cNvSpPr>
          <p:nvPr/>
        </p:nvSpPr>
        <p:spPr bwMode="auto">
          <a:xfrm>
            <a:off x="249238" y="125413"/>
            <a:ext cx="6788150" cy="1144587"/>
          </a:xfrm>
          <a:prstGeom prst="rect">
            <a:avLst/>
          </a:prstGeom>
          <a:solidFill>
            <a:srgbClr val="0000CC"/>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3600">
                <a:latin typeface="Arial Black" panose="020B0A04020102020204" pitchFamily="34" charset="0"/>
              </a:rPr>
              <a:t>HOW TO LOVE GOD MORE</a:t>
            </a:r>
          </a:p>
          <a:p>
            <a:pPr algn="ctr"/>
            <a:endParaRPr lang="en-US" altLang="en-US" sz="800">
              <a:latin typeface="Arial Black" panose="020B0A04020102020204" pitchFamily="34" charset="0"/>
            </a:endParaRPr>
          </a:p>
          <a:p>
            <a:pPr algn="ctr"/>
            <a:r>
              <a:rPr lang="en-US" altLang="en-US" sz="2000">
                <a:latin typeface="Arial Black" panose="020B0A04020102020204" pitchFamily="34" charset="0"/>
              </a:rPr>
              <a:t>Growing In Our Love For God</a:t>
            </a:r>
          </a:p>
        </p:txBody>
      </p:sp>
    </p:spTree>
    <p:extLst>
      <p:ext uri="{BB962C8B-B14F-4D97-AF65-F5344CB8AC3E}">
        <p14:creationId xmlns:p14="http://schemas.microsoft.com/office/powerpoint/2010/main" val="354240509"/>
      </p:ext>
    </p:extLst>
  </p:cSld>
  <p:clrMapOvr>
    <a:masterClrMapping/>
  </p:clrMapOvr>
  <p:transition spd="slow">
    <p:checke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171575"/>
            <a:ext cx="7115175" cy="8032750"/>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defRPr/>
            </a:pPr>
            <a:r>
              <a:rPr lang="en-US" sz="800" dirty="0"/>
              <a:t>  </a:t>
            </a:r>
            <a:r>
              <a:rPr lang="en-US" sz="2400" dirty="0">
                <a:solidFill>
                  <a:srgbClr val="FFFF00"/>
                </a:solidFill>
                <a:latin typeface="+mj-lt"/>
              </a:rPr>
              <a:t>Eros Love </a:t>
            </a:r>
            <a:r>
              <a:rPr lang="en-US" sz="2400" dirty="0">
                <a:latin typeface="+mj-lt"/>
              </a:rPr>
              <a:t>– Love between a husband and wife.  It is the only kind of love that God restricts to a one-man, one-woman relationship within the bounds of marriage.</a:t>
            </a:r>
          </a:p>
          <a:p>
            <a:pPr algn="just">
              <a:defRPr/>
            </a:pPr>
            <a:r>
              <a:rPr lang="en-US" sz="1200" dirty="0">
                <a:latin typeface="+mj-lt"/>
              </a:rPr>
              <a:t> </a:t>
            </a:r>
          </a:p>
          <a:p>
            <a:pPr algn="just">
              <a:defRPr/>
            </a:pPr>
            <a:r>
              <a:rPr lang="en-US" sz="2400" dirty="0" err="1">
                <a:solidFill>
                  <a:srgbClr val="FFFF00"/>
                </a:solidFill>
                <a:latin typeface="+mj-lt"/>
              </a:rPr>
              <a:t>Storge</a:t>
            </a:r>
            <a:r>
              <a:rPr lang="en-US" sz="2400" dirty="0">
                <a:solidFill>
                  <a:srgbClr val="FFFF00"/>
                </a:solidFill>
                <a:latin typeface="+mj-lt"/>
              </a:rPr>
              <a:t> Love </a:t>
            </a:r>
            <a:r>
              <a:rPr lang="en-US" sz="2400" dirty="0">
                <a:latin typeface="+mj-lt"/>
              </a:rPr>
              <a:t>- </a:t>
            </a:r>
            <a:r>
              <a:rPr lang="en-US" sz="2400" dirty="0" err="1">
                <a:latin typeface="+mj-lt"/>
              </a:rPr>
              <a:t>Storge</a:t>
            </a:r>
            <a:r>
              <a:rPr lang="en-US" sz="2400" dirty="0">
                <a:latin typeface="+mj-lt"/>
              </a:rPr>
              <a:t> is the natural bond between mother and infant, father, children, and kin. William Barclay states, “We cannot help loving our kith and kin; blood is thicker than water”. </a:t>
            </a:r>
          </a:p>
          <a:p>
            <a:pPr algn="just">
              <a:defRPr/>
            </a:pPr>
            <a:r>
              <a:rPr lang="en-US" sz="1600" dirty="0">
                <a:latin typeface="+mj-lt"/>
              </a:rPr>
              <a:t> </a:t>
            </a:r>
            <a:endParaRPr lang="en-US" sz="1200" dirty="0">
              <a:latin typeface="+mj-lt"/>
            </a:endParaRPr>
          </a:p>
          <a:p>
            <a:pPr algn="just">
              <a:defRPr/>
            </a:pPr>
            <a:r>
              <a:rPr lang="en-US" sz="2400" dirty="0" err="1">
                <a:solidFill>
                  <a:srgbClr val="FFFF00"/>
                </a:solidFill>
                <a:latin typeface="+mj-lt"/>
              </a:rPr>
              <a:t>Phileo</a:t>
            </a:r>
            <a:r>
              <a:rPr lang="en-US" sz="2400" dirty="0">
                <a:solidFill>
                  <a:srgbClr val="FFFF00"/>
                </a:solidFill>
                <a:latin typeface="+mj-lt"/>
              </a:rPr>
              <a:t> Love </a:t>
            </a:r>
            <a:r>
              <a:rPr lang="en-US" sz="2400" dirty="0">
                <a:latin typeface="+mj-lt"/>
              </a:rPr>
              <a:t>- </a:t>
            </a:r>
            <a:r>
              <a:rPr lang="en-US" sz="2400" dirty="0" err="1">
                <a:latin typeface="+mj-lt"/>
              </a:rPr>
              <a:t>Phileo</a:t>
            </a:r>
            <a:r>
              <a:rPr lang="en-US" sz="2400" dirty="0">
                <a:latin typeface="+mj-lt"/>
              </a:rPr>
              <a:t> love is a love of the affections. It is delighting to be in the presence of a friend or loved one, a warm feeling that comes and goes with intensity.  I cannot have a warm tender feeling toward an enemy but I can love (agape) them. </a:t>
            </a:r>
          </a:p>
          <a:p>
            <a:pPr algn="just">
              <a:defRPr/>
            </a:pPr>
            <a:r>
              <a:rPr lang="en-US" sz="1600" dirty="0">
                <a:latin typeface="+mj-lt"/>
              </a:rPr>
              <a:t> </a:t>
            </a:r>
            <a:endParaRPr lang="en-US" sz="1200" dirty="0">
              <a:latin typeface="+mj-lt"/>
            </a:endParaRPr>
          </a:p>
          <a:p>
            <a:pPr algn="just">
              <a:defRPr/>
            </a:pPr>
            <a:r>
              <a:rPr lang="en-US" sz="2400" dirty="0">
                <a:solidFill>
                  <a:srgbClr val="FFFF00"/>
                </a:solidFill>
                <a:latin typeface="+mj-lt"/>
              </a:rPr>
              <a:t>Agape Love </a:t>
            </a:r>
            <a:r>
              <a:rPr lang="en-US" sz="2400" dirty="0">
                <a:latin typeface="+mj-lt"/>
              </a:rPr>
              <a:t>- Agape love is God’s kind of love.  It is seeking the welfare and betterment of another regardless of how we feel. Agape love is driven by our volition (will) vs. our emotions. With agape love, we value the offender as having equal worth and being loved by God the same as ourselves. </a:t>
            </a:r>
          </a:p>
          <a:p>
            <a:pPr algn="just">
              <a:defRPr/>
            </a:pPr>
            <a:endParaRPr lang="en-US" altLang="en-US" sz="800" dirty="0">
              <a:latin typeface="Times New Roman" panose="02020603050405020304" pitchFamily="18" charset="0"/>
            </a:endParaRPr>
          </a:p>
        </p:txBody>
      </p:sp>
      <p:sp>
        <p:nvSpPr>
          <p:cNvPr id="547843"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a:solidFill>
                <a:schemeClr val="bg1"/>
              </a:solidFill>
            </a:endParaRPr>
          </a:p>
          <a:p>
            <a:pPr algn="ctr">
              <a:buFontTx/>
              <a:buNone/>
            </a:pPr>
            <a:r>
              <a:rPr lang="en-US" altLang="en-US">
                <a:solidFill>
                  <a:srgbClr val="FFFF00"/>
                </a:solidFill>
              </a:rPr>
              <a:t>Four Types of Love</a:t>
            </a:r>
          </a:p>
        </p:txBody>
      </p:sp>
    </p:spTree>
    <p:extLst>
      <p:ext uri="{BB962C8B-B14F-4D97-AF65-F5344CB8AC3E}">
        <p14:creationId xmlns:p14="http://schemas.microsoft.com/office/powerpoint/2010/main" val="516248549"/>
      </p:ext>
    </p:extLst>
  </p:cSld>
  <p:clrMapOvr>
    <a:masterClrMapping/>
  </p:clrMapOvr>
  <p:transition spd="slow">
    <p:checke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171575"/>
            <a:ext cx="7115175" cy="7971413"/>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defRPr/>
            </a:pPr>
            <a:r>
              <a:rPr lang="en-US" sz="2000" dirty="0">
                <a:latin typeface="+mj-lt"/>
              </a:rPr>
              <a:t>  </a:t>
            </a:r>
            <a:r>
              <a:rPr lang="en-US" sz="2000" i="1" dirty="0">
                <a:latin typeface="+mj-lt"/>
              </a:rPr>
              <a:t>1. </a:t>
            </a:r>
            <a:r>
              <a:rPr lang="en-US" sz="2000" i="1" dirty="0" err="1">
                <a:latin typeface="+mj-lt"/>
              </a:rPr>
              <a:t>Suffereth</a:t>
            </a:r>
            <a:r>
              <a:rPr lang="en-US" sz="2000" i="1" dirty="0">
                <a:latin typeface="+mj-lt"/>
              </a:rPr>
              <a:t> Long</a:t>
            </a:r>
            <a:r>
              <a:rPr lang="en-US" sz="2000" dirty="0">
                <a:latin typeface="+mj-lt"/>
              </a:rPr>
              <a:t> - This word means patient endurance  in </a:t>
            </a:r>
          </a:p>
          <a:p>
            <a:pPr>
              <a:defRPr/>
            </a:pPr>
            <a:r>
              <a:rPr lang="en-US" sz="2000" dirty="0">
                <a:latin typeface="+mj-lt"/>
              </a:rPr>
              <a:t>  trying circumstances.  This characteristic of love never  </a:t>
            </a:r>
          </a:p>
          <a:p>
            <a:pPr>
              <a:defRPr/>
            </a:pPr>
            <a:r>
              <a:rPr lang="en-US" sz="2000" dirty="0">
                <a:latin typeface="+mj-lt"/>
              </a:rPr>
              <a:t>  retaliates.</a:t>
            </a:r>
          </a:p>
          <a:p>
            <a:pPr>
              <a:defRPr/>
            </a:pPr>
            <a:r>
              <a:rPr lang="en-US" sz="800" dirty="0">
                <a:latin typeface="+mj-lt"/>
              </a:rPr>
              <a:t> </a:t>
            </a:r>
          </a:p>
          <a:p>
            <a:pPr>
              <a:defRPr/>
            </a:pPr>
            <a:r>
              <a:rPr lang="en-US" sz="2000" i="1" dirty="0">
                <a:latin typeface="+mj-lt"/>
              </a:rPr>
              <a:t>  2. Is Kind</a:t>
            </a:r>
            <a:r>
              <a:rPr lang="en-US" sz="2000" dirty="0">
                <a:latin typeface="+mj-lt"/>
              </a:rPr>
              <a:t> - This word refers to words and actions of  goodness</a:t>
            </a:r>
          </a:p>
          <a:p>
            <a:pPr>
              <a:defRPr/>
            </a:pPr>
            <a:r>
              <a:rPr lang="en-US" sz="2000" dirty="0">
                <a:latin typeface="+mj-lt"/>
              </a:rPr>
              <a:t>  toward others. Genuine love always respects and blesses</a:t>
            </a:r>
          </a:p>
          <a:p>
            <a:pPr>
              <a:defRPr/>
            </a:pPr>
            <a:r>
              <a:rPr lang="en-US" sz="2000" dirty="0">
                <a:latin typeface="+mj-lt"/>
              </a:rPr>
              <a:t>  others. </a:t>
            </a:r>
            <a:endParaRPr lang="en-US" sz="800" dirty="0">
              <a:latin typeface="+mj-lt"/>
            </a:endParaRPr>
          </a:p>
          <a:p>
            <a:pPr>
              <a:defRPr/>
            </a:pPr>
            <a:r>
              <a:rPr lang="en-US" sz="800" dirty="0">
                <a:latin typeface="+mj-lt"/>
              </a:rPr>
              <a:t> </a:t>
            </a:r>
          </a:p>
          <a:p>
            <a:pPr>
              <a:defRPr/>
            </a:pPr>
            <a:r>
              <a:rPr lang="en-US" sz="2000" i="1" dirty="0">
                <a:latin typeface="+mj-lt"/>
              </a:rPr>
              <a:t>  3. </a:t>
            </a:r>
            <a:r>
              <a:rPr lang="en-US" sz="2000" i="1" dirty="0" err="1">
                <a:latin typeface="+mj-lt"/>
              </a:rPr>
              <a:t>Envieth</a:t>
            </a:r>
            <a:r>
              <a:rPr lang="en-US" sz="2000" i="1" dirty="0">
                <a:latin typeface="+mj-lt"/>
              </a:rPr>
              <a:t> No</a:t>
            </a:r>
            <a:r>
              <a:rPr lang="en-US" sz="2000" dirty="0">
                <a:latin typeface="+mj-lt"/>
              </a:rPr>
              <a:t>t - Is not jealous over the abilities or </a:t>
            </a:r>
          </a:p>
          <a:p>
            <a:pPr>
              <a:defRPr/>
            </a:pPr>
            <a:r>
              <a:rPr lang="en-US" sz="2000" dirty="0">
                <a:latin typeface="+mj-lt"/>
              </a:rPr>
              <a:t>  possessions of others, but is pleased when they do well. </a:t>
            </a:r>
          </a:p>
          <a:p>
            <a:pPr>
              <a:defRPr/>
            </a:pPr>
            <a:r>
              <a:rPr lang="en-US" sz="800" dirty="0">
                <a:latin typeface="+mj-lt"/>
              </a:rPr>
              <a:t> </a:t>
            </a:r>
          </a:p>
          <a:p>
            <a:pPr>
              <a:defRPr/>
            </a:pPr>
            <a:r>
              <a:rPr lang="en-US" sz="2000" i="1" dirty="0">
                <a:latin typeface="+mj-lt"/>
              </a:rPr>
              <a:t>  4. </a:t>
            </a:r>
            <a:r>
              <a:rPr lang="en-US" sz="2000" i="1" dirty="0" err="1">
                <a:latin typeface="+mj-lt"/>
              </a:rPr>
              <a:t>Vaunteth</a:t>
            </a:r>
            <a:r>
              <a:rPr lang="en-US" sz="2000" i="1" dirty="0">
                <a:latin typeface="+mj-lt"/>
              </a:rPr>
              <a:t> Not Itself</a:t>
            </a:r>
            <a:r>
              <a:rPr lang="en-US" sz="2000" dirty="0">
                <a:latin typeface="+mj-lt"/>
              </a:rPr>
              <a:t> - Is not boastful and never draws </a:t>
            </a:r>
          </a:p>
          <a:p>
            <a:pPr>
              <a:defRPr/>
            </a:pPr>
            <a:r>
              <a:rPr lang="en-US" sz="2000" dirty="0">
                <a:latin typeface="+mj-lt"/>
              </a:rPr>
              <a:t>  attention to itself or to what it is doing. </a:t>
            </a:r>
          </a:p>
          <a:p>
            <a:pPr>
              <a:defRPr/>
            </a:pPr>
            <a:r>
              <a:rPr lang="en-US" sz="800" dirty="0">
                <a:latin typeface="+mj-lt"/>
              </a:rPr>
              <a:t> </a:t>
            </a:r>
          </a:p>
          <a:p>
            <a:pPr>
              <a:defRPr/>
            </a:pPr>
            <a:r>
              <a:rPr lang="en-US" sz="2000" i="1" dirty="0">
                <a:latin typeface="+mj-lt"/>
              </a:rPr>
              <a:t>  5. Is Not Puffed Up</a:t>
            </a:r>
            <a:r>
              <a:rPr lang="en-US" sz="2000" dirty="0">
                <a:latin typeface="+mj-lt"/>
              </a:rPr>
              <a:t> - Is not arrogant or proud.  </a:t>
            </a:r>
          </a:p>
          <a:p>
            <a:pPr>
              <a:defRPr/>
            </a:pPr>
            <a:r>
              <a:rPr lang="en-US" sz="2000" dirty="0">
                <a:latin typeface="+mj-lt"/>
              </a:rPr>
              <a:t>  Recognizes that any talents we possess are from God.</a:t>
            </a:r>
          </a:p>
          <a:p>
            <a:pPr>
              <a:defRPr/>
            </a:pPr>
            <a:r>
              <a:rPr lang="en-US" sz="800" dirty="0">
                <a:latin typeface="+mj-lt"/>
              </a:rPr>
              <a:t> </a:t>
            </a:r>
          </a:p>
          <a:p>
            <a:pPr>
              <a:defRPr/>
            </a:pPr>
            <a:r>
              <a:rPr lang="en-US" sz="2000" i="1" dirty="0">
                <a:latin typeface="+mj-lt"/>
              </a:rPr>
              <a:t>  6. Does  Not  Behave  Itself  Unseemly</a:t>
            </a:r>
            <a:r>
              <a:rPr lang="en-US" sz="2000" dirty="0">
                <a:latin typeface="+mj-lt"/>
              </a:rPr>
              <a:t> - Is  never rude, but it</a:t>
            </a:r>
          </a:p>
          <a:p>
            <a:pPr>
              <a:defRPr/>
            </a:pPr>
            <a:r>
              <a:rPr lang="en-US" sz="2000" dirty="0">
                <a:latin typeface="+mj-lt"/>
              </a:rPr>
              <a:t>  always treats others with compassion and respect!   </a:t>
            </a:r>
          </a:p>
          <a:p>
            <a:pPr>
              <a:defRPr/>
            </a:pPr>
            <a:r>
              <a:rPr lang="en-US" sz="2000" dirty="0">
                <a:latin typeface="+mj-lt"/>
              </a:rPr>
              <a:t>  Keeps emotions in control under conditions of stress.</a:t>
            </a:r>
          </a:p>
          <a:p>
            <a:pPr>
              <a:defRPr/>
            </a:pPr>
            <a:r>
              <a:rPr lang="en-US" sz="800" dirty="0">
                <a:latin typeface="+mj-lt"/>
              </a:rPr>
              <a:t> </a:t>
            </a:r>
          </a:p>
          <a:p>
            <a:pPr>
              <a:defRPr/>
            </a:pPr>
            <a:r>
              <a:rPr lang="en-US" sz="2000" i="1" dirty="0">
                <a:latin typeface="+mj-lt"/>
              </a:rPr>
              <a:t>  7. Seeketh Not Her Own</a:t>
            </a:r>
            <a:r>
              <a:rPr lang="en-US" sz="2000" dirty="0">
                <a:latin typeface="+mj-lt"/>
              </a:rPr>
              <a:t> - Never self-centered, but seeks what is</a:t>
            </a:r>
          </a:p>
          <a:p>
            <a:pPr>
              <a:defRPr/>
            </a:pPr>
            <a:r>
              <a:rPr lang="en-US" sz="2000" dirty="0">
                <a:latin typeface="+mj-lt"/>
              </a:rPr>
              <a:t>  best for others.  </a:t>
            </a:r>
          </a:p>
          <a:p>
            <a:pPr>
              <a:defRPr/>
            </a:pPr>
            <a:r>
              <a:rPr lang="en-US" sz="2000" dirty="0">
                <a:latin typeface="+mj-lt"/>
              </a:rPr>
              <a:t>  Puts the interest of others ahead of their own.</a:t>
            </a:r>
          </a:p>
          <a:p>
            <a:pPr>
              <a:defRPr/>
            </a:pPr>
            <a:r>
              <a:rPr lang="en-US" sz="800" dirty="0">
                <a:latin typeface="+mj-lt"/>
              </a:rPr>
              <a:t> </a:t>
            </a:r>
          </a:p>
          <a:p>
            <a:pPr>
              <a:defRPr/>
            </a:pPr>
            <a:r>
              <a:rPr lang="en-US" sz="2000" i="1" dirty="0">
                <a:latin typeface="+mj-lt"/>
              </a:rPr>
              <a:t>  8. Is Not Easily Provoked</a:t>
            </a:r>
            <a:r>
              <a:rPr lang="en-US" sz="2000" dirty="0">
                <a:latin typeface="+mj-lt"/>
              </a:rPr>
              <a:t> - Does not react in an unloving way </a:t>
            </a:r>
          </a:p>
          <a:p>
            <a:pPr>
              <a:defRPr/>
            </a:pPr>
            <a:r>
              <a:rPr lang="en-US" sz="2000" dirty="0">
                <a:latin typeface="+mj-lt"/>
              </a:rPr>
              <a:t>  to the unkind words or acts of others.   </a:t>
            </a:r>
          </a:p>
          <a:p>
            <a:pPr>
              <a:defRPr/>
            </a:pPr>
            <a:r>
              <a:rPr lang="en-US" sz="2000" dirty="0">
                <a:latin typeface="+mj-lt"/>
              </a:rPr>
              <a:t>  Stops the cycle of  violence by returning good for evil. </a:t>
            </a:r>
          </a:p>
          <a:p>
            <a:pPr>
              <a:defRPr/>
            </a:pPr>
            <a:endParaRPr lang="en-US" altLang="en-US" sz="2800" dirty="0">
              <a:latin typeface="+mj-lt"/>
            </a:endParaRPr>
          </a:p>
        </p:txBody>
      </p:sp>
      <p:sp>
        <p:nvSpPr>
          <p:cNvPr id="572419"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a:solidFill>
                <a:schemeClr val="bg1"/>
              </a:solidFill>
            </a:endParaRPr>
          </a:p>
          <a:p>
            <a:pPr algn="ctr">
              <a:buFontTx/>
              <a:buNone/>
            </a:pPr>
            <a:r>
              <a:rPr lang="en-US" altLang="en-US">
                <a:solidFill>
                  <a:srgbClr val="FFFF00"/>
                </a:solidFill>
              </a:rPr>
              <a:t>God’s Love – Agape Love</a:t>
            </a:r>
          </a:p>
        </p:txBody>
      </p:sp>
    </p:spTree>
  </p:cSld>
  <p:clrMapOvr>
    <a:masterClrMapping/>
  </p:clrMapOvr>
  <p:transition spd="slow">
    <p:checke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915988"/>
            <a:ext cx="7115175" cy="8648700"/>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defRPr/>
            </a:pPr>
            <a:r>
              <a:rPr lang="en-US" sz="2000" i="1" dirty="0">
                <a:latin typeface="+mj-lt"/>
              </a:rPr>
              <a:t>  9. </a:t>
            </a:r>
            <a:r>
              <a:rPr lang="en-US" sz="2000" i="1" dirty="0" err="1">
                <a:latin typeface="+mj-lt"/>
              </a:rPr>
              <a:t>Thinketh</a:t>
            </a:r>
            <a:r>
              <a:rPr lang="en-US" sz="2000" i="1" dirty="0">
                <a:latin typeface="+mj-lt"/>
              </a:rPr>
              <a:t> No Evil</a:t>
            </a:r>
            <a:r>
              <a:rPr lang="en-US" sz="2000" dirty="0">
                <a:latin typeface="+mj-lt"/>
              </a:rPr>
              <a:t> - Attaches the best possible meaning to the</a:t>
            </a:r>
          </a:p>
          <a:p>
            <a:pPr>
              <a:defRPr/>
            </a:pPr>
            <a:r>
              <a:rPr lang="en-US" sz="2000" dirty="0">
                <a:latin typeface="+mj-lt"/>
              </a:rPr>
              <a:t>  motives, words and conduct of others. </a:t>
            </a:r>
          </a:p>
          <a:p>
            <a:pPr>
              <a:defRPr/>
            </a:pPr>
            <a:r>
              <a:rPr lang="en-US" sz="2000" dirty="0">
                <a:latin typeface="+mj-lt"/>
              </a:rPr>
              <a:t>  Does not keep a record of evils done to it. </a:t>
            </a:r>
          </a:p>
          <a:p>
            <a:pPr>
              <a:defRPr/>
            </a:pPr>
            <a:r>
              <a:rPr lang="en-US" sz="800" dirty="0">
                <a:latin typeface="+mj-lt"/>
              </a:rPr>
              <a:t> </a:t>
            </a:r>
          </a:p>
          <a:p>
            <a:pPr>
              <a:defRPr/>
            </a:pPr>
            <a:r>
              <a:rPr lang="en-US" sz="2000" i="1" dirty="0">
                <a:latin typeface="+mj-lt"/>
              </a:rPr>
              <a:t>  10. </a:t>
            </a:r>
            <a:r>
              <a:rPr lang="en-US" sz="2000" i="1" dirty="0" err="1">
                <a:latin typeface="+mj-lt"/>
              </a:rPr>
              <a:t>Rejoiceth</a:t>
            </a:r>
            <a:r>
              <a:rPr lang="en-US" sz="2000" i="1" dirty="0">
                <a:latin typeface="+mj-lt"/>
              </a:rPr>
              <a:t> Not In Iniquity</a:t>
            </a:r>
            <a:r>
              <a:rPr lang="en-US" sz="2000" dirty="0">
                <a:latin typeface="+mj-lt"/>
              </a:rPr>
              <a:t> -  Does not gossip or find pleasure</a:t>
            </a:r>
          </a:p>
          <a:p>
            <a:pPr>
              <a:defRPr/>
            </a:pPr>
            <a:r>
              <a:rPr lang="en-US" sz="2000" dirty="0">
                <a:latin typeface="+mj-lt"/>
              </a:rPr>
              <a:t>  in hearing when another person falls, but grieves over the </a:t>
            </a:r>
          </a:p>
          <a:p>
            <a:pPr>
              <a:defRPr/>
            </a:pPr>
            <a:r>
              <a:rPr lang="en-US" sz="2000" dirty="0">
                <a:latin typeface="+mj-lt"/>
              </a:rPr>
              <a:t>  fallen brother.</a:t>
            </a:r>
          </a:p>
          <a:p>
            <a:pPr>
              <a:defRPr/>
            </a:pPr>
            <a:r>
              <a:rPr lang="en-US" sz="800" dirty="0">
                <a:latin typeface="+mj-lt"/>
              </a:rPr>
              <a:t> </a:t>
            </a:r>
          </a:p>
          <a:p>
            <a:pPr>
              <a:defRPr/>
            </a:pPr>
            <a:r>
              <a:rPr lang="en-US" sz="2000" i="1" dirty="0">
                <a:latin typeface="+mj-lt"/>
              </a:rPr>
              <a:t>  11. </a:t>
            </a:r>
            <a:r>
              <a:rPr lang="en-US" sz="2000" i="1" dirty="0" err="1">
                <a:latin typeface="+mj-lt"/>
              </a:rPr>
              <a:t>Rejoiceth</a:t>
            </a:r>
            <a:r>
              <a:rPr lang="en-US" sz="2000" i="1" dirty="0">
                <a:latin typeface="+mj-lt"/>
              </a:rPr>
              <a:t> In The Truth</a:t>
            </a:r>
            <a:r>
              <a:rPr lang="en-US" sz="2000" dirty="0">
                <a:latin typeface="+mj-lt"/>
              </a:rPr>
              <a:t> - Rejoices when truth is proclaimed</a:t>
            </a:r>
          </a:p>
          <a:p>
            <a:pPr>
              <a:defRPr/>
            </a:pPr>
            <a:r>
              <a:rPr lang="en-US" sz="2000" dirty="0">
                <a:latin typeface="+mj-lt"/>
              </a:rPr>
              <a:t>  and wins the victory over falsehood and evil.  </a:t>
            </a:r>
          </a:p>
          <a:p>
            <a:pPr>
              <a:defRPr/>
            </a:pPr>
            <a:r>
              <a:rPr lang="en-US" sz="2000" dirty="0">
                <a:latin typeface="+mj-lt"/>
              </a:rPr>
              <a:t>  Celebrates the goodness and virtues of others.</a:t>
            </a:r>
          </a:p>
          <a:p>
            <a:pPr>
              <a:defRPr/>
            </a:pPr>
            <a:r>
              <a:rPr lang="en-US" sz="800" dirty="0">
                <a:latin typeface="+mj-lt"/>
              </a:rPr>
              <a:t> </a:t>
            </a:r>
          </a:p>
          <a:p>
            <a:pPr>
              <a:defRPr/>
            </a:pPr>
            <a:r>
              <a:rPr lang="en-US" sz="2000" i="1" dirty="0">
                <a:latin typeface="+mj-lt"/>
              </a:rPr>
              <a:t>  12. </a:t>
            </a:r>
            <a:r>
              <a:rPr lang="en-US" sz="2000" i="1" dirty="0" err="1">
                <a:latin typeface="+mj-lt"/>
              </a:rPr>
              <a:t>Beareth</a:t>
            </a:r>
            <a:r>
              <a:rPr lang="en-US" sz="2000" i="1" dirty="0">
                <a:latin typeface="+mj-lt"/>
              </a:rPr>
              <a:t> All Things</a:t>
            </a:r>
            <a:r>
              <a:rPr lang="en-US" sz="2000" dirty="0">
                <a:latin typeface="+mj-lt"/>
              </a:rPr>
              <a:t> - Endures hurts and evils, and  covers</a:t>
            </a:r>
          </a:p>
          <a:p>
            <a:pPr>
              <a:defRPr/>
            </a:pPr>
            <a:r>
              <a:rPr lang="en-US" sz="2000" dirty="0">
                <a:latin typeface="+mj-lt"/>
              </a:rPr>
              <a:t>  the wrongs of others (1 Peter 4:8). </a:t>
            </a:r>
          </a:p>
          <a:p>
            <a:pPr>
              <a:defRPr/>
            </a:pPr>
            <a:r>
              <a:rPr lang="en-US" sz="2000" dirty="0">
                <a:latin typeface="+mj-lt"/>
              </a:rPr>
              <a:t>  Conceal, or allow to pass unnoticed the offences of others (as </a:t>
            </a:r>
          </a:p>
          <a:p>
            <a:pPr>
              <a:defRPr/>
            </a:pPr>
            <a:r>
              <a:rPr lang="en-US" sz="2000" dirty="0">
                <a:latin typeface="+mj-lt"/>
              </a:rPr>
              <a:t>  far as can be lawfully done).</a:t>
            </a:r>
          </a:p>
          <a:p>
            <a:pPr>
              <a:defRPr/>
            </a:pPr>
            <a:r>
              <a:rPr lang="en-US" sz="800" dirty="0">
                <a:latin typeface="+mj-lt"/>
              </a:rPr>
              <a:t> </a:t>
            </a:r>
          </a:p>
          <a:p>
            <a:pPr>
              <a:defRPr/>
            </a:pPr>
            <a:r>
              <a:rPr lang="en-US" sz="2000" i="1" dirty="0">
                <a:latin typeface="+mj-lt"/>
              </a:rPr>
              <a:t>  13. Believeth All Things</a:t>
            </a:r>
            <a:r>
              <a:rPr lang="en-US" sz="2000" dirty="0">
                <a:latin typeface="+mj-lt"/>
              </a:rPr>
              <a:t> - Is trusting and gives others the </a:t>
            </a:r>
          </a:p>
          <a:p>
            <a:pPr>
              <a:defRPr/>
            </a:pPr>
            <a:r>
              <a:rPr lang="en-US" sz="2000" dirty="0">
                <a:latin typeface="+mj-lt"/>
              </a:rPr>
              <a:t>  benefit of the doubt.  Places the most favorable interpretation</a:t>
            </a:r>
          </a:p>
          <a:p>
            <a:pPr>
              <a:defRPr/>
            </a:pPr>
            <a:r>
              <a:rPr lang="en-US" sz="2000" dirty="0">
                <a:latin typeface="+mj-lt"/>
              </a:rPr>
              <a:t>  on everything that happens.</a:t>
            </a:r>
          </a:p>
          <a:p>
            <a:pPr>
              <a:defRPr/>
            </a:pPr>
            <a:r>
              <a:rPr lang="en-US" sz="800" dirty="0">
                <a:latin typeface="+mj-lt"/>
              </a:rPr>
              <a:t> </a:t>
            </a:r>
          </a:p>
          <a:p>
            <a:pPr>
              <a:defRPr/>
            </a:pPr>
            <a:r>
              <a:rPr lang="en-US" sz="2000" i="1" dirty="0">
                <a:latin typeface="+mj-lt"/>
              </a:rPr>
              <a:t>  14. </a:t>
            </a:r>
            <a:r>
              <a:rPr lang="en-US" sz="2000" i="1" dirty="0" err="1">
                <a:latin typeface="+mj-lt"/>
              </a:rPr>
              <a:t>Hopeth</a:t>
            </a:r>
            <a:r>
              <a:rPr lang="en-US" sz="2000" i="1" dirty="0">
                <a:latin typeface="+mj-lt"/>
              </a:rPr>
              <a:t> All things</a:t>
            </a:r>
            <a:r>
              <a:rPr lang="en-US" sz="2000" dirty="0">
                <a:latin typeface="+mj-lt"/>
              </a:rPr>
              <a:t> - Always holds out hope that things will</a:t>
            </a:r>
          </a:p>
          <a:p>
            <a:pPr>
              <a:defRPr/>
            </a:pPr>
            <a:r>
              <a:rPr lang="en-US" sz="2000" dirty="0">
                <a:latin typeface="+mj-lt"/>
              </a:rPr>
              <a:t>  work out right in the end.  Always expects the best.</a:t>
            </a:r>
          </a:p>
          <a:p>
            <a:pPr>
              <a:defRPr/>
            </a:pPr>
            <a:r>
              <a:rPr lang="en-US" sz="800" dirty="0">
                <a:latin typeface="+mj-lt"/>
              </a:rPr>
              <a:t>  </a:t>
            </a:r>
            <a:r>
              <a:rPr lang="en-US" sz="800" i="1" dirty="0">
                <a:latin typeface="+mj-lt"/>
              </a:rPr>
              <a:t> </a:t>
            </a:r>
            <a:endParaRPr lang="en-US" sz="800" dirty="0">
              <a:latin typeface="+mj-lt"/>
            </a:endParaRPr>
          </a:p>
          <a:p>
            <a:pPr>
              <a:defRPr/>
            </a:pPr>
            <a:r>
              <a:rPr lang="en-US" sz="2000" i="1" dirty="0">
                <a:latin typeface="+mj-lt"/>
              </a:rPr>
              <a:t>  15. </a:t>
            </a:r>
            <a:r>
              <a:rPr lang="en-US" sz="2000" i="1" dirty="0" err="1">
                <a:latin typeface="+mj-lt"/>
              </a:rPr>
              <a:t>Endureth</a:t>
            </a:r>
            <a:r>
              <a:rPr lang="en-US" sz="2000" i="1" dirty="0">
                <a:latin typeface="+mj-lt"/>
              </a:rPr>
              <a:t> All Things</a:t>
            </a:r>
            <a:r>
              <a:rPr lang="en-US" sz="2000" dirty="0">
                <a:latin typeface="+mj-lt"/>
              </a:rPr>
              <a:t> - Continues in spite of persecution and</a:t>
            </a:r>
          </a:p>
          <a:p>
            <a:pPr>
              <a:defRPr/>
            </a:pPr>
            <a:r>
              <a:rPr lang="en-US" sz="2000" dirty="0">
                <a:latin typeface="+mj-lt"/>
              </a:rPr>
              <a:t>  ill treatment.  Does not complain and bears up under wrong</a:t>
            </a:r>
          </a:p>
          <a:p>
            <a:pPr>
              <a:defRPr/>
            </a:pPr>
            <a:r>
              <a:rPr lang="en-US" sz="2000" dirty="0">
                <a:latin typeface="+mj-lt"/>
              </a:rPr>
              <a:t>  treatment at the hands of a fellow-man. </a:t>
            </a:r>
          </a:p>
          <a:p>
            <a:pPr>
              <a:defRPr/>
            </a:pPr>
            <a:r>
              <a:rPr lang="en-US" sz="800" dirty="0">
                <a:latin typeface="+mj-lt"/>
              </a:rPr>
              <a:t> </a:t>
            </a:r>
          </a:p>
          <a:p>
            <a:pPr>
              <a:defRPr/>
            </a:pPr>
            <a:r>
              <a:rPr lang="en-US" sz="2000" i="1" dirty="0">
                <a:latin typeface="+mj-lt"/>
              </a:rPr>
              <a:t>  16. Charity Never </a:t>
            </a:r>
            <a:r>
              <a:rPr lang="en-US" sz="2000" i="1" dirty="0" err="1">
                <a:latin typeface="+mj-lt"/>
              </a:rPr>
              <a:t>Faileth</a:t>
            </a:r>
            <a:r>
              <a:rPr lang="en-US" sz="2000" dirty="0">
                <a:latin typeface="+mj-lt"/>
              </a:rPr>
              <a:t> - When everything else in this world</a:t>
            </a:r>
          </a:p>
          <a:p>
            <a:pPr>
              <a:defRPr/>
            </a:pPr>
            <a:r>
              <a:rPr lang="en-US" sz="2000" dirty="0">
                <a:latin typeface="+mj-lt"/>
              </a:rPr>
              <a:t>  has passed away, when everything held in  such high esteem is</a:t>
            </a:r>
          </a:p>
          <a:p>
            <a:pPr>
              <a:defRPr/>
            </a:pPr>
            <a:r>
              <a:rPr lang="en-US" sz="2000" dirty="0">
                <a:latin typeface="+mj-lt"/>
              </a:rPr>
              <a:t>  gone, it will last throughout eternity.</a:t>
            </a:r>
            <a:endParaRPr lang="en-US" altLang="en-US" sz="2000" dirty="0">
              <a:latin typeface="+mj-lt"/>
            </a:endParaRPr>
          </a:p>
        </p:txBody>
      </p:sp>
      <p:sp>
        <p:nvSpPr>
          <p:cNvPr id="574467" name="Rectangle 2"/>
          <p:cNvSpPr txBox="1">
            <a:spLocks noChangeArrowheads="1"/>
          </p:cNvSpPr>
          <p:nvPr/>
        </p:nvSpPr>
        <p:spPr bwMode="auto">
          <a:xfrm>
            <a:off x="57150" y="65088"/>
            <a:ext cx="7162800" cy="7620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a:solidFill>
                  <a:srgbClr val="FFFF00"/>
                </a:solidFill>
              </a:rPr>
              <a:t>God’s Love – Agape Love</a:t>
            </a:r>
          </a:p>
        </p:txBody>
      </p:sp>
    </p:spTree>
    <p:extLst>
      <p:ext uri="{BB962C8B-B14F-4D97-AF65-F5344CB8AC3E}">
        <p14:creationId xmlns:p14="http://schemas.microsoft.com/office/powerpoint/2010/main" val="901031843"/>
      </p:ext>
    </p:extLst>
  </p:cSld>
  <p:clrMapOvr>
    <a:masterClrMapping/>
  </p:clrMapOvr>
  <p:transition spd="slow">
    <p:checke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414463"/>
            <a:ext cx="7115175" cy="8124825"/>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defRPr/>
            </a:pPr>
            <a:endParaRPr lang="en-US" sz="1000" dirty="0">
              <a:solidFill>
                <a:srgbClr val="FFFF00"/>
              </a:solidFill>
              <a:latin typeface="+mj-lt"/>
            </a:endParaRPr>
          </a:p>
          <a:p>
            <a:pPr algn="just">
              <a:defRPr/>
            </a:pPr>
            <a:r>
              <a:rPr lang="en-US" sz="3200" dirty="0">
                <a:solidFill>
                  <a:srgbClr val="FFFF00"/>
                </a:solidFill>
                <a:latin typeface="+mj-lt"/>
              </a:rPr>
              <a:t>[I am] </a:t>
            </a:r>
            <a:r>
              <a:rPr lang="en-US" sz="3200" dirty="0">
                <a:latin typeface="+mj-lt"/>
              </a:rPr>
              <a:t>very patient and </a:t>
            </a:r>
            <a:r>
              <a:rPr lang="en-US" sz="3200" dirty="0">
                <a:solidFill>
                  <a:srgbClr val="FFFF00"/>
                </a:solidFill>
                <a:latin typeface="+mj-lt"/>
              </a:rPr>
              <a:t>[I am] </a:t>
            </a:r>
            <a:r>
              <a:rPr lang="en-US" sz="3200" dirty="0">
                <a:latin typeface="+mj-lt"/>
              </a:rPr>
              <a:t>kind.      </a:t>
            </a:r>
            <a:r>
              <a:rPr lang="en-US" sz="3200" dirty="0">
                <a:solidFill>
                  <a:srgbClr val="FFFF00"/>
                </a:solidFill>
                <a:latin typeface="+mj-lt"/>
              </a:rPr>
              <a:t>[I am] </a:t>
            </a:r>
            <a:r>
              <a:rPr lang="en-US" sz="3200" dirty="0">
                <a:latin typeface="+mj-lt"/>
              </a:rPr>
              <a:t>never jealous or envious. </a:t>
            </a:r>
            <a:r>
              <a:rPr lang="en-US" sz="3200" dirty="0">
                <a:solidFill>
                  <a:srgbClr val="FFFF00"/>
                </a:solidFill>
                <a:latin typeface="+mj-lt"/>
              </a:rPr>
              <a:t>[I am] </a:t>
            </a:r>
            <a:r>
              <a:rPr lang="en-US" sz="3200" dirty="0">
                <a:latin typeface="+mj-lt"/>
              </a:rPr>
              <a:t>never boastful or proud. </a:t>
            </a:r>
            <a:r>
              <a:rPr lang="en-US" sz="3200" dirty="0">
                <a:solidFill>
                  <a:srgbClr val="FFFF00"/>
                </a:solidFill>
                <a:latin typeface="+mj-lt"/>
              </a:rPr>
              <a:t>[I am] </a:t>
            </a:r>
            <a:r>
              <a:rPr lang="en-US" sz="3200" dirty="0">
                <a:latin typeface="+mj-lt"/>
              </a:rPr>
              <a:t>never haughty or selfish or rude. </a:t>
            </a:r>
            <a:r>
              <a:rPr lang="en-US" sz="3200" dirty="0">
                <a:solidFill>
                  <a:srgbClr val="FFFF00"/>
                </a:solidFill>
                <a:latin typeface="+mj-lt"/>
              </a:rPr>
              <a:t>[I do] </a:t>
            </a:r>
            <a:r>
              <a:rPr lang="en-US" sz="3200" dirty="0">
                <a:latin typeface="+mj-lt"/>
              </a:rPr>
              <a:t>not demand </a:t>
            </a:r>
            <a:r>
              <a:rPr lang="en-US" sz="3200" dirty="0">
                <a:solidFill>
                  <a:srgbClr val="FFFF00"/>
                </a:solidFill>
                <a:latin typeface="+mj-lt"/>
              </a:rPr>
              <a:t>[my] </a:t>
            </a:r>
            <a:r>
              <a:rPr lang="en-US" sz="3200" dirty="0">
                <a:latin typeface="+mj-lt"/>
              </a:rPr>
              <a:t>own way. </a:t>
            </a:r>
            <a:r>
              <a:rPr lang="en-US" sz="3200" dirty="0">
                <a:solidFill>
                  <a:srgbClr val="FFFF00"/>
                </a:solidFill>
                <a:latin typeface="+mj-lt"/>
              </a:rPr>
              <a:t>[I am] </a:t>
            </a:r>
            <a:r>
              <a:rPr lang="en-US" sz="3200" dirty="0">
                <a:latin typeface="+mj-lt"/>
              </a:rPr>
              <a:t>not irritable or touchy. </a:t>
            </a:r>
            <a:r>
              <a:rPr lang="en-US" sz="3200" dirty="0">
                <a:solidFill>
                  <a:srgbClr val="FFFF00"/>
                </a:solidFill>
                <a:latin typeface="+mj-lt"/>
              </a:rPr>
              <a:t>[I do]</a:t>
            </a:r>
            <a:r>
              <a:rPr lang="en-US" sz="3200" dirty="0">
                <a:latin typeface="+mj-lt"/>
              </a:rPr>
              <a:t> not hold grudges and will hardly even notice when others do me wrong.  </a:t>
            </a:r>
            <a:r>
              <a:rPr lang="en-US" sz="3200" dirty="0">
                <a:solidFill>
                  <a:srgbClr val="FFFF00"/>
                </a:solidFill>
                <a:latin typeface="+mj-lt"/>
              </a:rPr>
              <a:t>[I am] </a:t>
            </a:r>
            <a:r>
              <a:rPr lang="en-US" sz="3200" dirty="0">
                <a:latin typeface="+mj-lt"/>
              </a:rPr>
              <a:t>never glad about injustice, but rejoice whenever truth wins out.  If </a:t>
            </a:r>
            <a:r>
              <a:rPr lang="en-US" sz="3200" dirty="0">
                <a:solidFill>
                  <a:srgbClr val="FFFF00"/>
                </a:solidFill>
                <a:latin typeface="+mj-lt"/>
              </a:rPr>
              <a:t>[I] </a:t>
            </a:r>
            <a:r>
              <a:rPr lang="en-US" sz="3200" dirty="0">
                <a:latin typeface="+mj-lt"/>
              </a:rPr>
              <a:t>love someone, </a:t>
            </a:r>
            <a:r>
              <a:rPr lang="en-US" sz="3200" dirty="0">
                <a:solidFill>
                  <a:srgbClr val="FFFF00"/>
                </a:solidFill>
                <a:latin typeface="+mj-lt"/>
              </a:rPr>
              <a:t>[I]</a:t>
            </a:r>
            <a:r>
              <a:rPr lang="en-US" sz="3200" dirty="0">
                <a:latin typeface="+mj-lt"/>
              </a:rPr>
              <a:t> will be loyal to them no matter what the cost. </a:t>
            </a:r>
            <a:r>
              <a:rPr lang="en-US" sz="3200" dirty="0">
                <a:solidFill>
                  <a:srgbClr val="FFFF00"/>
                </a:solidFill>
                <a:latin typeface="+mj-lt"/>
              </a:rPr>
              <a:t>[I]</a:t>
            </a:r>
            <a:r>
              <a:rPr lang="en-US" sz="3200" dirty="0">
                <a:latin typeface="+mj-lt"/>
              </a:rPr>
              <a:t> will always believe in them, always expect the best of them, and always stand my ground in defending them. </a:t>
            </a:r>
          </a:p>
          <a:p>
            <a:pPr algn="just">
              <a:defRPr/>
            </a:pPr>
            <a:endParaRPr lang="en-US" sz="3200" dirty="0">
              <a:latin typeface="+mj-lt"/>
            </a:endParaRPr>
          </a:p>
        </p:txBody>
      </p:sp>
      <p:sp>
        <p:nvSpPr>
          <p:cNvPr id="576515" name="Rectangle 2"/>
          <p:cNvSpPr txBox="1">
            <a:spLocks noChangeArrowheads="1"/>
          </p:cNvSpPr>
          <p:nvPr/>
        </p:nvSpPr>
        <p:spPr bwMode="auto">
          <a:xfrm>
            <a:off x="57150" y="90488"/>
            <a:ext cx="7162800" cy="12192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r>
              <a:rPr lang="en-US" altLang="en-US">
                <a:solidFill>
                  <a:srgbClr val="FFFF00"/>
                </a:solidFill>
              </a:rPr>
              <a:t>My Actions and Reactions</a:t>
            </a:r>
          </a:p>
          <a:p>
            <a:pPr algn="ctr">
              <a:buFontTx/>
              <a:buNone/>
            </a:pPr>
            <a:r>
              <a:rPr lang="en-US" altLang="en-US">
                <a:solidFill>
                  <a:srgbClr val="FFFF00"/>
                </a:solidFill>
              </a:rPr>
              <a:t>With God’s Love – Agape Love</a:t>
            </a:r>
          </a:p>
        </p:txBody>
      </p:sp>
    </p:spTree>
    <p:extLst>
      <p:ext uri="{BB962C8B-B14F-4D97-AF65-F5344CB8AC3E}">
        <p14:creationId xmlns:p14="http://schemas.microsoft.com/office/powerpoint/2010/main" val="2195538973"/>
      </p:ext>
    </p:extLst>
  </p:cSld>
  <p:clrMapOvr>
    <a:masterClrMapping/>
  </p:clrMapOvr>
  <p:transition spd="slow">
    <p:checke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242218"/>
            <a:ext cx="7115175" cy="7925246"/>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lgn="ctr">
              <a:defRPr/>
            </a:pPr>
            <a:r>
              <a:rPr lang="en-US" sz="800" dirty="0"/>
              <a:t> </a:t>
            </a:r>
            <a:r>
              <a:rPr lang="en-US" sz="2500" dirty="0">
                <a:latin typeface="+mj-lt"/>
              </a:rPr>
              <a:t>1 Cor. 13:1-3</a:t>
            </a:r>
          </a:p>
          <a:p>
            <a:pPr algn="just">
              <a:defRPr/>
            </a:pPr>
            <a:r>
              <a:rPr lang="en-US" sz="2500" dirty="0">
                <a:latin typeface="+mj-lt"/>
              </a:rPr>
              <a:t>1 Though I speak with the tongues of men and of angels, and have not charity</a:t>
            </a:r>
            <a:r>
              <a:rPr lang="en-US" altLang="en-US" sz="2500" b="0" i="1" dirty="0">
                <a:solidFill>
                  <a:srgbClr val="FFFF00"/>
                </a:solidFill>
                <a:latin typeface="Arial Black" panose="020B0A04020102020204" pitchFamily="34" charset="0"/>
              </a:rPr>
              <a:t> (agape love)</a:t>
            </a:r>
            <a:r>
              <a:rPr lang="en-US" sz="2500" dirty="0">
                <a:latin typeface="+mj-lt"/>
              </a:rPr>
              <a:t>, I am become as sounding brass, or a tinkling cymbal.</a:t>
            </a:r>
          </a:p>
          <a:p>
            <a:pPr algn="just">
              <a:defRPr/>
            </a:pPr>
            <a:endParaRPr lang="en-US" sz="400" dirty="0">
              <a:latin typeface="+mj-lt"/>
            </a:endParaRPr>
          </a:p>
          <a:p>
            <a:pPr algn="just">
              <a:defRPr/>
            </a:pPr>
            <a:r>
              <a:rPr lang="en-US" sz="2500" dirty="0">
                <a:latin typeface="+mj-lt"/>
              </a:rPr>
              <a:t>2 And though I have the gift of prophecy, and understand all mysteries, and all knowledge; and though I have all faith, so that I could remove mountains, and have not charity</a:t>
            </a:r>
            <a:r>
              <a:rPr lang="en-US" altLang="en-US" sz="2500" b="0" i="1" dirty="0">
                <a:solidFill>
                  <a:srgbClr val="FFFF00"/>
                </a:solidFill>
                <a:latin typeface="Arial Black" panose="020B0A04020102020204" pitchFamily="34" charset="0"/>
              </a:rPr>
              <a:t> (agape love)</a:t>
            </a:r>
            <a:r>
              <a:rPr lang="en-US" sz="2500" dirty="0">
                <a:latin typeface="+mj-lt"/>
              </a:rPr>
              <a:t>,  I am nothing.</a:t>
            </a:r>
          </a:p>
          <a:p>
            <a:pPr algn="just">
              <a:defRPr/>
            </a:pPr>
            <a:endParaRPr lang="en-US" sz="400" dirty="0">
              <a:latin typeface="+mj-lt"/>
            </a:endParaRPr>
          </a:p>
          <a:p>
            <a:pPr algn="just">
              <a:defRPr/>
            </a:pPr>
            <a:r>
              <a:rPr lang="en-US" sz="2500" dirty="0">
                <a:latin typeface="+mj-lt"/>
              </a:rPr>
              <a:t>3 And though I bestow all my goods to feed the poor, and though I give my body to be burned, and have not charity</a:t>
            </a:r>
            <a:r>
              <a:rPr lang="en-US" altLang="en-US" sz="2500" b="0" i="1" dirty="0">
                <a:solidFill>
                  <a:srgbClr val="FFFF00"/>
                </a:solidFill>
                <a:latin typeface="Arial Black" panose="020B0A04020102020204" pitchFamily="34" charset="0"/>
              </a:rPr>
              <a:t> (agape love)</a:t>
            </a:r>
            <a:r>
              <a:rPr lang="en-US" sz="2500" dirty="0">
                <a:latin typeface="+mj-lt"/>
              </a:rPr>
              <a:t>, it </a:t>
            </a:r>
            <a:r>
              <a:rPr lang="en-US" sz="2500" dirty="0" err="1">
                <a:latin typeface="+mj-lt"/>
              </a:rPr>
              <a:t>profiteth</a:t>
            </a:r>
            <a:r>
              <a:rPr lang="en-US" sz="2500" dirty="0">
                <a:latin typeface="+mj-lt"/>
              </a:rPr>
              <a:t> me nothing.</a:t>
            </a:r>
          </a:p>
          <a:p>
            <a:pPr algn="just">
              <a:defRPr/>
            </a:pPr>
            <a:endParaRPr lang="en-US" sz="1800" dirty="0">
              <a:latin typeface="+mj-lt"/>
            </a:endParaRPr>
          </a:p>
          <a:p>
            <a:pPr algn="ctr">
              <a:defRPr/>
            </a:pPr>
            <a:r>
              <a:rPr lang="en-US" sz="2500" dirty="0">
                <a:latin typeface="+mj-lt"/>
              </a:rPr>
              <a:t>1 Cor. 13:13</a:t>
            </a:r>
          </a:p>
          <a:p>
            <a:pPr algn="just">
              <a:defRPr/>
            </a:pPr>
            <a:r>
              <a:rPr lang="en-US" sz="2500" dirty="0">
                <a:latin typeface="+mj-lt"/>
              </a:rPr>
              <a:t>And now </a:t>
            </a:r>
            <a:r>
              <a:rPr lang="en-US" sz="2500" dirty="0" err="1">
                <a:latin typeface="+mj-lt"/>
              </a:rPr>
              <a:t>abideth</a:t>
            </a:r>
            <a:r>
              <a:rPr lang="en-US" sz="2500" dirty="0">
                <a:latin typeface="+mj-lt"/>
              </a:rPr>
              <a:t> faith, hope, charity </a:t>
            </a:r>
            <a:r>
              <a:rPr lang="en-US" altLang="en-US" sz="2500" b="0" i="1" dirty="0">
                <a:solidFill>
                  <a:srgbClr val="FFFF00"/>
                </a:solidFill>
                <a:latin typeface="Arial Black" panose="020B0A04020102020204" pitchFamily="34" charset="0"/>
              </a:rPr>
              <a:t>(agape love)</a:t>
            </a:r>
            <a:r>
              <a:rPr lang="en-US" sz="2500" dirty="0">
                <a:latin typeface="+mj-lt"/>
              </a:rPr>
              <a:t> these three; but the greatest of these is charity</a:t>
            </a:r>
            <a:r>
              <a:rPr lang="en-US" altLang="en-US" sz="2500" b="0" i="1" dirty="0">
                <a:solidFill>
                  <a:srgbClr val="FFFF00"/>
                </a:solidFill>
                <a:latin typeface="Arial Black" panose="020B0A04020102020204" pitchFamily="34" charset="0"/>
              </a:rPr>
              <a:t> (agape love)</a:t>
            </a:r>
            <a:r>
              <a:rPr lang="en-US" sz="2500" dirty="0">
                <a:latin typeface="+mj-lt"/>
              </a:rPr>
              <a:t> .</a:t>
            </a:r>
          </a:p>
          <a:p>
            <a:pPr algn="just">
              <a:defRPr/>
            </a:pPr>
            <a:endParaRPr lang="en-US" altLang="en-US" sz="2500" dirty="0">
              <a:latin typeface="+mj-lt"/>
            </a:endParaRPr>
          </a:p>
          <a:p>
            <a:pPr algn="just">
              <a:defRPr/>
            </a:pPr>
            <a:endParaRPr lang="en-US" altLang="en-US" sz="2500" dirty="0">
              <a:latin typeface="+mj-lt"/>
            </a:endParaRPr>
          </a:p>
        </p:txBody>
      </p:sp>
      <p:sp>
        <p:nvSpPr>
          <p:cNvPr id="570371"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a:solidFill>
                <a:schemeClr val="bg1"/>
              </a:solidFill>
            </a:endParaRPr>
          </a:p>
          <a:p>
            <a:pPr algn="ctr">
              <a:buFontTx/>
              <a:buNone/>
            </a:pPr>
            <a:r>
              <a:rPr lang="en-US" altLang="en-US">
                <a:solidFill>
                  <a:srgbClr val="FFFF00"/>
                </a:solidFill>
              </a:rPr>
              <a:t>God’s Love – Agape Love</a:t>
            </a:r>
          </a:p>
        </p:txBody>
      </p:sp>
    </p:spTree>
    <p:extLst>
      <p:ext uri="{BB962C8B-B14F-4D97-AF65-F5344CB8AC3E}">
        <p14:creationId xmlns:p14="http://schemas.microsoft.com/office/powerpoint/2010/main" val="2504731380"/>
      </p:ext>
    </p:extLst>
  </p:cSld>
  <p:clrMapOvr>
    <a:masterClrMapping/>
  </p:clrMapOvr>
  <p:transition spd="slow">
    <p:checke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161925" y="117475"/>
            <a:ext cx="7153275" cy="8915400"/>
          </a:xfrm>
          <a:solidFill>
            <a:srgbClr val="0000CC"/>
          </a:solidFill>
          <a:ln w="76200">
            <a:solidFill>
              <a:srgbClr val="FF0000"/>
            </a:solidFill>
            <a:miter lim="800000"/>
            <a:headEnd/>
            <a:tailEnd/>
          </a:ln>
        </p:spPr>
        <p:txBody>
          <a:bodyPr/>
          <a:lstStyle/>
          <a:p>
            <a:pPr marL="0" indent="0">
              <a:lnSpc>
                <a:spcPct val="80000"/>
              </a:lnSpc>
              <a:buFontTx/>
              <a:buNone/>
            </a:pPr>
            <a:endParaRPr lang="en-US" altLang="en-US" sz="1000" dirty="0"/>
          </a:p>
          <a:p>
            <a:pPr marL="0" indent="0" algn="ctr">
              <a:lnSpc>
                <a:spcPct val="80000"/>
              </a:lnSpc>
              <a:buFontTx/>
              <a:buNone/>
            </a:pPr>
            <a:endParaRPr lang="en-US" altLang="en-US" sz="1000" dirty="0">
              <a:latin typeface="Elephant" panose="02020904090505020303" pitchFamily="18" charset="0"/>
            </a:endParaRPr>
          </a:p>
          <a:p>
            <a:pPr marL="0" indent="0" algn="ctr">
              <a:lnSpc>
                <a:spcPct val="80000"/>
              </a:lnSpc>
              <a:buFontTx/>
              <a:buNone/>
            </a:pPr>
            <a:r>
              <a:rPr lang="en-US" altLang="en-US" dirty="0">
                <a:solidFill>
                  <a:schemeClr val="bg1"/>
                </a:solidFill>
                <a:latin typeface="Elephant" panose="02020904090505020303" pitchFamily="18" charset="0"/>
              </a:rPr>
              <a:t> </a:t>
            </a:r>
          </a:p>
          <a:p>
            <a:pPr marL="0" indent="0" algn="ctr">
              <a:lnSpc>
                <a:spcPct val="80000"/>
              </a:lnSpc>
              <a:buFontTx/>
              <a:buNone/>
            </a:pPr>
            <a:endParaRPr lang="en-US" altLang="en-US" sz="1000" dirty="0">
              <a:solidFill>
                <a:schemeClr val="bg1"/>
              </a:solidFill>
            </a:endParaRPr>
          </a:p>
          <a:p>
            <a:pPr marL="0" indent="0">
              <a:lnSpc>
                <a:spcPct val="80000"/>
              </a:lnSpc>
              <a:buFontTx/>
              <a:buNone/>
            </a:pPr>
            <a:endParaRPr lang="en-US" altLang="en-US" sz="1600" dirty="0">
              <a:solidFill>
                <a:schemeClr val="bg1"/>
              </a:solidFill>
              <a:latin typeface="Arial Black" panose="020B0A04020102020204" pitchFamily="34" charset="0"/>
            </a:endParaRPr>
          </a:p>
          <a:p>
            <a:pPr marL="0" indent="0">
              <a:lnSpc>
                <a:spcPct val="80000"/>
              </a:lnSpc>
              <a:buFontTx/>
              <a:buNone/>
            </a:pPr>
            <a:endParaRPr lang="en-US" altLang="en-US" sz="1600" dirty="0">
              <a:solidFill>
                <a:schemeClr val="bg1"/>
              </a:solidFill>
              <a:latin typeface="Arial Black" panose="020B0A04020102020204" pitchFamily="34" charset="0"/>
            </a:endParaRPr>
          </a:p>
          <a:p>
            <a:pPr marL="0" indent="0" algn="just">
              <a:lnSpc>
                <a:spcPct val="80000"/>
              </a:lnSpc>
              <a:buFontTx/>
              <a:buNone/>
            </a:pPr>
            <a:r>
              <a:rPr lang="en-US" altLang="en-US" sz="2000" dirty="0">
                <a:solidFill>
                  <a:schemeClr val="bg1"/>
                </a:solidFill>
                <a:latin typeface="Arial Black" panose="020B0A04020102020204" pitchFamily="34" charset="0"/>
              </a:rPr>
              <a:t>John, the beloved, declares  that the love of God is perfected in us only  as  we  love  our  brother.   He  further  states  that  the  real  proof  of  our  love  for   God  (an  invisible  being)  is to  love  the visible (His child -- our brother).</a:t>
            </a:r>
          </a:p>
          <a:p>
            <a:pPr marL="0" indent="0">
              <a:lnSpc>
                <a:spcPct val="80000"/>
              </a:lnSpc>
              <a:buFontTx/>
              <a:buNone/>
            </a:pPr>
            <a:endParaRPr lang="en-US" altLang="en-US" sz="1800" dirty="0">
              <a:solidFill>
                <a:schemeClr val="bg1"/>
              </a:solidFill>
              <a:latin typeface="Arial Black" panose="020B0A04020102020204" pitchFamily="34" charset="0"/>
            </a:endParaRPr>
          </a:p>
          <a:p>
            <a:pPr marL="0" indent="0" algn="ctr">
              <a:lnSpc>
                <a:spcPct val="80000"/>
              </a:lnSpc>
              <a:buFontTx/>
              <a:buNone/>
            </a:pPr>
            <a:r>
              <a:rPr lang="en-US" altLang="en-US" sz="2400" b="1" dirty="0">
                <a:solidFill>
                  <a:schemeClr val="bg1"/>
                </a:solidFill>
              </a:rPr>
              <a:t>1 John 4:12</a:t>
            </a:r>
          </a:p>
          <a:p>
            <a:pPr marL="0" indent="0" algn="just">
              <a:lnSpc>
                <a:spcPct val="80000"/>
              </a:lnSpc>
              <a:buFontTx/>
              <a:buNone/>
            </a:pPr>
            <a:r>
              <a:rPr lang="en-US" altLang="en-US" sz="2400" b="1" dirty="0">
                <a:solidFill>
                  <a:schemeClr val="bg1"/>
                </a:solidFill>
              </a:rPr>
              <a:t>12 No man hath seen God at any time. If we love one another, God </a:t>
            </a:r>
            <a:r>
              <a:rPr lang="en-US" altLang="en-US" sz="2400" b="1" dirty="0" err="1">
                <a:solidFill>
                  <a:schemeClr val="bg1"/>
                </a:solidFill>
              </a:rPr>
              <a:t>dwelleth</a:t>
            </a:r>
            <a:r>
              <a:rPr lang="en-US" altLang="en-US" sz="2400" b="1" dirty="0">
                <a:solidFill>
                  <a:schemeClr val="bg1"/>
                </a:solidFill>
              </a:rPr>
              <a:t> in us, and His love is perfected in us.</a:t>
            </a:r>
          </a:p>
          <a:p>
            <a:pPr marL="0" indent="0" algn="just">
              <a:lnSpc>
                <a:spcPct val="80000"/>
              </a:lnSpc>
              <a:buFontTx/>
              <a:buNone/>
            </a:pPr>
            <a:endParaRPr lang="en-US" altLang="en-US" sz="2400" b="1" dirty="0">
              <a:solidFill>
                <a:schemeClr val="bg1"/>
              </a:solidFill>
            </a:endParaRPr>
          </a:p>
          <a:p>
            <a:pPr marL="0" indent="0" algn="just">
              <a:lnSpc>
                <a:spcPct val="80000"/>
              </a:lnSpc>
              <a:buFontTx/>
              <a:buNone/>
            </a:pPr>
            <a:r>
              <a:rPr lang="en-US" altLang="en-US" sz="2400" b="1" dirty="0">
                <a:solidFill>
                  <a:schemeClr val="bg1"/>
                </a:solidFill>
              </a:rPr>
              <a:t>12 No man has at any time seen God. But if we love one another, God abides (lives and remains) in us and His love (that love which is essentially His) is brought to completion (to its full maturity, runs its full course, is perfected) in us!   AMP</a:t>
            </a:r>
          </a:p>
          <a:p>
            <a:pPr marL="0" indent="0" algn="just">
              <a:lnSpc>
                <a:spcPct val="80000"/>
              </a:lnSpc>
              <a:buFontTx/>
              <a:buNone/>
            </a:pPr>
            <a:endParaRPr lang="en-US" altLang="en-US" sz="2400" b="1" dirty="0">
              <a:solidFill>
                <a:schemeClr val="bg1"/>
              </a:solidFill>
            </a:endParaRPr>
          </a:p>
          <a:p>
            <a:pPr marL="0" indent="0" algn="just">
              <a:lnSpc>
                <a:spcPct val="80000"/>
              </a:lnSpc>
              <a:buFontTx/>
              <a:buNone/>
            </a:pPr>
            <a:r>
              <a:rPr lang="en-US" altLang="en-US" sz="2400" b="1" dirty="0">
                <a:solidFill>
                  <a:schemeClr val="bg1"/>
                </a:solidFill>
              </a:rPr>
              <a:t>12 No one has seen God, ever. But if we love one another, God dwells deeply within us, and his love becomes complete in us -- perfect love!  MSG</a:t>
            </a:r>
          </a:p>
          <a:p>
            <a:pPr marL="0" indent="0" algn="just">
              <a:lnSpc>
                <a:spcPct val="80000"/>
              </a:lnSpc>
              <a:buFontTx/>
              <a:buNone/>
            </a:pPr>
            <a:endParaRPr lang="en-US" altLang="en-US" sz="1400" b="1" dirty="0">
              <a:solidFill>
                <a:schemeClr val="bg1"/>
              </a:solidFill>
            </a:endParaRPr>
          </a:p>
          <a:p>
            <a:pPr marL="0" indent="0" algn="ctr">
              <a:lnSpc>
                <a:spcPct val="80000"/>
              </a:lnSpc>
              <a:buFontTx/>
              <a:buNone/>
            </a:pPr>
            <a:endParaRPr lang="en-US" altLang="en-US" sz="2000" b="1" dirty="0">
              <a:solidFill>
                <a:schemeClr val="bg1"/>
              </a:solidFill>
            </a:endParaRPr>
          </a:p>
          <a:p>
            <a:pPr marL="0" indent="0" algn="just">
              <a:lnSpc>
                <a:spcPct val="80000"/>
              </a:lnSpc>
              <a:buFontTx/>
              <a:buNone/>
            </a:pPr>
            <a:r>
              <a:rPr lang="en-US" altLang="en-US" sz="2000" b="1" dirty="0">
                <a:solidFill>
                  <a:schemeClr val="bg1"/>
                </a:solidFill>
              </a:rPr>
              <a:t> </a:t>
            </a:r>
          </a:p>
          <a:p>
            <a:pPr marL="0" indent="0">
              <a:lnSpc>
                <a:spcPct val="80000"/>
              </a:lnSpc>
              <a:buFontTx/>
              <a:buNone/>
            </a:pPr>
            <a:endParaRPr lang="en-US" altLang="en-US" sz="2000" dirty="0">
              <a:solidFill>
                <a:schemeClr val="bg1"/>
              </a:solidFill>
            </a:endParaRPr>
          </a:p>
        </p:txBody>
      </p:sp>
      <p:sp>
        <p:nvSpPr>
          <p:cNvPr id="443395" name="Text Box 3"/>
          <p:cNvSpPr txBox="1">
            <a:spLocks noChangeArrowheads="1"/>
          </p:cNvSpPr>
          <p:nvPr/>
        </p:nvSpPr>
        <p:spPr bwMode="auto">
          <a:xfrm>
            <a:off x="279400" y="339725"/>
            <a:ext cx="6934200" cy="1003300"/>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800" b="0" dirty="0">
                <a:solidFill>
                  <a:srgbClr val="FF0000"/>
                </a:solidFill>
                <a:latin typeface="Elephant" panose="02020904090505020303" pitchFamily="18" charset="0"/>
              </a:rPr>
              <a:t>God’s Love is Perfected in Us as </a:t>
            </a:r>
          </a:p>
          <a:p>
            <a:pPr algn="ctr"/>
            <a:r>
              <a:rPr lang="en-US" altLang="en-US" sz="2800" b="0" dirty="0">
                <a:solidFill>
                  <a:srgbClr val="FF0000"/>
                </a:solidFill>
                <a:latin typeface="Elephant" panose="02020904090505020303" pitchFamily="18" charset="0"/>
              </a:rPr>
              <a:t>We Love Our Brother</a:t>
            </a:r>
          </a:p>
        </p:txBody>
      </p:sp>
    </p:spTree>
  </p:cSld>
  <p:clrMapOvr>
    <a:masterClrMapping/>
  </p:clrMapOvr>
  <p:transition spd="slow">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457200" y="762000"/>
            <a:ext cx="2667000" cy="2514600"/>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latin typeface="Times New Roman" panose="02020603050405020304" pitchFamily="18" charset="0"/>
            </a:endParaRPr>
          </a:p>
        </p:txBody>
      </p:sp>
      <p:sp>
        <p:nvSpPr>
          <p:cNvPr id="58371" name="Text Box 3"/>
          <p:cNvSpPr txBox="1">
            <a:spLocks noChangeArrowheads="1"/>
          </p:cNvSpPr>
          <p:nvPr/>
        </p:nvSpPr>
        <p:spPr bwMode="auto">
          <a:xfrm>
            <a:off x="1758950" y="132556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latin typeface="Times New Roman" panose="02020603050405020304" pitchFamily="18" charset="0"/>
              </a:rPr>
              <a:t>   </a:t>
            </a:r>
          </a:p>
        </p:txBody>
      </p:sp>
      <p:sp>
        <p:nvSpPr>
          <p:cNvPr id="879620" name="Line 4"/>
          <p:cNvSpPr>
            <a:spLocks noChangeShapeType="1"/>
          </p:cNvSpPr>
          <p:nvPr/>
        </p:nvSpPr>
        <p:spPr bwMode="auto">
          <a:xfrm>
            <a:off x="1600200" y="762000"/>
            <a:ext cx="304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79621" name="Line 5"/>
          <p:cNvSpPr>
            <a:spLocks noChangeShapeType="1"/>
          </p:cNvSpPr>
          <p:nvPr/>
        </p:nvSpPr>
        <p:spPr bwMode="auto">
          <a:xfrm>
            <a:off x="1905000" y="5334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8374" name="Oval 6"/>
          <p:cNvSpPr>
            <a:spLocks noChangeArrowheads="1"/>
          </p:cNvSpPr>
          <p:nvPr/>
        </p:nvSpPr>
        <p:spPr bwMode="auto">
          <a:xfrm>
            <a:off x="4114800" y="838200"/>
            <a:ext cx="2667000" cy="2514600"/>
          </a:xfrm>
          <a:prstGeom prst="ellipse">
            <a:avLst/>
          </a:prstGeom>
          <a:solidFill>
            <a:schemeClr val="bg1"/>
          </a:solidFill>
          <a:ln w="76200">
            <a:solidFill>
              <a:srgbClr val="FF0000"/>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latin typeface="Times New Roman" panose="02020603050405020304" pitchFamily="18" charset="0"/>
            </a:endParaRPr>
          </a:p>
        </p:txBody>
      </p:sp>
      <p:sp>
        <p:nvSpPr>
          <p:cNvPr id="58375" name="Text Box 7"/>
          <p:cNvSpPr txBox="1">
            <a:spLocks noChangeArrowheads="1"/>
          </p:cNvSpPr>
          <p:nvPr/>
        </p:nvSpPr>
        <p:spPr bwMode="auto">
          <a:xfrm>
            <a:off x="5416550" y="147796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latin typeface="Times New Roman" panose="02020603050405020304" pitchFamily="18" charset="0"/>
              </a:rPr>
              <a:t>   </a:t>
            </a:r>
          </a:p>
        </p:txBody>
      </p:sp>
      <p:sp>
        <p:nvSpPr>
          <p:cNvPr id="879624" name="Line 8"/>
          <p:cNvSpPr>
            <a:spLocks noChangeShapeType="1"/>
          </p:cNvSpPr>
          <p:nvPr/>
        </p:nvSpPr>
        <p:spPr bwMode="auto">
          <a:xfrm>
            <a:off x="5257800" y="838200"/>
            <a:ext cx="304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79625" name="Line 9"/>
          <p:cNvSpPr>
            <a:spLocks noChangeShapeType="1"/>
          </p:cNvSpPr>
          <p:nvPr/>
        </p:nvSpPr>
        <p:spPr bwMode="auto">
          <a:xfrm>
            <a:off x="5562600" y="5334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8378" name="Oval 10"/>
          <p:cNvSpPr>
            <a:spLocks noChangeArrowheads="1"/>
          </p:cNvSpPr>
          <p:nvPr/>
        </p:nvSpPr>
        <p:spPr bwMode="auto">
          <a:xfrm>
            <a:off x="457200" y="5486400"/>
            <a:ext cx="2667000" cy="2514600"/>
          </a:xfrm>
          <a:prstGeom prst="ellipse">
            <a:avLst/>
          </a:prstGeom>
          <a:solidFill>
            <a:schemeClr val="bg1"/>
          </a:solidFill>
          <a:ln w="76200">
            <a:solidFill>
              <a:srgbClr val="FF5050"/>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latin typeface="Times New Roman" panose="02020603050405020304" pitchFamily="18" charset="0"/>
            </a:endParaRPr>
          </a:p>
        </p:txBody>
      </p:sp>
      <p:sp>
        <p:nvSpPr>
          <p:cNvPr id="58379" name="Text Box 11"/>
          <p:cNvSpPr txBox="1">
            <a:spLocks noChangeArrowheads="1"/>
          </p:cNvSpPr>
          <p:nvPr/>
        </p:nvSpPr>
        <p:spPr bwMode="auto">
          <a:xfrm>
            <a:off x="1911350" y="505936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latin typeface="Times New Roman" panose="02020603050405020304" pitchFamily="18" charset="0"/>
              </a:rPr>
              <a:t>   </a:t>
            </a:r>
          </a:p>
        </p:txBody>
      </p:sp>
      <p:sp>
        <p:nvSpPr>
          <p:cNvPr id="879628" name="Line 12"/>
          <p:cNvSpPr>
            <a:spLocks noChangeShapeType="1"/>
          </p:cNvSpPr>
          <p:nvPr/>
        </p:nvSpPr>
        <p:spPr bwMode="auto">
          <a:xfrm>
            <a:off x="1752600" y="5486400"/>
            <a:ext cx="304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79629" name="Line 13"/>
          <p:cNvSpPr>
            <a:spLocks noChangeShapeType="1"/>
          </p:cNvSpPr>
          <p:nvPr/>
        </p:nvSpPr>
        <p:spPr bwMode="auto">
          <a:xfrm>
            <a:off x="2057400" y="52578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8382" name="Oval 14"/>
          <p:cNvSpPr>
            <a:spLocks noChangeArrowheads="1"/>
          </p:cNvSpPr>
          <p:nvPr/>
        </p:nvSpPr>
        <p:spPr bwMode="auto">
          <a:xfrm>
            <a:off x="4191000" y="5486400"/>
            <a:ext cx="2667000" cy="2514600"/>
          </a:xfrm>
          <a:prstGeom prst="ellipse">
            <a:avLst/>
          </a:prstGeom>
          <a:solidFill>
            <a:schemeClr val="bg1"/>
          </a:solidFill>
          <a:ln w="76200">
            <a:solidFill>
              <a:srgbClr val="800080"/>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solidFill>
                <a:srgbClr val="660066"/>
              </a:solidFill>
              <a:latin typeface="Times New Roman" panose="02020603050405020304" pitchFamily="18" charset="0"/>
            </a:endParaRPr>
          </a:p>
        </p:txBody>
      </p:sp>
      <p:sp>
        <p:nvSpPr>
          <p:cNvPr id="58383" name="Text Box 15"/>
          <p:cNvSpPr txBox="1">
            <a:spLocks noChangeArrowheads="1"/>
          </p:cNvSpPr>
          <p:nvPr/>
        </p:nvSpPr>
        <p:spPr bwMode="auto">
          <a:xfrm>
            <a:off x="5340350" y="4983163"/>
            <a:ext cx="298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latin typeface="Times New Roman" panose="02020603050405020304" pitchFamily="18" charset="0"/>
              </a:rPr>
              <a:t>   </a:t>
            </a:r>
          </a:p>
        </p:txBody>
      </p:sp>
      <p:sp>
        <p:nvSpPr>
          <p:cNvPr id="879632" name="Line 16"/>
          <p:cNvSpPr>
            <a:spLocks noChangeShapeType="1"/>
          </p:cNvSpPr>
          <p:nvPr/>
        </p:nvSpPr>
        <p:spPr bwMode="auto">
          <a:xfrm>
            <a:off x="5410200" y="5486400"/>
            <a:ext cx="304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79633" name="Line 17"/>
          <p:cNvSpPr>
            <a:spLocks noChangeShapeType="1"/>
          </p:cNvSpPr>
          <p:nvPr/>
        </p:nvSpPr>
        <p:spPr bwMode="auto">
          <a:xfrm>
            <a:off x="5715000" y="52578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8386" name="Text Box 18"/>
          <p:cNvSpPr txBox="1">
            <a:spLocks noChangeArrowheads="1"/>
          </p:cNvSpPr>
          <p:nvPr/>
        </p:nvSpPr>
        <p:spPr bwMode="auto">
          <a:xfrm>
            <a:off x="457200" y="1676400"/>
            <a:ext cx="274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006600"/>
                </a:solidFill>
                <a:latin typeface="Times New Roman" panose="02020603050405020304" pitchFamily="18" charset="0"/>
              </a:rPr>
              <a:t>ESTADO DEL HUERTO DE EDÉN RESTAURADOS EN EL MILENIO</a:t>
            </a:r>
          </a:p>
        </p:txBody>
      </p:sp>
      <p:sp>
        <p:nvSpPr>
          <p:cNvPr id="58387" name="Text Box 19"/>
          <p:cNvSpPr txBox="1">
            <a:spLocks noChangeArrowheads="1"/>
          </p:cNvSpPr>
          <p:nvPr/>
        </p:nvSpPr>
        <p:spPr bwMode="auto">
          <a:xfrm>
            <a:off x="4191000" y="1468438"/>
            <a:ext cx="2438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latin typeface="Times New Roman" panose="02020603050405020304" pitchFamily="18" charset="0"/>
              </a:rPr>
              <a:t> </a:t>
            </a:r>
            <a:r>
              <a:rPr lang="en-US" altLang="en-US" sz="1400" b="1">
                <a:solidFill>
                  <a:srgbClr val="FF0000"/>
                </a:solidFill>
                <a:latin typeface="Times New Roman" panose="02020603050405020304" pitchFamily="18" charset="0"/>
              </a:rPr>
              <a:t>ISRAEL  EN  EGIPTO RESTAURADO A LA TIERRA DE SUS ANCESTROS EN CANAÁN</a:t>
            </a:r>
          </a:p>
        </p:txBody>
      </p:sp>
      <p:sp>
        <p:nvSpPr>
          <p:cNvPr id="58388" name="Text Box 20"/>
          <p:cNvSpPr txBox="1">
            <a:spLocks noChangeArrowheads="1"/>
          </p:cNvSpPr>
          <p:nvPr/>
        </p:nvSpPr>
        <p:spPr bwMode="auto">
          <a:xfrm>
            <a:off x="685800" y="6248400"/>
            <a:ext cx="2143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FF0000"/>
                </a:solidFill>
                <a:latin typeface="Times New Roman" panose="02020603050405020304" pitchFamily="18" charset="0"/>
              </a:rPr>
              <a:t>ISRAEL  ESPARCIDO</a:t>
            </a:r>
          </a:p>
          <a:p>
            <a:pPr algn="ctr"/>
            <a:r>
              <a:rPr lang="en-US" altLang="en-US" sz="1400" b="1">
                <a:solidFill>
                  <a:srgbClr val="FF0000"/>
                </a:solidFill>
                <a:latin typeface="Times New Roman" panose="02020603050405020304" pitchFamily="18" charset="0"/>
              </a:rPr>
              <a:t> 70DC A 1900s RESTAURADO COMO NACIÓN HOY EN DÍA</a:t>
            </a:r>
          </a:p>
        </p:txBody>
      </p:sp>
      <p:sp>
        <p:nvSpPr>
          <p:cNvPr id="58389" name="Text Box 21"/>
          <p:cNvSpPr txBox="1">
            <a:spLocks noChangeArrowheads="1"/>
          </p:cNvSpPr>
          <p:nvPr/>
        </p:nvSpPr>
        <p:spPr bwMode="auto">
          <a:xfrm>
            <a:off x="4343400" y="6019800"/>
            <a:ext cx="2289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rgbClr val="FF5050"/>
                </a:solidFill>
                <a:latin typeface="Times New Roman" panose="02020603050405020304" pitchFamily="18" charset="0"/>
              </a:rPr>
              <a:t>      </a:t>
            </a:r>
            <a:r>
              <a:rPr lang="en-US" altLang="en-US" sz="1400" b="1">
                <a:solidFill>
                  <a:srgbClr val="660066"/>
                </a:solidFill>
                <a:latin typeface="Times New Roman" panose="02020603050405020304" pitchFamily="18" charset="0"/>
              </a:rPr>
              <a:t>LA IGLESIA HOY RESTAURADA AL MINISTERIO APOSTÓLICO DE LA IGLESIA DEL PRIMER SIGLO EN EL LIBRO DE LOS HECHOS</a:t>
            </a:r>
            <a:endParaRPr lang="en-US" altLang="en-US" sz="1600" b="1">
              <a:solidFill>
                <a:srgbClr val="FF5050"/>
              </a:solidFill>
              <a:latin typeface="Times New Roman" panose="02020603050405020304" pitchFamily="18" charset="0"/>
            </a:endParaRPr>
          </a:p>
        </p:txBody>
      </p:sp>
      <p:sp>
        <p:nvSpPr>
          <p:cNvPr id="58390" name="Text Box 22"/>
          <p:cNvSpPr txBox="1">
            <a:spLocks noChangeArrowheads="1"/>
          </p:cNvSpPr>
          <p:nvPr/>
        </p:nvSpPr>
        <p:spPr bwMode="auto">
          <a:xfrm>
            <a:off x="152400" y="8153400"/>
            <a:ext cx="7010400" cy="1095375"/>
          </a:xfrm>
          <a:prstGeom prst="rect">
            <a:avLst/>
          </a:prstGeom>
          <a:solidFill>
            <a:srgbClr val="80008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bg1"/>
                </a:solidFill>
              </a:rPr>
              <a:t>HOY  </a:t>
            </a:r>
            <a:r>
              <a:rPr lang="en-US" altLang="en-US" sz="1800" b="1">
                <a:solidFill>
                  <a:schemeClr val="bg1"/>
                </a:solidFill>
                <a:latin typeface="Times New Roman" panose="02020603050405020304" pitchFamily="18" charset="0"/>
              </a:rPr>
              <a:t>Jesús es nuestro Jubileo – Aquel que trae restauración:</a:t>
            </a:r>
          </a:p>
          <a:p>
            <a:r>
              <a:rPr lang="en-US" altLang="en-US" sz="1800">
                <a:solidFill>
                  <a:schemeClr val="bg1"/>
                </a:solidFill>
                <a:latin typeface="Times New Roman" panose="02020603050405020304" pitchFamily="18" charset="0"/>
              </a:rPr>
              <a:t>   -</a:t>
            </a:r>
            <a:r>
              <a:rPr lang="en-US" altLang="en-US" sz="1800" b="1">
                <a:solidFill>
                  <a:schemeClr val="bg1"/>
                </a:solidFill>
                <a:latin typeface="Times New Roman" panose="02020603050405020304" pitchFamily="18" charset="0"/>
              </a:rPr>
              <a:t> Restauración del hombre caído como hijo de Dios.</a:t>
            </a:r>
          </a:p>
          <a:p>
            <a:r>
              <a:rPr lang="en-US" altLang="en-US" sz="1800">
                <a:solidFill>
                  <a:schemeClr val="bg1"/>
                </a:solidFill>
                <a:latin typeface="Times New Roman" panose="02020603050405020304" pitchFamily="18" charset="0"/>
              </a:rPr>
              <a:t>   -</a:t>
            </a:r>
            <a:r>
              <a:rPr lang="en-US" altLang="en-US" sz="1800" b="1">
                <a:solidFill>
                  <a:schemeClr val="bg1"/>
                </a:solidFill>
                <a:latin typeface="Times New Roman" panose="02020603050405020304" pitchFamily="18" charset="0"/>
              </a:rPr>
              <a:t> Restauración del santo al cristiano del libro de los Hechos.</a:t>
            </a:r>
          </a:p>
          <a:p>
            <a:endParaRPr lang="en-US" altLang="en-US" sz="800" b="1">
              <a:solidFill>
                <a:schemeClr val="bg1"/>
              </a:solidFill>
              <a:latin typeface="Times New Roman" panose="02020603050405020304" pitchFamily="18" charset="0"/>
            </a:endParaRPr>
          </a:p>
        </p:txBody>
      </p:sp>
      <p:sp>
        <p:nvSpPr>
          <p:cNvPr id="58391" name="Text Box 23"/>
          <p:cNvSpPr txBox="1">
            <a:spLocks noChangeArrowheads="1"/>
          </p:cNvSpPr>
          <p:nvPr/>
        </p:nvSpPr>
        <p:spPr bwMode="auto">
          <a:xfrm>
            <a:off x="533400" y="84138"/>
            <a:ext cx="6423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RESTAURACIÓN – EL PLAN DE DIOS</a:t>
            </a:r>
          </a:p>
        </p:txBody>
      </p:sp>
      <p:sp>
        <p:nvSpPr>
          <p:cNvPr id="58392" name="Oval 24"/>
          <p:cNvSpPr>
            <a:spLocks noChangeArrowheads="1"/>
          </p:cNvSpPr>
          <p:nvPr/>
        </p:nvSpPr>
        <p:spPr bwMode="auto">
          <a:xfrm>
            <a:off x="2286000" y="3124200"/>
            <a:ext cx="2667000" cy="2514600"/>
          </a:xfrm>
          <a:prstGeom prst="ellipse">
            <a:avLst/>
          </a:prstGeom>
          <a:solidFill>
            <a:schemeClr val="bg1"/>
          </a:solidFill>
          <a:ln w="76200">
            <a:solidFill>
              <a:schemeClr val="accent2"/>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latin typeface="Times New Roman" panose="02020603050405020304" pitchFamily="18" charset="0"/>
            </a:endParaRPr>
          </a:p>
        </p:txBody>
      </p:sp>
      <p:sp>
        <p:nvSpPr>
          <p:cNvPr id="879641" name="Line 25"/>
          <p:cNvSpPr>
            <a:spLocks noChangeShapeType="1"/>
          </p:cNvSpPr>
          <p:nvPr/>
        </p:nvSpPr>
        <p:spPr bwMode="auto">
          <a:xfrm>
            <a:off x="3505200" y="3124200"/>
            <a:ext cx="304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79642" name="Line 26"/>
          <p:cNvSpPr>
            <a:spLocks noChangeShapeType="1"/>
          </p:cNvSpPr>
          <p:nvPr/>
        </p:nvSpPr>
        <p:spPr bwMode="auto">
          <a:xfrm>
            <a:off x="3810000" y="28956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58395" name="Text Box 27"/>
          <p:cNvSpPr txBox="1">
            <a:spLocks noChangeArrowheads="1"/>
          </p:cNvSpPr>
          <p:nvPr/>
        </p:nvSpPr>
        <p:spPr bwMode="auto">
          <a:xfrm>
            <a:off x="2470150" y="3671888"/>
            <a:ext cx="23304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rgbClr val="0000CC"/>
                </a:solidFill>
                <a:latin typeface="Times New Roman" panose="02020603050405020304" pitchFamily="18" charset="0"/>
              </a:rPr>
              <a:t>EL AÓ DEL JUBILEO DEL ANTIGUO TESTAMENTO: RESTAURACIÓN DE LA LIBERTAD Y LA PROPIEDAD</a:t>
            </a:r>
            <a:endParaRPr lang="en-US" altLang="en-US" sz="1400" b="1">
              <a:solidFill>
                <a:schemeClr val="accent2"/>
              </a:solidFill>
              <a:latin typeface="Times New Roman" panose="02020603050405020304" pitchFamily="18" charset="0"/>
            </a:endParaRPr>
          </a:p>
        </p:txBody>
      </p:sp>
    </p:spTree>
  </p:cSld>
  <p:clrMapOvr>
    <a:masterClrMapping/>
  </p:clrMapOvr>
  <p:transition spd="slow">
    <p:checke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152400" y="66675"/>
            <a:ext cx="6962775" cy="9259888"/>
          </a:xfrm>
          <a:gradFill rotWithShape="1">
            <a:gsLst>
              <a:gs pos="0">
                <a:schemeClr val="tx1"/>
              </a:gs>
              <a:gs pos="50000">
                <a:srgbClr val="660066"/>
              </a:gs>
              <a:gs pos="100000">
                <a:schemeClr val="tx1"/>
              </a:gs>
            </a:gsLst>
            <a:lin ang="5400000" scaled="1"/>
          </a:gradFill>
          <a:ln w="57150">
            <a:solidFill>
              <a:srgbClr val="FF0000"/>
            </a:solidFill>
            <a:miter lim="800000"/>
            <a:headEnd/>
            <a:tailEnd/>
          </a:ln>
        </p:spPr>
        <p:txBody>
          <a:bodyPr lIns="94997" tIns="47501" rIns="94997" bIns="47501"/>
          <a:lstStyle/>
          <a:p>
            <a:pPr algn="ctr" eaLnBrk="1" hangingPunct="1">
              <a:lnSpc>
                <a:spcPct val="80000"/>
              </a:lnSpc>
              <a:buFontTx/>
              <a:buNone/>
              <a:defRPr/>
            </a:pPr>
            <a:r>
              <a:rPr lang="es-ES" altLang="es-ES" sz="2800" b="1">
                <a:solidFill>
                  <a:srgbClr val="FFFF00"/>
                </a:solidFill>
                <a:latin typeface="Arial Black" panose="020B0A04020102020204" pitchFamily="34" charset="0"/>
              </a:rPr>
              <a:t>   Amor Especial por Nuestros Hermanos y Hermanas en la Iglesia</a:t>
            </a:r>
          </a:p>
          <a:p>
            <a:pPr eaLnBrk="1" hangingPunct="1">
              <a:lnSpc>
                <a:spcPct val="80000"/>
              </a:lnSpc>
              <a:buFontTx/>
              <a:buNone/>
              <a:defRPr/>
            </a:pPr>
            <a:endParaRPr lang="es-ES" altLang="es-ES" sz="1600" b="1">
              <a:solidFill>
                <a:schemeClr val="bg1"/>
              </a:solidFill>
              <a:latin typeface="Arial Black" panose="020B0A04020102020204" pitchFamily="34" charset="0"/>
            </a:endParaRPr>
          </a:p>
          <a:p>
            <a:pPr eaLnBrk="1" hangingPunct="1">
              <a:lnSpc>
                <a:spcPct val="80000"/>
              </a:lnSpc>
              <a:buFontTx/>
              <a:buNone/>
              <a:defRPr/>
            </a:pPr>
            <a:r>
              <a:rPr lang="es-ES" altLang="es-ES" sz="1700" b="1">
                <a:solidFill>
                  <a:schemeClr val="bg1"/>
                </a:solidFill>
              </a:rPr>
              <a:t>Gálatas 6:10</a:t>
            </a:r>
          </a:p>
          <a:p>
            <a:pPr eaLnBrk="1" hangingPunct="1">
              <a:lnSpc>
                <a:spcPct val="80000"/>
              </a:lnSpc>
              <a:buFontTx/>
              <a:buNone/>
              <a:defRPr/>
            </a:pPr>
            <a:r>
              <a:rPr lang="es-ES" altLang="es-ES" sz="1700" b="1">
                <a:solidFill>
                  <a:schemeClr val="bg1"/>
                </a:solidFill>
              </a:rPr>
              <a:t>10 Así que, según tengamos oportunidad, hagamos bien a todos, y </a:t>
            </a:r>
            <a:r>
              <a:rPr lang="es-ES" altLang="es-ES" sz="1700" b="1">
                <a:solidFill>
                  <a:srgbClr val="FFFF00"/>
                </a:solidFill>
              </a:rPr>
              <a:t>mayormente a los de la familia de la fe</a:t>
            </a:r>
            <a:r>
              <a:rPr lang="es-ES" altLang="es-ES" sz="1700" b="1">
                <a:solidFill>
                  <a:schemeClr val="bg1"/>
                </a:solidFill>
              </a:rPr>
              <a:t>.</a:t>
            </a: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r>
              <a:rPr lang="es-ES" altLang="es-ES" sz="1700" b="1">
                <a:solidFill>
                  <a:schemeClr val="bg1"/>
                </a:solidFill>
              </a:rPr>
              <a:t>10 Tened consciencia para ser bendición, </a:t>
            </a:r>
            <a:r>
              <a:rPr lang="es-ES" altLang="es-ES" sz="1700" b="1">
                <a:solidFill>
                  <a:srgbClr val="FFFF00"/>
                </a:solidFill>
              </a:rPr>
              <a:t>especialmente para los de la familia de la fe [los que pertenecen a la familia de Dios junto con vosotros, los creyentes]. </a:t>
            </a:r>
            <a:r>
              <a:rPr lang="es-ES" altLang="es-ES" sz="1700" b="1">
                <a:solidFill>
                  <a:schemeClr val="bg1"/>
                </a:solidFill>
              </a:rPr>
              <a:t>AMP</a:t>
            </a:r>
          </a:p>
          <a:p>
            <a:pPr eaLnBrk="1" hangingPunct="1">
              <a:lnSpc>
                <a:spcPct val="80000"/>
              </a:lnSpc>
              <a:buFontTx/>
              <a:buNone/>
              <a:defRPr/>
            </a:pPr>
            <a:endParaRPr lang="es-ES" altLang="es-ES" sz="600" b="1">
              <a:solidFill>
                <a:srgbClr val="FFFF00"/>
              </a:solidFill>
            </a:endParaRPr>
          </a:p>
          <a:p>
            <a:pPr eaLnBrk="1" hangingPunct="1">
              <a:lnSpc>
                <a:spcPct val="80000"/>
              </a:lnSpc>
              <a:buFontTx/>
              <a:buNone/>
              <a:defRPr/>
            </a:pPr>
            <a:r>
              <a:rPr lang="es-ES" altLang="es-ES" sz="1700" b="1">
                <a:solidFill>
                  <a:schemeClr val="bg1"/>
                </a:solidFill>
              </a:rPr>
              <a:t>10 Ahora mismo, entonces, cada vez que sea posible, trabajemos para el beneficio de todos, comenzando por la </a:t>
            </a:r>
            <a:r>
              <a:rPr lang="es-ES" altLang="es-ES" sz="1700" b="1">
                <a:solidFill>
                  <a:srgbClr val="FFFF00"/>
                </a:solidFill>
              </a:rPr>
              <a:t>gente más cercana a nosotros en la comunidad de la fe</a:t>
            </a:r>
            <a:r>
              <a:rPr lang="es-ES" altLang="es-ES" sz="1700" b="1">
                <a:solidFill>
                  <a:schemeClr val="bg1"/>
                </a:solidFill>
              </a:rPr>
              <a:t>. MSG</a:t>
            </a: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r>
              <a:rPr lang="es-ES" altLang="es-ES" sz="1700" b="1">
                <a:solidFill>
                  <a:schemeClr val="bg1"/>
                </a:solidFill>
              </a:rPr>
              <a:t>1 Juan 3:13, 14, 16</a:t>
            </a:r>
          </a:p>
          <a:p>
            <a:pPr eaLnBrk="1" hangingPunct="1">
              <a:lnSpc>
                <a:spcPct val="80000"/>
              </a:lnSpc>
              <a:buFontTx/>
              <a:buNone/>
              <a:defRPr/>
            </a:pPr>
            <a:r>
              <a:rPr lang="es-ES" altLang="es-ES" sz="1700" b="1">
                <a:solidFill>
                  <a:schemeClr val="bg1"/>
                </a:solidFill>
              </a:rPr>
              <a:t>13 Hermanos míos, no os extrañéis si el mundo os aborrece.</a:t>
            </a:r>
          </a:p>
          <a:p>
            <a:pPr eaLnBrk="1" hangingPunct="1">
              <a:lnSpc>
                <a:spcPct val="80000"/>
              </a:lnSpc>
              <a:buFontTx/>
              <a:buNone/>
              <a:defRPr/>
            </a:pPr>
            <a:r>
              <a:rPr lang="es-ES" altLang="es-ES" sz="1700" b="1">
                <a:solidFill>
                  <a:schemeClr val="bg1"/>
                </a:solidFill>
              </a:rPr>
              <a:t>14 Nosotros sabemos que hemos pasado de muerte a vida, en que </a:t>
            </a:r>
            <a:r>
              <a:rPr lang="es-ES" altLang="es-ES" sz="1700" b="1">
                <a:solidFill>
                  <a:srgbClr val="FFFF00"/>
                </a:solidFill>
              </a:rPr>
              <a:t>amamos a los hermanos</a:t>
            </a:r>
            <a:r>
              <a:rPr lang="es-ES" altLang="es-ES" sz="1700" b="1">
                <a:solidFill>
                  <a:schemeClr val="bg1"/>
                </a:solidFill>
              </a:rPr>
              <a:t>. El que no ama a su hermano, permanece en muerte</a:t>
            </a:r>
          </a:p>
          <a:p>
            <a:pPr eaLnBrk="1" hangingPunct="1">
              <a:lnSpc>
                <a:spcPct val="80000"/>
              </a:lnSpc>
              <a:buFontTx/>
              <a:buNone/>
              <a:defRPr/>
            </a:pPr>
            <a:r>
              <a:rPr lang="es-ES" altLang="es-ES" sz="1700" b="1">
                <a:solidFill>
                  <a:schemeClr val="bg1"/>
                </a:solidFill>
              </a:rPr>
              <a:t>16 En esto hemos conocido el amor, en que él puso su vida por nosotros; también </a:t>
            </a:r>
            <a:r>
              <a:rPr lang="es-ES" altLang="es-ES" sz="1700" b="1">
                <a:solidFill>
                  <a:srgbClr val="FFFF00"/>
                </a:solidFill>
              </a:rPr>
              <a:t>nosotros debemos poner nuestras vidas por los hermanos</a:t>
            </a:r>
            <a:r>
              <a:rPr lang="es-ES" altLang="es-ES" sz="1700" b="1">
                <a:solidFill>
                  <a:schemeClr val="bg1"/>
                </a:solidFill>
              </a:rPr>
              <a:t>.</a:t>
            </a: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r>
              <a:rPr lang="es-ES" altLang="es-ES" sz="1700" b="1">
                <a:solidFill>
                  <a:schemeClr val="bg1"/>
                </a:solidFill>
              </a:rPr>
              <a:t>Juan 13:35</a:t>
            </a:r>
          </a:p>
          <a:p>
            <a:pPr eaLnBrk="1" hangingPunct="1">
              <a:lnSpc>
                <a:spcPct val="80000"/>
              </a:lnSpc>
              <a:buFontTx/>
              <a:buNone/>
              <a:defRPr/>
            </a:pPr>
            <a:r>
              <a:rPr lang="es-ES" altLang="es-ES" sz="1700" b="1">
                <a:solidFill>
                  <a:schemeClr val="bg1"/>
                </a:solidFill>
              </a:rPr>
              <a:t>35 En esto conocerán todos que sois mis discípulos, si tuviereis </a:t>
            </a:r>
            <a:r>
              <a:rPr lang="es-ES" altLang="es-ES" sz="1700" b="1">
                <a:solidFill>
                  <a:srgbClr val="FFFF00"/>
                </a:solidFill>
              </a:rPr>
              <a:t>amor los unos con los otros</a:t>
            </a:r>
            <a:r>
              <a:rPr lang="es-ES" altLang="es-ES" sz="1700" b="1">
                <a:solidFill>
                  <a:schemeClr val="bg1"/>
                </a:solidFill>
              </a:rPr>
              <a:t>.</a:t>
            </a: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r>
              <a:rPr lang="es-ES" altLang="es-ES" sz="1700" b="1">
                <a:solidFill>
                  <a:schemeClr val="bg1"/>
                </a:solidFill>
              </a:rPr>
              <a:t>35 En esto conocerán todos [los hombres] que sois mis discípulos, </a:t>
            </a:r>
            <a:r>
              <a:rPr lang="es-ES" altLang="es-ES" sz="1700" b="1">
                <a:solidFill>
                  <a:srgbClr val="FFFF00"/>
                </a:solidFill>
              </a:rPr>
              <a:t>si os amáis los unos a los otros [si seguís mostrando amor entre vosotros]</a:t>
            </a:r>
            <a:r>
              <a:rPr lang="es-ES" altLang="es-ES" sz="1700" b="1">
                <a:solidFill>
                  <a:schemeClr val="bg1"/>
                </a:solidFill>
              </a:rPr>
              <a:t>.  AMP</a:t>
            </a:r>
          </a:p>
          <a:p>
            <a:pPr eaLnBrk="1" hangingPunct="1">
              <a:lnSpc>
                <a:spcPct val="80000"/>
              </a:lnSpc>
              <a:buFontTx/>
              <a:buNone/>
              <a:defRPr/>
            </a:pPr>
            <a:endParaRPr lang="es-ES" altLang="es-ES" sz="600" b="1">
              <a:solidFill>
                <a:schemeClr val="bg1"/>
              </a:solidFill>
            </a:endParaRPr>
          </a:p>
          <a:p>
            <a:pPr eaLnBrk="1" hangingPunct="1">
              <a:lnSpc>
                <a:spcPct val="80000"/>
              </a:lnSpc>
              <a:buFontTx/>
              <a:buNone/>
              <a:defRPr/>
            </a:pPr>
            <a:r>
              <a:rPr lang="es-ES" altLang="es-ES" sz="1700" b="1">
                <a:solidFill>
                  <a:schemeClr val="bg1"/>
                </a:solidFill>
              </a:rPr>
              <a:t>35 En esto es que todos reconocerán que sois mis discípulos – </a:t>
            </a:r>
            <a:r>
              <a:rPr lang="es-ES" altLang="es-ES" sz="1700" b="1">
                <a:solidFill>
                  <a:srgbClr val="FFFF00"/>
                </a:solidFill>
              </a:rPr>
              <a:t>cuando vean el amor que tenéis unos por otros</a:t>
            </a:r>
            <a:r>
              <a:rPr lang="es-ES" altLang="es-ES" sz="1700" b="1">
                <a:solidFill>
                  <a:schemeClr val="bg1"/>
                </a:solidFill>
              </a:rPr>
              <a:t>.  MSG</a:t>
            </a:r>
          </a:p>
          <a:p>
            <a:pPr eaLnBrk="1" hangingPunct="1">
              <a:lnSpc>
                <a:spcPct val="80000"/>
              </a:lnSpc>
              <a:buFontTx/>
              <a:buNone/>
              <a:defRPr/>
            </a:pPr>
            <a:endParaRPr lang="es-ES" altLang="es-ES" sz="1600" b="1">
              <a:solidFill>
                <a:schemeClr val="bg1"/>
              </a:solidFill>
            </a:endParaRPr>
          </a:p>
          <a:p>
            <a:pPr algn="ctr" eaLnBrk="1" hangingPunct="1">
              <a:lnSpc>
                <a:spcPct val="80000"/>
              </a:lnSpc>
              <a:buFontTx/>
              <a:buNone/>
              <a:defRPr/>
            </a:pPr>
            <a:r>
              <a:rPr lang="es-ES" altLang="es-ES" sz="1200" b="1">
                <a:solidFill>
                  <a:srgbClr val="FFFF00"/>
                </a:solidFill>
              </a:rPr>
              <a:t>NO DICE QUE EL MUNDO RECONOCERÁ QUE SOMOS SUS DISCÍPULOS </a:t>
            </a:r>
          </a:p>
          <a:p>
            <a:pPr algn="ctr" eaLnBrk="1" hangingPunct="1">
              <a:lnSpc>
                <a:spcPct val="80000"/>
              </a:lnSpc>
              <a:buFontTx/>
              <a:buNone/>
              <a:defRPr/>
            </a:pPr>
            <a:r>
              <a:rPr lang="es-ES" altLang="es-ES" sz="1200" b="1">
                <a:solidFill>
                  <a:srgbClr val="FFFF00"/>
                </a:solidFill>
              </a:rPr>
              <a:t>PORQUE LE AMAMOS A ÉL – </a:t>
            </a:r>
          </a:p>
          <a:p>
            <a:pPr algn="ctr" eaLnBrk="1" hangingPunct="1">
              <a:lnSpc>
                <a:spcPct val="80000"/>
              </a:lnSpc>
              <a:buFontTx/>
              <a:buNone/>
              <a:defRPr/>
            </a:pPr>
            <a:r>
              <a:rPr lang="es-ES" altLang="es-ES" sz="1200" b="1">
                <a:solidFill>
                  <a:srgbClr val="FFFF00"/>
                </a:solidFill>
              </a:rPr>
              <a:t>¡SINO PORQUE NOS AMAMOS UNOS A OTROS!</a:t>
            </a:r>
          </a:p>
          <a:p>
            <a:pPr algn="ctr" eaLnBrk="1" hangingPunct="1">
              <a:lnSpc>
                <a:spcPct val="80000"/>
              </a:lnSpc>
              <a:buFontTx/>
              <a:buNone/>
              <a:defRPr/>
            </a:pPr>
            <a:endParaRPr lang="es-ES" altLang="es-ES" sz="800" b="1">
              <a:solidFill>
                <a:srgbClr val="FFFF00"/>
              </a:solidFill>
            </a:endParaRPr>
          </a:p>
          <a:p>
            <a:pPr algn="ctr" eaLnBrk="1" hangingPunct="1">
              <a:lnSpc>
                <a:spcPct val="80000"/>
              </a:lnSpc>
              <a:buFontTx/>
              <a:buNone/>
              <a:defRPr/>
            </a:pPr>
            <a:endParaRPr lang="es-ES" altLang="es-ES" sz="800" b="1">
              <a:solidFill>
                <a:srgbClr val="FFFF00"/>
              </a:solidFill>
            </a:endParaRPr>
          </a:p>
          <a:p>
            <a:pPr algn="ctr" eaLnBrk="1" hangingPunct="1">
              <a:lnSpc>
                <a:spcPct val="80000"/>
              </a:lnSpc>
              <a:buFontTx/>
              <a:buNone/>
              <a:defRPr/>
            </a:pPr>
            <a:endParaRPr lang="es-ES" altLang="es-ES" sz="700" b="1">
              <a:solidFill>
                <a:srgbClr val="FFFF00"/>
              </a:solidFill>
            </a:endParaRPr>
          </a:p>
        </p:txBody>
      </p:sp>
    </p:spTree>
  </p:cSld>
  <p:clrMapOvr>
    <a:masterClrMapping/>
  </p:clrMapOvr>
  <p:transition spd="slow">
    <p:checke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4294967295"/>
          </p:nvPr>
        </p:nvSpPr>
        <p:spPr>
          <a:xfrm>
            <a:off x="161925" y="117475"/>
            <a:ext cx="6991350" cy="8915400"/>
          </a:xfrm>
          <a:solidFill>
            <a:srgbClr val="0000CC"/>
          </a:solidFill>
          <a:ln w="76200">
            <a:solidFill>
              <a:srgbClr val="FF0000"/>
            </a:solidFill>
            <a:miter lim="800000"/>
            <a:headEnd/>
            <a:tailEnd/>
          </a:ln>
        </p:spPr>
        <p:txBody>
          <a:bodyPr lIns="94997" tIns="47501" rIns="94997" bIns="47501"/>
          <a:lstStyle/>
          <a:p>
            <a:pPr marL="0" indent="0" eaLnBrk="1" hangingPunct="1">
              <a:lnSpc>
                <a:spcPct val="80000"/>
              </a:lnSpc>
              <a:buFontTx/>
              <a:buNone/>
            </a:pPr>
            <a:endParaRPr lang="es-ES" altLang="es-ES" sz="1600"/>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algn="ctr" eaLnBrk="1" hangingPunct="1">
              <a:lnSpc>
                <a:spcPct val="80000"/>
              </a:lnSpc>
              <a:buFontTx/>
              <a:buNone/>
            </a:pPr>
            <a:endParaRPr lang="es-ES" altLang="es-ES" sz="800">
              <a:solidFill>
                <a:schemeClr val="bg1"/>
              </a:solidFill>
            </a:endParaRPr>
          </a:p>
          <a:p>
            <a:pPr marL="0" indent="0" eaLnBrk="1" hangingPunct="1">
              <a:lnSpc>
                <a:spcPct val="80000"/>
              </a:lnSpc>
              <a:buFontTx/>
              <a:buNone/>
            </a:pPr>
            <a:r>
              <a:rPr lang="es-ES" altLang="es-ES" sz="2000" b="1">
                <a:solidFill>
                  <a:schemeClr val="bg1"/>
                </a:solidFill>
              </a:rPr>
              <a:t>Juan, el amado, declara que el amor de Dios se perfecciona en nosotros solo cuando amamos a nuestro hermano. Él declara además que es imposible amar a Dios a quien no hemos visto si no amamos a nuestro hermano a quien hemos visto.</a:t>
            </a:r>
          </a:p>
          <a:p>
            <a:pPr marL="0" indent="0" eaLnBrk="1" hangingPunct="1">
              <a:lnSpc>
                <a:spcPct val="80000"/>
              </a:lnSpc>
              <a:buFontTx/>
              <a:buNone/>
            </a:pPr>
            <a:endParaRPr lang="es-ES" altLang="es-ES" sz="1400" b="1">
              <a:solidFill>
                <a:schemeClr val="bg1"/>
              </a:solidFill>
            </a:endParaRPr>
          </a:p>
          <a:p>
            <a:pPr marL="0" indent="0" eaLnBrk="1" hangingPunct="1">
              <a:lnSpc>
                <a:spcPct val="80000"/>
              </a:lnSpc>
              <a:buFontTx/>
              <a:buNone/>
            </a:pPr>
            <a:r>
              <a:rPr lang="es-ES" altLang="es-ES" sz="1700">
                <a:solidFill>
                  <a:schemeClr val="bg1"/>
                </a:solidFill>
              </a:rPr>
              <a:t>1 Juan 4:12</a:t>
            </a:r>
          </a:p>
          <a:p>
            <a:pPr marL="0" indent="0" eaLnBrk="1" hangingPunct="1">
              <a:lnSpc>
                <a:spcPct val="80000"/>
              </a:lnSpc>
              <a:buFontTx/>
              <a:buNone/>
            </a:pPr>
            <a:r>
              <a:rPr lang="es-ES" altLang="es-ES" sz="1700">
                <a:solidFill>
                  <a:schemeClr val="bg1"/>
                </a:solidFill>
              </a:rPr>
              <a:t>12 Nadie ha visto jamás a Dios. Si nos amamos unos a otros, Dios permanece en nosotros, y su amor se ha perfeccionado en nosotros.</a:t>
            </a:r>
          </a:p>
          <a:p>
            <a:pPr marL="0" indent="0" eaLnBrk="1" hangingPunct="1">
              <a:lnSpc>
                <a:spcPct val="80000"/>
              </a:lnSpc>
              <a:buFontTx/>
              <a:buNone/>
            </a:pPr>
            <a:endParaRPr lang="es-ES" altLang="es-ES" sz="800">
              <a:solidFill>
                <a:schemeClr val="bg1"/>
              </a:solidFill>
            </a:endParaRPr>
          </a:p>
          <a:p>
            <a:pPr marL="0" indent="0" eaLnBrk="1" hangingPunct="1">
              <a:lnSpc>
                <a:spcPct val="80000"/>
              </a:lnSpc>
              <a:buFontTx/>
              <a:buNone/>
            </a:pPr>
            <a:r>
              <a:rPr lang="es-ES" altLang="es-ES" sz="1700">
                <a:solidFill>
                  <a:schemeClr val="bg1"/>
                </a:solidFill>
              </a:rPr>
              <a:t>12 Nadie ha visto nunca a Dios. ¡</a:t>
            </a:r>
            <a:r>
              <a:rPr lang="es-ES" altLang="es-ES" sz="1700" b="1">
                <a:solidFill>
                  <a:schemeClr val="bg1"/>
                </a:solidFill>
              </a:rPr>
              <a:t>Pero si nos amamos unos a otros, Dios mora (vive y permanece) en nosotros y Su amor </a:t>
            </a:r>
            <a:r>
              <a:rPr lang="es-ES" altLang="es-ES" sz="1700">
                <a:solidFill>
                  <a:schemeClr val="bg1"/>
                </a:solidFill>
              </a:rPr>
              <a:t>(ese amor que es esencialmente Suyo) es completado (a su plena madurez, fluye su curso, </a:t>
            </a:r>
            <a:r>
              <a:rPr lang="es-ES" altLang="es-ES" sz="1700" b="1">
                <a:solidFill>
                  <a:schemeClr val="bg1"/>
                </a:solidFill>
              </a:rPr>
              <a:t>es perfeccionado) en nosotros</a:t>
            </a:r>
            <a:r>
              <a:rPr lang="es-ES" altLang="es-ES" sz="1700">
                <a:solidFill>
                  <a:schemeClr val="bg1"/>
                </a:solidFill>
              </a:rPr>
              <a:t>!  AMP</a:t>
            </a:r>
          </a:p>
          <a:p>
            <a:pPr marL="0" indent="0" eaLnBrk="1" hangingPunct="1">
              <a:lnSpc>
                <a:spcPct val="80000"/>
              </a:lnSpc>
              <a:buFontTx/>
              <a:buNone/>
            </a:pPr>
            <a:endParaRPr lang="es-ES" altLang="es-ES" sz="800">
              <a:solidFill>
                <a:schemeClr val="bg1"/>
              </a:solidFill>
            </a:endParaRPr>
          </a:p>
          <a:p>
            <a:pPr marL="0" indent="0" eaLnBrk="1" hangingPunct="1">
              <a:lnSpc>
                <a:spcPct val="80000"/>
              </a:lnSpc>
              <a:buFontTx/>
              <a:buNone/>
            </a:pPr>
            <a:r>
              <a:rPr lang="es-ES" altLang="es-ES" sz="1700">
                <a:solidFill>
                  <a:schemeClr val="bg1"/>
                </a:solidFill>
              </a:rPr>
              <a:t>12 Nadie ha visto a Dios, nunca. Pero si </a:t>
            </a:r>
            <a:r>
              <a:rPr lang="es-ES" altLang="es-ES" sz="1700" b="1">
                <a:solidFill>
                  <a:schemeClr val="bg1"/>
                </a:solidFill>
              </a:rPr>
              <a:t>nos amamos unos a otros</a:t>
            </a:r>
            <a:r>
              <a:rPr lang="es-ES" altLang="es-ES" sz="1700">
                <a:solidFill>
                  <a:schemeClr val="bg1"/>
                </a:solidFill>
              </a:rPr>
              <a:t>, Dios mora profundamente en nosotros, y </a:t>
            </a:r>
            <a:r>
              <a:rPr lang="es-ES" altLang="es-ES" sz="1700" b="1">
                <a:solidFill>
                  <a:schemeClr val="bg1"/>
                </a:solidFill>
              </a:rPr>
              <a:t>Su amor se hace completo en nosotros – ¡amor perfecto!</a:t>
            </a:r>
            <a:r>
              <a:rPr lang="es-ES" altLang="es-ES" sz="1700">
                <a:solidFill>
                  <a:schemeClr val="bg1"/>
                </a:solidFill>
              </a:rPr>
              <a:t> MSG</a:t>
            </a:r>
          </a:p>
          <a:p>
            <a:pPr marL="0" indent="0" eaLnBrk="1" hangingPunct="1">
              <a:lnSpc>
                <a:spcPct val="80000"/>
              </a:lnSpc>
              <a:buFontTx/>
              <a:buNone/>
            </a:pPr>
            <a:endParaRPr lang="es-ES" altLang="es-ES" sz="1400">
              <a:solidFill>
                <a:schemeClr val="bg1"/>
              </a:solidFill>
            </a:endParaRPr>
          </a:p>
          <a:p>
            <a:pPr marL="0" indent="0" eaLnBrk="1" hangingPunct="1">
              <a:lnSpc>
                <a:spcPct val="80000"/>
              </a:lnSpc>
              <a:buFontTx/>
              <a:buNone/>
            </a:pPr>
            <a:r>
              <a:rPr lang="es-ES" altLang="es-ES" sz="1700">
                <a:solidFill>
                  <a:schemeClr val="bg1"/>
                </a:solidFill>
              </a:rPr>
              <a:t>1 Juan 4:20, 21</a:t>
            </a:r>
          </a:p>
          <a:p>
            <a:pPr marL="0" indent="0" eaLnBrk="1" hangingPunct="1">
              <a:lnSpc>
                <a:spcPct val="80000"/>
              </a:lnSpc>
              <a:buFontTx/>
              <a:buNone/>
            </a:pPr>
            <a:r>
              <a:rPr lang="es-ES" altLang="es-ES" sz="1700">
                <a:solidFill>
                  <a:schemeClr val="bg1"/>
                </a:solidFill>
              </a:rPr>
              <a:t>20 Si alguno dice que ama a Dios y odia (detesta) a su hermano [en Cristo], es mentiroso; </a:t>
            </a:r>
            <a:r>
              <a:rPr lang="es-ES" altLang="es-ES" sz="1700" b="1">
                <a:solidFill>
                  <a:schemeClr val="bg1"/>
                </a:solidFill>
              </a:rPr>
              <a:t>porque el que no ama a su hermano, a quien ha visto, no puede amar a Dios, a quien no ha visto.</a:t>
            </a:r>
          </a:p>
          <a:p>
            <a:pPr marL="0" indent="0" eaLnBrk="1" hangingPunct="1">
              <a:lnSpc>
                <a:spcPct val="80000"/>
              </a:lnSpc>
              <a:buFontTx/>
              <a:buNone/>
            </a:pPr>
            <a:r>
              <a:rPr lang="es-ES" altLang="es-ES" sz="1700">
                <a:solidFill>
                  <a:schemeClr val="bg1"/>
                </a:solidFill>
              </a:rPr>
              <a:t>21 Y este mandamiento (carga, orden, requerimiento) tenemos de Él: que el que ama a Dios, ame también a su hermano [creyente]. AMP</a:t>
            </a:r>
          </a:p>
          <a:p>
            <a:pPr marL="0" indent="0" eaLnBrk="1" hangingPunct="1">
              <a:lnSpc>
                <a:spcPct val="80000"/>
              </a:lnSpc>
              <a:buFontTx/>
              <a:buNone/>
            </a:pPr>
            <a:r>
              <a:rPr lang="es-ES" altLang="es-ES" sz="1800">
                <a:solidFill>
                  <a:schemeClr val="bg1"/>
                </a:solidFill>
              </a:rPr>
              <a:t> </a:t>
            </a:r>
          </a:p>
          <a:p>
            <a:pPr marL="0" indent="0" eaLnBrk="1" hangingPunct="1">
              <a:lnSpc>
                <a:spcPct val="80000"/>
              </a:lnSpc>
              <a:buFontTx/>
              <a:buNone/>
            </a:pPr>
            <a:endParaRPr lang="es-ES" altLang="es-ES" sz="1800">
              <a:solidFill>
                <a:schemeClr val="bg1"/>
              </a:solidFill>
            </a:endParaRPr>
          </a:p>
        </p:txBody>
      </p:sp>
      <p:sp>
        <p:nvSpPr>
          <p:cNvPr id="433155" name="Text Box 3"/>
          <p:cNvSpPr txBox="1">
            <a:spLocks noChangeArrowheads="1"/>
          </p:cNvSpPr>
          <p:nvPr/>
        </p:nvSpPr>
        <p:spPr bwMode="auto">
          <a:xfrm>
            <a:off x="488950" y="354013"/>
            <a:ext cx="6357938" cy="1346200"/>
          </a:xfrm>
          <a:prstGeom prst="rect">
            <a:avLst/>
          </a:prstGeom>
          <a:solidFill>
            <a:srgbClr val="FFFF00"/>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lnSpc>
                <a:spcPct val="80000"/>
              </a:lnSpc>
              <a:spcBef>
                <a:spcPct val="20000"/>
              </a:spcBef>
            </a:pPr>
            <a:endParaRPr lang="es-ES" altLang="es-ES" sz="800">
              <a:solidFill>
                <a:srgbClr val="FF3300"/>
              </a:solidFill>
              <a:latin typeface="Rockwell Extra Bold" panose="02060903040505020403" pitchFamily="18" charset="0"/>
              <a:cs typeface="Arial" panose="020B0604020202020204" pitchFamily="34" charset="0"/>
            </a:endParaRPr>
          </a:p>
          <a:p>
            <a:pPr algn="ctr" eaLnBrk="1" hangingPunct="1">
              <a:lnSpc>
                <a:spcPct val="80000"/>
              </a:lnSpc>
              <a:spcBef>
                <a:spcPct val="20000"/>
              </a:spcBef>
            </a:pPr>
            <a:r>
              <a:rPr lang="es-ES" altLang="es-ES" sz="2500">
                <a:solidFill>
                  <a:srgbClr val="FF3300"/>
                </a:solidFill>
                <a:latin typeface="Rockwell Extra Bold" panose="02060903040505020403" pitchFamily="18" charset="0"/>
                <a:cs typeface="Arial" panose="020B0604020202020204" pitchFamily="34" charset="0"/>
              </a:rPr>
              <a:t>El amor de Dios se perfecciona en nosotros cuando amamos a nuestro hermano</a:t>
            </a:r>
          </a:p>
          <a:p>
            <a:endParaRPr lang="en-US" altLang="en-US" sz="800">
              <a:solidFill>
                <a:srgbClr val="FF3300"/>
              </a:solidFill>
              <a:latin typeface="Rockwell Extra Bold" panose="02060903040505020403" pitchFamily="18" charset="0"/>
              <a:cs typeface="Arial" panose="020B0604020202020204" pitchFamily="34" charset="0"/>
            </a:endParaRPr>
          </a:p>
        </p:txBody>
      </p:sp>
    </p:spTree>
  </p:cSld>
  <p:clrMapOvr>
    <a:masterClrMapping/>
  </p:clrMapOvr>
  <p:transition spd="slow">
    <p:checke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Oval 2"/>
          <p:cNvSpPr>
            <a:spLocks noChangeArrowheads="1"/>
          </p:cNvSpPr>
          <p:nvPr/>
        </p:nvSpPr>
        <p:spPr bwMode="auto">
          <a:xfrm>
            <a:off x="152400" y="396875"/>
            <a:ext cx="7010400" cy="60960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997" tIns="47501" rIns="94997" bIns="47501" anchor="ctr"/>
          <a:lstStyle>
            <a:lvl1pPr>
              <a:spcBef>
                <a:spcPct val="20000"/>
              </a:spcBef>
              <a:buChar char="•"/>
              <a:defRPr sz="3200">
                <a:solidFill>
                  <a:schemeClr val="tx1"/>
                </a:solidFill>
                <a:latin typeface="Times New Roman" panose="02020603050405020304" pitchFamily="18" charset="0"/>
              </a:defRPr>
            </a:lvl1pPr>
            <a:lvl2pPr marL="742950" indent="-287338">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31775">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429059" name="Text Box 3"/>
          <p:cNvSpPr txBox="1">
            <a:spLocks noChangeArrowheads="1"/>
          </p:cNvSpPr>
          <p:nvPr/>
        </p:nvSpPr>
        <p:spPr bwMode="auto">
          <a:xfrm>
            <a:off x="457200" y="5045075"/>
            <a:ext cx="496888"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300">
                <a:solidFill>
                  <a:srgbClr val="006600"/>
                </a:solidFill>
                <a:latin typeface="Arial Black" panose="020B0A04020102020204" pitchFamily="34" charset="0"/>
              </a:rPr>
              <a:t>   </a:t>
            </a:r>
            <a:endParaRPr lang="es-ES" altLang="es-ES" sz="1500" b="1">
              <a:solidFill>
                <a:srgbClr val="006600"/>
              </a:solidFill>
            </a:endParaRPr>
          </a:p>
        </p:txBody>
      </p:sp>
      <p:sp>
        <p:nvSpPr>
          <p:cNvPr id="429060" name="Text Box 4"/>
          <p:cNvSpPr txBox="1">
            <a:spLocks noChangeArrowheads="1"/>
          </p:cNvSpPr>
          <p:nvPr/>
        </p:nvSpPr>
        <p:spPr bwMode="auto">
          <a:xfrm>
            <a:off x="3432175" y="8458200"/>
            <a:ext cx="18573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2700">
              <a:latin typeface="Arial Black" panose="020B0A04020102020204" pitchFamily="34" charset="0"/>
            </a:endParaRPr>
          </a:p>
        </p:txBody>
      </p:sp>
      <p:sp>
        <p:nvSpPr>
          <p:cNvPr id="429061" name="Text Box 5"/>
          <p:cNvSpPr txBox="1">
            <a:spLocks noChangeArrowheads="1"/>
          </p:cNvSpPr>
          <p:nvPr/>
        </p:nvSpPr>
        <p:spPr bwMode="auto">
          <a:xfrm>
            <a:off x="90488" y="6696075"/>
            <a:ext cx="7162800" cy="2468563"/>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500" b="1"/>
              <a:t>Nuestro amor a Dios se manifiesta y se mide por nuestro amor a los hermanos. Cuando el AMOR primero fluye dentro de la familia de Dios, los hermanos, ¡es entonces más eficaz al ministrar a las necesidades de nuestro mundo perdido!</a:t>
            </a:r>
          </a:p>
          <a:p>
            <a:pPr algn="ctr">
              <a:spcBef>
                <a:spcPct val="0"/>
              </a:spcBef>
              <a:buFontTx/>
              <a:buNone/>
            </a:pPr>
            <a:endParaRPr lang="es-ES" altLang="es-ES" sz="800" b="1"/>
          </a:p>
          <a:p>
            <a:pPr algn="ctr">
              <a:spcBef>
                <a:spcPct val="0"/>
              </a:spcBef>
              <a:buFontTx/>
              <a:buNone/>
            </a:pPr>
            <a:r>
              <a:rPr lang="es-ES" altLang="es-ES" sz="1300" b="1" i="1">
                <a:solidFill>
                  <a:srgbClr val="FF0000"/>
                </a:solidFill>
              </a:rPr>
              <a:t>Cristo nos ha puesto en una sola pieza, cuyo aliento y sangre fluyen a través de nosotros. Él es la cabeza y nosotros el cuerpo.  (Col. 2:19)  MSG</a:t>
            </a:r>
          </a:p>
          <a:p>
            <a:pPr algn="ctr">
              <a:spcBef>
                <a:spcPct val="0"/>
              </a:spcBef>
              <a:buFontTx/>
              <a:buNone/>
            </a:pPr>
            <a:endParaRPr lang="es-ES" altLang="es-ES" sz="600" b="1" i="1">
              <a:solidFill>
                <a:srgbClr val="FF0000"/>
              </a:solidFill>
            </a:endParaRPr>
          </a:p>
          <a:p>
            <a:pPr algn="ctr">
              <a:spcBef>
                <a:spcPct val="0"/>
              </a:spcBef>
              <a:buFontTx/>
              <a:buNone/>
            </a:pPr>
            <a:r>
              <a:rPr lang="es-ES" altLang="es-ES" sz="1300" b="1" i="1">
                <a:solidFill>
                  <a:srgbClr val="FF0000"/>
                </a:solidFill>
              </a:rPr>
              <a:t>No debería haber división o discordia o falta de adaptación [de las partes del cuerpo unas a otras].  (1 Cor. 12:25)  AMP</a:t>
            </a:r>
          </a:p>
          <a:p>
            <a:pPr algn="ctr">
              <a:spcBef>
                <a:spcPct val="0"/>
              </a:spcBef>
              <a:buFontTx/>
              <a:buNone/>
            </a:pPr>
            <a:endParaRPr lang="es-ES" altLang="es-ES" sz="600" b="1" i="1">
              <a:solidFill>
                <a:srgbClr val="FF0000"/>
              </a:solidFill>
            </a:endParaRPr>
          </a:p>
          <a:p>
            <a:pPr algn="ctr">
              <a:spcBef>
                <a:spcPct val="0"/>
              </a:spcBef>
              <a:buFontTx/>
              <a:buNone/>
            </a:pPr>
            <a:r>
              <a:rPr lang="es-ES" altLang="es-ES" sz="1300" b="1" i="1">
                <a:solidFill>
                  <a:srgbClr val="FF0000"/>
                </a:solidFill>
              </a:rPr>
              <a:t>hagamos bien a todos, y mayormente a los de la familia de la fe.  (Gal. 6:10)</a:t>
            </a:r>
          </a:p>
          <a:p>
            <a:pPr algn="ctr">
              <a:spcBef>
                <a:spcPct val="0"/>
              </a:spcBef>
              <a:buFontTx/>
              <a:buNone/>
            </a:pPr>
            <a:endParaRPr lang="es-ES" altLang="es-ES" sz="600" b="1" i="1">
              <a:solidFill>
                <a:srgbClr val="FF0000"/>
              </a:solidFill>
            </a:endParaRPr>
          </a:p>
          <a:p>
            <a:pPr algn="ctr">
              <a:spcBef>
                <a:spcPct val="0"/>
              </a:spcBef>
              <a:buFontTx/>
              <a:buNone/>
            </a:pPr>
            <a:r>
              <a:rPr lang="es-ES" altLang="es-ES" sz="1300" b="1" i="1">
                <a:solidFill>
                  <a:srgbClr val="FF0000"/>
                </a:solidFill>
              </a:rPr>
              <a:t>Pero tengo contra ti, que has dejado tu primer amor.  (Apo. 2:4)</a:t>
            </a:r>
          </a:p>
        </p:txBody>
      </p:sp>
      <p:sp>
        <p:nvSpPr>
          <p:cNvPr id="429062" name="Rectangle 6"/>
          <p:cNvSpPr>
            <a:spLocks noChangeArrowheads="1"/>
          </p:cNvSpPr>
          <p:nvPr/>
        </p:nvSpPr>
        <p:spPr bwMode="auto">
          <a:xfrm>
            <a:off x="-5521325" y="4219575"/>
            <a:ext cx="3143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nchor="ctr">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3800" b="1">
                <a:latin typeface="Rockwell Extra Bold" panose="02060903040505020403" pitchFamily="18" charset="0"/>
              </a:rPr>
              <a:t> </a:t>
            </a:r>
            <a:endParaRPr lang="es-ES" altLang="es-ES" sz="1300" b="1"/>
          </a:p>
          <a:p>
            <a:pPr>
              <a:spcBef>
                <a:spcPct val="0"/>
              </a:spcBef>
              <a:buFontTx/>
              <a:buNone/>
            </a:pPr>
            <a:endParaRPr lang="es-ES" altLang="es-ES" sz="1300" b="1"/>
          </a:p>
        </p:txBody>
      </p:sp>
      <p:sp>
        <p:nvSpPr>
          <p:cNvPr id="429063" name="AutoShape 7"/>
          <p:cNvSpPr>
            <a:spLocks noChangeArrowheads="1"/>
          </p:cNvSpPr>
          <p:nvPr/>
        </p:nvSpPr>
        <p:spPr bwMode="auto">
          <a:xfrm>
            <a:off x="2286000" y="396875"/>
            <a:ext cx="2514600" cy="1371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3" tIns="49370" rIns="98733" bIns="49370" anchor="ctr"/>
          <a:lstStyle>
            <a:lvl1pPr defTabSz="950913">
              <a:spcBef>
                <a:spcPct val="20000"/>
              </a:spcBef>
              <a:buChar char="•"/>
              <a:defRPr sz="3200">
                <a:solidFill>
                  <a:schemeClr val="tx1"/>
                </a:solidFill>
                <a:latin typeface="Times New Roman" panose="02020603050405020304" pitchFamily="18" charset="0"/>
              </a:defRPr>
            </a:lvl1pPr>
            <a:lvl2pPr marL="742950" indent="-287338" defTabSz="950913">
              <a:spcBef>
                <a:spcPct val="20000"/>
              </a:spcBef>
              <a:buChar char="–"/>
              <a:defRPr sz="2800">
                <a:solidFill>
                  <a:schemeClr val="tx1"/>
                </a:solidFill>
                <a:latin typeface="Times New Roman" panose="02020603050405020304" pitchFamily="18" charset="0"/>
              </a:defRPr>
            </a:lvl2pPr>
            <a:lvl3pPr marL="1143000" indent="-228600" defTabSz="950913">
              <a:spcBef>
                <a:spcPct val="20000"/>
              </a:spcBef>
              <a:buChar char="•"/>
              <a:defRPr sz="2400">
                <a:solidFill>
                  <a:schemeClr val="tx1"/>
                </a:solidFill>
                <a:latin typeface="Times New Roman" panose="02020603050405020304" pitchFamily="18" charset="0"/>
              </a:defRPr>
            </a:lvl3pPr>
            <a:lvl4pPr marL="1600200" indent="-231775" defTabSz="950913">
              <a:spcBef>
                <a:spcPct val="20000"/>
              </a:spcBef>
              <a:buChar char="–"/>
              <a:defRPr sz="2000">
                <a:solidFill>
                  <a:schemeClr val="tx1"/>
                </a:solidFill>
                <a:latin typeface="Times New Roman" panose="02020603050405020304" pitchFamily="18" charset="0"/>
              </a:defRPr>
            </a:lvl4pPr>
            <a:lvl5pPr marL="2057400" indent="-228600" defTabSz="950913">
              <a:spcBef>
                <a:spcPct val="20000"/>
              </a:spcBef>
              <a:buChar char="»"/>
              <a:defRPr sz="2000">
                <a:solidFill>
                  <a:schemeClr val="tx1"/>
                </a:solidFill>
                <a:latin typeface="Times New Roman" panose="02020603050405020304" pitchFamily="18" charset="0"/>
              </a:defRPr>
            </a:lvl5pPr>
            <a:lvl6pPr marL="2514600" indent="-228600" defTabSz="95091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5091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5091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5091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2500">
              <a:solidFill>
                <a:schemeClr val="accent2"/>
              </a:solidFill>
            </a:endParaRPr>
          </a:p>
        </p:txBody>
      </p:sp>
      <p:sp>
        <p:nvSpPr>
          <p:cNvPr id="429064" name="Text Box 8"/>
          <p:cNvSpPr txBox="1">
            <a:spLocks noChangeArrowheads="1"/>
          </p:cNvSpPr>
          <p:nvPr/>
        </p:nvSpPr>
        <p:spPr bwMode="auto">
          <a:xfrm>
            <a:off x="2490788" y="815975"/>
            <a:ext cx="19891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chemeClr val="bg1"/>
                </a:solidFill>
                <a:latin typeface="Arial Black" panose="020B0A04020102020204" pitchFamily="34" charset="0"/>
              </a:rPr>
              <a:t>Nuestro Padre</a:t>
            </a:r>
          </a:p>
          <a:p>
            <a:pPr algn="ctr">
              <a:spcBef>
                <a:spcPct val="0"/>
              </a:spcBef>
              <a:buFontTx/>
              <a:buNone/>
            </a:pPr>
            <a:r>
              <a:rPr lang="es-ES" altLang="es-ES" sz="1700">
                <a:solidFill>
                  <a:schemeClr val="bg1"/>
                </a:solidFill>
                <a:latin typeface="Arial Black" panose="020B0A04020102020204" pitchFamily="34" charset="0"/>
              </a:rPr>
              <a:t>Celestial</a:t>
            </a:r>
          </a:p>
        </p:txBody>
      </p:sp>
      <p:sp>
        <p:nvSpPr>
          <p:cNvPr id="429065" name="Oval 9"/>
          <p:cNvSpPr>
            <a:spLocks noChangeArrowheads="1"/>
          </p:cNvSpPr>
          <p:nvPr/>
        </p:nvSpPr>
        <p:spPr bwMode="auto">
          <a:xfrm>
            <a:off x="2895600" y="5121275"/>
            <a:ext cx="1524000" cy="1066800"/>
          </a:xfrm>
          <a:prstGeom prst="ellipse">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nchor="ct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500" b="1">
                <a:solidFill>
                  <a:schemeClr val="bg1"/>
                </a:solidFill>
                <a:latin typeface="Rockwell Extra Bold" panose="02060903040505020403" pitchFamily="18" charset="0"/>
              </a:rPr>
              <a:t>Creyentes</a:t>
            </a:r>
          </a:p>
          <a:p>
            <a:pPr algn="ctr">
              <a:spcBef>
                <a:spcPct val="0"/>
              </a:spcBef>
              <a:buFontTx/>
              <a:buNone/>
            </a:pPr>
            <a:r>
              <a:rPr lang="es-ES" altLang="es-ES" sz="1500" b="1">
                <a:solidFill>
                  <a:schemeClr val="bg1"/>
                </a:solidFill>
                <a:latin typeface="Rockwell Extra Bold" panose="02060903040505020403" pitchFamily="18" charset="0"/>
              </a:rPr>
              <a:t>Nacidos </a:t>
            </a:r>
          </a:p>
          <a:p>
            <a:pPr algn="ctr">
              <a:spcBef>
                <a:spcPct val="0"/>
              </a:spcBef>
              <a:buFontTx/>
              <a:buNone/>
            </a:pPr>
            <a:r>
              <a:rPr lang="es-ES" altLang="es-ES" sz="1500" b="1">
                <a:solidFill>
                  <a:schemeClr val="bg1"/>
                </a:solidFill>
                <a:latin typeface="Rockwell Extra Bold" panose="02060903040505020403" pitchFamily="18" charset="0"/>
              </a:rPr>
              <a:t>de nuevo</a:t>
            </a:r>
          </a:p>
        </p:txBody>
      </p:sp>
      <p:sp>
        <p:nvSpPr>
          <p:cNvPr id="1565706" name="Line 10"/>
          <p:cNvSpPr>
            <a:spLocks noChangeShapeType="1"/>
          </p:cNvSpPr>
          <p:nvPr/>
        </p:nvSpPr>
        <p:spPr bwMode="auto">
          <a:xfrm>
            <a:off x="3530600" y="1450975"/>
            <a:ext cx="0" cy="3657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29067" name="Oval 11"/>
          <p:cNvSpPr>
            <a:spLocks noChangeArrowheads="1"/>
          </p:cNvSpPr>
          <p:nvPr/>
        </p:nvSpPr>
        <p:spPr bwMode="auto">
          <a:xfrm>
            <a:off x="381000" y="2911475"/>
            <a:ext cx="1524000" cy="106680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nchor="ct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500">
                <a:solidFill>
                  <a:schemeClr val="bg1"/>
                </a:solidFill>
                <a:latin typeface="Arial Black" panose="020B0A04020102020204" pitchFamily="34" charset="0"/>
              </a:rPr>
              <a:t>Miembro </a:t>
            </a:r>
          </a:p>
          <a:p>
            <a:pPr algn="ctr">
              <a:spcBef>
                <a:spcPct val="0"/>
              </a:spcBef>
              <a:buFontTx/>
              <a:buNone/>
            </a:pPr>
            <a:r>
              <a:rPr lang="es-ES" altLang="es-ES" sz="1500">
                <a:solidFill>
                  <a:schemeClr val="bg1"/>
                </a:solidFill>
                <a:latin typeface="Arial Black" panose="020B0A04020102020204" pitchFamily="34" charset="0"/>
              </a:rPr>
              <a:t>Del cuerpo</a:t>
            </a:r>
          </a:p>
          <a:p>
            <a:pPr algn="ctr">
              <a:spcBef>
                <a:spcPct val="0"/>
              </a:spcBef>
              <a:buFontTx/>
              <a:buNone/>
            </a:pPr>
            <a:r>
              <a:rPr lang="es-ES" altLang="es-ES" sz="1500">
                <a:solidFill>
                  <a:schemeClr val="bg1"/>
                </a:solidFill>
                <a:latin typeface="Arial Black" panose="020B0A04020102020204" pitchFamily="34" charset="0"/>
              </a:rPr>
              <a:t>(hermano)</a:t>
            </a:r>
          </a:p>
        </p:txBody>
      </p:sp>
      <p:sp>
        <p:nvSpPr>
          <p:cNvPr id="429068" name="Oval 12"/>
          <p:cNvSpPr>
            <a:spLocks noChangeArrowheads="1"/>
          </p:cNvSpPr>
          <p:nvPr/>
        </p:nvSpPr>
        <p:spPr bwMode="auto">
          <a:xfrm>
            <a:off x="5410200" y="2911475"/>
            <a:ext cx="1524000" cy="106680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nchor="ct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500">
                <a:solidFill>
                  <a:schemeClr val="bg1"/>
                </a:solidFill>
                <a:latin typeface="Arial Black" panose="020B0A04020102020204" pitchFamily="34" charset="0"/>
              </a:rPr>
              <a:t>Miembro </a:t>
            </a:r>
          </a:p>
          <a:p>
            <a:pPr algn="ctr">
              <a:spcBef>
                <a:spcPct val="0"/>
              </a:spcBef>
              <a:buFontTx/>
              <a:buNone/>
            </a:pPr>
            <a:r>
              <a:rPr lang="es-ES" altLang="es-ES" sz="1500">
                <a:solidFill>
                  <a:schemeClr val="bg1"/>
                </a:solidFill>
                <a:latin typeface="Arial Black" panose="020B0A04020102020204" pitchFamily="34" charset="0"/>
              </a:rPr>
              <a:t>Del cuerpo</a:t>
            </a:r>
          </a:p>
          <a:p>
            <a:pPr algn="ctr">
              <a:spcBef>
                <a:spcPct val="0"/>
              </a:spcBef>
              <a:buFontTx/>
              <a:buNone/>
            </a:pPr>
            <a:r>
              <a:rPr lang="es-ES" altLang="es-ES" sz="1500">
                <a:solidFill>
                  <a:schemeClr val="bg1"/>
                </a:solidFill>
                <a:latin typeface="Arial Black" panose="020B0A04020102020204" pitchFamily="34" charset="0"/>
              </a:rPr>
              <a:t>(hermano)</a:t>
            </a:r>
          </a:p>
        </p:txBody>
      </p:sp>
      <p:sp>
        <p:nvSpPr>
          <p:cNvPr id="1565709" name="Line 13"/>
          <p:cNvSpPr>
            <a:spLocks noChangeShapeType="1"/>
          </p:cNvSpPr>
          <p:nvPr/>
        </p:nvSpPr>
        <p:spPr bwMode="auto">
          <a:xfrm flipV="1">
            <a:off x="4445000" y="4105275"/>
            <a:ext cx="1600200" cy="1295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65710" name="Line 14"/>
          <p:cNvSpPr>
            <a:spLocks noChangeShapeType="1"/>
          </p:cNvSpPr>
          <p:nvPr/>
        </p:nvSpPr>
        <p:spPr bwMode="auto">
          <a:xfrm flipH="1" flipV="1">
            <a:off x="1346200" y="4054475"/>
            <a:ext cx="1473200" cy="13176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65711" name="Line 15"/>
          <p:cNvSpPr>
            <a:spLocks noChangeShapeType="1"/>
          </p:cNvSpPr>
          <p:nvPr/>
        </p:nvSpPr>
        <p:spPr bwMode="auto">
          <a:xfrm flipV="1">
            <a:off x="1524000" y="1539875"/>
            <a:ext cx="1600200" cy="1295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65712" name="Line 16"/>
          <p:cNvSpPr>
            <a:spLocks noChangeShapeType="1"/>
          </p:cNvSpPr>
          <p:nvPr/>
        </p:nvSpPr>
        <p:spPr bwMode="auto">
          <a:xfrm flipH="1" flipV="1">
            <a:off x="3987800" y="1489075"/>
            <a:ext cx="1651000" cy="14144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29073" name="Text Box 17"/>
          <p:cNvSpPr txBox="1">
            <a:spLocks noChangeArrowheads="1"/>
          </p:cNvSpPr>
          <p:nvPr/>
        </p:nvSpPr>
        <p:spPr bwMode="auto">
          <a:xfrm>
            <a:off x="3163888" y="2212975"/>
            <a:ext cx="427037"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rgbClr val="FF0000"/>
                </a:solidFill>
                <a:latin typeface="Arial Black" panose="020B0A04020102020204" pitchFamily="34" charset="0"/>
              </a:rPr>
              <a:t>A</a:t>
            </a:r>
          </a:p>
          <a:p>
            <a:pPr>
              <a:spcBef>
                <a:spcPct val="0"/>
              </a:spcBef>
              <a:buFontTx/>
              <a:buNone/>
            </a:pPr>
            <a:r>
              <a:rPr lang="es-ES" altLang="es-ES" sz="1900" b="1">
                <a:solidFill>
                  <a:srgbClr val="FF0000"/>
                </a:solidFill>
                <a:latin typeface="Arial Black" panose="020B0A04020102020204" pitchFamily="34" charset="0"/>
              </a:rPr>
              <a:t>M</a:t>
            </a:r>
          </a:p>
          <a:p>
            <a:pPr>
              <a:spcBef>
                <a:spcPct val="0"/>
              </a:spcBef>
              <a:buFontTx/>
              <a:buNone/>
            </a:pPr>
            <a:r>
              <a:rPr lang="es-ES" altLang="es-ES" sz="1900" b="1">
                <a:solidFill>
                  <a:srgbClr val="FF0000"/>
                </a:solidFill>
                <a:latin typeface="Arial Black" panose="020B0A04020102020204" pitchFamily="34" charset="0"/>
              </a:rPr>
              <a:t>O</a:t>
            </a:r>
          </a:p>
          <a:p>
            <a:pPr>
              <a:spcBef>
                <a:spcPct val="0"/>
              </a:spcBef>
              <a:buFontTx/>
              <a:buNone/>
            </a:pPr>
            <a:r>
              <a:rPr lang="es-ES" altLang="es-ES" sz="1900" b="1">
                <a:solidFill>
                  <a:srgbClr val="FF0000"/>
                </a:solidFill>
                <a:latin typeface="Arial Black" panose="020B0A04020102020204" pitchFamily="34" charset="0"/>
              </a:rPr>
              <a:t>R</a:t>
            </a:r>
          </a:p>
        </p:txBody>
      </p:sp>
      <p:sp>
        <p:nvSpPr>
          <p:cNvPr id="429074" name="Rectangle 18"/>
          <p:cNvSpPr>
            <a:spLocks noChangeArrowheads="1"/>
          </p:cNvSpPr>
          <p:nvPr/>
        </p:nvSpPr>
        <p:spPr bwMode="auto">
          <a:xfrm>
            <a:off x="3581400" y="1709738"/>
            <a:ext cx="4095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rgbClr val="FF0000"/>
                </a:solidFill>
                <a:latin typeface="Rockwell Extra Bold" panose="02060903040505020403" pitchFamily="18" charset="0"/>
              </a:rPr>
              <a:t>P</a:t>
            </a:r>
          </a:p>
          <a:p>
            <a:pPr>
              <a:spcBef>
                <a:spcPct val="0"/>
              </a:spcBef>
              <a:buFontTx/>
              <a:buNone/>
            </a:pPr>
            <a:r>
              <a:rPr lang="es-ES" altLang="es-ES" sz="1900" b="1">
                <a:solidFill>
                  <a:srgbClr val="FF0000"/>
                </a:solidFill>
                <a:latin typeface="Rockwell Extra Bold" panose="02060903040505020403" pitchFamily="18" charset="0"/>
              </a:rPr>
              <a:t>E</a:t>
            </a:r>
          </a:p>
          <a:p>
            <a:pPr>
              <a:spcBef>
                <a:spcPct val="0"/>
              </a:spcBef>
              <a:buFontTx/>
              <a:buNone/>
            </a:pPr>
            <a:r>
              <a:rPr lang="es-ES" altLang="es-ES" sz="1900" b="1">
                <a:solidFill>
                  <a:srgbClr val="FF0000"/>
                </a:solidFill>
                <a:latin typeface="Rockwell Extra Bold" panose="02060903040505020403" pitchFamily="18" charset="0"/>
              </a:rPr>
              <a:t>R</a:t>
            </a:r>
          </a:p>
          <a:p>
            <a:pPr>
              <a:spcBef>
                <a:spcPct val="0"/>
              </a:spcBef>
              <a:buFontTx/>
              <a:buNone/>
            </a:pPr>
            <a:r>
              <a:rPr lang="es-ES" altLang="es-ES" sz="1900" b="1">
                <a:solidFill>
                  <a:srgbClr val="FF0000"/>
                </a:solidFill>
                <a:latin typeface="Rockwell Extra Bold" panose="02060903040505020403" pitchFamily="18" charset="0"/>
              </a:rPr>
              <a:t>F</a:t>
            </a:r>
          </a:p>
          <a:p>
            <a:pPr>
              <a:spcBef>
                <a:spcPct val="0"/>
              </a:spcBef>
              <a:buFontTx/>
              <a:buNone/>
            </a:pPr>
            <a:r>
              <a:rPr lang="es-ES" altLang="es-ES" sz="1900" b="1">
                <a:solidFill>
                  <a:srgbClr val="FF0000"/>
                </a:solidFill>
                <a:latin typeface="Rockwell Extra Bold" panose="02060903040505020403" pitchFamily="18" charset="0"/>
              </a:rPr>
              <a:t>E</a:t>
            </a:r>
          </a:p>
          <a:p>
            <a:pPr>
              <a:spcBef>
                <a:spcPct val="0"/>
              </a:spcBef>
              <a:buFontTx/>
              <a:buNone/>
            </a:pPr>
            <a:r>
              <a:rPr lang="es-ES" altLang="es-ES" sz="1900" b="1">
                <a:solidFill>
                  <a:srgbClr val="FF0000"/>
                </a:solidFill>
                <a:latin typeface="Rockwell Extra Bold" panose="02060903040505020403" pitchFamily="18" charset="0"/>
              </a:rPr>
              <a:t>C</a:t>
            </a:r>
          </a:p>
          <a:p>
            <a:pPr>
              <a:spcBef>
                <a:spcPct val="0"/>
              </a:spcBef>
              <a:buFontTx/>
              <a:buNone/>
            </a:pPr>
            <a:r>
              <a:rPr lang="es-ES" altLang="es-ES" sz="1900" b="1">
                <a:solidFill>
                  <a:srgbClr val="FF0000"/>
                </a:solidFill>
                <a:latin typeface="Rockwell Extra Bold" panose="02060903040505020403" pitchFamily="18" charset="0"/>
              </a:rPr>
              <a:t>T</a:t>
            </a:r>
          </a:p>
          <a:p>
            <a:pPr>
              <a:spcBef>
                <a:spcPct val="0"/>
              </a:spcBef>
              <a:buFontTx/>
              <a:buNone/>
            </a:pPr>
            <a:r>
              <a:rPr lang="es-ES" altLang="es-ES" sz="1900" b="1">
                <a:solidFill>
                  <a:srgbClr val="FF0000"/>
                </a:solidFill>
                <a:latin typeface="Rockwell Extra Bold" panose="02060903040505020403" pitchFamily="18" charset="0"/>
              </a:rPr>
              <a:t>O</a:t>
            </a:r>
          </a:p>
        </p:txBody>
      </p:sp>
      <p:sp>
        <p:nvSpPr>
          <p:cNvPr id="429075" name="Text Box 19"/>
          <p:cNvSpPr txBox="1">
            <a:spLocks noChangeArrowheads="1"/>
          </p:cNvSpPr>
          <p:nvPr/>
        </p:nvSpPr>
        <p:spPr bwMode="auto">
          <a:xfrm rot="2561558">
            <a:off x="1071563" y="4630738"/>
            <a:ext cx="1484312"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00" b="1"/>
          </a:p>
          <a:p>
            <a:pPr algn="ctr">
              <a:spcBef>
                <a:spcPct val="0"/>
              </a:spcBef>
              <a:buFontTx/>
              <a:buNone/>
            </a:pPr>
            <a:r>
              <a:rPr lang="es-ES" altLang="es-ES" sz="1500" b="1">
                <a:solidFill>
                  <a:srgbClr val="FF0000"/>
                </a:solidFill>
              </a:rPr>
              <a:t>Primero </a:t>
            </a:r>
            <a:r>
              <a:rPr lang="es-ES" altLang="es-ES" sz="1500" b="1">
                <a:solidFill>
                  <a:srgbClr val="000099"/>
                </a:solidFill>
              </a:rPr>
              <a:t>Amor a nuestro hermano</a:t>
            </a:r>
          </a:p>
        </p:txBody>
      </p:sp>
      <p:sp>
        <p:nvSpPr>
          <p:cNvPr id="429076" name="Text Box 20"/>
          <p:cNvSpPr txBox="1">
            <a:spLocks noChangeArrowheads="1"/>
          </p:cNvSpPr>
          <p:nvPr/>
        </p:nvSpPr>
        <p:spPr bwMode="auto">
          <a:xfrm rot="-2445100">
            <a:off x="4722813" y="4614863"/>
            <a:ext cx="1558925"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00" b="1"/>
          </a:p>
          <a:p>
            <a:pPr algn="ctr">
              <a:spcBef>
                <a:spcPct val="0"/>
              </a:spcBef>
              <a:buFontTx/>
              <a:buNone/>
            </a:pPr>
            <a:r>
              <a:rPr lang="es-ES" altLang="es-ES" sz="1500" b="1">
                <a:solidFill>
                  <a:srgbClr val="FF0000"/>
                </a:solidFill>
              </a:rPr>
              <a:t>Primero </a:t>
            </a:r>
            <a:r>
              <a:rPr lang="es-ES" altLang="es-ES" sz="1500" b="1">
                <a:solidFill>
                  <a:srgbClr val="000099"/>
                </a:solidFill>
              </a:rPr>
              <a:t>Amor a nuestro hermano</a:t>
            </a:r>
          </a:p>
        </p:txBody>
      </p:sp>
      <p:sp>
        <p:nvSpPr>
          <p:cNvPr id="429077" name="Rectangle 21"/>
          <p:cNvSpPr>
            <a:spLocks noChangeArrowheads="1"/>
          </p:cNvSpPr>
          <p:nvPr/>
        </p:nvSpPr>
        <p:spPr bwMode="auto">
          <a:xfrm>
            <a:off x="3565525" y="4602163"/>
            <a:ext cx="187325"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00" b="1"/>
          </a:p>
        </p:txBody>
      </p:sp>
      <p:sp>
        <p:nvSpPr>
          <p:cNvPr id="429078" name="Rectangle 22"/>
          <p:cNvSpPr>
            <a:spLocks noChangeArrowheads="1"/>
          </p:cNvSpPr>
          <p:nvPr/>
        </p:nvSpPr>
        <p:spPr bwMode="auto">
          <a:xfrm>
            <a:off x="3565525" y="4602163"/>
            <a:ext cx="187325"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00" b="1"/>
          </a:p>
        </p:txBody>
      </p:sp>
      <p:sp>
        <p:nvSpPr>
          <p:cNvPr id="429079" name="Text Box 23"/>
          <p:cNvSpPr txBox="1">
            <a:spLocks noChangeArrowheads="1"/>
          </p:cNvSpPr>
          <p:nvPr/>
        </p:nvSpPr>
        <p:spPr bwMode="auto">
          <a:xfrm rot="-2227072">
            <a:off x="1192213" y="1697038"/>
            <a:ext cx="13922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00" b="1"/>
          </a:p>
          <a:p>
            <a:pPr algn="ctr">
              <a:spcBef>
                <a:spcPct val="0"/>
              </a:spcBef>
              <a:buFontTx/>
              <a:buNone/>
            </a:pPr>
            <a:r>
              <a:rPr lang="es-ES" altLang="es-ES" sz="1500" b="1">
                <a:solidFill>
                  <a:srgbClr val="000099"/>
                </a:solidFill>
              </a:rPr>
              <a:t>Nuestro amor</a:t>
            </a:r>
          </a:p>
          <a:p>
            <a:pPr algn="ctr">
              <a:spcBef>
                <a:spcPct val="0"/>
              </a:spcBef>
              <a:buFontTx/>
              <a:buNone/>
            </a:pPr>
            <a:r>
              <a:rPr lang="es-ES" altLang="es-ES" sz="1500" b="1">
                <a:solidFill>
                  <a:srgbClr val="000099"/>
                </a:solidFill>
              </a:rPr>
              <a:t>a Dios</a:t>
            </a:r>
          </a:p>
        </p:txBody>
      </p:sp>
      <p:sp>
        <p:nvSpPr>
          <p:cNvPr id="429080" name="Text Box 24"/>
          <p:cNvSpPr txBox="1">
            <a:spLocks noChangeArrowheads="1"/>
          </p:cNvSpPr>
          <p:nvPr/>
        </p:nvSpPr>
        <p:spPr bwMode="auto">
          <a:xfrm rot="2465857">
            <a:off x="4606925" y="1679575"/>
            <a:ext cx="149066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00" b="1"/>
          </a:p>
          <a:p>
            <a:pPr algn="ctr">
              <a:spcBef>
                <a:spcPct val="0"/>
              </a:spcBef>
              <a:buFontTx/>
              <a:buNone/>
            </a:pPr>
            <a:r>
              <a:rPr lang="es-ES" altLang="es-ES" sz="1500" b="1">
                <a:solidFill>
                  <a:srgbClr val="000099"/>
                </a:solidFill>
              </a:rPr>
              <a:t>Nuestro amor</a:t>
            </a:r>
          </a:p>
          <a:p>
            <a:pPr algn="ctr">
              <a:spcBef>
                <a:spcPct val="0"/>
              </a:spcBef>
              <a:buFontTx/>
              <a:buNone/>
            </a:pPr>
            <a:r>
              <a:rPr lang="es-ES" altLang="es-ES" sz="1500" b="1">
                <a:solidFill>
                  <a:srgbClr val="000099"/>
                </a:solidFill>
              </a:rPr>
              <a:t>a Dios</a:t>
            </a:r>
          </a:p>
        </p:txBody>
      </p:sp>
      <p:sp>
        <p:nvSpPr>
          <p:cNvPr id="429081" name="Text Box 25"/>
          <p:cNvSpPr txBox="1">
            <a:spLocks noChangeArrowheads="1"/>
          </p:cNvSpPr>
          <p:nvPr/>
        </p:nvSpPr>
        <p:spPr bwMode="auto">
          <a:xfrm rot="-2657223">
            <a:off x="-55563" y="852488"/>
            <a:ext cx="1452563"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700" b="1">
                <a:solidFill>
                  <a:srgbClr val="FF0000"/>
                </a:solidFill>
                <a:latin typeface="Arial Black" panose="020B0A04020102020204" pitchFamily="34" charset="0"/>
              </a:rPr>
              <a:t>El cuerpo </a:t>
            </a:r>
          </a:p>
          <a:p>
            <a:pPr>
              <a:spcBef>
                <a:spcPct val="0"/>
              </a:spcBef>
              <a:buFontTx/>
              <a:buNone/>
            </a:pPr>
            <a:r>
              <a:rPr lang="es-ES" altLang="es-ES" sz="1700" b="1">
                <a:solidFill>
                  <a:srgbClr val="FF0000"/>
                </a:solidFill>
                <a:latin typeface="Arial Black" panose="020B0A04020102020204" pitchFamily="34" charset="0"/>
              </a:rPr>
              <a:t>de Cristo</a:t>
            </a:r>
          </a:p>
        </p:txBody>
      </p:sp>
      <p:sp>
        <p:nvSpPr>
          <p:cNvPr id="429082" name="Text Box 26"/>
          <p:cNvSpPr txBox="1">
            <a:spLocks noChangeArrowheads="1"/>
          </p:cNvSpPr>
          <p:nvPr/>
        </p:nvSpPr>
        <p:spPr bwMode="auto">
          <a:xfrm rot="2620796">
            <a:off x="5805488" y="1011238"/>
            <a:ext cx="140176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b="1">
                <a:solidFill>
                  <a:srgbClr val="FF0000"/>
                </a:solidFill>
                <a:latin typeface="Arial Black" panose="020B0A04020102020204" pitchFamily="34" charset="0"/>
              </a:rPr>
              <a:t>La iglesia</a:t>
            </a:r>
          </a:p>
        </p:txBody>
      </p:sp>
      <p:sp>
        <p:nvSpPr>
          <p:cNvPr id="429083" name="Text Box 27"/>
          <p:cNvSpPr txBox="1">
            <a:spLocks noChangeArrowheads="1"/>
          </p:cNvSpPr>
          <p:nvPr/>
        </p:nvSpPr>
        <p:spPr bwMode="auto">
          <a:xfrm rot="2553945">
            <a:off x="153988" y="5592763"/>
            <a:ext cx="14287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b="1">
                <a:solidFill>
                  <a:srgbClr val="FF0000"/>
                </a:solidFill>
                <a:latin typeface="Arial Black" panose="020B0A04020102020204" pitchFamily="34" charset="0"/>
              </a:rPr>
              <a:t>Los</a:t>
            </a:r>
          </a:p>
          <a:p>
            <a:pPr algn="ctr">
              <a:spcBef>
                <a:spcPct val="0"/>
              </a:spcBef>
              <a:buFontTx/>
              <a:buNone/>
            </a:pPr>
            <a:r>
              <a:rPr lang="es-ES" altLang="es-ES" sz="1700" b="1">
                <a:solidFill>
                  <a:srgbClr val="FF0000"/>
                </a:solidFill>
                <a:latin typeface="Arial Black" panose="020B0A04020102020204" pitchFamily="34" charset="0"/>
              </a:rPr>
              <a:t>hermanos</a:t>
            </a:r>
          </a:p>
        </p:txBody>
      </p:sp>
      <p:sp>
        <p:nvSpPr>
          <p:cNvPr id="429084" name="Text Box 28"/>
          <p:cNvSpPr txBox="1">
            <a:spLocks noChangeArrowheads="1"/>
          </p:cNvSpPr>
          <p:nvPr/>
        </p:nvSpPr>
        <p:spPr bwMode="auto">
          <a:xfrm>
            <a:off x="354013" y="50800"/>
            <a:ext cx="66341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0000"/>
                </a:solidFill>
                <a:latin typeface="Elephant" panose="02020904090505020303" pitchFamily="18" charset="0"/>
              </a:rPr>
              <a:t>Mi amor a Dios se mide por mi amor a mi hermano</a:t>
            </a:r>
            <a:endParaRPr lang="es-ES" altLang="es-ES" sz="1900" b="1">
              <a:solidFill>
                <a:srgbClr val="FF0000"/>
              </a:solidFill>
              <a:latin typeface="Elephant" panose="02020904090505020303" pitchFamily="18" charset="0"/>
            </a:endParaRPr>
          </a:p>
        </p:txBody>
      </p:sp>
      <p:sp>
        <p:nvSpPr>
          <p:cNvPr id="429085" name="Text Box 29"/>
          <p:cNvSpPr txBox="1">
            <a:spLocks noChangeArrowheads="1"/>
          </p:cNvSpPr>
          <p:nvPr/>
        </p:nvSpPr>
        <p:spPr bwMode="auto">
          <a:xfrm>
            <a:off x="2090738" y="4067175"/>
            <a:ext cx="3467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s-ES" sz="1600" b="1">
                <a:solidFill>
                  <a:srgbClr val="FF0000"/>
                </a:solidFill>
                <a:latin typeface="Times New Roman" panose="02020603050405020304" pitchFamily="18" charset="0"/>
                <a:cs typeface="Arial" panose="020B0604020202020204" pitchFamily="34" charset="0"/>
              </a:rPr>
              <a:t>“Si nos amamos unos a otros, el amor de Dios se perfecciona en nosotros”.</a:t>
            </a:r>
          </a:p>
          <a:p>
            <a:r>
              <a:rPr lang="es-ES" altLang="es-ES" sz="1600" b="1">
                <a:solidFill>
                  <a:srgbClr val="FF0000"/>
                </a:solidFill>
                <a:latin typeface="Times New Roman" panose="02020603050405020304" pitchFamily="18" charset="0"/>
                <a:cs typeface="Arial" panose="020B0604020202020204" pitchFamily="34" charset="0"/>
              </a:rPr>
              <a:t>           1 1 Juan 4:12</a:t>
            </a:r>
          </a:p>
        </p:txBody>
      </p:sp>
      <p:sp>
        <p:nvSpPr>
          <p:cNvPr id="429086" name="Text Box 30"/>
          <p:cNvSpPr txBox="1">
            <a:spLocks noChangeArrowheads="1"/>
          </p:cNvSpPr>
          <p:nvPr/>
        </p:nvSpPr>
        <p:spPr bwMode="auto">
          <a:xfrm rot="-2371335">
            <a:off x="5888038" y="5526088"/>
            <a:ext cx="1427162"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b="1">
                <a:solidFill>
                  <a:srgbClr val="FF0000"/>
                </a:solidFill>
                <a:latin typeface="Arial Black" panose="020B0A04020102020204" pitchFamily="34" charset="0"/>
              </a:rPr>
              <a:t>La familia</a:t>
            </a:r>
          </a:p>
          <a:p>
            <a:pPr algn="ctr">
              <a:spcBef>
                <a:spcPct val="0"/>
              </a:spcBef>
              <a:buFontTx/>
              <a:buNone/>
            </a:pPr>
            <a:r>
              <a:rPr lang="es-ES" altLang="es-ES" sz="1700" b="1">
                <a:solidFill>
                  <a:srgbClr val="FF0000"/>
                </a:solidFill>
                <a:latin typeface="Arial Black" panose="020B0A04020102020204" pitchFamily="34" charset="0"/>
              </a:rPr>
              <a:t>de Dios</a:t>
            </a:r>
            <a:br>
              <a:rPr lang="es-ES" altLang="es-ES" sz="1700" b="1">
                <a:solidFill>
                  <a:srgbClr val="FF0000"/>
                </a:solidFill>
                <a:latin typeface="Arial Black" panose="020B0A04020102020204" pitchFamily="34" charset="0"/>
              </a:rPr>
            </a:br>
            <a:endParaRPr lang="es-ES" altLang="es-ES" sz="1700" b="1">
              <a:solidFill>
                <a:srgbClr val="FF0000"/>
              </a:solidFill>
              <a:latin typeface="Arial Black" panose="020B0A04020102020204" pitchFamily="34" charset="0"/>
            </a:endParaRPr>
          </a:p>
        </p:txBody>
      </p:sp>
      <p:sp>
        <p:nvSpPr>
          <p:cNvPr id="429087" name="Text Box 31"/>
          <p:cNvSpPr txBox="1">
            <a:spLocks noChangeArrowheads="1"/>
          </p:cNvSpPr>
          <p:nvPr/>
        </p:nvSpPr>
        <p:spPr bwMode="auto">
          <a:xfrm rot="-2500031">
            <a:off x="630238" y="1381125"/>
            <a:ext cx="13462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300" b="1"/>
              <a:t>1 Cor. 12:13-31</a:t>
            </a:r>
          </a:p>
        </p:txBody>
      </p:sp>
      <p:sp>
        <p:nvSpPr>
          <p:cNvPr id="429088" name="Rectangle 32"/>
          <p:cNvSpPr>
            <a:spLocks noChangeArrowheads="1"/>
          </p:cNvSpPr>
          <p:nvPr/>
        </p:nvSpPr>
        <p:spPr bwMode="auto">
          <a:xfrm rot="2641086">
            <a:off x="668338" y="5083175"/>
            <a:ext cx="108743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300" b="1"/>
              <a:t>Efe. 1:21-23</a:t>
            </a:r>
          </a:p>
        </p:txBody>
      </p:sp>
      <p:sp>
        <p:nvSpPr>
          <p:cNvPr id="429089" name="Rectangle 33"/>
          <p:cNvSpPr>
            <a:spLocks noChangeArrowheads="1"/>
          </p:cNvSpPr>
          <p:nvPr/>
        </p:nvSpPr>
        <p:spPr bwMode="auto">
          <a:xfrm rot="-2553458">
            <a:off x="5619750" y="5100638"/>
            <a:ext cx="108743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300" b="1"/>
              <a:t>Efe. 4:15-16</a:t>
            </a:r>
          </a:p>
        </p:txBody>
      </p:sp>
      <p:sp>
        <p:nvSpPr>
          <p:cNvPr id="429090" name="Rectangle 34"/>
          <p:cNvSpPr>
            <a:spLocks noChangeArrowheads="1"/>
          </p:cNvSpPr>
          <p:nvPr/>
        </p:nvSpPr>
        <p:spPr bwMode="auto">
          <a:xfrm rot="2467386">
            <a:off x="5559425" y="1282700"/>
            <a:ext cx="8620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300" b="1"/>
              <a:t>Col. 1:18</a:t>
            </a:r>
          </a:p>
        </p:txBody>
      </p:sp>
    </p:spTree>
  </p:cSld>
  <p:clrMapOvr>
    <a:masterClrMapping/>
  </p:clrMapOvr>
  <p:transition spd="slow">
    <p:checke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3"/>
          <p:cNvSpPr>
            <a:spLocks noGrp="1" noChangeArrowheads="1"/>
          </p:cNvSpPr>
          <p:nvPr>
            <p:ph type="body" idx="1"/>
          </p:nvPr>
        </p:nvSpPr>
        <p:spPr>
          <a:xfrm>
            <a:off x="166688" y="88900"/>
            <a:ext cx="6996112" cy="9161463"/>
          </a:xfrm>
          <a:solidFill>
            <a:srgbClr val="FFFF00"/>
          </a:solidFill>
          <a:ln w="76200">
            <a:solidFill>
              <a:schemeClr val="tx1"/>
            </a:solidFill>
            <a:miter lim="800000"/>
            <a:headEnd/>
            <a:tailEnd/>
          </a:ln>
        </p:spPr>
        <p:txBody>
          <a:bodyPr/>
          <a:lstStyle/>
          <a:p>
            <a:pPr>
              <a:buFontTx/>
              <a:buNone/>
            </a:pPr>
            <a:r>
              <a:rPr lang="en-US" altLang="en-US"/>
              <a:t>   </a:t>
            </a:r>
          </a:p>
        </p:txBody>
      </p:sp>
      <p:sp>
        <p:nvSpPr>
          <p:cNvPr id="437251" name="Rectangle 5"/>
          <p:cNvSpPr>
            <a:spLocks noChangeArrowheads="1"/>
          </p:cNvSpPr>
          <p:nvPr/>
        </p:nvSpPr>
        <p:spPr bwMode="auto">
          <a:xfrm>
            <a:off x="1130300" y="6911975"/>
            <a:ext cx="4953000" cy="1828800"/>
          </a:xfrm>
          <a:prstGeom prst="rect">
            <a:avLst/>
          </a:prstGeom>
          <a:gradFill rotWithShape="0">
            <a:gsLst>
              <a:gs pos="0">
                <a:srgbClr val="5E0000"/>
              </a:gs>
              <a:gs pos="50000">
                <a:srgbClr val="CC0000"/>
              </a:gs>
              <a:gs pos="100000">
                <a:srgbClr val="5E00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2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Amor perfecto de Dios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ES" sz="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Requerido para la humildad que “Estima a los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demás como superiores a uno mismo”. Fil. 2:3</a:t>
            </a:r>
          </a:p>
        </p:txBody>
      </p:sp>
      <p:sp>
        <p:nvSpPr>
          <p:cNvPr id="437253" name="Text Box 7"/>
          <p:cNvSpPr txBox="1">
            <a:spLocks noChangeArrowheads="1"/>
          </p:cNvSpPr>
          <p:nvPr/>
        </p:nvSpPr>
        <p:spPr bwMode="auto">
          <a:xfrm>
            <a:off x="1549400" y="4892675"/>
            <a:ext cx="4038600" cy="1646580"/>
          </a:xfrm>
          <a:prstGeom prst="rect">
            <a:avLst/>
          </a:prstGeom>
          <a:gradFill rotWithShape="0">
            <a:gsLst>
              <a:gs pos="0">
                <a:srgbClr val="000047"/>
              </a:gs>
              <a:gs pos="50000">
                <a:srgbClr val="000099"/>
              </a:gs>
              <a:gs pos="100000">
                <a:srgbClr val="000047"/>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3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Humildad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ES" sz="1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5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Humildad creada por el amor perfecto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5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 -- la clave de la unidad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ES" sz="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437254" name="Text Box 9"/>
          <p:cNvSpPr txBox="1">
            <a:spLocks noChangeArrowheads="1"/>
          </p:cNvSpPr>
          <p:nvPr/>
        </p:nvSpPr>
        <p:spPr bwMode="auto">
          <a:xfrm>
            <a:off x="1879600" y="3063875"/>
            <a:ext cx="3429000" cy="1200304"/>
          </a:xfrm>
          <a:prstGeom prst="rect">
            <a:avLst/>
          </a:prstGeom>
          <a:gradFill rotWithShape="0">
            <a:gsLst>
              <a:gs pos="0">
                <a:srgbClr val="002F00"/>
              </a:gs>
              <a:gs pos="50000">
                <a:srgbClr val="006600"/>
              </a:gs>
              <a:gs pos="100000">
                <a:srgbClr val="002F00"/>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3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Unidad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ES" sz="4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(Juntos y unánimes)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ES" sz="15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437255" name="Text Box 10"/>
          <p:cNvSpPr txBox="1">
            <a:spLocks noChangeArrowheads="1"/>
          </p:cNvSpPr>
          <p:nvPr/>
        </p:nvSpPr>
        <p:spPr bwMode="auto">
          <a:xfrm>
            <a:off x="2273300" y="1311275"/>
            <a:ext cx="2603500" cy="1323415"/>
          </a:xfrm>
          <a:prstGeom prst="rect">
            <a:avLst/>
          </a:prstGeom>
          <a:gradFill rotWithShape="0">
            <a:gsLst>
              <a:gs pos="0">
                <a:srgbClr val="2F002F"/>
              </a:gs>
              <a:gs pos="50000">
                <a:srgbClr val="660066"/>
              </a:gs>
              <a:gs pos="100000">
                <a:srgbClr val="2F002F"/>
              </a:gs>
            </a:gsLst>
            <a:lin ang="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Pentecostés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del primer siglo avivamiento y evangelismo</a:t>
            </a:r>
          </a:p>
        </p:txBody>
      </p:sp>
      <p:sp>
        <p:nvSpPr>
          <p:cNvPr id="437256" name="Text Box 11"/>
          <p:cNvSpPr txBox="1">
            <a:spLocks noChangeArrowheads="1"/>
          </p:cNvSpPr>
          <p:nvPr/>
        </p:nvSpPr>
        <p:spPr bwMode="auto">
          <a:xfrm>
            <a:off x="317500" y="48621"/>
            <a:ext cx="6705600" cy="126186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ES" sz="19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El amor perfecto de Dios es el fundamento para la humildad y la unidad requeridos para otro pentecostés</a:t>
            </a:r>
            <a:endParaRPr kumimoji="0" lang="es-ES" altLang="es-ES" sz="8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9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437257" name="Line 12"/>
          <p:cNvSpPr>
            <a:spLocks noChangeShapeType="1"/>
          </p:cNvSpPr>
          <p:nvPr/>
        </p:nvSpPr>
        <p:spPr bwMode="auto">
          <a:xfrm flipV="1">
            <a:off x="3606800" y="6721475"/>
            <a:ext cx="127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37258" name="Line 13"/>
          <p:cNvSpPr>
            <a:spLocks noChangeShapeType="1"/>
          </p:cNvSpPr>
          <p:nvPr/>
        </p:nvSpPr>
        <p:spPr bwMode="auto">
          <a:xfrm flipV="1">
            <a:off x="3594100" y="4664075"/>
            <a:ext cx="127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37259" name="Line 14"/>
          <p:cNvSpPr>
            <a:spLocks noChangeShapeType="1"/>
          </p:cNvSpPr>
          <p:nvPr/>
        </p:nvSpPr>
        <p:spPr bwMode="auto">
          <a:xfrm flipV="1">
            <a:off x="3581400" y="2835275"/>
            <a:ext cx="12700" cy="190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37260" name="Oval 15"/>
          <p:cNvSpPr>
            <a:spLocks noChangeArrowheads="1"/>
          </p:cNvSpPr>
          <p:nvPr/>
        </p:nvSpPr>
        <p:spPr bwMode="auto">
          <a:xfrm>
            <a:off x="685800" y="1005681"/>
            <a:ext cx="5943600" cy="8001794"/>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1200" cap="none" spc="0" normalizeH="0" baseline="0" noProof="0">
              <a:ln>
                <a:noFill/>
              </a:ln>
              <a:solidFill>
                <a:srgbClr val="FFFFFF"/>
              </a:solidFill>
              <a:effectLst/>
              <a:uLnTx/>
              <a:uFillTx/>
              <a:latin typeface="Rockwell Extra Bold" panose="02060903040505020403" pitchFamily="18" charset="0"/>
              <a:ea typeface="+mn-ea"/>
              <a:cs typeface="+mn-cs"/>
            </a:endParaRPr>
          </a:p>
        </p:txBody>
      </p:sp>
      <p:sp>
        <p:nvSpPr>
          <p:cNvPr id="437261" name="Line 18"/>
          <p:cNvSpPr>
            <a:spLocks noChangeShapeType="1"/>
          </p:cNvSpPr>
          <p:nvPr/>
        </p:nvSpPr>
        <p:spPr bwMode="auto">
          <a:xfrm flipV="1">
            <a:off x="1028700" y="2822575"/>
            <a:ext cx="76200" cy="2667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37262" name="Line 19"/>
          <p:cNvSpPr>
            <a:spLocks noChangeShapeType="1"/>
          </p:cNvSpPr>
          <p:nvPr/>
        </p:nvSpPr>
        <p:spPr bwMode="auto">
          <a:xfrm flipH="1" flipV="1">
            <a:off x="774700" y="5959475"/>
            <a:ext cx="76200" cy="3429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37263" name="Line 20"/>
          <p:cNvSpPr>
            <a:spLocks noChangeShapeType="1"/>
          </p:cNvSpPr>
          <p:nvPr/>
        </p:nvSpPr>
        <p:spPr bwMode="auto">
          <a:xfrm flipH="1">
            <a:off x="6477000" y="5934075"/>
            <a:ext cx="76200" cy="2667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437264" name="Line 21"/>
          <p:cNvSpPr>
            <a:spLocks noChangeShapeType="1"/>
          </p:cNvSpPr>
          <p:nvPr/>
        </p:nvSpPr>
        <p:spPr bwMode="auto">
          <a:xfrm>
            <a:off x="6172200" y="2784475"/>
            <a:ext cx="76200" cy="2667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11948514"/>
      </p:ext>
    </p:extLst>
  </p:cSld>
  <p:clrMapOvr>
    <a:masterClrMapping/>
  </p:clrMapOvr>
  <p:transition spd="slow">
    <p:checke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4294967295"/>
          </p:nvPr>
        </p:nvSpPr>
        <p:spPr>
          <a:xfrm>
            <a:off x="85725" y="15875"/>
            <a:ext cx="7153275" cy="9234488"/>
          </a:xfrm>
          <a:gradFill rotWithShape="1">
            <a:gsLst>
              <a:gs pos="0">
                <a:srgbClr val="000000"/>
              </a:gs>
              <a:gs pos="100000">
                <a:srgbClr val="000000"/>
              </a:gs>
            </a:gsLst>
            <a:lin ang="5400000" scaled="1"/>
          </a:gradFill>
          <a:ln w="76200">
            <a:solidFill>
              <a:srgbClr val="FF0000"/>
            </a:solidFill>
            <a:miter lim="800000"/>
            <a:headEnd/>
            <a:tailEnd/>
          </a:ln>
        </p:spPr>
        <p:txBody>
          <a:bodyPr lIns="94997" tIns="47501" rIns="94997" bIns="47501"/>
          <a:lstStyle/>
          <a:p>
            <a:pPr algn="ctr" eaLnBrk="1" hangingPunct="1">
              <a:buFontTx/>
              <a:buNone/>
            </a:pPr>
            <a:r>
              <a:rPr lang="es-ES" altLang="es-ES" sz="2800">
                <a:solidFill>
                  <a:srgbClr val="FFFF00"/>
                </a:solidFill>
                <a:latin typeface="Elephant" panose="02020904090505020303" pitchFamily="18" charset="0"/>
              </a:rPr>
              <a:t>“El Primer Amor” es Amor por el Cuerpo de Cristo</a:t>
            </a:r>
          </a:p>
          <a:p>
            <a:pPr algn="ctr" eaLnBrk="1" hangingPunct="1">
              <a:buFontTx/>
              <a:buNone/>
            </a:pPr>
            <a:endParaRPr lang="es-ES" altLang="es-ES" sz="200">
              <a:solidFill>
                <a:srgbClr val="FFFF00"/>
              </a:solidFill>
              <a:latin typeface="Elephant" panose="02020904090505020303" pitchFamily="18" charset="0"/>
            </a:endParaRPr>
          </a:p>
        </p:txBody>
      </p:sp>
      <p:sp>
        <p:nvSpPr>
          <p:cNvPr id="437251" name="Rectangle 3"/>
          <p:cNvSpPr>
            <a:spLocks noChangeArrowheads="1"/>
          </p:cNvSpPr>
          <p:nvPr/>
        </p:nvSpPr>
        <p:spPr bwMode="auto">
          <a:xfrm>
            <a:off x="166688" y="1009650"/>
            <a:ext cx="6996112" cy="80835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17" tIns="45958" rIns="91917" bIns="4595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pPr>
            <a:r>
              <a:rPr lang="es-ES" altLang="es-ES" sz="1700" b="1">
                <a:solidFill>
                  <a:schemeClr val="bg1"/>
                </a:solidFill>
              </a:rPr>
              <a:t>Amar a Dios y amar a nuestro hermano están intrínseca a indisolublemente vinculados, porque somos miembros de un cuerpo, y nuestro amor por Dios es manifestado por nuestro amor por nuestro hermano, como se muestra por las siguientes y muchas escrituras en los escritos de Juan el amado:</a:t>
            </a:r>
          </a:p>
          <a:p>
            <a:pPr eaLnBrk="1" hangingPunct="1">
              <a:lnSpc>
                <a:spcPct val="80000"/>
              </a:lnSpc>
            </a:pPr>
            <a:endParaRPr lang="es-ES" altLang="es-ES" sz="600" b="1">
              <a:solidFill>
                <a:schemeClr val="bg1"/>
              </a:solidFill>
            </a:endParaRPr>
          </a:p>
          <a:p>
            <a:pPr eaLnBrk="1" hangingPunct="1">
              <a:lnSpc>
                <a:spcPct val="80000"/>
              </a:lnSpc>
              <a:buFontTx/>
              <a:buNone/>
            </a:pPr>
            <a:r>
              <a:rPr lang="es-ES" altLang="es-ES" sz="1700" b="1" i="1">
                <a:solidFill>
                  <a:schemeClr val="bg1"/>
                </a:solidFill>
              </a:rPr>
              <a:t>      </a:t>
            </a:r>
            <a:r>
              <a:rPr lang="es-ES" altLang="es-ES" sz="1700" b="1">
                <a:solidFill>
                  <a:schemeClr val="bg1"/>
                </a:solidFill>
              </a:rPr>
              <a:t>1 Juan 4:20-21</a:t>
            </a:r>
          </a:p>
          <a:p>
            <a:pPr eaLnBrk="1" hangingPunct="1">
              <a:lnSpc>
                <a:spcPct val="80000"/>
              </a:lnSpc>
              <a:buFontTx/>
              <a:buNone/>
            </a:pPr>
            <a:r>
              <a:rPr lang="es-ES" altLang="es-ES" sz="1700" b="1">
                <a:solidFill>
                  <a:schemeClr val="bg1"/>
                </a:solidFill>
              </a:rPr>
              <a:t>      Si alguno dice: Yo amo a Dios, y detesta a su hermano [en Cristo], es mentiroso; porque quien no ama a su hermano, a quien ha visto, no puede amar a Dios, a quien no ha visto.  Este mandamiento (carga, orden, mandato) tenemos de Él: que el que ama a Dios debe amar a su hermano [creyente] también.   AMP</a:t>
            </a:r>
          </a:p>
          <a:p>
            <a:pPr eaLnBrk="1" hangingPunct="1">
              <a:lnSpc>
                <a:spcPct val="80000"/>
              </a:lnSpc>
              <a:buFontTx/>
              <a:buNone/>
            </a:pPr>
            <a:endParaRPr lang="es-ES" altLang="es-ES" sz="800" b="1">
              <a:solidFill>
                <a:schemeClr val="bg1"/>
              </a:solidFill>
            </a:endParaRPr>
          </a:p>
          <a:p>
            <a:pPr eaLnBrk="1" hangingPunct="1">
              <a:lnSpc>
                <a:spcPct val="80000"/>
              </a:lnSpc>
            </a:pPr>
            <a:r>
              <a:rPr lang="es-ES" altLang="es-ES" sz="1600" b="1">
                <a:solidFill>
                  <a:schemeClr val="bg1"/>
                </a:solidFill>
              </a:rPr>
              <a:t>El “PRIMER AMOR”</a:t>
            </a:r>
            <a:r>
              <a:rPr lang="es-ES" altLang="es-ES" sz="1700" b="1">
                <a:solidFill>
                  <a:schemeClr val="bg1"/>
                </a:solidFill>
              </a:rPr>
              <a:t> (identificado en la carta del apóstol Juan a la iglesia de Éfeso) es amor por Dios y amor por los hermanos. Engloba ambos porque son parte de un cuerpo.  </a:t>
            </a:r>
          </a:p>
          <a:p>
            <a:pPr eaLnBrk="1" hangingPunct="1">
              <a:lnSpc>
                <a:spcPct val="80000"/>
              </a:lnSpc>
              <a:buFontTx/>
              <a:buNone/>
            </a:pPr>
            <a:endParaRPr lang="es-ES" altLang="es-ES" sz="800" b="1">
              <a:solidFill>
                <a:schemeClr val="bg1"/>
              </a:solidFill>
            </a:endParaRPr>
          </a:p>
          <a:p>
            <a:pPr eaLnBrk="1" hangingPunct="1">
              <a:lnSpc>
                <a:spcPct val="80000"/>
              </a:lnSpc>
            </a:pPr>
            <a:r>
              <a:rPr lang="es-ES" altLang="es-ES" sz="1700" b="1">
                <a:solidFill>
                  <a:srgbClr val="FFFF00"/>
                </a:solidFill>
              </a:rPr>
              <a:t>Amor a los hermanos es enfatizado aquí porque:</a:t>
            </a:r>
          </a:p>
          <a:p>
            <a:pPr eaLnBrk="1" hangingPunct="1">
              <a:lnSpc>
                <a:spcPct val="80000"/>
              </a:lnSpc>
              <a:buFontTx/>
              <a:buNone/>
            </a:pPr>
            <a:r>
              <a:rPr lang="es-ES" altLang="es-ES" sz="1700" b="1">
                <a:solidFill>
                  <a:srgbClr val="FFFF00"/>
                </a:solidFill>
              </a:rPr>
              <a:t>      1. Cada creyente proclama su amor por Dios, pero a menudo lucha   </a:t>
            </a:r>
          </a:p>
          <a:p>
            <a:pPr eaLnBrk="1" hangingPunct="1">
              <a:lnSpc>
                <a:spcPct val="80000"/>
              </a:lnSpc>
              <a:buFontTx/>
              <a:buNone/>
            </a:pPr>
            <a:r>
              <a:rPr lang="es-ES" altLang="es-ES" sz="1700" b="1">
                <a:solidFill>
                  <a:srgbClr val="FFFF00"/>
                </a:solidFill>
              </a:rPr>
              <a:t>          con su relación con los hermanos. </a:t>
            </a:r>
          </a:p>
          <a:p>
            <a:pPr eaLnBrk="1" hangingPunct="1">
              <a:lnSpc>
                <a:spcPct val="80000"/>
              </a:lnSpc>
              <a:buFontTx/>
              <a:buNone/>
            </a:pPr>
            <a:r>
              <a:rPr lang="es-ES" altLang="es-ES" sz="1700" b="1">
                <a:solidFill>
                  <a:srgbClr val="FFFF00"/>
                </a:solidFill>
              </a:rPr>
              <a:t>      2. A menudo se cree y se practica en círculos cristianos que uno puede </a:t>
            </a:r>
          </a:p>
          <a:p>
            <a:pPr eaLnBrk="1" hangingPunct="1">
              <a:lnSpc>
                <a:spcPct val="80000"/>
              </a:lnSpc>
              <a:buFontTx/>
              <a:buNone/>
            </a:pPr>
            <a:r>
              <a:rPr lang="es-ES" altLang="es-ES" sz="1700" b="1">
                <a:solidFill>
                  <a:srgbClr val="FFFF00"/>
                </a:solidFill>
              </a:rPr>
              <a:t>          amar a Dios sin tener que amar a su hermano. </a:t>
            </a:r>
          </a:p>
          <a:p>
            <a:pPr eaLnBrk="1" hangingPunct="1">
              <a:lnSpc>
                <a:spcPct val="80000"/>
              </a:lnSpc>
              <a:buFontTx/>
              <a:buNone/>
            </a:pPr>
            <a:r>
              <a:rPr lang="es-ES" altLang="es-ES" sz="1700" b="1">
                <a:solidFill>
                  <a:srgbClr val="FFFF00"/>
                </a:solidFill>
              </a:rPr>
              <a:t>     3. Es la marca y evidencia visibles de nuestro amor por Dios.</a:t>
            </a:r>
          </a:p>
          <a:p>
            <a:pPr eaLnBrk="1" hangingPunct="1">
              <a:lnSpc>
                <a:spcPct val="80000"/>
              </a:lnSpc>
              <a:buFontTx/>
              <a:buNone/>
            </a:pPr>
            <a:r>
              <a:rPr lang="es-ES" altLang="es-ES" sz="1700" b="1">
                <a:solidFill>
                  <a:srgbClr val="FFFF00"/>
                </a:solidFill>
              </a:rPr>
              <a:t>     4. Una deficiencia en la iglesia es posiblemente el arma más grande de</a:t>
            </a:r>
          </a:p>
          <a:p>
            <a:pPr eaLnBrk="1" hangingPunct="1">
              <a:lnSpc>
                <a:spcPct val="80000"/>
              </a:lnSpc>
              <a:buFontTx/>
              <a:buNone/>
            </a:pPr>
            <a:r>
              <a:rPr lang="es-ES" altLang="es-ES" sz="1700" b="1">
                <a:solidFill>
                  <a:srgbClr val="FFFF00"/>
                </a:solidFill>
              </a:rPr>
              <a:t>         satanás para destruir la unidad e impedir el avivamiento apostólico.  </a:t>
            </a:r>
          </a:p>
          <a:p>
            <a:pPr eaLnBrk="1" hangingPunct="1">
              <a:lnSpc>
                <a:spcPct val="80000"/>
              </a:lnSpc>
              <a:buFontTx/>
              <a:buNone/>
            </a:pPr>
            <a:r>
              <a:rPr lang="es-ES" altLang="es-ES" sz="1700" b="1">
                <a:solidFill>
                  <a:srgbClr val="FFFF00"/>
                </a:solidFill>
              </a:rPr>
              <a:t>     5. El apóstol Juan, fue el escritor que identificó el pecado de la iglesia </a:t>
            </a:r>
          </a:p>
          <a:p>
            <a:pPr eaLnBrk="1" hangingPunct="1">
              <a:lnSpc>
                <a:spcPct val="80000"/>
              </a:lnSpc>
              <a:buFontTx/>
              <a:buNone/>
            </a:pPr>
            <a:r>
              <a:rPr lang="es-ES" altLang="es-ES" sz="1700" b="1">
                <a:solidFill>
                  <a:srgbClr val="FFFF00"/>
                </a:solidFill>
              </a:rPr>
              <a:t>         en Éfeso de dejar su “primer amor”. Sus extensos escritos en cuanto </a:t>
            </a:r>
          </a:p>
          <a:p>
            <a:pPr eaLnBrk="1" hangingPunct="1">
              <a:lnSpc>
                <a:spcPct val="80000"/>
              </a:lnSpc>
              <a:buFontTx/>
              <a:buNone/>
            </a:pPr>
            <a:r>
              <a:rPr lang="es-ES" altLang="es-ES" sz="1700" b="1">
                <a:solidFill>
                  <a:srgbClr val="FFFF00"/>
                </a:solidFill>
              </a:rPr>
              <a:t>         al amor, tratan casi exclusivamente con el amor a los hermanos </a:t>
            </a:r>
          </a:p>
          <a:p>
            <a:pPr eaLnBrk="1" hangingPunct="1">
              <a:lnSpc>
                <a:spcPct val="80000"/>
              </a:lnSpc>
              <a:buFontTx/>
              <a:buNone/>
            </a:pPr>
            <a:r>
              <a:rPr lang="es-ES" altLang="es-ES" sz="1700" b="1">
                <a:solidFill>
                  <a:srgbClr val="FFFF00"/>
                </a:solidFill>
              </a:rPr>
              <a:t>         (miembros del cuerpo de Cristo) frente al amor a Dios. Juan era el </a:t>
            </a:r>
          </a:p>
          <a:p>
            <a:pPr eaLnBrk="1" hangingPunct="1">
              <a:lnSpc>
                <a:spcPct val="80000"/>
              </a:lnSpc>
              <a:buFontTx/>
              <a:buNone/>
            </a:pPr>
            <a:r>
              <a:rPr lang="es-ES" altLang="es-ES" sz="1700" b="1">
                <a:solidFill>
                  <a:srgbClr val="FFFF00"/>
                </a:solidFill>
              </a:rPr>
              <a:t>         pastor de la iglesia en Éfeso, y la historia de la iglesia indica que él  </a:t>
            </a:r>
          </a:p>
          <a:p>
            <a:pPr eaLnBrk="1" hangingPunct="1">
              <a:lnSpc>
                <a:spcPct val="80000"/>
              </a:lnSpc>
              <a:buFontTx/>
              <a:buNone/>
            </a:pPr>
            <a:r>
              <a:rPr lang="es-ES" altLang="es-ES" sz="1700" b="1">
                <a:solidFill>
                  <a:srgbClr val="FFFF00"/>
                </a:solidFill>
              </a:rPr>
              <a:t>         regresó allí después de su exilio en la isla de Patmos (donde escribió </a:t>
            </a:r>
          </a:p>
          <a:p>
            <a:pPr eaLnBrk="1" hangingPunct="1">
              <a:lnSpc>
                <a:spcPct val="80000"/>
              </a:lnSpc>
              <a:buFontTx/>
              <a:buNone/>
            </a:pPr>
            <a:r>
              <a:rPr lang="es-ES" altLang="es-ES" sz="1700" b="1">
                <a:solidFill>
                  <a:srgbClr val="FFFF00"/>
                </a:solidFill>
              </a:rPr>
              <a:t>         su carta con respecto a “dejar su primer amor”).</a:t>
            </a:r>
          </a:p>
        </p:txBody>
      </p:sp>
    </p:spTree>
  </p:cSld>
  <p:clrMapOvr>
    <a:masterClrMapping/>
  </p:clrMapOvr>
  <p:transition spd="slow">
    <p:checke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41275"/>
            <a:ext cx="7086600" cy="9091683"/>
          </a:xfrm>
          <a:prstGeom prst="rect">
            <a:avLst/>
          </a:prstGeom>
          <a:solidFill>
            <a:srgbClr val="000099"/>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a:spcBef>
                <a:spcPct val="0"/>
              </a:spcBef>
              <a:buFontTx/>
              <a:buNone/>
              <a:defRPr/>
            </a:pPr>
            <a:endParaRPr lang="en-US" altLang="en-US" sz="400" dirty="0">
              <a:solidFill>
                <a:srgbClr val="FF0000"/>
              </a:solidFill>
              <a:latin typeface="Arial Black" panose="020B0A04020102020204" pitchFamily="34" charset="0"/>
            </a:endParaRPr>
          </a:p>
          <a:p>
            <a:pPr algn="ctr">
              <a:spcBef>
                <a:spcPct val="0"/>
              </a:spcBef>
              <a:buFontTx/>
              <a:buNone/>
              <a:defRPr/>
            </a:pPr>
            <a:endParaRPr lang="en-US" altLang="en-US" sz="4000" dirty="0">
              <a:solidFill>
                <a:schemeClr val="bg1"/>
              </a:solidFill>
              <a:latin typeface="Arial Black" panose="020B0A04020102020204" pitchFamily="34" charset="0"/>
            </a:endParaRPr>
          </a:p>
          <a:p>
            <a:pPr indent="-349250" algn="just">
              <a:tabLst>
                <a:tab pos="403225" algn="l"/>
              </a:tabLst>
              <a:defRPr/>
            </a:pPr>
            <a:endParaRPr lang="en-US" sz="2800" dirty="0">
              <a:solidFill>
                <a:schemeClr val="bg1"/>
              </a:solidFill>
              <a:cs typeface="+mn-cs"/>
            </a:endParaRPr>
          </a:p>
          <a:p>
            <a:pPr marL="107950" indent="0" algn="just">
              <a:buFontTx/>
              <a:buNone/>
              <a:tabLst>
                <a:tab pos="403225" algn="l"/>
              </a:tabLst>
              <a:defRPr/>
            </a:pPr>
            <a:endParaRPr lang="en-US" sz="1200" dirty="0">
              <a:solidFill>
                <a:schemeClr val="bg1"/>
              </a:solidFill>
              <a:cs typeface="+mn-cs"/>
            </a:endParaRPr>
          </a:p>
          <a:p>
            <a:pPr indent="-349250">
              <a:buFontTx/>
              <a:buNone/>
              <a:defRPr/>
            </a:pPr>
            <a:endParaRPr lang="en-US" sz="1600" dirty="0">
              <a:solidFill>
                <a:schemeClr val="bg1"/>
              </a:solidFill>
              <a:cs typeface="+mn-cs"/>
            </a:endParaRPr>
          </a:p>
          <a:p>
            <a:pPr marL="285750" indent="0" algn="ctr">
              <a:buFontTx/>
              <a:buNone/>
              <a:defRPr/>
            </a:pPr>
            <a:r>
              <a:rPr lang="en-US" sz="2000" dirty="0">
                <a:solidFill>
                  <a:schemeClr val="bg1"/>
                </a:solidFill>
                <a:latin typeface="Arial Black" panose="020B0A04020102020204" pitchFamily="34" charset="0"/>
                <a:cs typeface="+mn-cs"/>
              </a:rPr>
              <a:t>1 John 4:20-21</a:t>
            </a:r>
          </a:p>
          <a:p>
            <a:pPr marL="285750" indent="0" algn="just">
              <a:buFontTx/>
              <a:buNone/>
              <a:defRPr/>
            </a:pPr>
            <a:r>
              <a:rPr lang="en-US" sz="2000" dirty="0">
                <a:solidFill>
                  <a:schemeClr val="bg1"/>
                </a:solidFill>
                <a:latin typeface="Arial Black" panose="020B0A04020102020204" pitchFamily="34" charset="0"/>
                <a:cs typeface="+mn-cs"/>
              </a:rPr>
              <a:t>20  If anyone says, I love God, and detests his brother [in Christ], he is a liar;  for he who does not love his brother, whom  he has seen,  cannot love God,  Whom he has not seen. </a:t>
            </a:r>
          </a:p>
          <a:p>
            <a:pPr algn="just">
              <a:defRPr/>
            </a:pPr>
            <a:endParaRPr lang="en-US" sz="200" dirty="0">
              <a:solidFill>
                <a:schemeClr val="bg1"/>
              </a:solidFill>
              <a:latin typeface="Arial Black" panose="020B0A04020102020204" pitchFamily="34" charset="0"/>
              <a:cs typeface="+mn-cs"/>
            </a:endParaRPr>
          </a:p>
          <a:p>
            <a:pPr marL="285750" indent="0" algn="just">
              <a:buFontTx/>
              <a:buNone/>
              <a:defRPr/>
            </a:pPr>
            <a:r>
              <a:rPr lang="en-US" sz="2000" dirty="0">
                <a:solidFill>
                  <a:schemeClr val="bg1"/>
                </a:solidFill>
                <a:latin typeface="Arial Black" panose="020B0A04020102020204" pitchFamily="34" charset="0"/>
                <a:cs typeface="+mn-cs"/>
              </a:rPr>
              <a:t>21 And this command (charge, order, injunction) we have from Him:  that  he  who  loves  God shall love his brother  also.   AMP</a:t>
            </a:r>
          </a:p>
          <a:p>
            <a:pPr marL="285750" indent="0" algn="just">
              <a:buFontTx/>
              <a:buNone/>
              <a:defRPr/>
            </a:pPr>
            <a:endParaRPr lang="en-US" sz="1600" dirty="0">
              <a:solidFill>
                <a:schemeClr val="bg1"/>
              </a:solidFill>
              <a:latin typeface="Arial Black" panose="020B0A04020102020204" pitchFamily="34" charset="0"/>
              <a:cs typeface="+mn-cs"/>
            </a:endParaRPr>
          </a:p>
          <a:p>
            <a:pPr marL="117475" indent="0" algn="just">
              <a:buFontTx/>
              <a:buNone/>
              <a:tabLst>
                <a:tab pos="117475" algn="l"/>
              </a:tabLst>
              <a:defRPr/>
            </a:pPr>
            <a:r>
              <a:rPr lang="en-US" sz="2000" dirty="0">
                <a:solidFill>
                  <a:srgbClr val="FFFF00"/>
                </a:solidFill>
                <a:latin typeface="Arial Black" panose="020B0A04020102020204" pitchFamily="34" charset="0"/>
                <a:cs typeface="+mn-cs"/>
              </a:rPr>
              <a:t>The Apostle John states that we cannot be in true fellowship with God if we do not love our brother: </a:t>
            </a:r>
          </a:p>
          <a:p>
            <a:pPr marL="117475" indent="0" algn="just">
              <a:buFontTx/>
              <a:buNone/>
              <a:tabLst>
                <a:tab pos="117475" algn="l"/>
              </a:tabLst>
              <a:defRPr/>
            </a:pPr>
            <a:endParaRPr lang="en-US" sz="600" dirty="0">
              <a:solidFill>
                <a:srgbClr val="FFFF00"/>
              </a:solidFill>
              <a:latin typeface="Arial Black" panose="020B0A04020102020204" pitchFamily="34" charset="0"/>
              <a:cs typeface="+mn-cs"/>
            </a:endParaRPr>
          </a:p>
          <a:p>
            <a:pPr marL="117475" indent="-9525" algn="ctr">
              <a:buFontTx/>
              <a:buNone/>
              <a:tabLst>
                <a:tab pos="58738" algn="l"/>
              </a:tabLst>
              <a:defRPr/>
            </a:pPr>
            <a:r>
              <a:rPr lang="en-US" sz="2000" dirty="0">
                <a:solidFill>
                  <a:schemeClr val="bg1"/>
                </a:solidFill>
                <a:latin typeface="Arial Black" panose="020B0A04020102020204" pitchFamily="34" charset="0"/>
                <a:cs typeface="+mn-cs"/>
              </a:rPr>
              <a:t>1 John 3:23-24</a:t>
            </a:r>
          </a:p>
          <a:p>
            <a:pPr marL="117475" indent="-9525" algn="just">
              <a:buFontTx/>
              <a:buNone/>
              <a:tabLst>
                <a:tab pos="58738" algn="l"/>
              </a:tabLst>
              <a:defRPr/>
            </a:pPr>
            <a:r>
              <a:rPr lang="en-US" sz="2000" dirty="0">
                <a:solidFill>
                  <a:schemeClr val="bg1"/>
                </a:solidFill>
                <a:latin typeface="Arial Black" panose="020B0A04020102020204" pitchFamily="34" charset="0"/>
                <a:cs typeface="+mn-cs"/>
              </a:rPr>
              <a:t>And this is his commandment: We must love one another, just  as  he  commanded  us.   Those  who  obey  God’s commandments  remain  in fellowship  with Him, and he with them.   NLT</a:t>
            </a:r>
          </a:p>
          <a:p>
            <a:pPr marL="117475" indent="-9525" algn="just">
              <a:buFontTx/>
              <a:buNone/>
              <a:tabLst>
                <a:tab pos="58738" algn="l"/>
              </a:tabLst>
              <a:defRPr/>
            </a:pPr>
            <a:endParaRPr lang="en-US" sz="2000" dirty="0">
              <a:solidFill>
                <a:schemeClr val="bg1"/>
              </a:solidFill>
              <a:latin typeface="Arial Black" panose="020B0A04020102020204" pitchFamily="34" charset="0"/>
              <a:cs typeface="+mn-cs"/>
            </a:endParaRPr>
          </a:p>
          <a:p>
            <a:pPr indent="-349250">
              <a:buFontTx/>
              <a:buNone/>
              <a:defRPr/>
            </a:pPr>
            <a:endParaRPr lang="en-US" sz="1600" dirty="0">
              <a:solidFill>
                <a:schemeClr val="bg1"/>
              </a:solidFill>
              <a:cs typeface="+mn-cs"/>
            </a:endParaRPr>
          </a:p>
          <a:p>
            <a:pPr indent="-349250">
              <a:buFontTx/>
              <a:buNone/>
              <a:defRPr/>
            </a:pPr>
            <a:endParaRPr lang="en-US" sz="1600" dirty="0">
              <a:solidFill>
                <a:schemeClr val="bg1"/>
              </a:solidFill>
              <a:cs typeface="+mn-cs"/>
            </a:endParaRPr>
          </a:p>
          <a:p>
            <a:pPr indent="-349250">
              <a:buFontTx/>
              <a:buNone/>
              <a:defRPr/>
            </a:pPr>
            <a:endParaRPr lang="en-US" sz="1600" dirty="0">
              <a:solidFill>
                <a:schemeClr val="bg1"/>
              </a:solidFill>
            </a:endParaRPr>
          </a:p>
          <a:p>
            <a:pPr indent="-349250">
              <a:buFontTx/>
              <a:buNone/>
              <a:defRPr/>
            </a:pPr>
            <a:endParaRPr lang="en-US" sz="1600" dirty="0">
              <a:solidFill>
                <a:schemeClr val="bg1"/>
              </a:solidFill>
              <a:cs typeface="+mn-cs"/>
            </a:endParaRPr>
          </a:p>
        </p:txBody>
      </p:sp>
      <p:sp>
        <p:nvSpPr>
          <p:cNvPr id="20483" name="Text Box 3"/>
          <p:cNvSpPr txBox="1">
            <a:spLocks noChangeArrowheads="1"/>
          </p:cNvSpPr>
          <p:nvPr/>
        </p:nvSpPr>
        <p:spPr bwMode="auto">
          <a:xfrm>
            <a:off x="184150" y="122238"/>
            <a:ext cx="6977063" cy="1323427"/>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just">
              <a:spcBef>
                <a:spcPct val="20000"/>
              </a:spcBef>
            </a:pPr>
            <a:r>
              <a:rPr lang="en-US" altLang="en-US" sz="2000" dirty="0">
                <a:solidFill>
                  <a:srgbClr val="FFFF00"/>
                </a:solidFill>
                <a:latin typeface="Arial Black" panose="020B0A04020102020204" pitchFamily="34" charset="0"/>
              </a:rPr>
              <a:t>Loving God and loving our brother are completely and  indivisibly linked.  Our love for   God   </a:t>
            </a:r>
            <a:r>
              <a:rPr lang="en-US" altLang="en-US" sz="2000" i="1" dirty="0">
                <a:solidFill>
                  <a:srgbClr val="FFFF00"/>
                </a:solidFill>
                <a:latin typeface="Arial Black" panose="020B0A04020102020204" pitchFamily="34" charset="0"/>
              </a:rPr>
              <a:t>(the  invisible)</a:t>
            </a:r>
            <a:r>
              <a:rPr lang="en-US" altLang="en-US" sz="2000" dirty="0">
                <a:solidFill>
                  <a:srgbClr val="FFFF00"/>
                </a:solidFill>
                <a:latin typeface="Arial Black" panose="020B0A04020102020204" pitchFamily="34" charset="0"/>
              </a:rPr>
              <a:t>   is manifested  by  our love for our brother </a:t>
            </a:r>
            <a:r>
              <a:rPr lang="en-US" altLang="en-US" sz="2000" i="1" dirty="0">
                <a:solidFill>
                  <a:srgbClr val="FFFF00"/>
                </a:solidFill>
                <a:latin typeface="Arial Black" panose="020B0A04020102020204" pitchFamily="34" charset="0"/>
              </a:rPr>
              <a:t>(the visible)</a:t>
            </a:r>
            <a:r>
              <a:rPr lang="en-US" altLang="en-US" sz="2000" dirty="0">
                <a:solidFill>
                  <a:srgbClr val="FFFF00"/>
                </a:solidFill>
                <a:latin typeface="Arial Black" panose="020B0A04020102020204" pitchFamily="34" charset="0"/>
              </a:rPr>
              <a:t>. </a:t>
            </a:r>
          </a:p>
        </p:txBody>
      </p:sp>
    </p:spTree>
    <p:extLst>
      <p:ext uri="{BB962C8B-B14F-4D97-AF65-F5344CB8AC3E}">
        <p14:creationId xmlns:p14="http://schemas.microsoft.com/office/powerpoint/2010/main" val="2838692732"/>
      </p:ext>
    </p:extLst>
  </p:cSld>
  <p:clrMapOvr>
    <a:masterClrMapping/>
  </p:clrMapOvr>
  <p:transition spd="slow">
    <p:checke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body" idx="1"/>
          </p:nvPr>
        </p:nvSpPr>
        <p:spPr>
          <a:xfrm>
            <a:off x="57150" y="66675"/>
            <a:ext cx="7162800" cy="1471613"/>
          </a:xfrm>
          <a:solidFill>
            <a:srgbClr val="FF0000"/>
          </a:solidFill>
          <a:ln w="57150">
            <a:solidFill>
              <a:schemeClr val="tx1"/>
            </a:solidFill>
          </a:ln>
        </p:spPr>
        <p:txBody>
          <a:bodyPr/>
          <a:lstStyle/>
          <a:p>
            <a:pPr algn="ctr">
              <a:buFontTx/>
              <a:buNone/>
            </a:pPr>
            <a:r>
              <a:rPr lang="en-US" altLang="en-US" sz="2800" b="1">
                <a:solidFill>
                  <a:schemeClr val="bg1"/>
                </a:solidFill>
              </a:rPr>
              <a:t>When Your Relationship with Your Brother is Not Right Your Relationship with the Father is not Right</a:t>
            </a:r>
          </a:p>
          <a:p>
            <a:pPr algn="ctr">
              <a:buFontTx/>
              <a:buNone/>
            </a:pPr>
            <a:endParaRPr lang="en-US" altLang="en-US" b="1">
              <a:solidFill>
                <a:schemeClr val="bg1"/>
              </a:solidFill>
            </a:endParaRPr>
          </a:p>
          <a:p>
            <a:pPr algn="ctr">
              <a:buFontTx/>
              <a:buNone/>
            </a:pPr>
            <a:r>
              <a:rPr lang="en-US" altLang="en-US" b="1">
                <a:solidFill>
                  <a:schemeClr val="bg1"/>
                </a:solidFill>
              </a:rPr>
              <a:t>Your Relationship with God is Not Right!</a:t>
            </a:r>
          </a:p>
        </p:txBody>
      </p:sp>
      <p:sp>
        <p:nvSpPr>
          <p:cNvPr id="451587" name="Text Box 3"/>
          <p:cNvSpPr txBox="1">
            <a:spLocks noChangeArrowheads="1"/>
          </p:cNvSpPr>
          <p:nvPr/>
        </p:nvSpPr>
        <p:spPr bwMode="auto">
          <a:xfrm>
            <a:off x="114300" y="1614488"/>
            <a:ext cx="7058025" cy="8064500"/>
          </a:xfrm>
          <a:prstGeom prst="rect">
            <a:avLst/>
          </a:prstGeom>
          <a:solidFill>
            <a:srgbClr val="000099"/>
          </a:solidFill>
          <a:ln w="57150">
            <a:solidFill>
              <a:schemeClr val="tx1"/>
            </a:solidFill>
            <a:miter lim="800000"/>
            <a:headEnd/>
            <a:tailEnd/>
          </a:ln>
          <a:effectLs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eaLnBrk="0" hangingPunct="0">
              <a:defRPr/>
            </a:pPr>
            <a:endParaRPr lang="en-US" altLang="en-US" sz="1000" dirty="0">
              <a:latin typeface="Times New Roman" panose="02020603050405020304" pitchFamily="18" charset="0"/>
              <a:cs typeface="+mn-cs"/>
            </a:endParaRPr>
          </a:p>
          <a:p>
            <a:pPr algn="ctr" eaLnBrk="0" hangingPunct="0">
              <a:defRPr/>
            </a:pPr>
            <a:r>
              <a:rPr lang="en-US" altLang="en-US" sz="2800" dirty="0">
                <a:latin typeface="Times New Roman" panose="02020603050405020304" pitchFamily="18" charset="0"/>
                <a:cs typeface="+mn-cs"/>
              </a:rPr>
              <a:t>Malachi 2:10  </a:t>
            </a:r>
            <a:r>
              <a:rPr lang="en-US" altLang="en-US" sz="2800" dirty="0">
                <a:solidFill>
                  <a:srgbClr val="FFFF00"/>
                </a:solidFill>
                <a:latin typeface="Times New Roman" panose="02020603050405020304" pitchFamily="18" charset="0"/>
                <a:cs typeface="+mn-cs"/>
              </a:rPr>
              <a:t>Everyone is your Brother</a:t>
            </a:r>
          </a:p>
          <a:p>
            <a:pPr algn="just" eaLnBrk="0" hangingPunct="0">
              <a:defRPr/>
            </a:pPr>
            <a:r>
              <a:rPr lang="en-US" altLang="en-US" sz="2800" dirty="0">
                <a:solidFill>
                  <a:srgbClr val="FFFF00"/>
                </a:solidFill>
                <a:latin typeface="Times New Roman" panose="02020603050405020304" pitchFamily="18" charset="0"/>
                <a:cs typeface="+mn-cs"/>
              </a:rPr>
              <a:t>Have we not all one Father?</a:t>
            </a:r>
            <a:r>
              <a:rPr lang="en-US" altLang="en-US" sz="2800" dirty="0">
                <a:latin typeface="Times New Roman" panose="02020603050405020304" pitchFamily="18" charset="0"/>
                <a:cs typeface="+mn-cs"/>
              </a:rPr>
              <a:t> Has not one God created us? Why then do we deal faithlessly and treacherously each against  his brother?  </a:t>
            </a:r>
            <a:r>
              <a:rPr lang="en-US" altLang="en-US" sz="2400" dirty="0">
                <a:latin typeface="Times New Roman" panose="02020603050405020304" pitchFamily="18" charset="0"/>
                <a:cs typeface="+mn-cs"/>
              </a:rPr>
              <a:t>AMP</a:t>
            </a:r>
          </a:p>
          <a:p>
            <a:pPr algn="just" eaLnBrk="0" hangingPunct="0">
              <a:defRPr/>
            </a:pPr>
            <a:endParaRPr lang="en-US" altLang="en-US" sz="1600" dirty="0">
              <a:latin typeface="Times New Roman" panose="02020603050405020304" pitchFamily="18" charset="0"/>
              <a:cs typeface="+mn-cs"/>
            </a:endParaRPr>
          </a:p>
          <a:p>
            <a:pPr algn="ctr" eaLnBrk="0" hangingPunct="0">
              <a:defRPr/>
            </a:pPr>
            <a:r>
              <a:rPr lang="en-US" sz="2400" dirty="0">
                <a:latin typeface="+mj-lt"/>
                <a:cs typeface="+mn-cs"/>
              </a:rPr>
              <a:t>  Matthew 22:37-40  </a:t>
            </a:r>
            <a:r>
              <a:rPr lang="en-US" sz="2400" dirty="0">
                <a:solidFill>
                  <a:srgbClr val="FFFF00"/>
                </a:solidFill>
                <a:latin typeface="+mj-lt"/>
                <a:cs typeface="+mn-cs"/>
              </a:rPr>
              <a:t>The Greatest Commandment</a:t>
            </a:r>
          </a:p>
          <a:p>
            <a:pPr algn="just" eaLnBrk="0" hangingPunct="0">
              <a:defRPr/>
            </a:pPr>
            <a:r>
              <a:rPr lang="en-US" sz="2400" dirty="0">
                <a:solidFill>
                  <a:srgbClr val="FFFF00"/>
                </a:solidFill>
                <a:latin typeface="+mj-lt"/>
                <a:cs typeface="+mn-cs"/>
              </a:rPr>
              <a:t>Love </a:t>
            </a:r>
            <a:r>
              <a:rPr lang="en-US" altLang="en-US" sz="2000" b="0" i="1" dirty="0">
                <a:solidFill>
                  <a:srgbClr val="FFFF00"/>
                </a:solidFill>
                <a:latin typeface="Arial Black" panose="020B0A04020102020204" pitchFamily="34" charset="0"/>
                <a:cs typeface="+mn-cs"/>
              </a:rPr>
              <a:t>(agape)</a:t>
            </a:r>
            <a:r>
              <a:rPr lang="en-US" sz="2400" dirty="0">
                <a:solidFill>
                  <a:srgbClr val="FFFF00"/>
                </a:solidFill>
                <a:latin typeface="+mj-lt"/>
                <a:cs typeface="+mn-cs"/>
              </a:rPr>
              <a:t> the Lord </a:t>
            </a:r>
            <a:r>
              <a:rPr lang="en-US" sz="2400" dirty="0">
                <a:latin typeface="+mj-lt"/>
                <a:cs typeface="+mn-cs"/>
              </a:rPr>
              <a:t>your God with all your heart, soul, and mind. . . </a:t>
            </a:r>
            <a:r>
              <a:rPr lang="en-US" sz="2400" dirty="0">
                <a:solidFill>
                  <a:srgbClr val="FFFF00"/>
                </a:solidFill>
                <a:latin typeface="+mj-lt"/>
                <a:cs typeface="+mn-cs"/>
              </a:rPr>
              <a:t>Love </a:t>
            </a:r>
            <a:r>
              <a:rPr lang="en-US" altLang="en-US" sz="2000" b="0" i="1" dirty="0">
                <a:solidFill>
                  <a:srgbClr val="FFFF00"/>
                </a:solidFill>
                <a:latin typeface="Arial Black" panose="020B0A04020102020204" pitchFamily="34" charset="0"/>
                <a:cs typeface="+mn-cs"/>
              </a:rPr>
              <a:t>(agape)</a:t>
            </a:r>
            <a:r>
              <a:rPr lang="en-US" sz="2000" dirty="0">
                <a:solidFill>
                  <a:srgbClr val="FFFF00"/>
                </a:solidFill>
                <a:latin typeface="+mj-lt"/>
                <a:cs typeface="+mn-cs"/>
              </a:rPr>
              <a:t> </a:t>
            </a:r>
            <a:r>
              <a:rPr lang="en-US" sz="2400" dirty="0">
                <a:solidFill>
                  <a:srgbClr val="FFFF00"/>
                </a:solidFill>
                <a:latin typeface="+mj-lt"/>
                <a:cs typeface="+mn-cs"/>
              </a:rPr>
              <a:t>your neighbor </a:t>
            </a:r>
            <a:r>
              <a:rPr lang="en-US" sz="2400" dirty="0">
                <a:latin typeface="+mj-lt"/>
                <a:cs typeface="+mn-cs"/>
              </a:rPr>
              <a:t>as much as you love yourself. . .Keep only these and you will find that you are obeying all the others.  TLB</a:t>
            </a:r>
          </a:p>
          <a:p>
            <a:pPr algn="just" eaLnBrk="0" hangingPunct="0">
              <a:defRPr/>
            </a:pPr>
            <a:r>
              <a:rPr lang="en-US" altLang="en-US" sz="800" dirty="0">
                <a:latin typeface="+mj-lt"/>
                <a:cs typeface="+mn-cs"/>
              </a:rPr>
              <a:t> </a:t>
            </a:r>
          </a:p>
          <a:p>
            <a:pPr algn="just" eaLnBrk="0" hangingPunct="0">
              <a:defRPr/>
            </a:pPr>
            <a:r>
              <a:rPr lang="en-US" sz="2400" dirty="0">
                <a:latin typeface="+mj-lt"/>
                <a:cs typeface="+mn-cs"/>
              </a:rPr>
              <a:t>      1 John 4:20-21</a:t>
            </a:r>
          </a:p>
          <a:p>
            <a:pPr algn="just" eaLnBrk="0" hangingPunct="0">
              <a:defRPr/>
            </a:pPr>
            <a:r>
              <a:rPr lang="en-US" sz="2400" dirty="0">
                <a:latin typeface="+mj-lt"/>
                <a:cs typeface="+mn-cs"/>
              </a:rPr>
              <a:t>20 If a man say, I love God, and </a:t>
            </a:r>
            <a:r>
              <a:rPr lang="en-US" sz="2400" dirty="0" err="1">
                <a:latin typeface="+mj-lt"/>
                <a:cs typeface="+mn-cs"/>
              </a:rPr>
              <a:t>hateth</a:t>
            </a:r>
            <a:r>
              <a:rPr lang="en-US" sz="2400" dirty="0">
                <a:latin typeface="+mj-lt"/>
                <a:cs typeface="+mn-cs"/>
              </a:rPr>
              <a:t> his brother, he is a liar: He who does not love</a:t>
            </a:r>
            <a:r>
              <a:rPr lang="en-US" altLang="en-US" sz="2400" b="0" i="1" dirty="0">
                <a:latin typeface="Arial Black" panose="020B0A04020102020204" pitchFamily="34" charset="0"/>
                <a:cs typeface="+mn-cs"/>
              </a:rPr>
              <a:t> </a:t>
            </a:r>
            <a:r>
              <a:rPr lang="en-US" altLang="en-US" sz="2000" b="0" i="1" dirty="0">
                <a:solidFill>
                  <a:srgbClr val="FFFF00"/>
                </a:solidFill>
                <a:latin typeface="Arial Black" panose="020B0A04020102020204" pitchFamily="34" charset="0"/>
                <a:cs typeface="+mn-cs"/>
              </a:rPr>
              <a:t>(agape)</a:t>
            </a:r>
            <a:r>
              <a:rPr lang="en-US" sz="2000" dirty="0">
                <a:solidFill>
                  <a:srgbClr val="FFFF00"/>
                </a:solidFill>
                <a:latin typeface="Arial Black" panose="020B0A04020102020204" pitchFamily="34" charset="0"/>
                <a:cs typeface="+mn-cs"/>
              </a:rPr>
              <a:t> </a:t>
            </a:r>
            <a:r>
              <a:rPr lang="en-US" sz="2400" dirty="0">
                <a:latin typeface="+mj-lt"/>
                <a:cs typeface="+mn-cs"/>
              </a:rPr>
              <a:t>his brother, whom he has seen, cannot love</a:t>
            </a:r>
            <a:r>
              <a:rPr lang="en-US" altLang="en-US" sz="2400" b="0" i="1" dirty="0">
                <a:solidFill>
                  <a:srgbClr val="FFFF00"/>
                </a:solidFill>
                <a:latin typeface="Arial Black" panose="020B0A04020102020204" pitchFamily="34" charset="0"/>
                <a:cs typeface="+mn-cs"/>
              </a:rPr>
              <a:t> </a:t>
            </a:r>
            <a:r>
              <a:rPr lang="en-US" altLang="en-US" sz="2000" b="0" i="1" dirty="0">
                <a:solidFill>
                  <a:srgbClr val="FFFF00"/>
                </a:solidFill>
                <a:latin typeface="Arial Black" panose="020B0A04020102020204" pitchFamily="34" charset="0"/>
                <a:cs typeface="+mn-cs"/>
              </a:rPr>
              <a:t>(agape)</a:t>
            </a:r>
            <a:r>
              <a:rPr lang="en-US" sz="2000" dirty="0">
                <a:latin typeface="+mj-lt"/>
                <a:cs typeface="+mn-cs"/>
              </a:rPr>
              <a:t>  </a:t>
            </a:r>
            <a:r>
              <a:rPr lang="en-US" sz="2400" dirty="0">
                <a:latin typeface="+mj-lt"/>
                <a:cs typeface="+mn-cs"/>
              </a:rPr>
              <a:t>God, whom he has not seen. </a:t>
            </a:r>
          </a:p>
          <a:p>
            <a:pPr algn="just" eaLnBrk="0" hangingPunct="0">
              <a:defRPr/>
            </a:pPr>
            <a:r>
              <a:rPr lang="en-US" altLang="en-US" sz="2400" dirty="0">
                <a:latin typeface="+mj-lt"/>
                <a:cs typeface="+mn-cs"/>
              </a:rPr>
              <a:t>21 And this commandment have we from him, That he who loveth </a:t>
            </a:r>
            <a:r>
              <a:rPr lang="en-US" altLang="en-US" sz="2000" b="0" i="1" dirty="0">
                <a:solidFill>
                  <a:srgbClr val="FFFF00"/>
                </a:solidFill>
                <a:latin typeface="Arial Black" panose="020B0A04020102020204" pitchFamily="34" charset="0"/>
                <a:cs typeface="+mn-cs"/>
              </a:rPr>
              <a:t>(agape)</a:t>
            </a:r>
            <a:r>
              <a:rPr lang="en-US" altLang="en-US" sz="2000" dirty="0">
                <a:latin typeface="+mj-lt"/>
                <a:cs typeface="+mn-cs"/>
              </a:rPr>
              <a:t> </a:t>
            </a:r>
            <a:r>
              <a:rPr lang="en-US" altLang="en-US" sz="2400" dirty="0">
                <a:latin typeface="+mj-lt"/>
                <a:cs typeface="+mn-cs"/>
              </a:rPr>
              <a:t>God love </a:t>
            </a:r>
            <a:r>
              <a:rPr lang="en-US" altLang="en-US" sz="2000" b="0" i="1" dirty="0">
                <a:solidFill>
                  <a:srgbClr val="FFFF00"/>
                </a:solidFill>
                <a:latin typeface="Arial Black" panose="020B0A04020102020204" pitchFamily="34" charset="0"/>
                <a:cs typeface="+mn-cs"/>
              </a:rPr>
              <a:t>(agape)</a:t>
            </a:r>
            <a:r>
              <a:rPr lang="en-US" altLang="en-US" sz="2000" dirty="0">
                <a:latin typeface="+mj-lt"/>
                <a:cs typeface="+mn-cs"/>
              </a:rPr>
              <a:t> </a:t>
            </a:r>
            <a:r>
              <a:rPr lang="en-US" altLang="en-US" sz="2400" dirty="0">
                <a:latin typeface="+mj-lt"/>
                <a:cs typeface="+mn-cs"/>
              </a:rPr>
              <a:t>his brother also.</a:t>
            </a:r>
            <a:endParaRPr lang="en-US" altLang="en-US" sz="800" dirty="0">
              <a:latin typeface="Times New Roman" panose="02020603050405020304" pitchFamily="18" charset="0"/>
              <a:cs typeface="+mn-cs"/>
            </a:endParaRPr>
          </a:p>
        </p:txBody>
      </p:sp>
    </p:spTree>
    <p:extLst>
      <p:ext uri="{BB962C8B-B14F-4D97-AF65-F5344CB8AC3E}">
        <p14:creationId xmlns:p14="http://schemas.microsoft.com/office/powerpoint/2010/main" val="2566381676"/>
      </p:ext>
    </p:extLst>
  </p:cSld>
  <p:clrMapOvr>
    <a:masterClrMapping/>
  </p:clrMapOvr>
  <p:transition spd="slow">
    <p:checke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152400" y="120650"/>
            <a:ext cx="7162800" cy="9205913"/>
          </a:xfrm>
          <a:gradFill rotWithShape="1">
            <a:gsLst>
              <a:gs pos="0">
                <a:schemeClr val="tx1"/>
              </a:gs>
              <a:gs pos="50000">
                <a:srgbClr val="660066"/>
              </a:gs>
              <a:gs pos="100000">
                <a:schemeClr val="tx1"/>
              </a:gs>
            </a:gsLst>
            <a:lin ang="5400000" scaled="1"/>
          </a:gradFill>
          <a:ln w="76200">
            <a:solidFill>
              <a:srgbClr val="FF0000"/>
            </a:solidFill>
            <a:miter lim="800000"/>
            <a:headEnd/>
            <a:tailEnd/>
          </a:ln>
        </p:spPr>
        <p:txBody>
          <a:bodyPr lIns="94997" tIns="47501" rIns="94997" bIns="47501"/>
          <a:lstStyle/>
          <a:p>
            <a:pPr marL="406400" indent="-177800" algn="ctr" eaLnBrk="1" hangingPunct="1">
              <a:buFontTx/>
              <a:buNone/>
              <a:defRPr/>
            </a:pPr>
            <a:r>
              <a:rPr lang="es-ES" altLang="es-ES" sz="2000" b="1">
                <a:solidFill>
                  <a:schemeClr val="bg1"/>
                </a:solidFill>
              </a:rPr>
              <a:t>HAY UN CLARO MENSAJE EN LA PALABRA DE DIOS SOBRE NUESTRA RELACIÓN CON NUESTRO HERMANO:</a:t>
            </a:r>
          </a:p>
          <a:p>
            <a:pPr marL="406400" indent="-177800" algn="ctr" eaLnBrk="1" hangingPunct="1">
              <a:buFontTx/>
              <a:buNone/>
              <a:defRPr/>
            </a:pPr>
            <a:endParaRPr lang="es-ES" altLang="es-ES" sz="800" b="1">
              <a:solidFill>
                <a:schemeClr val="bg1"/>
              </a:solidFill>
            </a:endParaRPr>
          </a:p>
          <a:p>
            <a:pPr marL="406400" indent="-177800" eaLnBrk="1" hangingPunct="1">
              <a:defRPr/>
            </a:pPr>
            <a:r>
              <a:rPr lang="es-ES" altLang="es-ES" sz="2000" b="1">
                <a:solidFill>
                  <a:schemeClr val="bg1"/>
                </a:solidFill>
              </a:rPr>
              <a:t>DIOS AMA A SUS HIJOS PERDIDOS TANTO COMO A LOS SALVOS Y PIDE QUE HAGAMOS LO MISMO, ¡PORQUE ÉL QUIERE SALVARLOS!</a:t>
            </a:r>
          </a:p>
          <a:p>
            <a:pPr marL="406400" indent="-177800" eaLnBrk="1" hangingPunct="1">
              <a:buFontTx/>
              <a:buNone/>
              <a:defRPr/>
            </a:pPr>
            <a:endParaRPr lang="es-ES" altLang="es-ES" sz="1000" b="1">
              <a:solidFill>
                <a:schemeClr val="bg1"/>
              </a:solidFill>
            </a:endParaRPr>
          </a:p>
          <a:p>
            <a:pPr marL="406400" indent="-177800" eaLnBrk="1" hangingPunct="1">
              <a:defRPr/>
            </a:pPr>
            <a:r>
              <a:rPr lang="es-ES" altLang="es-ES" sz="2000" b="1">
                <a:solidFill>
                  <a:schemeClr val="bg1"/>
                </a:solidFill>
              </a:rPr>
              <a:t>CUANDO TU RELACIÓN CON TU HERMANO NO ESTÁ BIEN – ¡TU RELACIÓN  CON DIOS NO ESTÁ BIEN!</a:t>
            </a:r>
          </a:p>
          <a:p>
            <a:pPr marL="406400" indent="-177800" algn="ctr" eaLnBrk="1" hangingPunct="1">
              <a:buFontTx/>
              <a:buNone/>
              <a:defRPr/>
            </a:pPr>
            <a:endParaRPr lang="es-ES" altLang="es-ES" sz="800" b="1">
              <a:solidFill>
                <a:schemeClr val="bg1"/>
              </a:solidFill>
            </a:endParaRPr>
          </a:p>
        </p:txBody>
      </p:sp>
      <p:sp>
        <p:nvSpPr>
          <p:cNvPr id="439299" name="Text Box 3"/>
          <p:cNvSpPr txBox="1">
            <a:spLocks noChangeArrowheads="1"/>
          </p:cNvSpPr>
          <p:nvPr/>
        </p:nvSpPr>
        <p:spPr bwMode="auto">
          <a:xfrm>
            <a:off x="3489325" y="3975100"/>
            <a:ext cx="18732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3800" b="1">
              <a:latin typeface="Rockwell Extra Bold" panose="02060903040505020403" pitchFamily="18" charset="0"/>
            </a:endParaRPr>
          </a:p>
          <a:p>
            <a:pPr>
              <a:spcBef>
                <a:spcPct val="0"/>
              </a:spcBef>
              <a:buFontTx/>
              <a:buNone/>
            </a:pPr>
            <a:endParaRPr lang="es-ES" altLang="es-ES" sz="3800" b="1">
              <a:latin typeface="Rockwell Extra Bold" panose="02060903040505020403" pitchFamily="18" charset="0"/>
            </a:endParaRPr>
          </a:p>
        </p:txBody>
      </p:sp>
      <p:sp>
        <p:nvSpPr>
          <p:cNvPr id="439300" name="Text Box 4"/>
          <p:cNvSpPr txBox="1">
            <a:spLocks noChangeArrowheads="1"/>
          </p:cNvSpPr>
          <p:nvPr/>
        </p:nvSpPr>
        <p:spPr bwMode="auto">
          <a:xfrm>
            <a:off x="244475" y="3663950"/>
            <a:ext cx="6911975" cy="1314450"/>
          </a:xfrm>
          <a:prstGeom prst="rect">
            <a:avLst/>
          </a:prstGeom>
          <a:solidFill>
            <a:srgbClr val="FFFF00"/>
          </a:solidFill>
          <a:ln w="5715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tabLst>
                <a:tab pos="3071813" algn="l"/>
              </a:tabLst>
              <a:defRPr sz="3200">
                <a:solidFill>
                  <a:schemeClr val="tx1"/>
                </a:solidFill>
                <a:latin typeface="Times New Roman" panose="02020603050405020304" pitchFamily="18" charset="0"/>
              </a:defRPr>
            </a:lvl1pPr>
            <a:lvl2pPr marL="742950" indent="-287338" defTabSz="879475">
              <a:spcBef>
                <a:spcPct val="20000"/>
              </a:spcBef>
              <a:buChar char="–"/>
              <a:tabLst>
                <a:tab pos="3071813" algn="l"/>
              </a:tabLst>
              <a:defRPr sz="2800">
                <a:solidFill>
                  <a:schemeClr val="tx1"/>
                </a:solidFill>
                <a:latin typeface="Times New Roman" panose="02020603050405020304" pitchFamily="18" charset="0"/>
              </a:defRPr>
            </a:lvl2pPr>
            <a:lvl3pPr marL="1143000" indent="-228600" defTabSz="879475">
              <a:spcBef>
                <a:spcPct val="20000"/>
              </a:spcBef>
              <a:buChar char="•"/>
              <a:tabLst>
                <a:tab pos="3071813" algn="l"/>
              </a:tabLst>
              <a:defRPr sz="2400">
                <a:solidFill>
                  <a:schemeClr val="tx1"/>
                </a:solidFill>
                <a:latin typeface="Times New Roman" panose="02020603050405020304" pitchFamily="18" charset="0"/>
              </a:defRPr>
            </a:lvl3pPr>
            <a:lvl4pPr marL="1600200" indent="-231775" defTabSz="879475">
              <a:spcBef>
                <a:spcPct val="20000"/>
              </a:spcBef>
              <a:buChar char="–"/>
              <a:tabLst>
                <a:tab pos="3071813" algn="l"/>
              </a:tabLst>
              <a:defRPr sz="2000">
                <a:solidFill>
                  <a:schemeClr val="tx1"/>
                </a:solidFill>
                <a:latin typeface="Times New Roman" panose="02020603050405020304" pitchFamily="18" charset="0"/>
              </a:defRPr>
            </a:lvl4pPr>
            <a:lvl5pPr marL="2057400" indent="-228600" defTabSz="879475">
              <a:spcBef>
                <a:spcPct val="20000"/>
              </a:spcBef>
              <a:buChar char="»"/>
              <a:tabLst>
                <a:tab pos="3071813" algn="l"/>
              </a:tabLst>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tabLst>
                <a:tab pos="3071813" algn="l"/>
              </a:tabLst>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tabLst>
                <a:tab pos="3071813" algn="l"/>
              </a:tabLst>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tabLst>
                <a:tab pos="3071813" algn="l"/>
              </a:tabLst>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tabLst>
                <a:tab pos="3071813" algn="l"/>
              </a:tabLst>
              <a:defRPr sz="2000">
                <a:solidFill>
                  <a:schemeClr val="tx1"/>
                </a:solidFill>
                <a:latin typeface="Times New Roman" panose="02020603050405020304" pitchFamily="18" charset="0"/>
              </a:defRPr>
            </a:lvl9pPr>
          </a:lstStyle>
          <a:p>
            <a:pPr algn="ctr">
              <a:spcBef>
                <a:spcPct val="0"/>
              </a:spcBef>
              <a:buFontTx/>
              <a:buNone/>
            </a:pPr>
            <a:r>
              <a:rPr lang="es-ES" altLang="es-ES" sz="2200" b="1">
                <a:solidFill>
                  <a:srgbClr val="FF0000"/>
                </a:solidFill>
              </a:rPr>
              <a:t>Cuando haces algo bueno por alguien, </a:t>
            </a:r>
          </a:p>
          <a:p>
            <a:pPr algn="ctr">
              <a:spcBef>
                <a:spcPct val="0"/>
              </a:spcBef>
              <a:buFontTx/>
              <a:buNone/>
            </a:pPr>
            <a:r>
              <a:rPr lang="es-ES" altLang="es-ES" sz="2200" b="1">
                <a:solidFill>
                  <a:srgbClr val="FF0000"/>
                </a:solidFill>
              </a:rPr>
              <a:t>¡nuestro Padre celestial lo toma como para Sí mismo</a:t>
            </a:r>
            <a:r>
              <a:rPr lang="es-ES" altLang="es-ES" sz="2300" b="1">
                <a:solidFill>
                  <a:srgbClr val="FF0000"/>
                </a:solidFill>
              </a:rPr>
              <a:t>!</a:t>
            </a:r>
          </a:p>
          <a:p>
            <a:pPr algn="ctr">
              <a:spcBef>
                <a:spcPct val="0"/>
              </a:spcBef>
              <a:buFontTx/>
              <a:buNone/>
            </a:pPr>
            <a:endParaRPr lang="es-ES" altLang="es-ES" sz="800" b="1">
              <a:solidFill>
                <a:srgbClr val="FF0000"/>
              </a:solidFill>
            </a:endParaRPr>
          </a:p>
        </p:txBody>
      </p:sp>
      <p:sp>
        <p:nvSpPr>
          <p:cNvPr id="439301" name="Text Box 5"/>
          <p:cNvSpPr txBox="1">
            <a:spLocks noChangeArrowheads="1"/>
          </p:cNvSpPr>
          <p:nvPr/>
        </p:nvSpPr>
        <p:spPr bwMode="auto">
          <a:xfrm>
            <a:off x="325438" y="5173663"/>
            <a:ext cx="6883400" cy="2606675"/>
          </a:xfrm>
          <a:prstGeom prst="rect">
            <a:avLst/>
          </a:prstGeom>
          <a:solidFill>
            <a:schemeClr val="tx1"/>
          </a:solidFill>
          <a:ln w="5715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200" b="1">
                <a:solidFill>
                  <a:srgbClr val="FFFF00"/>
                </a:solidFill>
              </a:rPr>
              <a:t>Cuando haces algo que no está bien para alguien, </a:t>
            </a:r>
          </a:p>
          <a:p>
            <a:pPr algn="ctr">
              <a:spcBef>
                <a:spcPct val="0"/>
              </a:spcBef>
              <a:buFontTx/>
              <a:buNone/>
            </a:pPr>
            <a:r>
              <a:rPr lang="es-ES" altLang="es-ES" sz="2200" b="1">
                <a:solidFill>
                  <a:srgbClr val="FFFF00"/>
                </a:solidFill>
              </a:rPr>
              <a:t>¡nuestro Padre celestial lo tomo como para Sí!</a:t>
            </a:r>
          </a:p>
          <a:p>
            <a:pPr algn="ctr">
              <a:spcBef>
                <a:spcPct val="0"/>
              </a:spcBef>
              <a:buFontTx/>
              <a:buNone/>
            </a:pPr>
            <a:endParaRPr lang="es-ES" altLang="es-ES" sz="800" b="1">
              <a:solidFill>
                <a:srgbClr val="FFFF00"/>
              </a:solidFill>
            </a:endParaRPr>
          </a:p>
          <a:p>
            <a:pPr algn="ctr">
              <a:spcBef>
                <a:spcPct val="0"/>
              </a:spcBef>
              <a:buFontTx/>
              <a:buNone/>
            </a:pPr>
            <a:r>
              <a:rPr lang="es-ES" altLang="es-ES" sz="2300" b="1">
                <a:solidFill>
                  <a:srgbClr val="FFFF00"/>
                </a:solidFill>
              </a:rPr>
              <a:t>El que toca, juzga, critica o habla mal de uno de los hijos de Dios (perdido o salvo), le toca a Él.</a:t>
            </a:r>
          </a:p>
          <a:p>
            <a:pPr algn="ctr">
              <a:spcBef>
                <a:spcPct val="0"/>
              </a:spcBef>
              <a:buFontTx/>
              <a:buNone/>
            </a:pPr>
            <a:endParaRPr lang="es-ES" altLang="es-ES" sz="600" b="1">
              <a:solidFill>
                <a:srgbClr val="FFFF00"/>
              </a:solidFill>
            </a:endParaRPr>
          </a:p>
          <a:p>
            <a:pPr algn="ctr">
              <a:spcBef>
                <a:spcPct val="0"/>
              </a:spcBef>
              <a:buFontTx/>
              <a:buNone/>
            </a:pPr>
            <a:r>
              <a:rPr lang="es-ES" altLang="es-ES" sz="2300" b="1">
                <a:solidFill>
                  <a:srgbClr val="FFFF00"/>
                </a:solidFill>
              </a:rPr>
              <a:t>¡Especialmente otro creyente (la niña de Sus ojos)!</a:t>
            </a:r>
          </a:p>
          <a:p>
            <a:pPr algn="ctr">
              <a:spcBef>
                <a:spcPct val="0"/>
              </a:spcBef>
              <a:buFontTx/>
              <a:buNone/>
            </a:pPr>
            <a:endParaRPr lang="es-ES" altLang="es-ES" sz="800" b="1">
              <a:solidFill>
                <a:srgbClr val="FFFF00"/>
              </a:solidFill>
            </a:endParaRPr>
          </a:p>
        </p:txBody>
      </p:sp>
      <p:sp>
        <p:nvSpPr>
          <p:cNvPr id="439302" name="Text Box 6"/>
          <p:cNvSpPr txBox="1">
            <a:spLocks noChangeArrowheads="1"/>
          </p:cNvSpPr>
          <p:nvPr/>
        </p:nvSpPr>
        <p:spPr bwMode="auto">
          <a:xfrm>
            <a:off x="346075" y="7673975"/>
            <a:ext cx="6807200" cy="1514475"/>
          </a:xfrm>
          <a:prstGeom prst="rect">
            <a:avLst/>
          </a:prstGeom>
          <a:solidFill>
            <a:srgbClr val="FFFF00"/>
          </a:solidFill>
          <a:ln w="5715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200" b="1">
                <a:solidFill>
                  <a:srgbClr val="FF0000"/>
                </a:solidFill>
              </a:rPr>
              <a:t>Así como es natural que un padre sea protector de sus hijos, nuestro Padre celestial es protector de Sus hijos – y mucho más porque Su amor es mucho mayor que nuestro amor humano</a:t>
            </a:r>
            <a:r>
              <a:rPr lang="es-ES" altLang="es-ES" sz="1900" b="1">
                <a:solidFill>
                  <a:srgbClr val="FF0000"/>
                </a:solidFill>
              </a:rPr>
              <a:t>.</a:t>
            </a:r>
          </a:p>
        </p:txBody>
      </p:sp>
    </p:spTree>
  </p:cSld>
  <p:clrMapOvr>
    <a:masterClrMapping/>
  </p:clrMapOvr>
  <p:transition spd="slow">
    <p:checke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body" idx="1"/>
          </p:nvPr>
        </p:nvSpPr>
        <p:spPr>
          <a:xfrm>
            <a:off x="85725" y="120650"/>
            <a:ext cx="7162800" cy="8963025"/>
          </a:xfrm>
          <a:gradFill rotWithShape="1">
            <a:gsLst>
              <a:gs pos="0">
                <a:schemeClr val="tx1"/>
              </a:gs>
              <a:gs pos="50000">
                <a:srgbClr val="660066"/>
              </a:gs>
              <a:gs pos="100000">
                <a:schemeClr val="tx1"/>
              </a:gs>
            </a:gsLst>
            <a:lin ang="5400000" scaled="1"/>
          </a:gradFill>
          <a:ln w="76200">
            <a:solidFill>
              <a:schemeClr val="tx1"/>
            </a:solidFill>
            <a:miter lim="800000"/>
            <a:headEnd/>
            <a:tailEnd/>
          </a:ln>
        </p:spPr>
        <p:txBody>
          <a:bodyPr/>
          <a:lstStyle/>
          <a:p>
            <a:pPr marL="457200" indent="-228600" algn="ctr">
              <a:lnSpc>
                <a:spcPct val="80000"/>
              </a:lnSpc>
              <a:buFontTx/>
              <a:buNone/>
              <a:defRPr/>
            </a:pPr>
            <a:r>
              <a:rPr lang="en-US" altLang="en-US" sz="2700" b="1" dirty="0">
                <a:solidFill>
                  <a:schemeClr val="bg1"/>
                </a:solidFill>
              </a:rPr>
              <a:t>THE CLEAR MESSAGE IN GOD’S WORD REGARDING YOUR RELATIONSHIP WITH YOUR BROTHER</a:t>
            </a:r>
          </a:p>
          <a:p>
            <a:pPr marL="457200" indent="-228600" algn="ctr">
              <a:lnSpc>
                <a:spcPct val="80000"/>
              </a:lnSpc>
              <a:buFontTx/>
              <a:buNone/>
              <a:defRPr/>
            </a:pPr>
            <a:endParaRPr lang="en-US" altLang="en-US" sz="2800" b="1" dirty="0">
              <a:solidFill>
                <a:schemeClr val="bg1"/>
              </a:solidFill>
            </a:endParaRPr>
          </a:p>
          <a:p>
            <a:pPr marL="457200" indent="-228600">
              <a:lnSpc>
                <a:spcPct val="80000"/>
              </a:lnSpc>
              <a:defRPr/>
            </a:pPr>
            <a:r>
              <a:rPr lang="en-US" altLang="en-US" sz="2000" b="1" dirty="0">
                <a:solidFill>
                  <a:schemeClr val="bg1"/>
                </a:solidFill>
              </a:rPr>
              <a:t>GOD LOVES HIS LOST CHILDREN AS MUCH AS HIS SAVED CHILDREN AND DEMANDS WE DO THE SAME</a:t>
            </a:r>
          </a:p>
          <a:p>
            <a:pPr marL="457200" indent="-228600">
              <a:lnSpc>
                <a:spcPct val="80000"/>
              </a:lnSpc>
              <a:buFontTx/>
              <a:buNone/>
              <a:defRPr/>
            </a:pPr>
            <a:endParaRPr lang="en-US" altLang="en-US" sz="2000" b="1" dirty="0">
              <a:solidFill>
                <a:schemeClr val="bg1"/>
              </a:solidFill>
            </a:endParaRPr>
          </a:p>
          <a:p>
            <a:pPr marL="457200" indent="-228600">
              <a:lnSpc>
                <a:spcPct val="80000"/>
              </a:lnSpc>
              <a:defRPr/>
            </a:pPr>
            <a:r>
              <a:rPr lang="en-US" altLang="en-US" sz="2000" b="1" dirty="0">
                <a:solidFill>
                  <a:schemeClr val="bg1"/>
                </a:solidFill>
              </a:rPr>
              <a:t>WHEN YOUR RELATIONSHIP WITH YOUR BROTHER IS NOT RIGHT – YOUR RELATIONSHIP WITH GOD IS NOT RIGHT</a:t>
            </a:r>
          </a:p>
          <a:p>
            <a:pPr marL="457200" indent="-228600" algn="ctr">
              <a:lnSpc>
                <a:spcPct val="80000"/>
              </a:lnSpc>
              <a:defRPr/>
            </a:pPr>
            <a:endParaRPr lang="en-US" altLang="en-US" sz="2000" b="1" dirty="0">
              <a:solidFill>
                <a:schemeClr val="bg1"/>
              </a:solidFill>
            </a:endParaRPr>
          </a:p>
          <a:p>
            <a:pPr marL="457200" indent="-228600" algn="ctr">
              <a:lnSpc>
                <a:spcPct val="80000"/>
              </a:lnSpc>
              <a:defRPr/>
            </a:pPr>
            <a:endParaRPr lang="en-US" altLang="en-US" sz="2000" b="1" dirty="0">
              <a:solidFill>
                <a:schemeClr val="bg1"/>
              </a:solidFill>
            </a:endParaRPr>
          </a:p>
          <a:p>
            <a:pPr marL="457200" indent="-228600" algn="ctr">
              <a:lnSpc>
                <a:spcPct val="80000"/>
              </a:lnSpc>
              <a:buFontTx/>
              <a:buNone/>
              <a:defRPr/>
            </a:pPr>
            <a:r>
              <a:rPr lang="en-US" altLang="en-US" sz="2800" b="1" dirty="0">
                <a:solidFill>
                  <a:srgbClr val="FFFF00"/>
                </a:solidFill>
              </a:rPr>
              <a:t>WHEN YOU: </a:t>
            </a:r>
          </a:p>
          <a:p>
            <a:pPr marL="457200" indent="-228600" algn="ctr">
              <a:lnSpc>
                <a:spcPct val="80000"/>
              </a:lnSpc>
              <a:buFontTx/>
              <a:buNone/>
              <a:defRPr/>
            </a:pPr>
            <a:r>
              <a:rPr lang="en-US" altLang="en-US" sz="2800" b="1" dirty="0">
                <a:solidFill>
                  <a:srgbClr val="FFFF00"/>
                </a:solidFill>
              </a:rPr>
              <a:t>DO ANYTHING,  </a:t>
            </a:r>
          </a:p>
          <a:p>
            <a:pPr marL="457200" indent="-228600" algn="ctr">
              <a:lnSpc>
                <a:spcPct val="80000"/>
              </a:lnSpc>
              <a:buFontTx/>
              <a:buNone/>
              <a:defRPr/>
            </a:pPr>
            <a:r>
              <a:rPr lang="en-US" altLang="en-US" sz="2800" b="1" dirty="0">
                <a:solidFill>
                  <a:srgbClr val="FFFF00"/>
                </a:solidFill>
              </a:rPr>
              <a:t>SAY ANYTHING, </a:t>
            </a:r>
          </a:p>
          <a:p>
            <a:pPr marL="457200" indent="-228600" algn="ctr">
              <a:lnSpc>
                <a:spcPct val="80000"/>
              </a:lnSpc>
              <a:buFontTx/>
              <a:buNone/>
              <a:defRPr/>
            </a:pPr>
            <a:r>
              <a:rPr lang="en-US" altLang="en-US" sz="2800" b="1" dirty="0">
                <a:solidFill>
                  <a:srgbClr val="FFFF00"/>
                </a:solidFill>
              </a:rPr>
              <a:t>DISPLAY ANY ATTITUDE</a:t>
            </a:r>
          </a:p>
          <a:p>
            <a:pPr marL="457200" indent="-228600" algn="ctr">
              <a:lnSpc>
                <a:spcPct val="80000"/>
              </a:lnSpc>
              <a:buFontTx/>
              <a:buNone/>
              <a:defRPr/>
            </a:pPr>
            <a:r>
              <a:rPr lang="en-US" altLang="en-US" sz="2800" b="1" dirty="0">
                <a:solidFill>
                  <a:srgbClr val="FFFF00"/>
                </a:solidFill>
              </a:rPr>
              <a:t>TO ANYONE ON EARTH,</a:t>
            </a:r>
          </a:p>
          <a:p>
            <a:pPr marL="457200" indent="-228600" algn="ctr">
              <a:lnSpc>
                <a:spcPct val="80000"/>
              </a:lnSpc>
              <a:buFontTx/>
              <a:buNone/>
              <a:defRPr/>
            </a:pPr>
            <a:r>
              <a:rPr lang="en-US" altLang="en-US" sz="2800" b="1" dirty="0">
                <a:solidFill>
                  <a:srgbClr val="FFFF00"/>
                </a:solidFill>
              </a:rPr>
              <a:t>GOOD  OR  BAD, YOU ARE DOING</a:t>
            </a:r>
          </a:p>
          <a:p>
            <a:pPr marL="457200" indent="-228600" algn="ctr">
              <a:lnSpc>
                <a:spcPct val="80000"/>
              </a:lnSpc>
              <a:buFontTx/>
              <a:buNone/>
              <a:defRPr/>
            </a:pPr>
            <a:r>
              <a:rPr lang="en-US" altLang="en-US" sz="2800" b="1" dirty="0">
                <a:solidFill>
                  <a:srgbClr val="FFFF00"/>
                </a:solidFill>
              </a:rPr>
              <a:t>IT TO ONE OF GOD’S CHILDREN,</a:t>
            </a:r>
          </a:p>
          <a:p>
            <a:pPr marL="457200" indent="-228600" algn="ctr">
              <a:lnSpc>
                <a:spcPct val="80000"/>
              </a:lnSpc>
              <a:buFontTx/>
              <a:buNone/>
              <a:defRPr/>
            </a:pPr>
            <a:r>
              <a:rPr lang="en-US" altLang="en-US" sz="2800" b="1" dirty="0">
                <a:solidFill>
                  <a:srgbClr val="FFFF00"/>
                </a:solidFill>
              </a:rPr>
              <a:t>AND HE TAKES IT AS HAVING BEEN</a:t>
            </a:r>
          </a:p>
          <a:p>
            <a:pPr marL="457200" indent="-228600" algn="ctr">
              <a:lnSpc>
                <a:spcPct val="80000"/>
              </a:lnSpc>
              <a:buFontTx/>
              <a:buNone/>
              <a:defRPr/>
            </a:pPr>
            <a:r>
              <a:rPr lang="en-US" altLang="en-US" sz="2800" b="1" dirty="0">
                <a:solidFill>
                  <a:srgbClr val="FFFF00"/>
                </a:solidFill>
              </a:rPr>
              <a:t> DONE TO HIM!</a:t>
            </a:r>
          </a:p>
          <a:p>
            <a:pPr marL="457200" indent="-228600" algn="ctr">
              <a:lnSpc>
                <a:spcPct val="80000"/>
              </a:lnSpc>
              <a:buFontTx/>
              <a:buNone/>
              <a:defRPr/>
            </a:pPr>
            <a:endParaRPr lang="en-US" altLang="en-US" sz="2800" b="1" dirty="0">
              <a:solidFill>
                <a:srgbClr val="FFFF00"/>
              </a:solidFill>
            </a:endParaRPr>
          </a:p>
          <a:p>
            <a:pPr marL="457200" indent="-228600" algn="ctr">
              <a:lnSpc>
                <a:spcPct val="80000"/>
              </a:lnSpc>
              <a:buFontTx/>
              <a:buNone/>
              <a:defRPr/>
            </a:pPr>
            <a:endParaRPr lang="en-US" altLang="en-US" sz="2400" b="1" dirty="0">
              <a:solidFill>
                <a:srgbClr val="FFFF00"/>
              </a:solidFill>
            </a:endParaRPr>
          </a:p>
          <a:p>
            <a:pPr marL="457200" indent="-228600" algn="ctr">
              <a:lnSpc>
                <a:spcPct val="80000"/>
              </a:lnSpc>
              <a:buFontTx/>
              <a:buNone/>
              <a:defRPr/>
            </a:pPr>
            <a:endParaRPr lang="en-US" altLang="en-US" sz="2400" b="1" dirty="0">
              <a:solidFill>
                <a:srgbClr val="FFFF00"/>
              </a:solidFill>
            </a:endParaRPr>
          </a:p>
          <a:p>
            <a:pPr marL="457200" indent="-228600" algn="ctr">
              <a:lnSpc>
                <a:spcPct val="80000"/>
              </a:lnSpc>
              <a:buFontTx/>
              <a:buNone/>
              <a:defRPr/>
            </a:pPr>
            <a:endParaRPr lang="en-US" altLang="en-US" sz="2400" b="1" dirty="0">
              <a:solidFill>
                <a:srgbClr val="FFFF00"/>
              </a:solidFill>
            </a:endParaRPr>
          </a:p>
        </p:txBody>
      </p:sp>
    </p:spTree>
    <p:extLst>
      <p:ext uri="{BB962C8B-B14F-4D97-AF65-F5344CB8AC3E}">
        <p14:creationId xmlns:p14="http://schemas.microsoft.com/office/powerpoint/2010/main" val="2113144499"/>
      </p:ext>
    </p:extLst>
  </p:cSld>
  <p:clrMapOvr>
    <a:masterClrMapping/>
  </p:clrMapOvr>
  <p:transition spd="slow">
    <p:checke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41275"/>
            <a:ext cx="7086600" cy="9042400"/>
          </a:xfrm>
          <a:prstGeom prst="rect">
            <a:avLst/>
          </a:prstGeom>
          <a:solidFill>
            <a:srgbClr val="000099"/>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defRPr/>
            </a:pPr>
            <a:endParaRPr lang="en-US" altLang="en-US" sz="400" dirty="0">
              <a:solidFill>
                <a:srgbClr val="FF0000"/>
              </a:solidFill>
              <a:latin typeface="Arial Black" panose="020B0A04020102020204" pitchFamily="34" charset="0"/>
            </a:endParaRPr>
          </a:p>
          <a:p>
            <a:pPr algn="ctr" eaLnBrk="1" hangingPunct="1">
              <a:spcBef>
                <a:spcPct val="0"/>
              </a:spcBef>
              <a:buFontTx/>
              <a:buNone/>
              <a:defRPr/>
            </a:pPr>
            <a:endParaRPr lang="en-US" altLang="en-US" sz="4000" dirty="0">
              <a:solidFill>
                <a:schemeClr val="bg1"/>
              </a:solidFill>
              <a:latin typeface="Arial Black" panose="020B0A04020102020204" pitchFamily="34" charset="0"/>
            </a:endParaRPr>
          </a:p>
          <a:p>
            <a:pPr indent="-349250" algn="just" eaLnBrk="1" hangingPunct="1">
              <a:tabLst>
                <a:tab pos="403225" algn="l"/>
              </a:tabLst>
              <a:defRPr/>
            </a:pPr>
            <a:endParaRPr lang="en-US" sz="2800" dirty="0">
              <a:solidFill>
                <a:schemeClr val="bg1"/>
              </a:solidFill>
            </a:endParaRPr>
          </a:p>
          <a:p>
            <a:pPr marL="285750" indent="0" eaLnBrk="1" hangingPunct="1">
              <a:buFontTx/>
              <a:buNone/>
              <a:defRPr/>
            </a:pPr>
            <a:r>
              <a:rPr lang="en-US" sz="2400" dirty="0">
                <a:solidFill>
                  <a:schemeClr val="bg1"/>
                </a:solidFill>
              </a:rPr>
              <a:t> </a:t>
            </a:r>
          </a:p>
          <a:p>
            <a:pPr marL="285750" indent="0" algn="ctr" eaLnBrk="1" hangingPunct="1">
              <a:buFontTx/>
              <a:buNone/>
              <a:defRPr/>
            </a:pPr>
            <a:r>
              <a:rPr lang="en-US" sz="2800" dirty="0">
                <a:solidFill>
                  <a:schemeClr val="bg1"/>
                </a:solidFill>
              </a:rPr>
              <a:t>Luke 14:13-14</a:t>
            </a:r>
          </a:p>
          <a:p>
            <a:pPr marL="285750" indent="0" algn="just" eaLnBrk="1" hangingPunct="1">
              <a:buFontTx/>
              <a:buNone/>
              <a:defRPr/>
            </a:pPr>
            <a:r>
              <a:rPr lang="en-US" sz="2800" dirty="0">
                <a:solidFill>
                  <a:schemeClr val="bg1"/>
                </a:solidFill>
              </a:rPr>
              <a:t>13 But when thou </a:t>
            </a:r>
            <a:r>
              <a:rPr lang="en-US" sz="2800" dirty="0" err="1">
                <a:solidFill>
                  <a:schemeClr val="bg1"/>
                </a:solidFill>
              </a:rPr>
              <a:t>makest</a:t>
            </a:r>
            <a:r>
              <a:rPr lang="en-US" sz="2800" dirty="0">
                <a:solidFill>
                  <a:schemeClr val="bg1"/>
                </a:solidFill>
              </a:rPr>
              <a:t> a feast, call the poor, the maimed, the lame, the blind:</a:t>
            </a:r>
          </a:p>
          <a:p>
            <a:pPr marL="285750" indent="0" algn="just" eaLnBrk="1" hangingPunct="1">
              <a:buFontTx/>
              <a:buNone/>
              <a:defRPr/>
            </a:pPr>
            <a:r>
              <a:rPr lang="en-US" sz="2800" dirty="0">
                <a:solidFill>
                  <a:schemeClr val="bg1"/>
                </a:solidFill>
              </a:rPr>
              <a:t>14 And  thou  shalt  be blessed;  for they  cannot  recompense thee: for </a:t>
            </a:r>
            <a:r>
              <a:rPr lang="en-US" sz="2800" dirty="0">
                <a:solidFill>
                  <a:srgbClr val="FFFF00"/>
                </a:solidFill>
              </a:rPr>
              <a:t>thou  shalt be  recompensed  at  the resurrection of the just</a:t>
            </a:r>
            <a:r>
              <a:rPr lang="en-US" sz="2800" dirty="0">
                <a:solidFill>
                  <a:schemeClr val="bg1"/>
                </a:solidFill>
              </a:rPr>
              <a:t>.</a:t>
            </a:r>
          </a:p>
          <a:p>
            <a:pPr algn="just" eaLnBrk="1" hangingPunct="1">
              <a:defRPr/>
            </a:pPr>
            <a:endParaRPr lang="en-US" sz="2800" dirty="0">
              <a:solidFill>
                <a:schemeClr val="bg1"/>
              </a:solidFill>
            </a:endParaRPr>
          </a:p>
          <a:p>
            <a:pPr marL="285750" indent="0" algn="ctr" eaLnBrk="1" hangingPunct="1">
              <a:buFontTx/>
              <a:buNone/>
              <a:defRPr/>
            </a:pPr>
            <a:r>
              <a:rPr lang="en-US" sz="2800" dirty="0">
                <a:solidFill>
                  <a:schemeClr val="bg1"/>
                </a:solidFill>
              </a:rPr>
              <a:t>Proverbs 19:17</a:t>
            </a:r>
          </a:p>
          <a:p>
            <a:pPr marL="285750" indent="0" algn="just" eaLnBrk="1" hangingPunct="1">
              <a:buFontTx/>
              <a:buNone/>
              <a:defRPr/>
            </a:pPr>
            <a:r>
              <a:rPr lang="en-US" sz="2800" dirty="0">
                <a:solidFill>
                  <a:schemeClr val="bg1"/>
                </a:solidFill>
              </a:rPr>
              <a:t>He that hath pity upon the poor </a:t>
            </a:r>
            <a:r>
              <a:rPr lang="en-US" sz="2800" dirty="0" err="1">
                <a:solidFill>
                  <a:srgbClr val="FFFF00"/>
                </a:solidFill>
              </a:rPr>
              <a:t>lendeth</a:t>
            </a:r>
            <a:r>
              <a:rPr lang="en-US" sz="2800" dirty="0">
                <a:solidFill>
                  <a:srgbClr val="FFFF00"/>
                </a:solidFill>
              </a:rPr>
              <a:t> unto the Lord</a:t>
            </a:r>
            <a:r>
              <a:rPr lang="en-US" sz="2800" dirty="0">
                <a:solidFill>
                  <a:schemeClr val="bg1"/>
                </a:solidFill>
              </a:rPr>
              <a:t>; and that which he hath given will he pay him again.</a:t>
            </a:r>
          </a:p>
          <a:p>
            <a:pPr marL="107950" indent="0" algn="just" eaLnBrk="1" hangingPunct="1">
              <a:buFontTx/>
              <a:buNone/>
              <a:tabLst>
                <a:tab pos="403225" algn="l"/>
              </a:tabLst>
              <a:defRPr/>
            </a:pPr>
            <a:endParaRPr lang="en-US" sz="2400" dirty="0">
              <a:solidFill>
                <a:schemeClr val="bg1"/>
              </a:solidFill>
            </a:endParaRPr>
          </a:p>
          <a:p>
            <a:pPr indent="-349250" eaLnBrk="1" hangingPunct="1">
              <a:buFontTx/>
              <a:buNone/>
              <a:defRPr/>
            </a:pPr>
            <a:endParaRPr lang="en-US" sz="1600" dirty="0">
              <a:solidFill>
                <a:schemeClr val="bg1"/>
              </a:solidFill>
            </a:endParaRPr>
          </a:p>
          <a:p>
            <a:pPr indent="-349250" eaLnBrk="1" hangingPunct="1">
              <a:buFontTx/>
              <a:buNone/>
              <a:defRPr/>
            </a:pPr>
            <a:endParaRPr lang="en-US" sz="1600" dirty="0">
              <a:solidFill>
                <a:schemeClr val="bg1"/>
              </a:solidFill>
            </a:endParaRPr>
          </a:p>
          <a:p>
            <a:pPr indent="-349250" eaLnBrk="1" hangingPunct="1">
              <a:buFontTx/>
              <a:buNone/>
              <a:defRPr/>
            </a:pPr>
            <a:endParaRPr lang="en-US" sz="1600" dirty="0">
              <a:solidFill>
                <a:schemeClr val="bg1"/>
              </a:solidFill>
            </a:endParaRPr>
          </a:p>
          <a:p>
            <a:pPr indent="-349250" eaLnBrk="1" hangingPunct="1">
              <a:buFontTx/>
              <a:buNone/>
              <a:defRPr/>
            </a:pPr>
            <a:endParaRPr lang="en-US" sz="1600" dirty="0">
              <a:solidFill>
                <a:schemeClr val="bg1"/>
              </a:solidFill>
            </a:endParaRPr>
          </a:p>
        </p:txBody>
      </p:sp>
      <p:sp>
        <p:nvSpPr>
          <p:cNvPr id="30723" name="Text Box 3"/>
          <p:cNvSpPr txBox="1">
            <a:spLocks noChangeArrowheads="1"/>
          </p:cNvSpPr>
          <p:nvPr/>
        </p:nvSpPr>
        <p:spPr bwMode="auto">
          <a:xfrm>
            <a:off x="220663" y="73025"/>
            <a:ext cx="6858000" cy="1201738"/>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r>
              <a:rPr lang="en-US" altLang="en-US" sz="2400" dirty="0">
                <a:solidFill>
                  <a:srgbClr val="FFFF00"/>
                </a:solidFill>
                <a:latin typeface="Arial Black" panose="020B0A04020102020204" pitchFamily="34" charset="0"/>
              </a:rPr>
              <a:t>Anything Good Done to a Brother, the Father Considers it as having been done to Him !</a:t>
            </a:r>
          </a:p>
        </p:txBody>
      </p:sp>
    </p:spTree>
    <p:extLst>
      <p:ext uri="{BB962C8B-B14F-4D97-AF65-F5344CB8AC3E}">
        <p14:creationId xmlns:p14="http://schemas.microsoft.com/office/powerpoint/2010/main" val="3374997945"/>
      </p:ext>
    </p:extLst>
  </p:cSld>
  <p:clrMapOvr>
    <a:masterClrMapping/>
  </p:clrMapOvr>
  <p:transition spd="slow">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Freeform 2"/>
          <p:cNvSpPr>
            <a:spLocks/>
          </p:cNvSpPr>
          <p:nvPr/>
        </p:nvSpPr>
        <p:spPr bwMode="auto">
          <a:xfrm>
            <a:off x="304800" y="3629025"/>
            <a:ext cx="5776913" cy="2455863"/>
          </a:xfrm>
          <a:custGeom>
            <a:avLst/>
            <a:gdLst>
              <a:gd name="T0" fmla="*/ 0 w 3447"/>
              <a:gd name="T1" fmla="*/ 0 h 1465"/>
              <a:gd name="T2" fmla="*/ 265 w 3447"/>
              <a:gd name="T3" fmla="*/ 27 h 1465"/>
              <a:gd name="T4" fmla="*/ 713 w 3447"/>
              <a:gd name="T5" fmla="*/ 36 h 1465"/>
              <a:gd name="T6" fmla="*/ 978 w 3447"/>
              <a:gd name="T7" fmla="*/ 45 h 1465"/>
              <a:gd name="T8" fmla="*/ 1326 w 3447"/>
              <a:gd name="T9" fmla="*/ 54 h 1465"/>
              <a:gd name="T10" fmla="*/ 1335 w 3447"/>
              <a:gd name="T11" fmla="*/ 310 h 1465"/>
              <a:gd name="T12" fmla="*/ 1426 w 3447"/>
              <a:gd name="T13" fmla="*/ 585 h 1465"/>
              <a:gd name="T14" fmla="*/ 1509 w 3447"/>
              <a:gd name="T15" fmla="*/ 804 h 1465"/>
              <a:gd name="T16" fmla="*/ 1564 w 3447"/>
              <a:gd name="T17" fmla="*/ 941 h 1465"/>
              <a:gd name="T18" fmla="*/ 1637 w 3447"/>
              <a:gd name="T19" fmla="*/ 1133 h 1465"/>
              <a:gd name="T20" fmla="*/ 1756 w 3447"/>
              <a:gd name="T21" fmla="*/ 1389 h 1465"/>
              <a:gd name="T22" fmla="*/ 1938 w 3447"/>
              <a:gd name="T23" fmla="*/ 1417 h 1465"/>
              <a:gd name="T24" fmla="*/ 2167 w 3447"/>
              <a:gd name="T25" fmla="*/ 1462 h 1465"/>
              <a:gd name="T26" fmla="*/ 2761 w 3447"/>
              <a:gd name="T27" fmla="*/ 1435 h 1465"/>
              <a:gd name="T28" fmla="*/ 2889 w 3447"/>
              <a:gd name="T29" fmla="*/ 1408 h 1465"/>
              <a:gd name="T30" fmla="*/ 3054 w 3447"/>
              <a:gd name="T31" fmla="*/ 1325 h 1465"/>
              <a:gd name="T32" fmla="*/ 3090 w 3447"/>
              <a:gd name="T33" fmla="*/ 1316 h 1465"/>
              <a:gd name="T34" fmla="*/ 3145 w 3447"/>
              <a:gd name="T35" fmla="*/ 1298 h 1465"/>
              <a:gd name="T36" fmla="*/ 3255 w 3447"/>
              <a:gd name="T37" fmla="*/ 1179 h 1465"/>
              <a:gd name="T38" fmla="*/ 3273 w 3447"/>
              <a:gd name="T39" fmla="*/ 1115 h 1465"/>
              <a:gd name="T40" fmla="*/ 3310 w 3447"/>
              <a:gd name="T41" fmla="*/ 960 h 1465"/>
              <a:gd name="T42" fmla="*/ 3356 w 3447"/>
              <a:gd name="T43" fmla="*/ 658 h 1465"/>
              <a:gd name="T44" fmla="*/ 3374 w 3447"/>
              <a:gd name="T45" fmla="*/ 475 h 1465"/>
              <a:gd name="T46" fmla="*/ 3447 w 3447"/>
              <a:gd name="T47" fmla="*/ 374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7" h="1465">
                <a:moveTo>
                  <a:pt x="0" y="0"/>
                </a:moveTo>
                <a:cubicBezTo>
                  <a:pt x="87" y="28"/>
                  <a:pt x="173" y="22"/>
                  <a:pt x="265" y="27"/>
                </a:cubicBezTo>
                <a:cubicBezTo>
                  <a:pt x="395" y="69"/>
                  <a:pt x="570" y="26"/>
                  <a:pt x="713" y="36"/>
                </a:cubicBezTo>
                <a:cubicBezTo>
                  <a:pt x="793" y="111"/>
                  <a:pt x="713" y="45"/>
                  <a:pt x="978" y="45"/>
                </a:cubicBezTo>
                <a:cubicBezTo>
                  <a:pt x="1094" y="45"/>
                  <a:pt x="1210" y="51"/>
                  <a:pt x="1326" y="54"/>
                </a:cubicBezTo>
                <a:cubicBezTo>
                  <a:pt x="1329" y="139"/>
                  <a:pt x="1331" y="225"/>
                  <a:pt x="1335" y="310"/>
                </a:cubicBezTo>
                <a:cubicBezTo>
                  <a:pt x="1340" y="415"/>
                  <a:pt x="1335" y="521"/>
                  <a:pt x="1426" y="585"/>
                </a:cubicBezTo>
                <a:cubicBezTo>
                  <a:pt x="1464" y="657"/>
                  <a:pt x="1461" y="736"/>
                  <a:pt x="1509" y="804"/>
                </a:cubicBezTo>
                <a:cubicBezTo>
                  <a:pt x="1524" y="867"/>
                  <a:pt x="1526" y="892"/>
                  <a:pt x="1564" y="941"/>
                </a:cubicBezTo>
                <a:cubicBezTo>
                  <a:pt x="1581" y="1008"/>
                  <a:pt x="1597" y="1076"/>
                  <a:pt x="1637" y="1133"/>
                </a:cubicBezTo>
                <a:cubicBezTo>
                  <a:pt x="1668" y="1229"/>
                  <a:pt x="1668" y="1324"/>
                  <a:pt x="1756" y="1389"/>
                </a:cubicBezTo>
                <a:cubicBezTo>
                  <a:pt x="1795" y="1418"/>
                  <a:pt x="1913" y="1415"/>
                  <a:pt x="1938" y="1417"/>
                </a:cubicBezTo>
                <a:cubicBezTo>
                  <a:pt x="1989" y="1465"/>
                  <a:pt x="2095" y="1452"/>
                  <a:pt x="2167" y="1462"/>
                </a:cubicBezTo>
                <a:cubicBezTo>
                  <a:pt x="2375" y="1457"/>
                  <a:pt x="2558" y="1446"/>
                  <a:pt x="2761" y="1435"/>
                </a:cubicBezTo>
                <a:cubicBezTo>
                  <a:pt x="2804" y="1425"/>
                  <a:pt x="2847" y="1422"/>
                  <a:pt x="2889" y="1408"/>
                </a:cubicBezTo>
                <a:cubicBezTo>
                  <a:pt x="2928" y="1350"/>
                  <a:pt x="2991" y="1343"/>
                  <a:pt x="3054" y="1325"/>
                </a:cubicBezTo>
                <a:cubicBezTo>
                  <a:pt x="3066" y="1322"/>
                  <a:pt x="3078" y="1320"/>
                  <a:pt x="3090" y="1316"/>
                </a:cubicBezTo>
                <a:cubicBezTo>
                  <a:pt x="3108" y="1311"/>
                  <a:pt x="3145" y="1298"/>
                  <a:pt x="3145" y="1298"/>
                </a:cubicBezTo>
                <a:cubicBezTo>
                  <a:pt x="3184" y="1261"/>
                  <a:pt x="3225" y="1224"/>
                  <a:pt x="3255" y="1179"/>
                </a:cubicBezTo>
                <a:cubicBezTo>
                  <a:pt x="3260" y="1157"/>
                  <a:pt x="3270" y="1137"/>
                  <a:pt x="3273" y="1115"/>
                </a:cubicBezTo>
                <a:cubicBezTo>
                  <a:pt x="3283" y="1049"/>
                  <a:pt x="3275" y="1012"/>
                  <a:pt x="3310" y="960"/>
                </a:cubicBezTo>
                <a:cubicBezTo>
                  <a:pt x="3341" y="863"/>
                  <a:pt x="3334" y="758"/>
                  <a:pt x="3356" y="658"/>
                </a:cubicBezTo>
                <a:cubicBezTo>
                  <a:pt x="3364" y="563"/>
                  <a:pt x="3364" y="563"/>
                  <a:pt x="3374" y="475"/>
                </a:cubicBezTo>
                <a:cubicBezTo>
                  <a:pt x="3380" y="420"/>
                  <a:pt x="3380" y="374"/>
                  <a:pt x="3447" y="374"/>
                </a:cubicBezTo>
              </a:path>
            </a:pathLst>
          </a:custGeom>
          <a:noFill/>
          <a:ln w="762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60419" name="Text Box 3"/>
          <p:cNvSpPr txBox="1">
            <a:spLocks noChangeArrowheads="1"/>
          </p:cNvSpPr>
          <p:nvPr/>
        </p:nvSpPr>
        <p:spPr bwMode="auto">
          <a:xfrm>
            <a:off x="0" y="3825875"/>
            <a:ext cx="3810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200" b="1" dirty="0">
                <a:solidFill>
                  <a:srgbClr val="000099"/>
                </a:solidFill>
                <a:latin typeface="Times New Roman" panose="02020603050405020304" pitchFamily="18" charset="0"/>
              </a:rPr>
              <a:t>3</a:t>
            </a:r>
            <a:r>
              <a:rPr lang="en-US" altLang="en-US" sz="2200" b="1" dirty="0">
                <a:solidFill>
                  <a:srgbClr val="000099"/>
                </a:solidFill>
                <a:latin typeface="Times New Roman" panose="02020603050405020304" pitchFamily="18" charset="0"/>
              </a:rPr>
              <a:t>.</a:t>
            </a:r>
            <a:r>
              <a:rPr lang="en-US" altLang="en-US" sz="1400" b="1" dirty="0">
                <a:latin typeface="Times New Roman" panose="02020603050405020304" pitchFamily="18" charset="0"/>
              </a:rPr>
              <a:t> </a:t>
            </a:r>
            <a:r>
              <a:rPr lang="es-ES" altLang="en-US" sz="1400" b="1" dirty="0">
                <a:latin typeface="Times New Roman" panose="02020603050405020304" pitchFamily="18" charset="0"/>
              </a:rPr>
              <a:t>LA PERSECUCIÓN </a:t>
            </a:r>
          </a:p>
          <a:p>
            <a:r>
              <a:rPr lang="es-ES" altLang="en-US" sz="1400" b="1" dirty="0">
                <a:latin typeface="Times New Roman" panose="02020603050405020304" pitchFamily="18" charset="0"/>
              </a:rPr>
              <a:t>	EXTERNA EXPANDE EL EVANGELIO</a:t>
            </a:r>
            <a:endParaRPr lang="en-US" altLang="en-US" sz="1400" b="1" dirty="0">
              <a:latin typeface="Times New Roman" panose="02020603050405020304" pitchFamily="18" charset="0"/>
            </a:endParaRPr>
          </a:p>
          <a:p>
            <a:endParaRPr lang="en-US" altLang="en-US" b="1" dirty="0">
              <a:latin typeface="Times New Roman" panose="02020603050405020304" pitchFamily="18" charset="0"/>
            </a:endParaRPr>
          </a:p>
          <a:p>
            <a:r>
              <a:rPr lang="en-US" altLang="en-US" sz="2200" b="1" dirty="0">
                <a:solidFill>
                  <a:srgbClr val="000099"/>
                </a:solidFill>
                <a:latin typeface="Times New Roman" panose="02020603050405020304" pitchFamily="18" charset="0"/>
              </a:rPr>
              <a:t>4.</a:t>
            </a:r>
            <a:r>
              <a:rPr lang="en-US" altLang="en-US" sz="1400" b="1" dirty="0">
                <a:latin typeface="Times New Roman" panose="02020603050405020304" pitchFamily="18" charset="0"/>
              </a:rPr>
              <a:t> </a:t>
            </a:r>
            <a:r>
              <a:rPr lang="es-ES" altLang="en-US" sz="1400" b="1" dirty="0">
                <a:latin typeface="Times New Roman" panose="02020603050405020304" pitchFamily="18" charset="0"/>
              </a:rPr>
              <a:t>LA DECLINACIÓN DE LA IGLESIA</a:t>
            </a:r>
            <a:endParaRPr lang="en-US" altLang="en-US" sz="1400" b="1" dirty="0">
              <a:latin typeface="Times New Roman" panose="02020603050405020304" pitchFamily="18" charset="0"/>
            </a:endParaRPr>
          </a:p>
          <a:p>
            <a:r>
              <a:rPr lang="en-US" altLang="en-US" sz="1400" b="1" dirty="0">
                <a:latin typeface="Times New Roman" panose="02020603050405020304" pitchFamily="18" charset="0"/>
              </a:rPr>
              <a:t>          FALS</a:t>
            </a:r>
            <a:r>
              <a:rPr lang="es-ES" altLang="en-US" sz="1400" b="1" dirty="0">
                <a:latin typeface="Times New Roman" panose="02020603050405020304" pitchFamily="18" charset="0"/>
              </a:rPr>
              <a:t>A D</a:t>
            </a:r>
            <a:r>
              <a:rPr lang="en-US" altLang="en-US" sz="1400" b="1" dirty="0">
                <a:latin typeface="Times New Roman" panose="02020603050405020304" pitchFamily="18" charset="0"/>
              </a:rPr>
              <a:t>OCTRIN</a:t>
            </a:r>
            <a:r>
              <a:rPr lang="es-ES" altLang="en-US" sz="1400" b="1" dirty="0">
                <a:latin typeface="Times New Roman" panose="02020603050405020304" pitchFamily="18" charset="0"/>
              </a:rPr>
              <a:t>A</a:t>
            </a:r>
            <a:r>
              <a:rPr lang="en-US" altLang="en-US" sz="1400" b="1" dirty="0">
                <a:latin typeface="Times New Roman" panose="02020603050405020304" pitchFamily="18" charset="0"/>
              </a:rPr>
              <a:t> INTRODUC</a:t>
            </a:r>
            <a:r>
              <a:rPr lang="es-ES" altLang="en-US" sz="1400" b="1" dirty="0">
                <a:latin typeface="Times New Roman" panose="02020603050405020304" pitchFamily="18" charset="0"/>
              </a:rPr>
              <a:t>IDA</a:t>
            </a:r>
            <a:endParaRPr lang="en-US" altLang="en-US" sz="1400" b="1" dirty="0">
              <a:latin typeface="Times New Roman" panose="02020603050405020304" pitchFamily="18" charset="0"/>
            </a:endParaRPr>
          </a:p>
          <a:p>
            <a:r>
              <a:rPr lang="en-US" altLang="en-US" sz="1400" b="1" dirty="0">
                <a:latin typeface="Times New Roman" panose="02020603050405020304" pitchFamily="18" charset="0"/>
              </a:rPr>
              <a:t>          </a:t>
            </a:r>
            <a:r>
              <a:rPr lang="en-US" altLang="en-US" sz="1800" b="1" dirty="0">
                <a:latin typeface="Baskerville Old Face" panose="02020602080505020303" pitchFamily="18" charset="0"/>
              </a:rPr>
              <a:t>(</a:t>
            </a:r>
            <a:r>
              <a:rPr lang="es-ES" altLang="en-US" sz="1800" b="1" dirty="0">
                <a:latin typeface="Baskerville Old Face" panose="02020602080505020303" pitchFamily="18" charset="0"/>
              </a:rPr>
              <a:t>¡El Plan del diablo de Destruir a la Iglesia desde Adentro</a:t>
            </a:r>
            <a:r>
              <a:rPr lang="en-US" altLang="en-US" sz="1800" b="1" dirty="0">
                <a:latin typeface="Baskerville Old Face" panose="02020602080505020303" pitchFamily="18" charset="0"/>
              </a:rPr>
              <a:t>!)</a:t>
            </a:r>
          </a:p>
        </p:txBody>
      </p:sp>
      <p:sp>
        <p:nvSpPr>
          <p:cNvPr id="60420" name="Text Box 4"/>
          <p:cNvSpPr txBox="1">
            <a:spLocks noChangeArrowheads="1"/>
          </p:cNvSpPr>
          <p:nvPr/>
        </p:nvSpPr>
        <p:spPr bwMode="auto">
          <a:xfrm>
            <a:off x="2123407" y="6035675"/>
            <a:ext cx="3550987" cy="72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300" b="1" dirty="0">
                <a:solidFill>
                  <a:srgbClr val="000099"/>
                </a:solidFill>
                <a:latin typeface="Times New Roman" panose="02020603050405020304" pitchFamily="18" charset="0"/>
              </a:rPr>
              <a:t>5</a:t>
            </a:r>
            <a:r>
              <a:rPr lang="en-US" altLang="en-US" sz="2200" b="1" dirty="0">
                <a:solidFill>
                  <a:srgbClr val="000099"/>
                </a:solidFill>
                <a:latin typeface="Times New Roman" panose="02020603050405020304" pitchFamily="18" charset="0"/>
              </a:rPr>
              <a:t>.</a:t>
            </a:r>
            <a:r>
              <a:rPr lang="en-US" altLang="en-US" sz="1400" b="1" dirty="0">
                <a:latin typeface="Times New Roman" panose="02020603050405020304" pitchFamily="18" charset="0"/>
              </a:rPr>
              <a:t>  </a:t>
            </a:r>
            <a:r>
              <a:rPr lang="en-US" altLang="en-US" sz="1800" b="1" dirty="0">
                <a:latin typeface="Times New Roman" panose="02020603050405020304" pitchFamily="18" charset="0"/>
              </a:rPr>
              <a:t>500 – 1500 D</a:t>
            </a:r>
            <a:r>
              <a:rPr lang="es-ES" altLang="en-US" sz="1800" b="1" dirty="0">
                <a:latin typeface="Times New Roman" panose="02020603050405020304" pitchFamily="18" charset="0"/>
              </a:rPr>
              <a:t>C</a:t>
            </a:r>
            <a:endParaRPr lang="en-US" altLang="en-US" sz="1800" b="1" dirty="0">
              <a:latin typeface="Times New Roman" panose="02020603050405020304" pitchFamily="18" charset="0"/>
            </a:endParaRPr>
          </a:p>
          <a:p>
            <a:pPr algn="ctr"/>
            <a:r>
              <a:rPr lang="es-ES" altLang="en-US" sz="1800" b="1" dirty="0">
                <a:latin typeface="Times New Roman" panose="02020603050405020304" pitchFamily="18" charset="0"/>
              </a:rPr>
              <a:t>LA EDAD DE OSCURANTISMO</a:t>
            </a:r>
            <a:endParaRPr lang="en-US" altLang="en-US" sz="1800" b="1" dirty="0">
              <a:latin typeface="Times New Roman" panose="02020603050405020304" pitchFamily="18" charset="0"/>
            </a:endParaRPr>
          </a:p>
        </p:txBody>
      </p:sp>
      <p:sp>
        <p:nvSpPr>
          <p:cNvPr id="60421" name="Text Box 5"/>
          <p:cNvSpPr txBox="1">
            <a:spLocks noChangeArrowheads="1"/>
          </p:cNvSpPr>
          <p:nvPr/>
        </p:nvSpPr>
        <p:spPr bwMode="auto">
          <a:xfrm>
            <a:off x="76200" y="1463675"/>
            <a:ext cx="3810000" cy="209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08" rIns="0" bIns="45708">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300" b="1" dirty="0">
                <a:solidFill>
                  <a:srgbClr val="000099"/>
                </a:solidFill>
                <a:latin typeface="Times New Roman" panose="02020603050405020304" pitchFamily="18" charset="0"/>
              </a:rPr>
              <a:t>1</a:t>
            </a:r>
            <a:r>
              <a:rPr lang="en-US" altLang="en-US" sz="2200" b="1" dirty="0">
                <a:solidFill>
                  <a:srgbClr val="000099"/>
                </a:solidFill>
                <a:latin typeface="Times New Roman" panose="02020603050405020304" pitchFamily="18" charset="0"/>
              </a:rPr>
              <a:t>.</a:t>
            </a:r>
            <a:r>
              <a:rPr lang="en-US" altLang="en-US" sz="1400" b="1" dirty="0">
                <a:solidFill>
                  <a:srgbClr val="FF5050"/>
                </a:solidFill>
                <a:latin typeface="Times New Roman" panose="02020603050405020304" pitchFamily="18" charset="0"/>
              </a:rPr>
              <a:t> </a:t>
            </a:r>
            <a:r>
              <a:rPr lang="es-ES" altLang="en-US" sz="1400" u="sng" dirty="0">
                <a:solidFill>
                  <a:srgbClr val="FF5050"/>
                </a:solidFill>
              </a:rPr>
              <a:t>MINISTERIO MILAGROSO DE JESÚS</a:t>
            </a:r>
            <a:endParaRPr lang="en-US" altLang="en-US" sz="1400" u="sng" dirty="0">
              <a:solidFill>
                <a:srgbClr val="FF5050"/>
              </a:solidFill>
            </a:endParaRPr>
          </a:p>
          <a:p>
            <a:r>
              <a:rPr lang="en-US" altLang="en-US" sz="1400" b="1" dirty="0">
                <a:solidFill>
                  <a:srgbClr val="FF5050"/>
                </a:solidFill>
                <a:latin typeface="Times New Roman" panose="02020603050405020304" pitchFamily="18" charset="0"/>
              </a:rPr>
              <a:t>         - </a:t>
            </a:r>
            <a:r>
              <a:rPr lang="es-ES" altLang="en-US" sz="1400" b="1" dirty="0">
                <a:solidFill>
                  <a:srgbClr val="FF5050"/>
                </a:solidFill>
                <a:latin typeface="Times New Roman" panose="02020603050405020304" pitchFamily="18" charset="0"/>
              </a:rPr>
              <a:t>Creó el Anteproyecto y </a:t>
            </a:r>
          </a:p>
          <a:p>
            <a:r>
              <a:rPr lang="es-ES" altLang="en-US" sz="1400" b="1" dirty="0">
                <a:solidFill>
                  <a:srgbClr val="FF5050"/>
                </a:solidFill>
                <a:latin typeface="Times New Roman" panose="02020603050405020304" pitchFamily="18" charset="0"/>
              </a:rPr>
              <a:t>            el Fundamento</a:t>
            </a:r>
            <a:endParaRPr lang="en-US" altLang="en-US" sz="1400" b="1" u="sng" dirty="0">
              <a:solidFill>
                <a:srgbClr val="FF5050"/>
              </a:solidFill>
              <a:latin typeface="Times New Roman" panose="02020603050405020304" pitchFamily="18" charset="0"/>
            </a:endParaRPr>
          </a:p>
          <a:p>
            <a:r>
              <a:rPr lang="en-US" altLang="en-US" sz="2300" b="1" dirty="0">
                <a:solidFill>
                  <a:srgbClr val="000099"/>
                </a:solidFill>
                <a:latin typeface="Times New Roman" panose="02020603050405020304" pitchFamily="18" charset="0"/>
              </a:rPr>
              <a:t>2</a:t>
            </a:r>
            <a:r>
              <a:rPr lang="en-US" altLang="en-US" sz="2000" b="1" dirty="0">
                <a:solidFill>
                  <a:srgbClr val="000099"/>
                </a:solidFill>
                <a:latin typeface="Times New Roman" panose="02020603050405020304" pitchFamily="18" charset="0"/>
              </a:rPr>
              <a:t>.</a:t>
            </a:r>
            <a:r>
              <a:rPr lang="en-US" altLang="en-US" sz="1200" b="1" dirty="0">
                <a:solidFill>
                  <a:srgbClr val="FF5050"/>
                </a:solidFill>
                <a:latin typeface="Times New Roman" panose="02020603050405020304" pitchFamily="18" charset="0"/>
              </a:rPr>
              <a:t> </a:t>
            </a:r>
            <a:r>
              <a:rPr lang="es-ES" altLang="en-US" sz="1400" u="sng" dirty="0">
                <a:solidFill>
                  <a:srgbClr val="FF5050"/>
                </a:solidFill>
              </a:rPr>
              <a:t>LIBRO DE LOS HECHOS</a:t>
            </a:r>
            <a:endParaRPr lang="en-US" altLang="en-US" sz="1400" u="sng" dirty="0">
              <a:solidFill>
                <a:srgbClr val="FF5050"/>
              </a:solidFill>
            </a:endParaRPr>
          </a:p>
          <a:p>
            <a:r>
              <a:rPr lang="en-US" altLang="en-US" sz="1400" dirty="0">
                <a:solidFill>
                  <a:srgbClr val="FF5050"/>
                </a:solidFill>
              </a:rPr>
              <a:t>       </a:t>
            </a:r>
            <a:r>
              <a:rPr lang="es-ES" altLang="en-US" sz="1400" u="sng" dirty="0">
                <a:solidFill>
                  <a:srgbClr val="FF5050"/>
                </a:solidFill>
              </a:rPr>
              <a:t>IGLESIA DEL PRIMER SIGLO</a:t>
            </a:r>
            <a:endParaRPr lang="en-US" altLang="en-US" sz="1400" u="sng" dirty="0">
              <a:solidFill>
                <a:srgbClr val="FF5050"/>
              </a:solidFill>
            </a:endParaRPr>
          </a:p>
          <a:p>
            <a:r>
              <a:rPr lang="en-US" altLang="en-US" sz="1200" b="1" dirty="0">
                <a:solidFill>
                  <a:srgbClr val="FF5050"/>
                </a:solidFill>
                <a:latin typeface="Times New Roman" panose="02020603050405020304" pitchFamily="18" charset="0"/>
              </a:rPr>
              <a:t>          </a:t>
            </a:r>
            <a:r>
              <a:rPr lang="es-ES" altLang="en-US" sz="1200" b="1" dirty="0">
                <a:solidFill>
                  <a:srgbClr val="FF5050"/>
                </a:solidFill>
                <a:latin typeface="Times New Roman" panose="02020603050405020304" pitchFamily="18" charset="0"/>
              </a:rPr>
              <a:t> </a:t>
            </a:r>
            <a:r>
              <a:rPr lang="en-US" altLang="en-US" sz="1200" b="1" dirty="0">
                <a:solidFill>
                  <a:srgbClr val="FF5050"/>
                </a:solidFill>
                <a:latin typeface="Times New Roman" panose="02020603050405020304" pitchFamily="18" charset="0"/>
              </a:rPr>
              <a:t>- </a:t>
            </a:r>
            <a:r>
              <a:rPr lang="es-ES" altLang="en-US" sz="1400" b="1" dirty="0">
                <a:solidFill>
                  <a:srgbClr val="FF5050"/>
                </a:solidFill>
                <a:latin typeface="Times New Roman" panose="02020603050405020304" pitchFamily="18" charset="0"/>
              </a:rPr>
              <a:t>Continuó el ministerio de Jesús</a:t>
            </a:r>
            <a:endParaRPr lang="en-US" altLang="en-US" sz="1400" b="1" u="sng" dirty="0">
              <a:solidFill>
                <a:srgbClr val="FF5050"/>
              </a:solidFill>
              <a:latin typeface="Times New Roman" panose="02020603050405020304" pitchFamily="18" charset="0"/>
            </a:endParaRPr>
          </a:p>
          <a:p>
            <a:r>
              <a:rPr lang="en-US" altLang="en-US" sz="1400" b="1" dirty="0">
                <a:solidFill>
                  <a:srgbClr val="FF5050"/>
                </a:solidFill>
                <a:latin typeface="Times New Roman" panose="02020603050405020304" pitchFamily="18" charset="0"/>
              </a:rPr>
              <a:t>         </a:t>
            </a:r>
            <a:r>
              <a:rPr lang="en-US" altLang="en-US" sz="1200" b="1" dirty="0">
                <a:solidFill>
                  <a:srgbClr val="FF5050"/>
                </a:solidFill>
                <a:latin typeface="Times New Roman" panose="02020603050405020304" pitchFamily="18" charset="0"/>
              </a:rPr>
              <a:t>- </a:t>
            </a:r>
            <a:r>
              <a:rPr lang="es-ES" altLang="en-US" sz="1400" b="1" dirty="0">
                <a:solidFill>
                  <a:srgbClr val="FF5050"/>
                </a:solidFill>
                <a:latin typeface="Times New Roman" panose="02020603050405020304" pitchFamily="18" charset="0"/>
              </a:rPr>
              <a:t>Encendida con el Evangelismo</a:t>
            </a:r>
            <a:r>
              <a:rPr lang="en-US" altLang="en-US" sz="1400" b="1" dirty="0">
                <a:solidFill>
                  <a:srgbClr val="FF5050"/>
                </a:solidFill>
                <a:latin typeface="Times New Roman" panose="02020603050405020304" pitchFamily="18" charset="0"/>
              </a:rPr>
              <a:t>, </a:t>
            </a:r>
            <a:r>
              <a:rPr lang="es-ES" altLang="en-US" sz="1400" b="1" dirty="0">
                <a:solidFill>
                  <a:srgbClr val="FF5050"/>
                </a:solidFill>
                <a:latin typeface="Times New Roman" panose="02020603050405020304" pitchFamily="18" charset="0"/>
              </a:rPr>
              <a:t>Milagros</a:t>
            </a:r>
            <a:r>
              <a:rPr lang="en-US" altLang="en-US" sz="1400" b="1" dirty="0">
                <a:solidFill>
                  <a:srgbClr val="FF5050"/>
                </a:solidFill>
                <a:latin typeface="Times New Roman" panose="02020603050405020304" pitchFamily="18" charset="0"/>
              </a:rPr>
              <a:t>, </a:t>
            </a:r>
            <a:endParaRPr lang="es-ES" altLang="en-US" sz="1400" b="1" dirty="0">
              <a:solidFill>
                <a:srgbClr val="FF5050"/>
              </a:solidFill>
              <a:latin typeface="Times New Roman" panose="02020603050405020304" pitchFamily="18" charset="0"/>
            </a:endParaRPr>
          </a:p>
          <a:p>
            <a:r>
              <a:rPr lang="es-ES" altLang="en-US" sz="1400" b="1" dirty="0">
                <a:solidFill>
                  <a:srgbClr val="FF5050"/>
                </a:solidFill>
                <a:latin typeface="Times New Roman" panose="02020603050405020304" pitchFamily="18" charset="0"/>
              </a:rPr>
              <a:t>           Señales</a:t>
            </a:r>
            <a:r>
              <a:rPr lang="en-US" altLang="en-US" sz="1400" b="1" dirty="0">
                <a:solidFill>
                  <a:srgbClr val="FF5050"/>
                </a:solidFill>
                <a:latin typeface="Times New Roman" panose="02020603050405020304" pitchFamily="18" charset="0"/>
              </a:rPr>
              <a:t> </a:t>
            </a:r>
            <a:r>
              <a:rPr lang="es-ES" altLang="en-US" sz="1400" b="1" dirty="0">
                <a:solidFill>
                  <a:srgbClr val="FF5050"/>
                </a:solidFill>
                <a:latin typeface="Times New Roman" panose="02020603050405020304" pitchFamily="18" charset="0"/>
              </a:rPr>
              <a:t>y</a:t>
            </a:r>
            <a:r>
              <a:rPr lang="en-US" altLang="en-US" sz="1400" b="1" dirty="0">
                <a:solidFill>
                  <a:srgbClr val="FF5050"/>
                </a:solidFill>
                <a:latin typeface="Times New Roman" panose="02020603050405020304" pitchFamily="18" charset="0"/>
              </a:rPr>
              <a:t> </a:t>
            </a:r>
            <a:r>
              <a:rPr lang="es-ES" altLang="en-US" sz="1400" b="1" dirty="0">
                <a:solidFill>
                  <a:srgbClr val="FF5050"/>
                </a:solidFill>
                <a:latin typeface="Times New Roman" panose="02020603050405020304" pitchFamily="18" charset="0"/>
              </a:rPr>
              <a:t>Prodigios</a:t>
            </a:r>
            <a:endParaRPr lang="en-US" altLang="en-US" sz="1400" b="1" dirty="0">
              <a:solidFill>
                <a:srgbClr val="FF5050"/>
              </a:solidFill>
              <a:latin typeface="Times New Roman" panose="02020603050405020304" pitchFamily="18" charset="0"/>
            </a:endParaRPr>
          </a:p>
        </p:txBody>
      </p:sp>
      <p:sp>
        <p:nvSpPr>
          <p:cNvPr id="60422" name="Text Box 6"/>
          <p:cNvSpPr txBox="1">
            <a:spLocks noChangeArrowheads="1"/>
          </p:cNvSpPr>
          <p:nvPr/>
        </p:nvSpPr>
        <p:spPr bwMode="auto">
          <a:xfrm>
            <a:off x="4724400" y="3595688"/>
            <a:ext cx="2438400" cy="263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400" b="1" dirty="0">
              <a:solidFill>
                <a:srgbClr val="660066"/>
              </a:solidFill>
              <a:latin typeface="Times New Roman" panose="02020603050405020304" pitchFamily="18" charset="0"/>
            </a:endParaRPr>
          </a:p>
          <a:p>
            <a:pPr>
              <a:buFontTx/>
              <a:buChar char="•"/>
            </a:pPr>
            <a:r>
              <a:rPr lang="es-ES" altLang="en-US" sz="1800" b="1" dirty="0">
                <a:solidFill>
                  <a:srgbClr val="660066"/>
                </a:solidFill>
                <a:latin typeface="Times New Roman" panose="02020603050405020304" pitchFamily="18" charset="0"/>
              </a:rPr>
              <a:t> Calle Azuza  </a:t>
            </a:r>
            <a:r>
              <a:rPr lang="en-US" altLang="en-US" sz="1800" b="1" dirty="0">
                <a:solidFill>
                  <a:srgbClr val="660066"/>
                </a:solidFill>
                <a:latin typeface="Times New Roman" panose="02020603050405020304" pitchFamily="18" charset="0"/>
              </a:rPr>
              <a:t>       </a:t>
            </a:r>
            <a:r>
              <a:rPr lang="en-US" altLang="en-US" sz="2000" b="1" dirty="0">
                <a:solidFill>
                  <a:srgbClr val="660066"/>
                </a:solidFill>
                <a:latin typeface="Times New Roman" panose="02020603050405020304" pitchFamily="18" charset="0"/>
              </a:rPr>
              <a:t>1906</a:t>
            </a:r>
          </a:p>
          <a:p>
            <a:pPr>
              <a:buFontTx/>
              <a:buChar char="•"/>
            </a:pPr>
            <a:r>
              <a:rPr lang="en-US" altLang="en-US" sz="1800" b="1" dirty="0">
                <a:solidFill>
                  <a:srgbClr val="660066"/>
                </a:solidFill>
                <a:latin typeface="Times New Roman" panose="02020603050405020304" pitchFamily="18" charset="0"/>
              </a:rPr>
              <a:t> Topeka,  Kansas </a:t>
            </a:r>
            <a:r>
              <a:rPr lang="en-US" altLang="en-US" sz="2400" b="1" dirty="0">
                <a:solidFill>
                  <a:srgbClr val="660066"/>
                </a:solidFill>
                <a:latin typeface="Times New Roman" panose="02020603050405020304" pitchFamily="18" charset="0"/>
              </a:rPr>
              <a:t>1901</a:t>
            </a:r>
          </a:p>
          <a:p>
            <a:endParaRPr lang="en-US" altLang="en-US" sz="400" b="1" dirty="0">
              <a:solidFill>
                <a:srgbClr val="660066"/>
              </a:solidFill>
              <a:latin typeface="Times New Roman" panose="02020603050405020304" pitchFamily="18" charset="0"/>
            </a:endParaRPr>
          </a:p>
          <a:p>
            <a:r>
              <a:rPr lang="en-US" altLang="en-US" sz="2300" b="1" dirty="0">
                <a:solidFill>
                  <a:srgbClr val="000099"/>
                </a:solidFill>
                <a:latin typeface="Times New Roman" panose="02020603050405020304" pitchFamily="18" charset="0"/>
              </a:rPr>
              <a:t>6</a:t>
            </a:r>
            <a:r>
              <a:rPr lang="en-US" altLang="en-US" sz="2000" b="1" dirty="0">
                <a:solidFill>
                  <a:srgbClr val="000099"/>
                </a:solidFill>
                <a:latin typeface="Times New Roman" panose="02020603050405020304" pitchFamily="18" charset="0"/>
              </a:rPr>
              <a:t>.</a:t>
            </a:r>
            <a:r>
              <a:rPr lang="en-US" altLang="en-US" sz="1600" b="1" dirty="0">
                <a:solidFill>
                  <a:srgbClr val="008000"/>
                </a:solidFill>
                <a:latin typeface="Times New Roman" panose="02020603050405020304" pitchFamily="18" charset="0"/>
              </a:rPr>
              <a:t> REFORMA</a:t>
            </a:r>
            <a:r>
              <a:rPr lang="es-ES" altLang="en-US" sz="1600" b="1" dirty="0">
                <a:solidFill>
                  <a:srgbClr val="008000"/>
                </a:solidFill>
                <a:latin typeface="Times New Roman" panose="02020603050405020304" pitchFamily="18" charset="0"/>
              </a:rPr>
              <a:t>CIÓ</a:t>
            </a:r>
            <a:r>
              <a:rPr lang="en-US" altLang="en-US" sz="1600" b="1" dirty="0">
                <a:solidFill>
                  <a:srgbClr val="008000"/>
                </a:solidFill>
                <a:latin typeface="Times New Roman" panose="02020603050405020304" pitchFamily="18" charset="0"/>
              </a:rPr>
              <a:t>N</a:t>
            </a:r>
          </a:p>
          <a:p>
            <a:r>
              <a:rPr lang="en-US" altLang="en-US" sz="1600" b="1" dirty="0">
                <a:solidFill>
                  <a:srgbClr val="008000"/>
                </a:solidFill>
                <a:latin typeface="Times New Roman" panose="02020603050405020304" pitchFamily="18" charset="0"/>
              </a:rPr>
              <a:t>     - </a:t>
            </a:r>
            <a:r>
              <a:rPr lang="es-ES" altLang="en-US" sz="1600" b="1" dirty="0">
                <a:solidFill>
                  <a:srgbClr val="008000"/>
                </a:solidFill>
                <a:latin typeface="Times New Roman" panose="02020603050405020304" pitchFamily="18" charset="0"/>
              </a:rPr>
              <a:t>Carlos</a:t>
            </a:r>
            <a:r>
              <a:rPr lang="en-US" altLang="en-US" sz="1600" b="1" dirty="0">
                <a:solidFill>
                  <a:srgbClr val="008000"/>
                </a:solidFill>
                <a:latin typeface="Times New Roman" panose="02020603050405020304" pitchFamily="18" charset="0"/>
              </a:rPr>
              <a:t> Spurgeon</a:t>
            </a:r>
          </a:p>
          <a:p>
            <a:r>
              <a:rPr lang="en-US" altLang="en-US" sz="1600" b="1" dirty="0">
                <a:solidFill>
                  <a:srgbClr val="008000"/>
                </a:solidFill>
                <a:latin typeface="Times New Roman" panose="02020603050405020304" pitchFamily="18" charset="0"/>
              </a:rPr>
              <a:t>     - C</a:t>
            </a:r>
            <a:r>
              <a:rPr lang="es-ES" altLang="en-US" sz="1600" b="1" dirty="0">
                <a:solidFill>
                  <a:srgbClr val="008000"/>
                </a:solidFill>
                <a:latin typeface="Times New Roman" panose="02020603050405020304" pitchFamily="18" charset="0"/>
              </a:rPr>
              <a:t>arlos</a:t>
            </a:r>
            <a:r>
              <a:rPr lang="en-US" altLang="en-US" sz="1600" b="1" dirty="0">
                <a:solidFill>
                  <a:srgbClr val="008000"/>
                </a:solidFill>
                <a:latin typeface="Times New Roman" panose="02020603050405020304" pitchFamily="18" charset="0"/>
              </a:rPr>
              <a:t> Finney </a:t>
            </a:r>
          </a:p>
          <a:p>
            <a:r>
              <a:rPr lang="en-US" altLang="en-US" sz="1600" b="1" dirty="0">
                <a:solidFill>
                  <a:srgbClr val="008000"/>
                </a:solidFill>
                <a:latin typeface="Times New Roman" panose="02020603050405020304" pitchFamily="18" charset="0"/>
              </a:rPr>
              <a:t>     - </a:t>
            </a:r>
            <a:r>
              <a:rPr lang="es-ES" altLang="en-US" sz="1600" b="1" dirty="0">
                <a:solidFill>
                  <a:srgbClr val="008000"/>
                </a:solidFill>
                <a:latin typeface="Times New Roman" panose="02020603050405020304" pitchFamily="18" charset="0"/>
              </a:rPr>
              <a:t>Juan</a:t>
            </a:r>
            <a:r>
              <a:rPr lang="en-US" altLang="en-US" sz="1600" b="1" dirty="0">
                <a:solidFill>
                  <a:srgbClr val="008000"/>
                </a:solidFill>
                <a:latin typeface="Times New Roman" panose="02020603050405020304" pitchFamily="18" charset="0"/>
              </a:rPr>
              <a:t> Calvin</a:t>
            </a:r>
            <a:r>
              <a:rPr lang="es-ES" altLang="en-US" sz="1600" b="1" dirty="0">
                <a:solidFill>
                  <a:srgbClr val="008000"/>
                </a:solidFill>
                <a:latin typeface="Times New Roman" panose="02020603050405020304" pitchFamily="18" charset="0"/>
              </a:rPr>
              <a:t>o</a:t>
            </a:r>
            <a:endParaRPr lang="en-US" altLang="en-US" sz="1600" b="1" dirty="0">
              <a:solidFill>
                <a:srgbClr val="008000"/>
              </a:solidFill>
              <a:latin typeface="Times New Roman" panose="02020603050405020304" pitchFamily="18" charset="0"/>
            </a:endParaRPr>
          </a:p>
          <a:p>
            <a:r>
              <a:rPr lang="en-US" altLang="en-US" sz="1600" b="1" dirty="0">
                <a:solidFill>
                  <a:srgbClr val="008000"/>
                </a:solidFill>
                <a:latin typeface="Times New Roman" panose="02020603050405020304" pitchFamily="18" charset="0"/>
              </a:rPr>
              <a:t>     - </a:t>
            </a:r>
            <a:r>
              <a:rPr lang="en-US" altLang="en-US" sz="1600" b="1" dirty="0" err="1">
                <a:solidFill>
                  <a:srgbClr val="008000"/>
                </a:solidFill>
                <a:latin typeface="Times New Roman" panose="02020603050405020304" pitchFamily="18" charset="0"/>
              </a:rPr>
              <a:t>Jonat</a:t>
            </a:r>
            <a:r>
              <a:rPr lang="es-ES" altLang="en-US" sz="1600" b="1" dirty="0">
                <a:solidFill>
                  <a:srgbClr val="008000"/>
                </a:solidFill>
                <a:latin typeface="Times New Roman" panose="02020603050405020304" pitchFamily="18" charset="0"/>
              </a:rPr>
              <a:t>á</a:t>
            </a:r>
            <a:r>
              <a:rPr lang="en-US" altLang="en-US" sz="1600" b="1" dirty="0">
                <a:solidFill>
                  <a:srgbClr val="008000"/>
                </a:solidFill>
                <a:latin typeface="Times New Roman" panose="02020603050405020304" pitchFamily="18" charset="0"/>
              </a:rPr>
              <a:t>n Edwards </a:t>
            </a:r>
          </a:p>
          <a:p>
            <a:r>
              <a:rPr lang="en-US" altLang="en-US" sz="1600" b="1" dirty="0">
                <a:solidFill>
                  <a:srgbClr val="008000"/>
                </a:solidFill>
                <a:latin typeface="Times New Roman" panose="02020603050405020304" pitchFamily="18" charset="0"/>
              </a:rPr>
              <a:t>     - Mart</a:t>
            </a:r>
            <a:r>
              <a:rPr lang="es-ES" altLang="en-US" sz="1600" b="1" dirty="0">
                <a:solidFill>
                  <a:srgbClr val="008000"/>
                </a:solidFill>
                <a:latin typeface="Times New Roman" panose="02020603050405020304" pitchFamily="18" charset="0"/>
              </a:rPr>
              <a:t>í</a:t>
            </a:r>
            <a:r>
              <a:rPr lang="en-US" altLang="en-US" sz="1600" b="1" dirty="0">
                <a:solidFill>
                  <a:srgbClr val="008000"/>
                </a:solidFill>
                <a:latin typeface="Times New Roman" panose="02020603050405020304" pitchFamily="18" charset="0"/>
              </a:rPr>
              <a:t>n Lu</a:t>
            </a:r>
            <a:r>
              <a:rPr lang="es-ES" altLang="en-US" sz="1600" b="1" dirty="0">
                <a:solidFill>
                  <a:srgbClr val="008000"/>
                </a:solidFill>
                <a:latin typeface="Times New Roman" panose="02020603050405020304" pitchFamily="18" charset="0"/>
              </a:rPr>
              <a:t>tero</a:t>
            </a:r>
            <a:endParaRPr lang="en-US" altLang="en-US" sz="1600" b="1" dirty="0">
              <a:solidFill>
                <a:srgbClr val="008000"/>
              </a:solidFill>
              <a:latin typeface="Times New Roman" panose="02020603050405020304" pitchFamily="18" charset="0"/>
            </a:endParaRPr>
          </a:p>
        </p:txBody>
      </p:sp>
      <p:sp>
        <p:nvSpPr>
          <p:cNvPr id="60423" name="Text Box 7"/>
          <p:cNvSpPr txBox="1">
            <a:spLocks noChangeArrowheads="1"/>
          </p:cNvSpPr>
          <p:nvPr/>
        </p:nvSpPr>
        <p:spPr bwMode="auto">
          <a:xfrm>
            <a:off x="4433888" y="1514475"/>
            <a:ext cx="2830512" cy="1409700"/>
          </a:xfrm>
          <a:prstGeom prst="rect">
            <a:avLst/>
          </a:prstGeom>
          <a:noFill/>
          <a:ln w="38100">
            <a:solidFill>
              <a:srgbClr val="FF505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u="sng">
                <a:solidFill>
                  <a:srgbClr val="FF5050"/>
                </a:solidFill>
                <a:latin typeface="Times New Roman" panose="02020603050405020304" pitchFamily="18" charset="0"/>
              </a:rPr>
              <a:t>NUESTRA</a:t>
            </a:r>
            <a:r>
              <a:rPr lang="en-US" altLang="en-US" sz="1800" b="1" u="sng">
                <a:solidFill>
                  <a:srgbClr val="FF5050"/>
                </a:solidFill>
                <a:latin typeface="Times New Roman" panose="02020603050405020304" pitchFamily="18" charset="0"/>
              </a:rPr>
              <a:t> </a:t>
            </a:r>
            <a:r>
              <a:rPr lang="en-US" altLang="en-US" sz="1900" b="1" u="sng">
                <a:solidFill>
                  <a:srgbClr val="FF5050"/>
                </a:solidFill>
                <a:latin typeface="Algerian" panose="04020705040A02060702" pitchFamily="82" charset="0"/>
              </a:rPr>
              <a:t>VISI</a:t>
            </a:r>
            <a:r>
              <a:rPr lang="es-ES" altLang="en-US" sz="1900" b="1" u="sng">
                <a:solidFill>
                  <a:srgbClr val="FF5050"/>
                </a:solidFill>
                <a:latin typeface="Algerian" panose="04020705040A02060702" pitchFamily="82" charset="0"/>
              </a:rPr>
              <a:t>Ó</a:t>
            </a:r>
            <a:r>
              <a:rPr lang="en-US" altLang="en-US" sz="1900" b="1" u="sng">
                <a:solidFill>
                  <a:srgbClr val="FF5050"/>
                </a:solidFill>
                <a:latin typeface="Algerian" panose="04020705040A02060702" pitchFamily="82" charset="0"/>
              </a:rPr>
              <a:t>N</a:t>
            </a:r>
            <a:r>
              <a:rPr lang="en-US" altLang="en-US" sz="1800" b="1" u="sng">
                <a:solidFill>
                  <a:srgbClr val="FF5050"/>
                </a:solidFill>
                <a:latin typeface="Algerian" panose="04020705040A02060702" pitchFamily="82" charset="0"/>
              </a:rPr>
              <a:t>:</a:t>
            </a:r>
          </a:p>
          <a:p>
            <a:r>
              <a:rPr lang="en-US" altLang="en-US" sz="1900" b="1" u="sng">
                <a:solidFill>
                  <a:srgbClr val="FF5050"/>
                </a:solidFill>
                <a:latin typeface="Algerian" panose="04020705040A02060702" pitchFamily="82" charset="0"/>
              </a:rPr>
              <a:t>REST</a:t>
            </a:r>
            <a:r>
              <a:rPr lang="es-ES" altLang="en-US" sz="1900" b="1" u="sng">
                <a:solidFill>
                  <a:srgbClr val="FF5050"/>
                </a:solidFill>
                <a:latin typeface="Algerian" panose="04020705040A02060702" pitchFamily="82" charset="0"/>
              </a:rPr>
              <a:t>AU</a:t>
            </a:r>
            <a:r>
              <a:rPr lang="en-US" altLang="en-US" sz="1900" b="1" u="sng">
                <a:solidFill>
                  <a:srgbClr val="FF5050"/>
                </a:solidFill>
                <a:latin typeface="Algerian" panose="04020705040A02060702" pitchFamily="82" charset="0"/>
              </a:rPr>
              <a:t>RA</a:t>
            </a:r>
            <a:r>
              <a:rPr lang="es-ES" altLang="en-US" sz="1900" b="1" u="sng">
                <a:solidFill>
                  <a:srgbClr val="FF5050"/>
                </a:solidFill>
                <a:latin typeface="Algerian" panose="04020705040A02060702" pitchFamily="82" charset="0"/>
              </a:rPr>
              <a:t>CIÓ</a:t>
            </a:r>
            <a:r>
              <a:rPr lang="en-US" altLang="en-US" sz="1900" b="1" u="sng">
                <a:solidFill>
                  <a:srgbClr val="FF5050"/>
                </a:solidFill>
                <a:latin typeface="Algerian" panose="04020705040A02060702" pitchFamily="82" charset="0"/>
              </a:rPr>
              <a:t>N</a:t>
            </a:r>
            <a:r>
              <a:rPr lang="en-US" altLang="en-US" sz="1600" b="1">
                <a:solidFill>
                  <a:srgbClr val="FF5050"/>
                </a:solidFill>
                <a:latin typeface="Times New Roman" panose="02020603050405020304" pitchFamily="18" charset="0"/>
              </a:rPr>
              <a:t> </a:t>
            </a:r>
            <a:r>
              <a:rPr lang="es-ES" altLang="en-US" sz="1600" b="1">
                <a:solidFill>
                  <a:srgbClr val="FF5050"/>
                </a:solidFill>
                <a:latin typeface="Times New Roman" panose="02020603050405020304" pitchFamily="18" charset="0"/>
              </a:rPr>
              <a:t>DE</a:t>
            </a:r>
            <a:r>
              <a:rPr lang="en-US" altLang="en-US" sz="1600" b="1">
                <a:solidFill>
                  <a:srgbClr val="FF5050"/>
                </a:solidFill>
                <a:latin typeface="Times New Roman" panose="02020603050405020304" pitchFamily="18" charset="0"/>
              </a:rPr>
              <a:t> </a:t>
            </a:r>
            <a:r>
              <a:rPr lang="es-ES" altLang="en-US" sz="1600" b="1">
                <a:solidFill>
                  <a:srgbClr val="FF5050"/>
                </a:solidFill>
                <a:latin typeface="Times New Roman" panose="02020603050405020304" pitchFamily="18" charset="0"/>
              </a:rPr>
              <a:t>LA</a:t>
            </a:r>
            <a:endParaRPr lang="en-US" altLang="en-US" sz="1600" b="1">
              <a:solidFill>
                <a:srgbClr val="FF5050"/>
              </a:solidFill>
              <a:latin typeface="Times New Roman" panose="02020603050405020304" pitchFamily="18" charset="0"/>
            </a:endParaRPr>
          </a:p>
          <a:p>
            <a:endParaRPr lang="en-US" altLang="en-US" sz="1000" b="1">
              <a:solidFill>
                <a:srgbClr val="FF5050"/>
              </a:solidFill>
              <a:latin typeface="Times New Roman" panose="02020603050405020304" pitchFamily="18" charset="0"/>
            </a:endParaRPr>
          </a:p>
          <a:p>
            <a:endParaRPr lang="en-US" altLang="en-US" sz="400" b="1">
              <a:solidFill>
                <a:srgbClr val="FF5050"/>
              </a:solidFill>
              <a:latin typeface="Times New Roman" panose="02020603050405020304" pitchFamily="18" charset="0"/>
            </a:endParaRPr>
          </a:p>
          <a:p>
            <a:r>
              <a:rPr lang="es-ES" altLang="en-US" sz="1600" b="1">
                <a:solidFill>
                  <a:srgbClr val="FF5050"/>
                </a:solidFill>
                <a:latin typeface="Times New Roman" panose="02020603050405020304" pitchFamily="18" charset="0"/>
              </a:rPr>
              <a:t>IGLESIA</a:t>
            </a:r>
            <a:r>
              <a:rPr lang="en-US" altLang="en-US" sz="1600" b="1">
                <a:solidFill>
                  <a:srgbClr val="FF5050"/>
                </a:solidFill>
                <a:latin typeface="Times New Roman" panose="02020603050405020304" pitchFamily="18" charset="0"/>
              </a:rPr>
              <a:t> PRO</a:t>
            </a:r>
            <a:r>
              <a:rPr lang="es-ES" altLang="en-US" sz="1600" b="1">
                <a:solidFill>
                  <a:srgbClr val="FF5050"/>
                </a:solidFill>
                <a:latin typeface="Times New Roman" panose="02020603050405020304" pitchFamily="18" charset="0"/>
              </a:rPr>
              <a:t>FETIZADA</a:t>
            </a:r>
            <a:r>
              <a:rPr lang="en-US" altLang="en-US" sz="1600" b="1">
                <a:solidFill>
                  <a:srgbClr val="FF5050"/>
                </a:solidFill>
                <a:latin typeface="Times New Roman" panose="02020603050405020304" pitchFamily="18" charset="0"/>
              </a:rPr>
              <a:t> </a:t>
            </a:r>
          </a:p>
          <a:p>
            <a:r>
              <a:rPr lang="es-ES" altLang="en-US" sz="1600" b="1">
                <a:solidFill>
                  <a:srgbClr val="FF5050"/>
                </a:solidFill>
                <a:latin typeface="Times New Roman" panose="02020603050405020304" pitchFamily="18" charset="0"/>
              </a:rPr>
              <a:t>PARA LOS ÚLTIMOS DÍAS</a:t>
            </a:r>
            <a:endParaRPr lang="en-US" altLang="en-US" sz="800" b="1">
              <a:solidFill>
                <a:srgbClr val="FF5050"/>
              </a:solidFill>
              <a:latin typeface="Times New Roman" panose="02020603050405020304" pitchFamily="18" charset="0"/>
            </a:endParaRPr>
          </a:p>
        </p:txBody>
      </p:sp>
      <p:sp>
        <p:nvSpPr>
          <p:cNvPr id="891912" name="Freeform 8"/>
          <p:cNvSpPr>
            <a:spLocks/>
          </p:cNvSpPr>
          <p:nvPr/>
        </p:nvSpPr>
        <p:spPr bwMode="auto">
          <a:xfrm>
            <a:off x="4800600" y="3140075"/>
            <a:ext cx="1335088" cy="304800"/>
          </a:xfrm>
          <a:custGeom>
            <a:avLst/>
            <a:gdLst>
              <a:gd name="T0" fmla="*/ 841 w 841"/>
              <a:gd name="T1" fmla="*/ 128 h 192"/>
              <a:gd name="T2" fmla="*/ 777 w 841"/>
              <a:gd name="T3" fmla="*/ 74 h 192"/>
              <a:gd name="T4" fmla="*/ 759 w 841"/>
              <a:gd name="T5" fmla="*/ 46 h 192"/>
              <a:gd name="T6" fmla="*/ 594 w 841"/>
              <a:gd name="T7" fmla="*/ 0 h 192"/>
              <a:gd name="T8" fmla="*/ 366 w 841"/>
              <a:gd name="T9" fmla="*/ 10 h 192"/>
              <a:gd name="T10" fmla="*/ 110 w 841"/>
              <a:gd name="T11" fmla="*/ 128 h 192"/>
              <a:gd name="T12" fmla="*/ 46 w 841"/>
              <a:gd name="T13" fmla="*/ 192 h 192"/>
              <a:gd name="T14" fmla="*/ 0 w 841"/>
              <a:gd name="T15" fmla="*/ 183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1" h="192">
                <a:moveTo>
                  <a:pt x="841" y="128"/>
                </a:moveTo>
                <a:cubicBezTo>
                  <a:pt x="838" y="125"/>
                  <a:pt x="788" y="88"/>
                  <a:pt x="777" y="74"/>
                </a:cubicBezTo>
                <a:cubicBezTo>
                  <a:pt x="770" y="65"/>
                  <a:pt x="768" y="52"/>
                  <a:pt x="759" y="46"/>
                </a:cubicBezTo>
                <a:cubicBezTo>
                  <a:pt x="714" y="18"/>
                  <a:pt x="645" y="14"/>
                  <a:pt x="594" y="0"/>
                </a:cubicBezTo>
                <a:cubicBezTo>
                  <a:pt x="518" y="3"/>
                  <a:pt x="442" y="3"/>
                  <a:pt x="366" y="10"/>
                </a:cubicBezTo>
                <a:cubicBezTo>
                  <a:pt x="272" y="19"/>
                  <a:pt x="192" y="87"/>
                  <a:pt x="110" y="128"/>
                </a:cubicBezTo>
                <a:cubicBezTo>
                  <a:pt x="90" y="158"/>
                  <a:pt x="76" y="172"/>
                  <a:pt x="46" y="192"/>
                </a:cubicBezTo>
                <a:cubicBezTo>
                  <a:pt x="31" y="189"/>
                  <a:pt x="0" y="183"/>
                  <a:pt x="0" y="183"/>
                </a:cubicBezTo>
              </a:path>
            </a:pathLst>
          </a:custGeom>
          <a:noFill/>
          <a:ln w="38100" cap="flat" cmpd="sng">
            <a:solidFill>
              <a:srgbClr val="00009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60425" name="Text Box 9"/>
          <p:cNvSpPr txBox="1">
            <a:spLocks noChangeArrowheads="1"/>
          </p:cNvSpPr>
          <p:nvPr/>
        </p:nvSpPr>
        <p:spPr bwMode="auto">
          <a:xfrm>
            <a:off x="3509963" y="86709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000" b="1">
              <a:latin typeface="Times New Roman" panose="02020603050405020304" pitchFamily="18" charset="0"/>
            </a:endParaRPr>
          </a:p>
        </p:txBody>
      </p:sp>
      <p:sp>
        <p:nvSpPr>
          <p:cNvPr id="60426" name="Text Box 10"/>
          <p:cNvSpPr txBox="1">
            <a:spLocks noChangeArrowheads="1"/>
          </p:cNvSpPr>
          <p:nvPr/>
        </p:nvSpPr>
        <p:spPr bwMode="auto">
          <a:xfrm>
            <a:off x="0" y="-117475"/>
            <a:ext cx="7315200" cy="1343025"/>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a:solidFill>
                  <a:srgbClr val="000099"/>
                </a:solidFill>
                <a:latin typeface="Algerian" panose="04020705040A02060702" pitchFamily="82" charset="0"/>
              </a:rPr>
              <a:t>LA HISTORIA DE LA IGLESIA</a:t>
            </a:r>
            <a:endParaRPr lang="en-US" altLang="en-US" sz="2800" b="1">
              <a:solidFill>
                <a:srgbClr val="000099"/>
              </a:solidFill>
              <a:latin typeface="Algerian" panose="04020705040A02060702" pitchFamily="82" charset="0"/>
            </a:endParaRPr>
          </a:p>
          <a:p>
            <a:pPr algn="ctr"/>
            <a:r>
              <a:rPr lang="es-ES" altLang="en-US" sz="1800" b="1">
                <a:solidFill>
                  <a:srgbClr val="000099"/>
                </a:solidFill>
                <a:latin typeface="Times New Roman" panose="02020603050405020304" pitchFamily="18" charset="0"/>
              </a:rPr>
              <a:t>¡Es la Voluntad de Dios que la Historia se repita</a:t>
            </a:r>
            <a:r>
              <a:rPr lang="en-US" altLang="en-US" sz="1800" b="1">
                <a:solidFill>
                  <a:srgbClr val="000099"/>
                </a:solidFill>
                <a:latin typeface="Times New Roman" panose="02020603050405020304" pitchFamily="18" charset="0"/>
              </a:rPr>
              <a:t> – </a:t>
            </a:r>
            <a:r>
              <a:rPr lang="es-ES" altLang="en-US" sz="1800" b="1">
                <a:solidFill>
                  <a:srgbClr val="000099"/>
                </a:solidFill>
                <a:latin typeface="Times New Roman" panose="02020603050405020304" pitchFamily="18" charset="0"/>
              </a:rPr>
              <a:t>Para que Nosotros vayamos</a:t>
            </a:r>
            <a:r>
              <a:rPr lang="en-US" altLang="en-US" sz="1800" b="1">
                <a:solidFill>
                  <a:srgbClr val="000099"/>
                </a:solidFill>
                <a:latin typeface="Times New Roman" panose="02020603050405020304" pitchFamily="18" charset="0"/>
              </a:rPr>
              <a:t> </a:t>
            </a:r>
            <a:r>
              <a:rPr lang="es-ES" altLang="en-US" sz="1800" b="1">
                <a:solidFill>
                  <a:srgbClr val="000099"/>
                </a:solidFill>
                <a:latin typeface="Times New Roman" panose="02020603050405020304" pitchFamily="18" charset="0"/>
              </a:rPr>
              <a:t>de Regreso al Patrón Original de la Primera Iglesia en el Libro de los Hechos</a:t>
            </a:r>
            <a:r>
              <a:rPr lang="en-US" altLang="en-US" sz="1800" b="1">
                <a:solidFill>
                  <a:srgbClr val="000099"/>
                </a:solidFill>
                <a:latin typeface="Times New Roman" panose="02020603050405020304" pitchFamily="18" charset="0"/>
              </a:rPr>
              <a:t>!</a:t>
            </a:r>
          </a:p>
        </p:txBody>
      </p:sp>
      <p:sp>
        <p:nvSpPr>
          <p:cNvPr id="60427" name="Text Box 11"/>
          <p:cNvSpPr txBox="1">
            <a:spLocks noChangeArrowheads="1"/>
          </p:cNvSpPr>
          <p:nvPr/>
        </p:nvSpPr>
        <p:spPr bwMode="auto">
          <a:xfrm>
            <a:off x="4235450" y="32162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000099"/>
                </a:solidFill>
                <a:latin typeface="Times New Roman" panose="02020603050405020304" pitchFamily="18" charset="0"/>
              </a:rPr>
              <a:t>8.</a:t>
            </a:r>
          </a:p>
        </p:txBody>
      </p:sp>
      <p:sp>
        <p:nvSpPr>
          <p:cNvPr id="60428" name="Text Box 12"/>
          <p:cNvSpPr txBox="1">
            <a:spLocks noChangeArrowheads="1"/>
          </p:cNvSpPr>
          <p:nvPr/>
        </p:nvSpPr>
        <p:spPr bwMode="auto">
          <a:xfrm>
            <a:off x="304800" y="6762750"/>
            <a:ext cx="6705600" cy="2441575"/>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796" rIns="0" bIns="10796">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600" b="1" u="sng">
                <a:solidFill>
                  <a:schemeClr val="bg1"/>
                </a:solidFill>
                <a:latin typeface="Times New Roman" panose="02020603050405020304" pitchFamily="18" charset="0"/>
              </a:rPr>
              <a:t>NUESTRAS OPCIONES</a:t>
            </a:r>
            <a:r>
              <a:rPr lang="en-US" altLang="en-US" sz="1600" b="1">
                <a:solidFill>
                  <a:schemeClr val="bg1"/>
                </a:solidFill>
                <a:latin typeface="Times New Roman" panose="02020603050405020304" pitchFamily="18" charset="0"/>
              </a:rPr>
              <a:t> – </a:t>
            </a:r>
            <a:r>
              <a:rPr lang="es-ES" altLang="en-US" sz="1600" b="1">
                <a:solidFill>
                  <a:schemeClr val="bg1"/>
                </a:solidFill>
                <a:latin typeface="Times New Roman" panose="02020603050405020304" pitchFamily="18" charset="0"/>
              </a:rPr>
              <a:t>Al principio del año</a:t>
            </a:r>
            <a:r>
              <a:rPr lang="en-US" altLang="en-US" sz="1600" b="1">
                <a:solidFill>
                  <a:schemeClr val="bg1"/>
                </a:solidFill>
                <a:latin typeface="Times New Roman" panose="02020603050405020304" pitchFamily="18" charset="0"/>
              </a:rPr>
              <a:t> 2001, </a:t>
            </a:r>
            <a:r>
              <a:rPr lang="es-ES" altLang="en-US" sz="1600" b="1">
                <a:solidFill>
                  <a:schemeClr val="bg1"/>
                </a:solidFill>
                <a:latin typeface="Times New Roman" panose="02020603050405020304" pitchFamily="18" charset="0"/>
              </a:rPr>
              <a:t>el</a:t>
            </a:r>
            <a:r>
              <a:rPr lang="en-US" altLang="en-US" sz="1600" b="1">
                <a:solidFill>
                  <a:schemeClr val="bg1"/>
                </a:solidFill>
                <a:latin typeface="Times New Roman" panose="02020603050405020304" pitchFamily="18" charset="0"/>
              </a:rPr>
              <a:t> 3</a:t>
            </a:r>
            <a:r>
              <a:rPr lang="es-ES" altLang="en-US" sz="1600" b="1" baseline="30000">
                <a:solidFill>
                  <a:schemeClr val="bg1"/>
                </a:solidFill>
                <a:latin typeface="Times New Roman" panose="02020603050405020304" pitchFamily="18" charset="0"/>
              </a:rPr>
              <a:t>er</a:t>
            </a:r>
            <a:r>
              <a:rPr lang="en-US" altLang="en-US" sz="1600" b="1">
                <a:solidFill>
                  <a:schemeClr val="bg1"/>
                </a:solidFill>
                <a:latin typeface="Times New Roman" panose="02020603050405020304" pitchFamily="18" charset="0"/>
              </a:rPr>
              <a:t> Milen</a:t>
            </a:r>
            <a:r>
              <a:rPr lang="es-ES" altLang="en-US" sz="1600" b="1">
                <a:solidFill>
                  <a:schemeClr val="bg1"/>
                </a:solidFill>
                <a:latin typeface="Times New Roman" panose="02020603050405020304" pitchFamily="18" charset="0"/>
              </a:rPr>
              <a:t>io</a:t>
            </a:r>
            <a:r>
              <a:rPr lang="en-US" altLang="en-US" sz="1600" b="1">
                <a:solidFill>
                  <a:schemeClr val="bg1"/>
                </a:solidFill>
                <a:latin typeface="Times New Roman" panose="02020603050405020304" pitchFamily="18" charset="0"/>
              </a:rPr>
              <a:t>:</a:t>
            </a:r>
          </a:p>
          <a:p>
            <a:endParaRPr lang="en-US" altLang="en-US" sz="200" b="1">
              <a:solidFill>
                <a:schemeClr val="bg1"/>
              </a:solidFill>
              <a:latin typeface="Times New Roman" panose="02020603050405020304" pitchFamily="18" charset="0"/>
            </a:endParaRPr>
          </a:p>
          <a:p>
            <a:r>
              <a:rPr lang="en-US" altLang="en-US" sz="1800" b="1">
                <a:solidFill>
                  <a:schemeClr val="bg1"/>
                </a:solidFill>
                <a:latin typeface="Times New Roman" panose="02020603050405020304" pitchFamily="18" charset="0"/>
              </a:rPr>
              <a:t>8</a:t>
            </a:r>
            <a:r>
              <a:rPr lang="en-US" altLang="en-US" sz="1400" b="1">
                <a:solidFill>
                  <a:schemeClr val="bg1"/>
                </a:solidFill>
                <a:latin typeface="Times New Roman" panose="02020603050405020304" pitchFamily="18" charset="0"/>
              </a:rPr>
              <a:t>. </a:t>
            </a:r>
            <a:r>
              <a:rPr lang="es-ES" altLang="en-US" sz="1400" b="1">
                <a:solidFill>
                  <a:schemeClr val="bg1"/>
                </a:solidFill>
                <a:latin typeface="Times New Roman" panose="02020603050405020304" pitchFamily="18" charset="0"/>
              </a:rPr>
              <a:t>¿</a:t>
            </a:r>
            <a:r>
              <a:rPr lang="es-ES" altLang="en-US" sz="1400" b="1" u="sng">
                <a:solidFill>
                  <a:schemeClr val="bg1"/>
                </a:solidFill>
                <a:latin typeface="Times New Roman" panose="02020603050405020304" pitchFamily="18" charset="0"/>
              </a:rPr>
              <a:t>TOMAR UN ATAJO</a:t>
            </a:r>
            <a:r>
              <a:rPr lang="en-US" altLang="en-US" sz="1400" b="1" u="sng">
                <a:solidFill>
                  <a:schemeClr val="bg1"/>
                </a:solidFill>
                <a:latin typeface="Times New Roman" panose="02020603050405020304" pitchFamily="18" charset="0"/>
              </a:rPr>
              <a:t>?</a:t>
            </a:r>
            <a:r>
              <a:rPr lang="en-US" altLang="en-US" sz="1600" b="1">
                <a:solidFill>
                  <a:schemeClr val="bg1"/>
                </a:solidFill>
                <a:latin typeface="Times New Roman" panose="02020603050405020304" pitchFamily="18" charset="0"/>
              </a:rPr>
              <a:t>  – </a:t>
            </a:r>
            <a:r>
              <a:rPr lang="es-ES" altLang="en-US" sz="1600" b="1">
                <a:solidFill>
                  <a:schemeClr val="bg1"/>
                </a:solidFill>
                <a:latin typeface="Times New Roman" panose="02020603050405020304" pitchFamily="18" charset="0"/>
              </a:rPr>
              <a:t>Ser Parte de la Apostasía</a:t>
            </a:r>
            <a:r>
              <a:rPr lang="en-US" altLang="en-US" sz="1600" b="1">
                <a:solidFill>
                  <a:schemeClr val="bg1"/>
                </a:solidFill>
                <a:latin typeface="Times New Roman" panose="02020603050405020304" pitchFamily="18" charset="0"/>
              </a:rPr>
              <a:t>  (</a:t>
            </a:r>
            <a:r>
              <a:rPr lang="es-ES" altLang="en-US" sz="1600" b="1">
                <a:solidFill>
                  <a:schemeClr val="bg1"/>
                </a:solidFill>
                <a:latin typeface="Times New Roman" panose="02020603050405020304" pitchFamily="18" charset="0"/>
              </a:rPr>
              <a:t>2</a:t>
            </a:r>
            <a:r>
              <a:rPr lang="en-US" altLang="en-US" sz="1600" b="1">
                <a:solidFill>
                  <a:schemeClr val="bg1"/>
                </a:solidFill>
                <a:latin typeface="Times New Roman" panose="02020603050405020304" pitchFamily="18" charset="0"/>
              </a:rPr>
              <a:t> Tes. 2:3)</a:t>
            </a:r>
          </a:p>
          <a:p>
            <a:r>
              <a:rPr lang="en-US" altLang="en-US" sz="1600" b="1">
                <a:solidFill>
                  <a:schemeClr val="bg1"/>
                </a:solidFill>
                <a:latin typeface="Times New Roman" panose="02020603050405020304" pitchFamily="18" charset="0"/>
              </a:rPr>
              <a:t>     (Decep</a:t>
            </a:r>
            <a:r>
              <a:rPr lang="es-ES" altLang="en-US" sz="1600" b="1">
                <a:solidFill>
                  <a:schemeClr val="bg1"/>
                </a:solidFill>
                <a:latin typeface="Times New Roman" panose="02020603050405020304" pitchFamily="18" charset="0"/>
              </a:rPr>
              <a:t>ció</a:t>
            </a:r>
            <a:r>
              <a:rPr lang="en-US" altLang="en-US" sz="1600" b="1">
                <a:solidFill>
                  <a:schemeClr val="bg1"/>
                </a:solidFill>
                <a:latin typeface="Times New Roman" panose="02020603050405020304" pitchFamily="18" charset="0"/>
              </a:rPr>
              <a:t>n – </a:t>
            </a:r>
            <a:r>
              <a:rPr lang="es-ES" altLang="en-US" sz="1600" b="1">
                <a:solidFill>
                  <a:schemeClr val="bg1"/>
                </a:solidFill>
                <a:latin typeface="Times New Roman" panose="02020603050405020304" pitchFamily="18" charset="0"/>
              </a:rPr>
              <a:t>El Plan del diablo de Destruir a la Iglesia Desde Adentro</a:t>
            </a:r>
            <a:r>
              <a:rPr lang="en-US" altLang="en-US" sz="1600" b="1">
                <a:solidFill>
                  <a:schemeClr val="bg1"/>
                </a:solidFill>
                <a:latin typeface="Times New Roman" panose="02020603050405020304" pitchFamily="18" charset="0"/>
              </a:rPr>
              <a:t>)</a:t>
            </a:r>
          </a:p>
          <a:p>
            <a:endParaRPr lang="en-US" altLang="en-US" sz="200" b="1">
              <a:solidFill>
                <a:schemeClr val="bg1"/>
              </a:solidFill>
              <a:latin typeface="Times New Roman" panose="02020603050405020304" pitchFamily="18" charset="0"/>
            </a:endParaRPr>
          </a:p>
          <a:p>
            <a:r>
              <a:rPr lang="en-US" altLang="en-US" sz="1800" b="1">
                <a:solidFill>
                  <a:schemeClr val="bg1"/>
                </a:solidFill>
                <a:latin typeface="Times New Roman" panose="02020603050405020304" pitchFamily="18" charset="0"/>
              </a:rPr>
              <a:t>9</a:t>
            </a:r>
            <a:r>
              <a:rPr lang="en-US" altLang="en-US" sz="1600" b="1">
                <a:solidFill>
                  <a:schemeClr val="bg1"/>
                </a:solidFill>
                <a:latin typeface="Times New Roman" panose="02020603050405020304" pitchFamily="18" charset="0"/>
              </a:rPr>
              <a:t>. </a:t>
            </a:r>
            <a:r>
              <a:rPr lang="es-ES" altLang="en-US" sz="1400" b="1" u="sng">
                <a:solidFill>
                  <a:schemeClr val="bg1"/>
                </a:solidFill>
                <a:latin typeface="Times New Roman" panose="02020603050405020304" pitchFamily="18" charset="0"/>
              </a:rPr>
              <a:t>¿PAGAR EL PRECIO DE LA RESTAURACIÓN</a:t>
            </a:r>
            <a:r>
              <a:rPr lang="en-US" altLang="en-US" sz="1400" b="1" u="sng">
                <a:solidFill>
                  <a:schemeClr val="bg1"/>
                </a:solidFill>
                <a:latin typeface="Times New Roman" panose="02020603050405020304" pitchFamily="18" charset="0"/>
              </a:rPr>
              <a:t>?</a:t>
            </a:r>
            <a:r>
              <a:rPr lang="en-US" altLang="en-US" sz="1400" b="1">
                <a:solidFill>
                  <a:schemeClr val="bg1"/>
                </a:solidFill>
                <a:latin typeface="Times New Roman" panose="02020603050405020304" pitchFamily="18" charset="0"/>
              </a:rPr>
              <a:t>  </a:t>
            </a:r>
            <a:r>
              <a:rPr lang="en-US" altLang="en-US" sz="1200" b="1">
                <a:solidFill>
                  <a:schemeClr val="bg1"/>
                </a:solidFill>
                <a:latin typeface="Times New Roman" panose="02020603050405020304" pitchFamily="18" charset="0"/>
              </a:rPr>
              <a:t>(</a:t>
            </a:r>
            <a:r>
              <a:rPr lang="es-ES" altLang="en-US" sz="1200" b="1">
                <a:solidFill>
                  <a:schemeClr val="bg1"/>
                </a:solidFill>
                <a:latin typeface="Times New Roman" panose="02020603050405020304" pitchFamily="18" charset="0"/>
              </a:rPr>
              <a:t>Una Relación Más Profunda con Él</a:t>
            </a:r>
            <a:r>
              <a:rPr lang="en-US" altLang="en-US" sz="1200" b="1">
                <a:solidFill>
                  <a:schemeClr val="bg1"/>
                </a:solidFill>
                <a:latin typeface="Times New Roman" panose="02020603050405020304" pitchFamily="18" charset="0"/>
              </a:rPr>
              <a:t>)</a:t>
            </a:r>
            <a:r>
              <a:rPr lang="en-US" altLang="en-US" sz="1400" b="1">
                <a:solidFill>
                  <a:schemeClr val="bg1"/>
                </a:solidFill>
                <a:latin typeface="Times New Roman" panose="02020603050405020304" pitchFamily="18" charset="0"/>
              </a:rPr>
              <a:t>    </a:t>
            </a:r>
          </a:p>
          <a:p>
            <a:r>
              <a:rPr lang="en-US" altLang="en-US" sz="1600" b="1">
                <a:solidFill>
                  <a:schemeClr val="bg1"/>
                </a:solidFill>
                <a:latin typeface="Times New Roman" panose="02020603050405020304" pitchFamily="18" charset="0"/>
              </a:rPr>
              <a:t>     </a:t>
            </a:r>
            <a:r>
              <a:rPr lang="es-ES" altLang="en-US" sz="1600" b="1">
                <a:solidFill>
                  <a:schemeClr val="bg1"/>
                </a:solidFill>
                <a:latin typeface="Times New Roman" panose="02020603050405020304" pitchFamily="18" charset="0"/>
              </a:rPr>
              <a:t>No debemos mirar</a:t>
            </a:r>
            <a:r>
              <a:rPr lang="en-US" altLang="en-US" sz="1600" b="1">
                <a:solidFill>
                  <a:schemeClr val="bg1"/>
                </a:solidFill>
                <a:latin typeface="Times New Roman" panose="02020603050405020304" pitchFamily="18" charset="0"/>
              </a:rPr>
              <a:t> </a:t>
            </a:r>
            <a:r>
              <a:rPr lang="es-ES" altLang="en-US" sz="1600" b="1">
                <a:solidFill>
                  <a:schemeClr val="bg1"/>
                </a:solidFill>
                <a:latin typeface="Times New Roman" panose="02020603050405020304" pitchFamily="18" charset="0"/>
              </a:rPr>
              <a:t>a la Reatauración como un Asunto de Cielo o Infierno </a:t>
            </a:r>
          </a:p>
          <a:p>
            <a:r>
              <a:rPr lang="es-ES" altLang="en-US" sz="1600" b="1">
                <a:solidFill>
                  <a:schemeClr val="bg1"/>
                </a:solidFill>
                <a:latin typeface="Times New Roman" panose="02020603050405020304" pitchFamily="18" charset="0"/>
              </a:rPr>
              <a:t>     Para Nosotros</a:t>
            </a:r>
            <a:r>
              <a:rPr lang="en-US" altLang="en-US" sz="1600" b="1">
                <a:solidFill>
                  <a:schemeClr val="bg1"/>
                </a:solidFill>
                <a:latin typeface="Times New Roman" panose="02020603050405020304" pitchFamily="18" charset="0"/>
              </a:rPr>
              <a:t>; </a:t>
            </a:r>
          </a:p>
          <a:p>
            <a:pPr algn="ctr"/>
            <a:r>
              <a:rPr lang="es-ES" altLang="en-US" sz="1600" b="1" i="1">
                <a:solidFill>
                  <a:schemeClr val="bg1"/>
                </a:solidFill>
                <a:latin typeface="Times New Roman" panose="02020603050405020304" pitchFamily="18" charset="0"/>
              </a:rPr>
              <a:t>¡Pero es un Asunto de Cielo o Infierno para Nuestro Campo de Cosecha</a:t>
            </a:r>
            <a:r>
              <a:rPr lang="en-US" altLang="en-US" sz="1600" b="1" i="1">
                <a:solidFill>
                  <a:schemeClr val="bg1"/>
                </a:solidFill>
                <a:latin typeface="Times New Roman" panose="02020603050405020304" pitchFamily="18" charset="0"/>
              </a:rPr>
              <a:t>!</a:t>
            </a:r>
            <a:endParaRPr lang="es-ES" altLang="en-US" sz="1600" b="1" i="1">
              <a:solidFill>
                <a:schemeClr val="bg1"/>
              </a:solidFill>
              <a:latin typeface="Times New Roman" panose="02020603050405020304" pitchFamily="18" charset="0"/>
            </a:endParaRPr>
          </a:p>
          <a:p>
            <a:pPr algn="ctr"/>
            <a:r>
              <a:rPr lang="es-ES" altLang="en-US" sz="1600" b="1" i="1">
                <a:solidFill>
                  <a:schemeClr val="bg1"/>
                </a:solidFill>
                <a:latin typeface="Times New Roman" panose="02020603050405020304" pitchFamily="18" charset="0"/>
              </a:rPr>
              <a:t>    ¡Si nos quedamos cortos de la Restauración, habrán muchas ALMAS que se PERDERÁN!</a:t>
            </a:r>
          </a:p>
          <a:p>
            <a:pPr algn="ctr"/>
            <a:endParaRPr lang="en-US" altLang="en-US" sz="400" b="1" i="1">
              <a:solidFill>
                <a:schemeClr val="bg1"/>
              </a:solidFill>
              <a:latin typeface="Times New Roman" panose="02020603050405020304" pitchFamily="18" charset="0"/>
            </a:endParaRPr>
          </a:p>
        </p:txBody>
      </p:sp>
      <p:sp>
        <p:nvSpPr>
          <p:cNvPr id="60429" name="Text Box 13"/>
          <p:cNvSpPr txBox="1">
            <a:spLocks noChangeArrowheads="1"/>
          </p:cNvSpPr>
          <p:nvPr/>
        </p:nvSpPr>
        <p:spPr bwMode="auto">
          <a:xfrm>
            <a:off x="428625" y="1066800"/>
            <a:ext cx="651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i="1">
                <a:solidFill>
                  <a:srgbClr val="FF5050"/>
                </a:solidFill>
                <a:latin typeface="Times New Roman" panose="02020603050405020304" pitchFamily="18" charset="0"/>
              </a:rPr>
              <a:t>“</a:t>
            </a:r>
            <a:r>
              <a:rPr lang="es-ES" altLang="en-US" sz="2000" b="1" i="1">
                <a:solidFill>
                  <a:srgbClr val="FF5050"/>
                </a:solidFill>
                <a:latin typeface="Times New Roman" panose="02020603050405020304" pitchFamily="18" charset="0"/>
              </a:rPr>
              <a:t>La gloria postrera de esta casa será mayor que la primera</a:t>
            </a:r>
            <a:r>
              <a:rPr lang="en-US" altLang="en-US" sz="2000" b="1" i="1">
                <a:solidFill>
                  <a:srgbClr val="FF5050"/>
                </a:solidFill>
                <a:latin typeface="Times New Roman" panose="02020603050405020304" pitchFamily="18" charset="0"/>
              </a:rPr>
              <a:t>” </a:t>
            </a:r>
          </a:p>
        </p:txBody>
      </p:sp>
      <p:sp>
        <p:nvSpPr>
          <p:cNvPr id="891918" name="Freeform 14"/>
          <p:cNvSpPr>
            <a:spLocks/>
          </p:cNvSpPr>
          <p:nvPr/>
        </p:nvSpPr>
        <p:spPr bwMode="auto">
          <a:xfrm>
            <a:off x="4114800" y="2192338"/>
            <a:ext cx="2227263" cy="1843087"/>
          </a:xfrm>
          <a:custGeom>
            <a:avLst/>
            <a:gdLst>
              <a:gd name="T0" fmla="*/ 1371 w 1517"/>
              <a:gd name="T1" fmla="*/ 1161 h 1161"/>
              <a:gd name="T2" fmla="*/ 1435 w 1517"/>
              <a:gd name="T3" fmla="*/ 1024 h 1161"/>
              <a:gd name="T4" fmla="*/ 1472 w 1517"/>
              <a:gd name="T5" fmla="*/ 941 h 1161"/>
              <a:gd name="T6" fmla="*/ 1517 w 1517"/>
              <a:gd name="T7" fmla="*/ 612 h 1161"/>
              <a:gd name="T8" fmla="*/ 1490 w 1517"/>
              <a:gd name="T9" fmla="*/ 283 h 1161"/>
              <a:gd name="T10" fmla="*/ 1463 w 1517"/>
              <a:gd name="T11" fmla="*/ 210 h 1161"/>
              <a:gd name="T12" fmla="*/ 1408 w 1517"/>
              <a:gd name="T13" fmla="*/ 155 h 1161"/>
              <a:gd name="T14" fmla="*/ 1298 w 1517"/>
              <a:gd name="T15" fmla="*/ 82 h 1161"/>
              <a:gd name="T16" fmla="*/ 941 w 1517"/>
              <a:gd name="T17" fmla="*/ 0 h 1161"/>
              <a:gd name="T18" fmla="*/ 228 w 1517"/>
              <a:gd name="T19" fmla="*/ 45 h 1161"/>
              <a:gd name="T20" fmla="*/ 73 w 1517"/>
              <a:gd name="T21" fmla="*/ 73 h 1161"/>
              <a:gd name="T22" fmla="*/ 0 w 1517"/>
              <a:gd name="T23" fmla="*/ 82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7" h="1161">
                <a:moveTo>
                  <a:pt x="1371" y="1161"/>
                </a:moveTo>
                <a:cubicBezTo>
                  <a:pt x="1430" y="1102"/>
                  <a:pt x="1406" y="1092"/>
                  <a:pt x="1435" y="1024"/>
                </a:cubicBezTo>
                <a:cubicBezTo>
                  <a:pt x="1447" y="995"/>
                  <a:pt x="1464" y="973"/>
                  <a:pt x="1472" y="941"/>
                </a:cubicBezTo>
                <a:cubicBezTo>
                  <a:pt x="1501" y="833"/>
                  <a:pt x="1501" y="723"/>
                  <a:pt x="1517" y="612"/>
                </a:cubicBezTo>
                <a:cubicBezTo>
                  <a:pt x="1513" y="553"/>
                  <a:pt x="1499" y="321"/>
                  <a:pt x="1490" y="283"/>
                </a:cubicBezTo>
                <a:cubicBezTo>
                  <a:pt x="1484" y="257"/>
                  <a:pt x="1480" y="232"/>
                  <a:pt x="1463" y="210"/>
                </a:cubicBezTo>
                <a:cubicBezTo>
                  <a:pt x="1447" y="190"/>
                  <a:pt x="1426" y="173"/>
                  <a:pt x="1408" y="155"/>
                </a:cubicBezTo>
                <a:cubicBezTo>
                  <a:pt x="1388" y="135"/>
                  <a:pt x="1330" y="93"/>
                  <a:pt x="1298" y="82"/>
                </a:cubicBezTo>
                <a:cubicBezTo>
                  <a:pt x="1202" y="10"/>
                  <a:pt x="1055" y="14"/>
                  <a:pt x="941" y="0"/>
                </a:cubicBezTo>
                <a:cubicBezTo>
                  <a:pt x="706" y="33"/>
                  <a:pt x="465" y="36"/>
                  <a:pt x="228" y="45"/>
                </a:cubicBezTo>
                <a:cubicBezTo>
                  <a:pt x="176" y="62"/>
                  <a:pt x="128" y="67"/>
                  <a:pt x="73" y="73"/>
                </a:cubicBezTo>
                <a:cubicBezTo>
                  <a:pt x="24" y="85"/>
                  <a:pt x="49" y="82"/>
                  <a:pt x="0" y="82"/>
                </a:cubicBezTo>
              </a:path>
            </a:pathLst>
          </a:custGeom>
          <a:noFill/>
          <a:ln w="38100" cap="flat" cmpd="sng">
            <a:solidFill>
              <a:srgbClr val="00009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1919" name="Line 15"/>
          <p:cNvSpPr>
            <a:spLocks noChangeShapeType="1"/>
          </p:cNvSpPr>
          <p:nvPr/>
        </p:nvSpPr>
        <p:spPr bwMode="auto">
          <a:xfrm flipH="1">
            <a:off x="3581400" y="2301875"/>
            <a:ext cx="609600" cy="0"/>
          </a:xfrm>
          <a:prstGeom prst="line">
            <a:avLst/>
          </a:prstGeom>
          <a:noFill/>
          <a:ln w="381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60432" name="Text Box 16"/>
          <p:cNvSpPr txBox="1">
            <a:spLocks noChangeArrowheads="1"/>
          </p:cNvSpPr>
          <p:nvPr/>
        </p:nvSpPr>
        <p:spPr bwMode="auto">
          <a:xfrm>
            <a:off x="4191000" y="3978275"/>
            <a:ext cx="40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dirty="0">
                <a:solidFill>
                  <a:srgbClr val="000099"/>
                </a:solidFill>
                <a:latin typeface="Times New Roman" panose="02020603050405020304" pitchFamily="18" charset="0"/>
              </a:rPr>
              <a:t>7</a:t>
            </a:r>
            <a:r>
              <a:rPr lang="en-US" altLang="en-US" sz="2200" b="1" dirty="0">
                <a:solidFill>
                  <a:srgbClr val="000099"/>
                </a:solidFill>
                <a:latin typeface="Times New Roman" panose="02020603050405020304" pitchFamily="18" charset="0"/>
              </a:rPr>
              <a:t>.</a:t>
            </a:r>
          </a:p>
        </p:txBody>
      </p:sp>
      <p:sp>
        <p:nvSpPr>
          <p:cNvPr id="60433" name="Text Box 17"/>
          <p:cNvSpPr txBox="1">
            <a:spLocks noChangeArrowheads="1"/>
          </p:cNvSpPr>
          <p:nvPr/>
        </p:nvSpPr>
        <p:spPr bwMode="auto">
          <a:xfrm>
            <a:off x="3505200" y="2327275"/>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FF0000"/>
                </a:solidFill>
                <a:latin typeface="Times New Roman" panose="02020603050405020304" pitchFamily="18" charset="0"/>
              </a:rPr>
              <a:t>9.</a:t>
            </a:r>
          </a:p>
        </p:txBody>
      </p:sp>
      <p:sp>
        <p:nvSpPr>
          <p:cNvPr id="60434" name="Text Box 18"/>
          <p:cNvSpPr txBox="1">
            <a:spLocks noChangeArrowheads="1"/>
          </p:cNvSpPr>
          <p:nvPr/>
        </p:nvSpPr>
        <p:spPr bwMode="auto">
          <a:xfrm>
            <a:off x="6313488" y="3216275"/>
            <a:ext cx="1200280" cy="46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dirty="0">
                <a:latin typeface="Times New Roman" panose="02020603050405020304" pitchFamily="18" charset="0"/>
              </a:rPr>
              <a:t> TODAY</a:t>
            </a:r>
            <a:r>
              <a:rPr lang="en-US" altLang="en-US" sz="2400" b="1" dirty="0">
                <a:latin typeface="Times New Roman" panose="02020603050405020304" pitchFamily="18" charset="0"/>
              </a:rPr>
              <a:t>  </a:t>
            </a:r>
          </a:p>
        </p:txBody>
      </p:sp>
      <p:sp>
        <p:nvSpPr>
          <p:cNvPr id="891923" name="Freeform 19"/>
          <p:cNvSpPr>
            <a:spLocks/>
          </p:cNvSpPr>
          <p:nvPr/>
        </p:nvSpPr>
        <p:spPr bwMode="auto">
          <a:xfrm>
            <a:off x="6059488" y="4133850"/>
            <a:ext cx="36512" cy="57150"/>
          </a:xfrm>
          <a:custGeom>
            <a:avLst/>
            <a:gdLst>
              <a:gd name="T0" fmla="*/ 0 w 24"/>
              <a:gd name="T1" fmla="*/ 36 h 36"/>
              <a:gd name="T2" fmla="*/ 24 w 24"/>
              <a:gd name="T3" fmla="*/ 0 h 36"/>
              <a:gd name="T4" fmla="*/ 0 w 24"/>
              <a:gd name="T5" fmla="*/ 36 h 36"/>
            </a:gdLst>
            <a:ahLst/>
            <a:cxnLst>
              <a:cxn ang="0">
                <a:pos x="T0" y="T1"/>
              </a:cxn>
              <a:cxn ang="0">
                <a:pos x="T2" y="T3"/>
              </a:cxn>
              <a:cxn ang="0">
                <a:pos x="T4" y="T5"/>
              </a:cxn>
            </a:cxnLst>
            <a:rect l="0" t="0" r="r" b="b"/>
            <a:pathLst>
              <a:path w="24" h="36">
                <a:moveTo>
                  <a:pt x="0" y="36"/>
                </a:moveTo>
                <a:cubicBezTo>
                  <a:pt x="8" y="24"/>
                  <a:pt x="24" y="0"/>
                  <a:pt x="24" y="0"/>
                </a:cubicBezTo>
                <a:cubicBezTo>
                  <a:pt x="24" y="0"/>
                  <a:pt x="8" y="24"/>
                  <a:pt x="0" y="36"/>
                </a:cubicBezTo>
                <a:close/>
              </a:path>
            </a:pathLst>
          </a:custGeom>
          <a:solidFill>
            <a:schemeClr val="accent1"/>
          </a:solidFill>
          <a:ln w="38100" cmpd="sng">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1924" name="Line 20"/>
          <p:cNvSpPr>
            <a:spLocks noChangeShapeType="1"/>
          </p:cNvSpPr>
          <p:nvPr/>
        </p:nvSpPr>
        <p:spPr bwMode="auto">
          <a:xfrm>
            <a:off x="1143000" y="3673475"/>
            <a:ext cx="228600" cy="0"/>
          </a:xfrm>
          <a:prstGeom prst="line">
            <a:avLst/>
          </a:prstGeom>
          <a:noFill/>
          <a:ln w="7620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1925" name="Line 21"/>
          <p:cNvSpPr>
            <a:spLocks noChangeShapeType="1"/>
          </p:cNvSpPr>
          <p:nvPr/>
        </p:nvSpPr>
        <p:spPr bwMode="auto">
          <a:xfrm>
            <a:off x="4267200" y="6061075"/>
            <a:ext cx="228600" cy="0"/>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1926" name="Line 22"/>
          <p:cNvSpPr>
            <a:spLocks noChangeShapeType="1"/>
          </p:cNvSpPr>
          <p:nvPr/>
        </p:nvSpPr>
        <p:spPr bwMode="auto">
          <a:xfrm flipH="1">
            <a:off x="3505200" y="2301875"/>
            <a:ext cx="228600" cy="0"/>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1927" name="Line 23"/>
          <p:cNvSpPr>
            <a:spLocks noChangeShapeType="1"/>
          </p:cNvSpPr>
          <p:nvPr/>
        </p:nvSpPr>
        <p:spPr bwMode="auto">
          <a:xfrm flipH="1">
            <a:off x="4752975" y="3378200"/>
            <a:ext cx="152400" cy="152400"/>
          </a:xfrm>
          <a:prstGeom prst="line">
            <a:avLst/>
          </a:prstGeom>
          <a:noFill/>
          <a:ln w="76200">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14300" y="41275"/>
            <a:ext cx="7086600" cy="9103994"/>
          </a:xfrm>
          <a:prstGeom prst="rect">
            <a:avLst/>
          </a:prstGeom>
          <a:solidFill>
            <a:srgbClr val="000099"/>
          </a:solidFill>
          <a:ln w="76200">
            <a:solidFill>
              <a:schemeClr val="tx1"/>
            </a:solidFill>
            <a:miter lim="800000"/>
            <a:headEnd/>
            <a:tailEnd/>
          </a:ln>
        </p:spPr>
        <p:txBody>
          <a:bodyPr lIns="91403" tIns="45702" rIns="91403" bIns="45702">
            <a:spAutoFit/>
          </a:bodyPr>
          <a:lstStyle>
            <a:lvl1pPr marL="457200" indent="-171450">
              <a:tabLst>
                <a:tab pos="457200" algn="l"/>
              </a:tabLst>
              <a:defRPr sz="4000" b="1">
                <a:solidFill>
                  <a:schemeClr val="bg1"/>
                </a:solidFill>
                <a:latin typeface="Rockwell Extra Bold" panose="02060903040505020403" pitchFamily="18" charset="0"/>
                <a:cs typeface="Arial" panose="020B0604020202020204" pitchFamily="34" charset="0"/>
              </a:defRPr>
            </a:lvl1pPr>
            <a:lvl2pPr marL="742950" indent="-285750">
              <a:tabLst>
                <a:tab pos="457200" algn="l"/>
              </a:tabLst>
              <a:defRPr sz="4000" b="1">
                <a:solidFill>
                  <a:schemeClr val="bg1"/>
                </a:solidFill>
                <a:latin typeface="Rockwell Extra Bold" panose="02060903040505020403" pitchFamily="18" charset="0"/>
                <a:cs typeface="Arial" panose="020B0604020202020204" pitchFamily="34" charset="0"/>
              </a:defRPr>
            </a:lvl2pPr>
            <a:lvl3pPr marL="1143000" indent="-228600">
              <a:tabLst>
                <a:tab pos="457200" algn="l"/>
              </a:tabLst>
              <a:defRPr sz="4000" b="1">
                <a:solidFill>
                  <a:schemeClr val="bg1"/>
                </a:solidFill>
                <a:latin typeface="Rockwell Extra Bold" panose="02060903040505020403" pitchFamily="18" charset="0"/>
                <a:cs typeface="Arial" panose="020B0604020202020204" pitchFamily="34" charset="0"/>
              </a:defRPr>
            </a:lvl3pPr>
            <a:lvl4pPr marL="1600200" indent="-228600">
              <a:tabLst>
                <a:tab pos="457200" algn="l"/>
              </a:tabLst>
              <a:defRPr sz="4000" b="1">
                <a:solidFill>
                  <a:schemeClr val="bg1"/>
                </a:solidFill>
                <a:latin typeface="Rockwell Extra Bold" panose="02060903040505020403" pitchFamily="18" charset="0"/>
                <a:cs typeface="Arial" panose="020B0604020202020204" pitchFamily="34" charset="0"/>
              </a:defRPr>
            </a:lvl4pPr>
            <a:lvl5pPr marL="2057400" indent="-228600">
              <a:tabLst>
                <a:tab pos="457200" algn="l"/>
              </a:tabLst>
              <a:defRPr sz="4000" b="1">
                <a:solidFill>
                  <a:schemeClr val="bg1"/>
                </a:solidFill>
                <a:latin typeface="Rockwell Extra Bold" panose="02060903040505020403" pitchFamily="18" charset="0"/>
                <a:cs typeface="Arial" panose="020B0604020202020204" pitchFamily="34" charset="0"/>
              </a:defRPr>
            </a:lvl5pPr>
            <a:lvl6pPr marL="25146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6pPr>
            <a:lvl7pPr marL="29718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7pPr>
            <a:lvl8pPr marL="34290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8pPr>
            <a:lvl9pPr marL="3886200" indent="-228600" eaLnBrk="0" fontAlgn="base" hangingPunct="0">
              <a:spcBef>
                <a:spcPct val="0"/>
              </a:spcBef>
              <a:spcAft>
                <a:spcPct val="0"/>
              </a:spcAft>
              <a:tabLst>
                <a:tab pos="457200" algn="l"/>
              </a:tabLs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endParaRPr lang="en-US" altLang="en-US" sz="400" dirty="0">
              <a:solidFill>
                <a:srgbClr val="FF0000"/>
              </a:solidFill>
              <a:latin typeface="Arial Black" panose="020B0A04020102020204" pitchFamily="34" charset="0"/>
            </a:endParaRPr>
          </a:p>
          <a:p>
            <a:pPr algn="ctr" eaLnBrk="1" hangingPunct="1"/>
            <a:endParaRPr lang="en-US" altLang="en-US" dirty="0">
              <a:latin typeface="Arial Black" panose="020B0A04020102020204" pitchFamily="34" charset="0"/>
            </a:endParaRPr>
          </a:p>
          <a:p>
            <a:pPr algn="just" eaLnBrk="1" hangingPunct="1">
              <a:spcBef>
                <a:spcPct val="20000"/>
              </a:spcBef>
              <a:buFontTx/>
              <a:buChar char="•"/>
            </a:pPr>
            <a:endParaRPr lang="en-US" altLang="en-US" sz="2800" dirty="0">
              <a:latin typeface="Times New Roman" panose="02020603050405020304" pitchFamily="18" charset="0"/>
            </a:endParaRPr>
          </a:p>
          <a:p>
            <a:pPr algn="just" eaLnBrk="1" hangingPunct="1">
              <a:spcBef>
                <a:spcPct val="20000"/>
              </a:spcBef>
            </a:pPr>
            <a:endParaRPr lang="en-US" altLang="en-US" sz="1400" dirty="0">
              <a:latin typeface="Times New Roman" panose="02020603050405020304" pitchFamily="18" charset="0"/>
            </a:endParaRPr>
          </a:p>
          <a:p>
            <a:pPr algn="just" eaLnBrk="1" hangingPunct="1">
              <a:spcBef>
                <a:spcPct val="20000"/>
              </a:spcBef>
            </a:pPr>
            <a:endParaRPr lang="en-US" altLang="en-US" sz="2800" dirty="0">
              <a:latin typeface="Times New Roman" panose="02020603050405020304" pitchFamily="18" charset="0"/>
            </a:endParaRPr>
          </a:p>
          <a:p>
            <a:pPr algn="ctr" eaLnBrk="1" hangingPunct="1">
              <a:spcBef>
                <a:spcPct val="20000"/>
              </a:spcBef>
            </a:pPr>
            <a:r>
              <a:rPr lang="en-US" altLang="en-US" sz="2800" dirty="0">
                <a:latin typeface="Times New Roman" panose="02020603050405020304" pitchFamily="18" charset="0"/>
              </a:rPr>
              <a:t>Matthew 18:5</a:t>
            </a:r>
          </a:p>
          <a:p>
            <a:pPr algn="just" eaLnBrk="1" hangingPunct="1">
              <a:spcBef>
                <a:spcPct val="20000"/>
              </a:spcBef>
            </a:pPr>
            <a:r>
              <a:rPr lang="en-US" altLang="en-US" sz="2800" dirty="0">
                <a:latin typeface="Times New Roman" panose="02020603050405020304" pitchFamily="18" charset="0"/>
              </a:rPr>
              <a:t>And whoever receives and accepts and welcomes one little child  like  this for My  sake and in My name </a:t>
            </a:r>
            <a:r>
              <a:rPr lang="en-US" altLang="en-US" sz="2800" dirty="0">
                <a:solidFill>
                  <a:srgbClr val="FFFF00"/>
                </a:solidFill>
                <a:latin typeface="Times New Roman" panose="02020603050405020304" pitchFamily="18" charset="0"/>
              </a:rPr>
              <a:t>receives and accepts and welcomes Me</a:t>
            </a:r>
            <a:r>
              <a:rPr lang="en-US" altLang="en-US" sz="2800" dirty="0">
                <a:latin typeface="Times New Roman" panose="02020603050405020304" pitchFamily="18" charset="0"/>
              </a:rPr>
              <a:t>. </a:t>
            </a:r>
            <a:r>
              <a:rPr lang="en-US" altLang="en-US" sz="1800" dirty="0">
                <a:latin typeface="Times New Roman" panose="02020603050405020304" pitchFamily="18" charset="0"/>
              </a:rPr>
              <a:t>AMP </a:t>
            </a:r>
          </a:p>
          <a:p>
            <a:pPr algn="just" eaLnBrk="1" hangingPunct="1">
              <a:spcBef>
                <a:spcPct val="20000"/>
              </a:spcBef>
            </a:pPr>
            <a:r>
              <a:rPr lang="en-US" altLang="en-US" sz="1200" dirty="0">
                <a:latin typeface="Times New Roman" panose="02020603050405020304" pitchFamily="18" charset="0"/>
              </a:rPr>
              <a:t> </a:t>
            </a:r>
          </a:p>
          <a:p>
            <a:pPr algn="ctr" eaLnBrk="1" hangingPunct="1">
              <a:spcBef>
                <a:spcPct val="20000"/>
              </a:spcBef>
            </a:pPr>
            <a:r>
              <a:rPr lang="en-US" altLang="en-US" sz="1800" dirty="0">
                <a:latin typeface="Times New Roman" panose="02020603050405020304" pitchFamily="18" charset="0"/>
              </a:rPr>
              <a:t>  </a:t>
            </a:r>
          </a:p>
          <a:p>
            <a:pPr algn="ctr" eaLnBrk="1" hangingPunct="1">
              <a:spcBef>
                <a:spcPct val="20000"/>
              </a:spcBef>
            </a:pPr>
            <a:r>
              <a:rPr lang="en-US" altLang="en-US" sz="2800" dirty="0">
                <a:latin typeface="Times New Roman" panose="02020603050405020304" pitchFamily="18" charset="0"/>
              </a:rPr>
              <a:t>Matthew 10:40, 42</a:t>
            </a:r>
          </a:p>
          <a:p>
            <a:pPr algn="just" eaLnBrk="1" hangingPunct="1">
              <a:spcBef>
                <a:spcPct val="20000"/>
              </a:spcBef>
            </a:pPr>
            <a:r>
              <a:rPr lang="en-US" altLang="en-US" sz="2800" dirty="0">
                <a:latin typeface="Times New Roman" panose="02020603050405020304" pitchFamily="18" charset="0"/>
              </a:rPr>
              <a:t>40 Anyone who receives you receives me, and anyone who receives me </a:t>
            </a:r>
            <a:r>
              <a:rPr lang="en-US" altLang="en-US" sz="2800" dirty="0">
                <a:solidFill>
                  <a:srgbClr val="FFFF00"/>
                </a:solidFill>
                <a:latin typeface="Times New Roman" panose="02020603050405020304" pitchFamily="18" charset="0"/>
              </a:rPr>
              <a:t>receives the Father </a:t>
            </a:r>
            <a:r>
              <a:rPr lang="en-US" altLang="en-US" sz="2800" dirty="0">
                <a:latin typeface="Times New Roman" panose="02020603050405020304" pitchFamily="18" charset="0"/>
              </a:rPr>
              <a:t>who sent me. </a:t>
            </a:r>
          </a:p>
          <a:p>
            <a:pPr algn="just" eaLnBrk="1" hangingPunct="1">
              <a:spcBef>
                <a:spcPct val="20000"/>
              </a:spcBef>
            </a:pPr>
            <a:r>
              <a:rPr lang="en-US" altLang="en-US" sz="2800" dirty="0">
                <a:latin typeface="Times New Roman" panose="02020603050405020304" pitchFamily="18" charset="0"/>
              </a:rPr>
              <a:t>42 And if you give even a cup of cold water to one of the least of my followers, you will surely </a:t>
            </a:r>
            <a:r>
              <a:rPr lang="en-US" altLang="en-US" sz="2800" dirty="0">
                <a:solidFill>
                  <a:srgbClr val="FFFF00"/>
                </a:solidFill>
                <a:latin typeface="Times New Roman" panose="02020603050405020304" pitchFamily="18" charset="0"/>
              </a:rPr>
              <a:t>be rewarded</a:t>
            </a:r>
            <a:r>
              <a:rPr lang="en-US" altLang="en-US" sz="2800" dirty="0">
                <a:latin typeface="Times New Roman" panose="02020603050405020304" pitchFamily="18" charset="0"/>
              </a:rPr>
              <a:t>.</a:t>
            </a:r>
            <a:r>
              <a:rPr lang="en-US" altLang="en-US" sz="1800" dirty="0">
                <a:latin typeface="Times New Roman" panose="02020603050405020304" pitchFamily="18" charset="0"/>
              </a:rPr>
              <a:t>  NLT</a:t>
            </a:r>
          </a:p>
          <a:p>
            <a:pPr eaLnBrk="1" hangingPunct="1">
              <a:spcBef>
                <a:spcPct val="20000"/>
              </a:spcBef>
            </a:pPr>
            <a:endParaRPr lang="en-US" altLang="en-US" sz="1600" dirty="0">
              <a:latin typeface="Times New Roman" panose="02020603050405020304" pitchFamily="18" charset="0"/>
            </a:endParaRPr>
          </a:p>
          <a:p>
            <a:pPr eaLnBrk="1" hangingPunct="1">
              <a:spcBef>
                <a:spcPct val="20000"/>
              </a:spcBef>
            </a:pPr>
            <a:endParaRPr lang="en-US" altLang="en-US" sz="1600" dirty="0">
              <a:latin typeface="Times New Roman" panose="02020603050405020304" pitchFamily="18" charset="0"/>
            </a:endParaRPr>
          </a:p>
          <a:p>
            <a:pPr eaLnBrk="1" hangingPunct="1">
              <a:spcBef>
                <a:spcPct val="20000"/>
              </a:spcBef>
            </a:pPr>
            <a:endParaRPr lang="en-US" altLang="en-US" sz="1600" dirty="0">
              <a:latin typeface="Times New Roman" panose="02020603050405020304" pitchFamily="18" charset="0"/>
            </a:endParaRPr>
          </a:p>
        </p:txBody>
      </p:sp>
      <p:sp>
        <p:nvSpPr>
          <p:cNvPr id="28675" name="Text Box 3"/>
          <p:cNvSpPr txBox="1">
            <a:spLocks noChangeArrowheads="1"/>
          </p:cNvSpPr>
          <p:nvPr/>
        </p:nvSpPr>
        <p:spPr bwMode="auto">
          <a:xfrm>
            <a:off x="228600" y="166688"/>
            <a:ext cx="6858000" cy="1201737"/>
          </a:xfrm>
          <a:prstGeom prst="rect">
            <a:avLst/>
          </a:prstGeom>
          <a:solidFill>
            <a:srgbClr val="FF0000"/>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r>
              <a:rPr lang="en-US" altLang="en-US" sz="2400" dirty="0">
                <a:solidFill>
                  <a:srgbClr val="FFFF00"/>
                </a:solidFill>
                <a:latin typeface="Arial Black" panose="020B0A04020102020204" pitchFamily="34" charset="0"/>
              </a:rPr>
              <a:t>Anything Good Done to a Brother, the</a:t>
            </a:r>
          </a:p>
          <a:p>
            <a:pPr algn="ctr" eaLnBrk="1" hangingPunct="1"/>
            <a:r>
              <a:rPr lang="en-US" altLang="en-US" sz="2400" dirty="0">
                <a:solidFill>
                  <a:srgbClr val="FFFF00"/>
                </a:solidFill>
                <a:latin typeface="Arial Black" panose="020B0A04020102020204" pitchFamily="34" charset="0"/>
              </a:rPr>
              <a:t>Father Considers it as having been done to Him !</a:t>
            </a:r>
          </a:p>
        </p:txBody>
      </p:sp>
    </p:spTree>
    <p:extLst>
      <p:ext uri="{BB962C8B-B14F-4D97-AF65-F5344CB8AC3E}">
        <p14:creationId xmlns:p14="http://schemas.microsoft.com/office/powerpoint/2010/main" val="4249512473"/>
      </p:ext>
    </p:extLst>
  </p:cSld>
  <p:clrMapOvr>
    <a:masterClrMapping/>
  </p:clrMapOvr>
  <p:transition spd="slow">
    <p:checke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85725" y="120650"/>
            <a:ext cx="7162800" cy="8963025"/>
          </a:xfrm>
          <a:solidFill>
            <a:srgbClr val="000099"/>
          </a:solidFill>
          <a:ln w="57150">
            <a:solidFill>
              <a:srgbClr val="FF0000"/>
            </a:solidFill>
            <a:miter lim="800000"/>
            <a:headEnd/>
            <a:tailEnd/>
          </a:ln>
        </p:spPr>
        <p:txBody>
          <a:bodyPr/>
          <a:lstStyle/>
          <a:p>
            <a:pPr algn="ctr">
              <a:lnSpc>
                <a:spcPct val="90000"/>
              </a:lnSpc>
              <a:buFontTx/>
              <a:buNone/>
            </a:pPr>
            <a:r>
              <a:rPr lang="en-US" altLang="en-US" b="1" dirty="0">
                <a:solidFill>
                  <a:srgbClr val="FFFF00"/>
                </a:solidFill>
              </a:rPr>
              <a:t>Final Test at the Judgment: </a:t>
            </a:r>
          </a:p>
          <a:p>
            <a:pPr algn="ctr">
              <a:lnSpc>
                <a:spcPct val="90000"/>
              </a:lnSpc>
              <a:buFontTx/>
              <a:buNone/>
            </a:pPr>
            <a:r>
              <a:rPr lang="en-US" altLang="en-US" b="1" dirty="0">
                <a:solidFill>
                  <a:srgbClr val="FFFF00"/>
                </a:solidFill>
              </a:rPr>
              <a:t>“When you do something good to someone – you are doing it to God!”</a:t>
            </a:r>
          </a:p>
          <a:p>
            <a:pPr algn="ctr">
              <a:lnSpc>
                <a:spcPct val="90000"/>
              </a:lnSpc>
              <a:buFontTx/>
              <a:buNone/>
            </a:pPr>
            <a:endParaRPr lang="en-US" altLang="en-US" sz="2400" b="1" dirty="0">
              <a:solidFill>
                <a:srgbClr val="FFFF00"/>
              </a:solidFill>
            </a:endParaRPr>
          </a:p>
          <a:p>
            <a:pPr>
              <a:lnSpc>
                <a:spcPct val="90000"/>
              </a:lnSpc>
              <a:buFontTx/>
              <a:buNone/>
            </a:pPr>
            <a:r>
              <a:rPr lang="en-US" altLang="en-US" sz="2400" b="1" dirty="0">
                <a:solidFill>
                  <a:schemeClr val="bg1"/>
                </a:solidFill>
              </a:rPr>
              <a:t>Matthew 25:34-36, 40</a:t>
            </a:r>
          </a:p>
          <a:p>
            <a:pPr algn="just">
              <a:lnSpc>
                <a:spcPct val="90000"/>
              </a:lnSpc>
              <a:buFontTx/>
              <a:buNone/>
            </a:pPr>
            <a:r>
              <a:rPr lang="en-US" altLang="en-US" sz="2400" b="1" dirty="0">
                <a:solidFill>
                  <a:schemeClr val="bg1"/>
                </a:solidFill>
              </a:rPr>
              <a:t>34 Then shall the King say unto them on his right hand, Come, ye blessed of my Father, inherit the kingdom prepared for you from the foundation of the world:</a:t>
            </a:r>
          </a:p>
          <a:p>
            <a:pPr algn="just">
              <a:lnSpc>
                <a:spcPct val="90000"/>
              </a:lnSpc>
              <a:buFontTx/>
              <a:buNone/>
            </a:pPr>
            <a:endParaRPr lang="en-US" altLang="en-US" sz="1200" b="1" dirty="0">
              <a:solidFill>
                <a:schemeClr val="bg1"/>
              </a:solidFill>
            </a:endParaRPr>
          </a:p>
          <a:p>
            <a:pPr algn="just">
              <a:lnSpc>
                <a:spcPct val="90000"/>
              </a:lnSpc>
              <a:buFontTx/>
              <a:buNone/>
            </a:pPr>
            <a:r>
              <a:rPr lang="en-US" altLang="en-US" sz="2400" b="1" dirty="0">
                <a:solidFill>
                  <a:schemeClr val="bg1"/>
                </a:solidFill>
              </a:rPr>
              <a:t>35 For I was an </a:t>
            </a:r>
            <a:r>
              <a:rPr lang="en-US" altLang="en-US" sz="2400" b="1" dirty="0" err="1">
                <a:solidFill>
                  <a:schemeClr val="bg1"/>
                </a:solidFill>
              </a:rPr>
              <a:t>hungred</a:t>
            </a:r>
            <a:r>
              <a:rPr lang="en-US" altLang="en-US" sz="2400" b="1" dirty="0">
                <a:solidFill>
                  <a:schemeClr val="bg1"/>
                </a:solidFill>
              </a:rPr>
              <a:t>, and ye gave me meat: I was thirsty, and ye gave me drink: I was a stranger, and ye took me in:</a:t>
            </a:r>
          </a:p>
          <a:p>
            <a:pPr algn="just">
              <a:lnSpc>
                <a:spcPct val="90000"/>
              </a:lnSpc>
              <a:buFontTx/>
              <a:buNone/>
            </a:pPr>
            <a:endParaRPr lang="en-US" altLang="en-US" sz="1200" b="1" dirty="0">
              <a:solidFill>
                <a:schemeClr val="bg1"/>
              </a:solidFill>
            </a:endParaRPr>
          </a:p>
          <a:p>
            <a:pPr algn="just">
              <a:lnSpc>
                <a:spcPct val="90000"/>
              </a:lnSpc>
              <a:buFontTx/>
              <a:buNone/>
            </a:pPr>
            <a:r>
              <a:rPr lang="en-US" altLang="en-US" sz="2400" b="1" dirty="0">
                <a:solidFill>
                  <a:schemeClr val="bg1"/>
                </a:solidFill>
              </a:rPr>
              <a:t>36 Naked, and ye clothed me: I was sick, and ye visited me: I was in prison, and ye came unto me.</a:t>
            </a:r>
          </a:p>
          <a:p>
            <a:pPr algn="just">
              <a:lnSpc>
                <a:spcPct val="90000"/>
              </a:lnSpc>
              <a:buFontTx/>
              <a:buNone/>
            </a:pPr>
            <a:endParaRPr lang="en-US" altLang="en-US" sz="1200" b="1" dirty="0">
              <a:solidFill>
                <a:schemeClr val="bg1"/>
              </a:solidFill>
            </a:endParaRPr>
          </a:p>
          <a:p>
            <a:pPr algn="just">
              <a:lnSpc>
                <a:spcPct val="90000"/>
              </a:lnSpc>
              <a:buFontTx/>
              <a:buNone/>
            </a:pPr>
            <a:r>
              <a:rPr lang="en-US" altLang="en-US" sz="2400" b="1" dirty="0">
                <a:solidFill>
                  <a:schemeClr val="bg1"/>
                </a:solidFill>
              </a:rPr>
              <a:t>40 And the King shall answer and say unto them, Verily I say unto you,  </a:t>
            </a:r>
            <a:r>
              <a:rPr lang="en-US" altLang="en-US" sz="3600" b="1" dirty="0">
                <a:solidFill>
                  <a:schemeClr val="bg1"/>
                </a:solidFill>
              </a:rPr>
              <a:t>Inasmuch as ye have done it unto one of the least of these my brethren,</a:t>
            </a:r>
            <a:r>
              <a:rPr lang="en-US" altLang="en-US" sz="3600" b="1" dirty="0">
                <a:solidFill>
                  <a:srgbClr val="FFFF00"/>
                </a:solidFill>
              </a:rPr>
              <a:t> ye have done it unto me.</a:t>
            </a:r>
          </a:p>
          <a:p>
            <a:pPr algn="just">
              <a:lnSpc>
                <a:spcPct val="90000"/>
              </a:lnSpc>
              <a:buFontTx/>
              <a:buNone/>
            </a:pPr>
            <a:r>
              <a:rPr lang="en-US" altLang="en-US" sz="2800" b="1" dirty="0"/>
              <a:t>    </a:t>
            </a:r>
            <a:endParaRPr lang="en-US" altLang="en-US" dirty="0"/>
          </a:p>
        </p:txBody>
      </p:sp>
    </p:spTree>
    <p:extLst>
      <p:ext uri="{BB962C8B-B14F-4D97-AF65-F5344CB8AC3E}">
        <p14:creationId xmlns:p14="http://schemas.microsoft.com/office/powerpoint/2010/main" val="3937384898"/>
      </p:ext>
    </p:extLst>
  </p:cSld>
  <p:clrMapOvr>
    <a:masterClrMapping/>
  </p:clrMapOvr>
  <p:transition spd="slow">
    <p:checke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body" idx="1"/>
          </p:nvPr>
        </p:nvSpPr>
        <p:spPr>
          <a:xfrm>
            <a:off x="85725" y="120650"/>
            <a:ext cx="7162800" cy="8963025"/>
          </a:xfrm>
          <a:solidFill>
            <a:schemeClr val="tx1"/>
          </a:solidFill>
          <a:ln w="57150">
            <a:solidFill>
              <a:srgbClr val="FF0000"/>
            </a:solidFill>
            <a:miter lim="800000"/>
            <a:headEnd/>
            <a:tailEnd/>
          </a:ln>
        </p:spPr>
        <p:txBody>
          <a:bodyPr/>
          <a:lstStyle/>
          <a:p>
            <a:pPr algn="ctr">
              <a:buFontTx/>
              <a:buNone/>
            </a:pPr>
            <a:r>
              <a:rPr lang="en-US" altLang="en-US" b="1" dirty="0">
                <a:solidFill>
                  <a:srgbClr val="FFFF00"/>
                </a:solidFill>
              </a:rPr>
              <a:t>Final Test at Judgment: </a:t>
            </a:r>
          </a:p>
          <a:p>
            <a:pPr algn="ctr">
              <a:buFontTx/>
              <a:buNone/>
            </a:pPr>
            <a:r>
              <a:rPr lang="en-US" altLang="en-US" sz="2800" b="1" dirty="0">
                <a:solidFill>
                  <a:srgbClr val="FFFF00"/>
                </a:solidFill>
              </a:rPr>
              <a:t>When you neglect to do something for someone in need – you are neglecting God!</a:t>
            </a:r>
          </a:p>
          <a:p>
            <a:pPr algn="ctr">
              <a:buFontTx/>
              <a:buNone/>
            </a:pPr>
            <a:endParaRPr lang="en-US" altLang="en-US" sz="1600" b="1" dirty="0">
              <a:solidFill>
                <a:srgbClr val="FFFF00"/>
              </a:solidFill>
            </a:endParaRPr>
          </a:p>
          <a:p>
            <a:pPr algn="ctr">
              <a:buFontTx/>
              <a:buNone/>
            </a:pPr>
            <a:r>
              <a:rPr lang="en-US" altLang="en-US" sz="2400" b="1" dirty="0">
                <a:solidFill>
                  <a:schemeClr val="bg1"/>
                </a:solidFill>
              </a:rPr>
              <a:t>Matthew 25:41-43, 45, 46</a:t>
            </a:r>
          </a:p>
          <a:p>
            <a:pPr algn="just">
              <a:buFontTx/>
              <a:buNone/>
            </a:pPr>
            <a:r>
              <a:rPr lang="en-US" altLang="en-US" sz="2400" b="1" dirty="0">
                <a:solidFill>
                  <a:schemeClr val="bg1"/>
                </a:solidFill>
              </a:rPr>
              <a:t>41 Then shall he say also unto them on the left hand, Depart from me, ye cursed, into everlasting fire, prepared for the devil and his angels:</a:t>
            </a:r>
          </a:p>
          <a:p>
            <a:pPr algn="just">
              <a:buFontTx/>
              <a:buNone/>
            </a:pPr>
            <a:r>
              <a:rPr lang="en-US" altLang="en-US" sz="2400" b="1" dirty="0">
                <a:solidFill>
                  <a:schemeClr val="bg1"/>
                </a:solidFill>
              </a:rPr>
              <a:t>42 For I was an </a:t>
            </a:r>
            <a:r>
              <a:rPr lang="en-US" altLang="en-US" sz="2400" b="1" dirty="0" err="1">
                <a:solidFill>
                  <a:schemeClr val="bg1"/>
                </a:solidFill>
              </a:rPr>
              <a:t>hungred</a:t>
            </a:r>
            <a:r>
              <a:rPr lang="en-US" altLang="en-US" sz="2400" b="1" dirty="0">
                <a:solidFill>
                  <a:schemeClr val="bg1"/>
                </a:solidFill>
              </a:rPr>
              <a:t>, and ye gave me no meat: I was thirsty, and ye gave me no drink: I was a stranger, and ye took me not in:</a:t>
            </a:r>
          </a:p>
          <a:p>
            <a:pPr algn="just">
              <a:buFontTx/>
              <a:buNone/>
            </a:pPr>
            <a:r>
              <a:rPr lang="en-US" altLang="en-US" sz="2400" b="1" dirty="0">
                <a:solidFill>
                  <a:schemeClr val="bg1"/>
                </a:solidFill>
              </a:rPr>
              <a:t>43 Naked, and ye clothed me not: I was sick, and ye visited me not: I was in prison, and ye visited me not.</a:t>
            </a:r>
          </a:p>
          <a:p>
            <a:pPr algn="just">
              <a:buFontTx/>
              <a:buNone/>
            </a:pPr>
            <a:r>
              <a:rPr lang="en-US" altLang="en-US" sz="2400" b="1" dirty="0">
                <a:solidFill>
                  <a:schemeClr val="bg1"/>
                </a:solidFill>
              </a:rPr>
              <a:t>45 And the King shall answer and say unto them, Verily I say unto you,  </a:t>
            </a:r>
            <a:r>
              <a:rPr lang="en-US" altLang="en-US" sz="3000" b="1" dirty="0">
                <a:solidFill>
                  <a:schemeClr val="bg1"/>
                </a:solidFill>
              </a:rPr>
              <a:t>Inasmuch as ye have not done it unto one of the least of these my brethren,</a:t>
            </a:r>
            <a:r>
              <a:rPr lang="en-US" altLang="en-US" sz="3000" b="1" dirty="0">
                <a:solidFill>
                  <a:srgbClr val="FFFF00"/>
                </a:solidFill>
              </a:rPr>
              <a:t> ye did it not to me.</a:t>
            </a:r>
          </a:p>
          <a:p>
            <a:pPr algn="just">
              <a:buFontTx/>
              <a:buNone/>
            </a:pPr>
            <a:r>
              <a:rPr lang="en-US" altLang="en-US" sz="2400" b="1" dirty="0">
                <a:solidFill>
                  <a:schemeClr val="bg1"/>
                </a:solidFill>
              </a:rPr>
              <a:t>46 And these shall go away into everlasting punishment: but the righteous into life eternal.</a:t>
            </a:r>
          </a:p>
          <a:p>
            <a:pPr algn="just">
              <a:buFontTx/>
              <a:buNone/>
            </a:pPr>
            <a:r>
              <a:rPr lang="en-US" altLang="en-US" sz="2400" dirty="0">
                <a:solidFill>
                  <a:schemeClr val="bg1"/>
                </a:solidFill>
              </a:rPr>
              <a:t> </a:t>
            </a:r>
          </a:p>
        </p:txBody>
      </p:sp>
    </p:spTree>
    <p:extLst>
      <p:ext uri="{BB962C8B-B14F-4D97-AF65-F5344CB8AC3E}">
        <p14:creationId xmlns:p14="http://schemas.microsoft.com/office/powerpoint/2010/main" val="1563410319"/>
      </p:ext>
    </p:extLst>
  </p:cSld>
  <p:clrMapOvr>
    <a:masterClrMapping/>
  </p:clrMapOvr>
  <p:transition spd="slow">
    <p:checke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body" idx="4294967295"/>
          </p:nvPr>
        </p:nvSpPr>
        <p:spPr>
          <a:xfrm>
            <a:off x="85725" y="120650"/>
            <a:ext cx="7162800" cy="8963025"/>
          </a:xfrm>
          <a:solidFill>
            <a:schemeClr val="tx1"/>
          </a:solidFill>
          <a:ln w="57150">
            <a:solidFill>
              <a:srgbClr val="FF0000"/>
            </a:solidFill>
            <a:miter lim="800000"/>
            <a:headEnd/>
            <a:tailEnd/>
          </a:ln>
        </p:spPr>
        <p:txBody>
          <a:bodyPr lIns="94997" tIns="47501" rIns="94997" bIns="47501"/>
          <a:lstStyle/>
          <a:p>
            <a:pPr algn="ctr" eaLnBrk="1" hangingPunct="1">
              <a:lnSpc>
                <a:spcPct val="90000"/>
              </a:lnSpc>
              <a:buFontTx/>
              <a:buNone/>
            </a:pPr>
            <a:r>
              <a:rPr lang="es-ES" altLang="es-ES" b="1">
                <a:solidFill>
                  <a:srgbClr val="FFFF00"/>
                </a:solidFill>
              </a:rPr>
              <a:t>Dios le Dijo al Apóstol Pablo</a:t>
            </a:r>
          </a:p>
          <a:p>
            <a:pPr algn="ctr" eaLnBrk="1" hangingPunct="1">
              <a:lnSpc>
                <a:spcPct val="90000"/>
              </a:lnSpc>
              <a:buFontTx/>
              <a:buNone/>
            </a:pPr>
            <a:r>
              <a:rPr lang="es-ES" altLang="es-ES" sz="3000" b="1">
                <a:solidFill>
                  <a:srgbClr val="FFFF00"/>
                </a:solidFill>
              </a:rPr>
              <a:t>“Cuando persigues a alguien – </a:t>
            </a:r>
          </a:p>
          <a:p>
            <a:pPr algn="ctr" eaLnBrk="1" hangingPunct="1">
              <a:lnSpc>
                <a:spcPct val="90000"/>
              </a:lnSpc>
              <a:buFontTx/>
              <a:buNone/>
            </a:pPr>
            <a:r>
              <a:rPr lang="es-ES" altLang="es-ES" sz="3000" b="1">
                <a:solidFill>
                  <a:srgbClr val="FFFF00"/>
                </a:solidFill>
              </a:rPr>
              <a:t>¡Me persigues a Mí!”</a:t>
            </a:r>
          </a:p>
          <a:p>
            <a:pPr algn="ctr" eaLnBrk="1" hangingPunct="1">
              <a:lnSpc>
                <a:spcPct val="90000"/>
              </a:lnSpc>
              <a:buFontTx/>
              <a:buNone/>
            </a:pPr>
            <a:endParaRPr lang="es-ES" altLang="es-ES" sz="1600" b="1">
              <a:solidFill>
                <a:schemeClr val="bg1"/>
              </a:solidFill>
            </a:endParaRPr>
          </a:p>
          <a:p>
            <a:pPr algn="ctr" eaLnBrk="1" hangingPunct="1">
              <a:lnSpc>
                <a:spcPct val="90000"/>
              </a:lnSpc>
              <a:buFontTx/>
              <a:buNone/>
            </a:pPr>
            <a:endParaRPr lang="es-ES" altLang="es-ES" sz="1600" b="1">
              <a:solidFill>
                <a:schemeClr val="bg1"/>
              </a:solidFill>
            </a:endParaRPr>
          </a:p>
          <a:p>
            <a:pPr eaLnBrk="1" hangingPunct="1">
              <a:lnSpc>
                <a:spcPct val="90000"/>
              </a:lnSpc>
              <a:buFontTx/>
              <a:buNone/>
            </a:pPr>
            <a:r>
              <a:rPr lang="es-ES" altLang="es-ES" sz="2400" b="1">
                <a:solidFill>
                  <a:schemeClr val="bg1"/>
                </a:solidFill>
              </a:rPr>
              <a:t>Hechos 9:4-5</a:t>
            </a:r>
          </a:p>
          <a:p>
            <a:pPr eaLnBrk="1" hangingPunct="1">
              <a:lnSpc>
                <a:spcPct val="90000"/>
              </a:lnSpc>
              <a:buFontTx/>
              <a:buNone/>
            </a:pPr>
            <a:r>
              <a:rPr lang="es-ES" altLang="es-ES" sz="2400" b="1">
                <a:solidFill>
                  <a:schemeClr val="bg1"/>
                </a:solidFill>
              </a:rPr>
              <a:t>4 y cayendo en tierra, oyó una voz que le decía: Saulo, Saulo, </a:t>
            </a:r>
            <a:r>
              <a:rPr lang="es-ES" altLang="es-ES" sz="2400" b="1">
                <a:solidFill>
                  <a:srgbClr val="FFFF00"/>
                </a:solidFill>
              </a:rPr>
              <a:t>¿por qué me persigues?</a:t>
            </a:r>
          </a:p>
          <a:p>
            <a:pPr eaLnBrk="1" hangingPunct="1">
              <a:lnSpc>
                <a:spcPct val="90000"/>
              </a:lnSpc>
              <a:buFontTx/>
              <a:buNone/>
            </a:pPr>
            <a:r>
              <a:rPr lang="es-ES" altLang="es-ES" sz="2400" b="1">
                <a:solidFill>
                  <a:schemeClr val="bg1"/>
                </a:solidFill>
              </a:rPr>
              <a:t>5 El dijo: ¿Quién eres, Señor? Y le dijo: Yo soy Jesús, a quien tú persigues; dura cosa te es dar coces contra el aguijón</a:t>
            </a:r>
          </a:p>
          <a:p>
            <a:pPr eaLnBrk="1" hangingPunct="1">
              <a:lnSpc>
                <a:spcPct val="90000"/>
              </a:lnSpc>
              <a:buFontTx/>
              <a:buNone/>
            </a:pPr>
            <a:endParaRPr lang="es-ES" altLang="es-ES" sz="1800" b="1">
              <a:solidFill>
                <a:schemeClr val="bg1"/>
              </a:solidFill>
            </a:endParaRPr>
          </a:p>
          <a:p>
            <a:pPr eaLnBrk="1" hangingPunct="1">
              <a:lnSpc>
                <a:spcPct val="90000"/>
              </a:lnSpc>
              <a:buFontTx/>
              <a:buNone/>
            </a:pPr>
            <a:r>
              <a:rPr lang="es-ES" altLang="es-ES" sz="2400" b="1">
                <a:solidFill>
                  <a:schemeClr val="bg1"/>
                </a:solidFill>
              </a:rPr>
              <a:t>5 Y Saulo dijo: ¿Quién eres Señor? Y Él dijo: </a:t>
            </a:r>
            <a:r>
              <a:rPr lang="es-ES" altLang="es-ES" sz="2400" b="1">
                <a:solidFill>
                  <a:srgbClr val="FFFF00"/>
                </a:solidFill>
              </a:rPr>
              <a:t>Yo soy Jesús, a quien estás persiguiendo</a:t>
            </a:r>
            <a:r>
              <a:rPr lang="es-ES" altLang="es-ES" sz="2400" b="1">
                <a:solidFill>
                  <a:schemeClr val="bg1"/>
                </a:solidFill>
              </a:rPr>
              <a:t>.  Es peligroso que sigas pateando el aguijón [ofreciendo resistencia vana y peligrosa.   AMP</a:t>
            </a:r>
          </a:p>
          <a:p>
            <a:pPr eaLnBrk="1" hangingPunct="1">
              <a:lnSpc>
                <a:spcPct val="90000"/>
              </a:lnSpc>
              <a:buFontTx/>
              <a:buNone/>
            </a:pPr>
            <a:endParaRPr lang="es-ES" altLang="es-ES" sz="1800" b="1">
              <a:solidFill>
                <a:schemeClr val="bg1"/>
              </a:solidFill>
            </a:endParaRPr>
          </a:p>
          <a:p>
            <a:pPr eaLnBrk="1" hangingPunct="1">
              <a:lnSpc>
                <a:spcPct val="90000"/>
              </a:lnSpc>
              <a:buFontTx/>
              <a:buNone/>
            </a:pPr>
            <a:r>
              <a:rPr lang="es-ES" altLang="es-ES" sz="2400" b="1">
                <a:solidFill>
                  <a:schemeClr val="bg1"/>
                </a:solidFill>
              </a:rPr>
              <a:t>5 Él dijo: ¿Quién eres Maestro?” </a:t>
            </a:r>
            <a:r>
              <a:rPr lang="es-ES" altLang="es-ES" sz="2400" b="1">
                <a:solidFill>
                  <a:srgbClr val="FFFF00"/>
                </a:solidFill>
              </a:rPr>
              <a:t>“Yo soy Jesús, al que estás persiguiendo”.</a:t>
            </a:r>
            <a:r>
              <a:rPr lang="es-ES" altLang="es-ES" sz="2400" b="1">
                <a:solidFill>
                  <a:schemeClr val="bg1"/>
                </a:solidFill>
              </a:rPr>
              <a:t>  MSG</a:t>
            </a:r>
          </a:p>
          <a:p>
            <a:pPr eaLnBrk="1" hangingPunct="1">
              <a:lnSpc>
                <a:spcPct val="90000"/>
              </a:lnSpc>
              <a:buFontTx/>
              <a:buNone/>
            </a:pPr>
            <a:endParaRPr lang="es-ES" altLang="es-ES" sz="1800" b="1">
              <a:solidFill>
                <a:schemeClr val="bg1"/>
              </a:solidFill>
            </a:endParaRPr>
          </a:p>
          <a:p>
            <a:pPr eaLnBrk="1" hangingPunct="1">
              <a:lnSpc>
                <a:spcPct val="90000"/>
              </a:lnSpc>
              <a:buFontTx/>
              <a:buNone/>
            </a:pPr>
            <a:r>
              <a:rPr lang="es-ES" altLang="es-ES" sz="2400" b="1">
                <a:solidFill>
                  <a:schemeClr val="bg1"/>
                </a:solidFill>
              </a:rPr>
              <a:t>5 —¿Quién eres, señor? —preguntó Saulo.</a:t>
            </a:r>
          </a:p>
          <a:p>
            <a:pPr eaLnBrk="1" hangingPunct="1">
              <a:lnSpc>
                <a:spcPct val="90000"/>
              </a:lnSpc>
              <a:buFontTx/>
              <a:buNone/>
            </a:pPr>
            <a:r>
              <a:rPr lang="es-ES" altLang="es-ES" sz="2400" b="1">
                <a:solidFill>
                  <a:schemeClr val="bg1"/>
                </a:solidFill>
              </a:rPr>
              <a:t>—</a:t>
            </a:r>
            <a:r>
              <a:rPr lang="es-ES" altLang="es-ES" sz="2400" b="1">
                <a:solidFill>
                  <a:srgbClr val="FFFF00"/>
                </a:solidFill>
              </a:rPr>
              <a:t>Yo soy Jesús, ¡a quien tú persigues!</a:t>
            </a:r>
            <a:r>
              <a:rPr lang="es-ES" altLang="es-ES" sz="2400" b="1">
                <a:solidFill>
                  <a:schemeClr val="bg1"/>
                </a:solidFill>
              </a:rPr>
              <a:t> —.    NTV</a:t>
            </a:r>
          </a:p>
          <a:p>
            <a:pPr eaLnBrk="1" hangingPunct="1">
              <a:lnSpc>
                <a:spcPct val="90000"/>
              </a:lnSpc>
              <a:buFontTx/>
              <a:buNone/>
            </a:pPr>
            <a:endParaRPr lang="es-ES" altLang="es-ES" sz="2400" b="1">
              <a:solidFill>
                <a:schemeClr val="bg1"/>
              </a:solidFill>
            </a:endParaRPr>
          </a:p>
          <a:p>
            <a:pPr eaLnBrk="1" hangingPunct="1">
              <a:lnSpc>
                <a:spcPct val="90000"/>
              </a:lnSpc>
              <a:buFontTx/>
              <a:buNone/>
            </a:pPr>
            <a:endParaRPr lang="es-ES" altLang="es-ES" sz="800" b="1">
              <a:solidFill>
                <a:schemeClr val="bg1"/>
              </a:solidFill>
            </a:endParaRPr>
          </a:p>
          <a:p>
            <a:pPr eaLnBrk="1" hangingPunct="1">
              <a:lnSpc>
                <a:spcPct val="90000"/>
              </a:lnSpc>
            </a:pPr>
            <a:endParaRPr lang="es-ES" altLang="es-ES" sz="1200" b="1">
              <a:solidFill>
                <a:schemeClr val="bg1"/>
              </a:solidFill>
            </a:endParaRPr>
          </a:p>
        </p:txBody>
      </p:sp>
    </p:spTree>
  </p:cSld>
  <p:clrMapOvr>
    <a:masterClrMapping/>
  </p:clrMapOvr>
  <p:transition spd="slow">
    <p:checke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14300" y="224631"/>
            <a:ext cx="7086600" cy="8899323"/>
          </a:xfrm>
          <a:prstGeom prst="rect">
            <a:avLst/>
          </a:prstGeom>
          <a:solidFill>
            <a:schemeClr val="tx1"/>
          </a:solidFill>
          <a:ln w="76200">
            <a:solidFill>
              <a:schemeClr val="tx1"/>
            </a:solidFill>
            <a:miter lim="800000"/>
            <a:headEnd/>
            <a:tailEnd/>
          </a:ln>
          <a:effectLst/>
          <a:extLst/>
        </p:spPr>
        <p:txBody>
          <a:bodyPr lIns="91403" tIns="45702" rIns="91403" bIns="45702">
            <a:spAutoFit/>
          </a:bodyPr>
          <a:lstStyle>
            <a:lvl1pPr marL="457200" indent="-171450">
              <a:spcBef>
                <a:spcPct val="20000"/>
              </a:spcBef>
              <a:buChar char="•"/>
              <a:tabLst>
                <a:tab pos="457200" algn="l"/>
              </a:tabLst>
              <a:defRPr sz="3200">
                <a:solidFill>
                  <a:schemeClr val="tx1"/>
                </a:solidFill>
                <a:latin typeface="Times New Roman" panose="02020603050405020304" pitchFamily="18" charset="0"/>
              </a:defRPr>
            </a:lvl1pPr>
            <a:lvl2pPr marL="1258888" indent="-455613">
              <a:spcBef>
                <a:spcPct val="20000"/>
              </a:spcBef>
              <a:buChar char="–"/>
              <a:tabLst>
                <a:tab pos="457200" algn="l"/>
              </a:tabLst>
              <a:defRPr sz="2800">
                <a:solidFill>
                  <a:schemeClr val="tx1"/>
                </a:solidFill>
                <a:latin typeface="Times New Roman" panose="02020603050405020304" pitchFamily="18" charset="0"/>
              </a:defRPr>
            </a:lvl2pPr>
            <a:lvl3pPr marL="1831975" indent="-457200">
              <a:spcBef>
                <a:spcPct val="20000"/>
              </a:spcBef>
              <a:buChar char="•"/>
              <a:tabLst>
                <a:tab pos="457200" algn="l"/>
              </a:tabLst>
              <a:defRPr sz="2400">
                <a:solidFill>
                  <a:schemeClr val="tx1"/>
                </a:solidFill>
                <a:latin typeface="Times New Roman" panose="02020603050405020304" pitchFamily="18" charset="0"/>
              </a:defRPr>
            </a:lvl3pPr>
            <a:lvl4pPr marL="2403475" indent="-457200">
              <a:spcBef>
                <a:spcPct val="20000"/>
              </a:spcBef>
              <a:buChar char="–"/>
              <a:tabLst>
                <a:tab pos="457200" algn="l"/>
              </a:tabLst>
              <a:defRPr sz="2000">
                <a:solidFill>
                  <a:schemeClr val="tx1"/>
                </a:solidFill>
                <a:latin typeface="Times New Roman" panose="02020603050405020304" pitchFamily="18" charset="0"/>
              </a:defRPr>
            </a:lvl4pPr>
            <a:lvl5pPr marL="2974975" indent="-457200">
              <a:spcBef>
                <a:spcPct val="20000"/>
              </a:spcBef>
              <a:buChar char="»"/>
              <a:tabLst>
                <a:tab pos="457200" algn="l"/>
              </a:tabLst>
              <a:defRPr sz="2000">
                <a:solidFill>
                  <a:schemeClr val="tx1"/>
                </a:solidFill>
                <a:latin typeface="Times New Roman" panose="02020603050405020304" pitchFamily="18" charset="0"/>
              </a:defRPr>
            </a:lvl5pPr>
            <a:lvl6pPr marL="34321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38893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43465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4803775" indent="-4572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eaLnBrk="1" hangingPunct="1">
              <a:spcBef>
                <a:spcPct val="0"/>
              </a:spcBef>
              <a:buFontTx/>
              <a:buNone/>
              <a:defRPr/>
            </a:pPr>
            <a:endParaRPr lang="en-US" altLang="en-US" sz="400" dirty="0">
              <a:solidFill>
                <a:srgbClr val="FF0000"/>
              </a:solidFill>
              <a:latin typeface="Arial Black" panose="020B0A04020102020204" pitchFamily="34" charset="0"/>
            </a:endParaRPr>
          </a:p>
          <a:p>
            <a:pPr algn="ctr" eaLnBrk="1" hangingPunct="1">
              <a:spcBef>
                <a:spcPct val="0"/>
              </a:spcBef>
              <a:buFontTx/>
              <a:buNone/>
              <a:defRPr/>
            </a:pPr>
            <a:endParaRPr lang="en-US" altLang="en-US" sz="4000" dirty="0">
              <a:solidFill>
                <a:schemeClr val="bg1"/>
              </a:solidFill>
              <a:latin typeface="Arial Black" panose="020B0A04020102020204" pitchFamily="34" charset="0"/>
            </a:endParaRPr>
          </a:p>
          <a:p>
            <a:pPr indent="-349250" algn="just" eaLnBrk="1" hangingPunct="1">
              <a:tabLst>
                <a:tab pos="403225" algn="l"/>
              </a:tabLst>
              <a:defRPr/>
            </a:pPr>
            <a:endParaRPr lang="en-US" sz="2800" dirty="0">
              <a:solidFill>
                <a:schemeClr val="bg1"/>
              </a:solidFill>
            </a:endParaRPr>
          </a:p>
          <a:p>
            <a:pPr marL="285750" indent="0" eaLnBrk="1" hangingPunct="1">
              <a:buFontTx/>
              <a:buNone/>
              <a:defRPr/>
            </a:pPr>
            <a:r>
              <a:rPr lang="en-US" sz="2400" dirty="0">
                <a:solidFill>
                  <a:schemeClr val="bg1"/>
                </a:solidFill>
              </a:rPr>
              <a:t> </a:t>
            </a:r>
          </a:p>
          <a:p>
            <a:pPr marL="285750" indent="0" algn="ctr" eaLnBrk="1" hangingPunct="1">
              <a:buFontTx/>
              <a:buNone/>
              <a:defRPr/>
            </a:pPr>
            <a:r>
              <a:rPr lang="en-US" sz="2400" dirty="0">
                <a:solidFill>
                  <a:schemeClr val="bg1"/>
                </a:solidFill>
              </a:rPr>
              <a:t>Proverbs 14:31</a:t>
            </a:r>
          </a:p>
          <a:p>
            <a:pPr marL="285750" indent="0" algn="just" eaLnBrk="1" hangingPunct="1">
              <a:buFontTx/>
              <a:buNone/>
              <a:defRPr/>
            </a:pPr>
            <a:r>
              <a:rPr lang="en-US" sz="2400" dirty="0">
                <a:solidFill>
                  <a:schemeClr val="bg1"/>
                </a:solidFill>
              </a:rPr>
              <a:t>31 Anyone who oppresses the poor is </a:t>
            </a:r>
            <a:r>
              <a:rPr lang="en-US" sz="2400" dirty="0">
                <a:solidFill>
                  <a:srgbClr val="FFFF00"/>
                </a:solidFill>
              </a:rPr>
              <a:t>insulting God </a:t>
            </a:r>
            <a:r>
              <a:rPr lang="en-US" sz="2400" dirty="0">
                <a:solidFill>
                  <a:schemeClr val="bg1"/>
                </a:solidFill>
              </a:rPr>
              <a:t>who made them. To help the poor is to honor God.  TLB</a:t>
            </a:r>
          </a:p>
          <a:p>
            <a:pPr marL="285750" indent="0" algn="just" eaLnBrk="1" hangingPunct="1">
              <a:buFontTx/>
              <a:buNone/>
              <a:defRPr/>
            </a:pPr>
            <a:endParaRPr lang="en-US" sz="800" dirty="0">
              <a:solidFill>
                <a:schemeClr val="bg1"/>
              </a:solidFill>
            </a:endParaRPr>
          </a:p>
          <a:p>
            <a:pPr marL="285750" indent="0" algn="just" eaLnBrk="1" hangingPunct="1">
              <a:buNone/>
              <a:defRPr/>
            </a:pPr>
            <a:r>
              <a:rPr lang="en-US" altLang="en-US" sz="2400" dirty="0">
                <a:solidFill>
                  <a:schemeClr val="bg1"/>
                </a:solidFill>
              </a:rPr>
              <a:t>31 If you oppress poor people, </a:t>
            </a:r>
            <a:r>
              <a:rPr lang="en-US" altLang="en-US" sz="2400" dirty="0">
                <a:solidFill>
                  <a:srgbClr val="FFFF00"/>
                </a:solidFill>
              </a:rPr>
              <a:t>you insult the God who made them</a:t>
            </a:r>
            <a:r>
              <a:rPr lang="en-US" altLang="en-US" sz="2400" dirty="0">
                <a:solidFill>
                  <a:schemeClr val="bg1"/>
                </a:solidFill>
              </a:rPr>
              <a:t>; but kindness shown to the poor is an act of worship.  GNT</a:t>
            </a:r>
          </a:p>
          <a:p>
            <a:pPr marL="285750" indent="0" algn="just" eaLnBrk="1" hangingPunct="1">
              <a:buNone/>
              <a:defRPr/>
            </a:pPr>
            <a:endParaRPr lang="en-US" altLang="en-US" sz="2400" dirty="0">
              <a:solidFill>
                <a:schemeClr val="bg1"/>
              </a:solidFill>
            </a:endParaRPr>
          </a:p>
          <a:p>
            <a:pPr algn="ctr">
              <a:lnSpc>
                <a:spcPct val="90000"/>
              </a:lnSpc>
              <a:buFontTx/>
              <a:buNone/>
            </a:pPr>
            <a:r>
              <a:rPr lang="en-US" altLang="en-US" sz="2400" dirty="0">
                <a:solidFill>
                  <a:schemeClr val="bg1"/>
                </a:solidFill>
              </a:rPr>
              <a:t>Proverbs 17:5</a:t>
            </a:r>
          </a:p>
          <a:p>
            <a:pPr algn="just">
              <a:lnSpc>
                <a:spcPct val="90000"/>
              </a:lnSpc>
              <a:buFontTx/>
              <a:buNone/>
            </a:pPr>
            <a:r>
              <a:rPr lang="en-US" altLang="en-US" sz="2400" dirty="0">
                <a:solidFill>
                  <a:schemeClr val="bg1"/>
                </a:solidFill>
              </a:rPr>
              <a:t>5 Whoso </a:t>
            </a:r>
            <a:r>
              <a:rPr lang="en-US" altLang="en-US" sz="2400" dirty="0" err="1">
                <a:solidFill>
                  <a:schemeClr val="bg1"/>
                </a:solidFill>
              </a:rPr>
              <a:t>mocketh</a:t>
            </a:r>
            <a:r>
              <a:rPr lang="en-US" altLang="en-US" sz="2400" dirty="0">
                <a:solidFill>
                  <a:schemeClr val="bg1"/>
                </a:solidFill>
              </a:rPr>
              <a:t> the poor </a:t>
            </a:r>
            <a:r>
              <a:rPr lang="en-US" altLang="en-US" sz="2400" dirty="0" err="1">
                <a:solidFill>
                  <a:srgbClr val="FFFF00"/>
                </a:solidFill>
              </a:rPr>
              <a:t>reproacheth</a:t>
            </a:r>
            <a:r>
              <a:rPr lang="en-US" altLang="en-US" sz="2400" dirty="0">
                <a:solidFill>
                  <a:srgbClr val="FFFF00"/>
                </a:solidFill>
              </a:rPr>
              <a:t> his Maker</a:t>
            </a:r>
            <a:r>
              <a:rPr lang="en-US" altLang="en-US" sz="2400" dirty="0">
                <a:solidFill>
                  <a:schemeClr val="bg1"/>
                </a:solidFill>
              </a:rPr>
              <a:t>.</a:t>
            </a:r>
          </a:p>
          <a:p>
            <a:pPr algn="just">
              <a:lnSpc>
                <a:spcPct val="90000"/>
              </a:lnSpc>
              <a:buFontTx/>
              <a:buNone/>
            </a:pPr>
            <a:endParaRPr lang="en-US" altLang="en-US" sz="900" dirty="0">
              <a:solidFill>
                <a:schemeClr val="bg1"/>
              </a:solidFill>
            </a:endParaRPr>
          </a:p>
          <a:p>
            <a:pPr algn="just">
              <a:lnSpc>
                <a:spcPct val="90000"/>
              </a:lnSpc>
              <a:buFontTx/>
              <a:buNone/>
            </a:pPr>
            <a:r>
              <a:rPr lang="en-US" altLang="en-US" sz="2400" dirty="0">
                <a:solidFill>
                  <a:schemeClr val="bg1"/>
                </a:solidFill>
              </a:rPr>
              <a:t>5 Mocking the poor </a:t>
            </a:r>
            <a:r>
              <a:rPr lang="en-US" altLang="en-US" sz="2400" dirty="0">
                <a:solidFill>
                  <a:srgbClr val="FFFF00"/>
                </a:solidFill>
              </a:rPr>
              <a:t>is mocking the God who made them</a:t>
            </a:r>
            <a:r>
              <a:rPr lang="en-US" altLang="en-US" sz="2400" dirty="0">
                <a:solidFill>
                  <a:schemeClr val="bg1"/>
                </a:solidFill>
              </a:rPr>
              <a:t>.  TLB</a:t>
            </a:r>
          </a:p>
          <a:p>
            <a:pPr marL="285750" indent="0" algn="just" eaLnBrk="1" hangingPunct="1">
              <a:buFontTx/>
              <a:buNone/>
              <a:defRPr/>
            </a:pPr>
            <a:endParaRPr lang="en-US" sz="2400" dirty="0">
              <a:solidFill>
                <a:schemeClr val="bg1"/>
              </a:solidFill>
            </a:endParaRPr>
          </a:p>
          <a:p>
            <a:pPr marL="285750" indent="0" algn="ctr" eaLnBrk="1" hangingPunct="1">
              <a:buFontTx/>
              <a:buNone/>
              <a:defRPr/>
            </a:pPr>
            <a:r>
              <a:rPr lang="en-US" sz="2400" dirty="0">
                <a:solidFill>
                  <a:schemeClr val="bg1"/>
                </a:solidFill>
              </a:rPr>
              <a:t>1 Corinthians 8:12</a:t>
            </a:r>
          </a:p>
          <a:p>
            <a:pPr marL="285750" indent="0" algn="just" eaLnBrk="1" hangingPunct="1">
              <a:buFontTx/>
              <a:buNone/>
              <a:defRPr/>
            </a:pPr>
            <a:r>
              <a:rPr lang="en-US" sz="2400" dirty="0">
                <a:solidFill>
                  <a:schemeClr val="bg1"/>
                </a:solidFill>
              </a:rPr>
              <a:t>It is a </a:t>
            </a:r>
            <a:r>
              <a:rPr lang="en-US" sz="2400" dirty="0">
                <a:solidFill>
                  <a:srgbClr val="FFFF00"/>
                </a:solidFill>
              </a:rPr>
              <a:t>sin against Christ </a:t>
            </a:r>
            <a:r>
              <a:rPr lang="en-US" sz="2400" dirty="0">
                <a:solidFill>
                  <a:schemeClr val="bg1"/>
                </a:solidFill>
              </a:rPr>
              <a:t>to sin against your brother.  TLB</a:t>
            </a:r>
            <a:endParaRPr lang="en-US" sz="1800" dirty="0">
              <a:solidFill>
                <a:schemeClr val="bg1"/>
              </a:solidFill>
            </a:endParaRPr>
          </a:p>
          <a:p>
            <a:pPr marL="285750" indent="0" eaLnBrk="1" hangingPunct="1">
              <a:buFontTx/>
              <a:buNone/>
              <a:defRPr/>
            </a:pPr>
            <a:endParaRPr lang="en-US" sz="1000" dirty="0">
              <a:solidFill>
                <a:schemeClr val="bg1"/>
              </a:solidFill>
            </a:endParaRPr>
          </a:p>
          <a:p>
            <a:pPr marL="285750" indent="0" eaLnBrk="1" hangingPunct="1">
              <a:buFontTx/>
              <a:buNone/>
              <a:defRPr/>
            </a:pPr>
            <a:endParaRPr lang="en-US" sz="1000" dirty="0">
              <a:solidFill>
                <a:schemeClr val="bg1"/>
              </a:solidFill>
            </a:endParaRPr>
          </a:p>
        </p:txBody>
      </p:sp>
      <p:sp>
        <p:nvSpPr>
          <p:cNvPr id="32771" name="Text Box 3"/>
          <p:cNvSpPr txBox="1">
            <a:spLocks noChangeArrowheads="1"/>
          </p:cNvSpPr>
          <p:nvPr/>
        </p:nvSpPr>
        <p:spPr bwMode="auto">
          <a:xfrm>
            <a:off x="228600" y="259681"/>
            <a:ext cx="6858000" cy="1476375"/>
          </a:xfrm>
          <a:prstGeom prst="rect">
            <a:avLst/>
          </a:prstGeom>
          <a:solidFill>
            <a:schemeClr val="tx1"/>
          </a:solidFill>
          <a:ln w="57150">
            <a:solidFill>
              <a:schemeClr val="tx1"/>
            </a:solidFill>
            <a:miter lim="800000"/>
            <a:headEnd/>
            <a:tailEnd/>
          </a:ln>
        </p:spPr>
        <p:txBody>
          <a:bodyPr lIns="91428" tIns="45714" rIns="91428" bIns="45714">
            <a:spAutoFit/>
          </a:bodyPr>
          <a:lstStyle>
            <a:lvl1pPr defTabSz="950913">
              <a:defRPr sz="4000" b="1">
                <a:solidFill>
                  <a:schemeClr val="bg1"/>
                </a:solidFill>
                <a:latin typeface="Rockwell Extra Bold" panose="02060903040505020403" pitchFamily="18" charset="0"/>
                <a:cs typeface="Arial" panose="020B0604020202020204" pitchFamily="34" charset="0"/>
              </a:defRPr>
            </a:lvl1pPr>
            <a:lvl2pPr marL="742950" indent="-285750" defTabSz="950913">
              <a:defRPr sz="4000" b="1">
                <a:solidFill>
                  <a:schemeClr val="bg1"/>
                </a:solidFill>
                <a:latin typeface="Rockwell Extra Bold" panose="02060903040505020403" pitchFamily="18" charset="0"/>
                <a:cs typeface="Arial" panose="020B0604020202020204" pitchFamily="34" charset="0"/>
              </a:defRPr>
            </a:lvl2pPr>
            <a:lvl3pPr marL="1143000" indent="-228600" defTabSz="950913">
              <a:defRPr sz="4000" b="1">
                <a:solidFill>
                  <a:schemeClr val="bg1"/>
                </a:solidFill>
                <a:latin typeface="Rockwell Extra Bold" panose="02060903040505020403" pitchFamily="18" charset="0"/>
                <a:cs typeface="Arial" panose="020B0604020202020204" pitchFamily="34" charset="0"/>
              </a:defRPr>
            </a:lvl3pPr>
            <a:lvl4pPr marL="1600200" indent="-228600" defTabSz="950913">
              <a:defRPr sz="4000" b="1">
                <a:solidFill>
                  <a:schemeClr val="bg1"/>
                </a:solidFill>
                <a:latin typeface="Rockwell Extra Bold" panose="02060903040505020403" pitchFamily="18" charset="0"/>
                <a:cs typeface="Arial" panose="020B0604020202020204" pitchFamily="34" charset="0"/>
              </a:defRPr>
            </a:lvl4pPr>
            <a:lvl5pPr marL="2057400" indent="-228600" defTabSz="950913">
              <a:defRPr sz="4000" b="1">
                <a:solidFill>
                  <a:schemeClr val="bg1"/>
                </a:solidFill>
                <a:latin typeface="Rockwell Extra Bold" panose="02060903040505020403" pitchFamily="18" charset="0"/>
                <a:cs typeface="Arial" panose="020B0604020202020204" pitchFamily="34" charset="0"/>
              </a:defRPr>
            </a:lvl5pPr>
            <a:lvl6pPr marL="25146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6pPr>
            <a:lvl7pPr marL="29718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7pPr>
            <a:lvl8pPr marL="34290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8pPr>
            <a:lvl9pPr marL="3886200" indent="-228600" defTabSz="950913" eaLnBrk="0" fontAlgn="base" hangingPunct="0">
              <a:spcBef>
                <a:spcPct val="0"/>
              </a:spcBef>
              <a:spcAft>
                <a:spcPct val="0"/>
              </a:spcAft>
              <a:defRPr sz="4000" b="1">
                <a:solidFill>
                  <a:schemeClr val="bg1"/>
                </a:solidFill>
                <a:latin typeface="Rockwell Extra Bold" panose="02060903040505020403" pitchFamily="18" charset="0"/>
                <a:cs typeface="Arial" panose="020B0604020202020204" pitchFamily="34" charset="0"/>
              </a:defRPr>
            </a:lvl9pPr>
          </a:lstStyle>
          <a:p>
            <a:pPr algn="ctr" eaLnBrk="1" hangingPunct="1"/>
            <a:endParaRPr lang="en-US" altLang="en-US" sz="800" dirty="0">
              <a:solidFill>
                <a:srgbClr val="FFFF00"/>
              </a:solidFill>
              <a:latin typeface="Salina" pitchFamily="2" charset="0"/>
            </a:endParaRPr>
          </a:p>
          <a:p>
            <a:pPr algn="ctr" eaLnBrk="1" hangingPunct="1"/>
            <a:r>
              <a:rPr lang="en-US" altLang="en-US" sz="2400" dirty="0">
                <a:solidFill>
                  <a:srgbClr val="FFFF00"/>
                </a:solidFill>
                <a:latin typeface="Arial Black" panose="020B0A04020102020204" pitchFamily="34" charset="0"/>
              </a:rPr>
              <a:t>Anything Evil Done to a Brother, the</a:t>
            </a:r>
          </a:p>
          <a:p>
            <a:pPr algn="ctr" eaLnBrk="1" hangingPunct="1"/>
            <a:r>
              <a:rPr lang="en-US" altLang="en-US" sz="2400" dirty="0">
                <a:solidFill>
                  <a:srgbClr val="FFFF00"/>
                </a:solidFill>
                <a:latin typeface="Arial Black" panose="020B0A04020102020204" pitchFamily="34" charset="0"/>
              </a:rPr>
              <a:t>Father Considers it as having been done to Him !</a:t>
            </a:r>
          </a:p>
          <a:p>
            <a:pPr algn="ctr" eaLnBrk="1" hangingPunct="1"/>
            <a:endParaRPr lang="en-US" altLang="en-US" sz="800" dirty="0">
              <a:solidFill>
                <a:srgbClr val="FFFF00"/>
              </a:solidFill>
              <a:latin typeface="Salina" pitchFamily="2" charset="0"/>
            </a:endParaRPr>
          </a:p>
          <a:p>
            <a:pPr algn="ctr" eaLnBrk="1" hangingPunct="1"/>
            <a:endParaRPr lang="en-US" altLang="en-US" sz="200" dirty="0">
              <a:latin typeface="Salina" pitchFamily="2" charset="0"/>
            </a:endParaRPr>
          </a:p>
        </p:txBody>
      </p:sp>
    </p:spTree>
    <p:extLst>
      <p:ext uri="{BB962C8B-B14F-4D97-AF65-F5344CB8AC3E}">
        <p14:creationId xmlns:p14="http://schemas.microsoft.com/office/powerpoint/2010/main" val="676034795"/>
      </p:ext>
    </p:extLst>
  </p:cSld>
  <p:clrMapOvr>
    <a:masterClrMapping/>
  </p:clrMapOvr>
  <p:transition spd="slow">
    <p:checke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80963" y="1093788"/>
            <a:ext cx="7115175" cy="7971413"/>
          </a:xfrm>
          <a:prstGeom prst="rect">
            <a:avLst/>
          </a:prstGeom>
          <a:solidFill>
            <a:srgbClr val="0000CC"/>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eaLnBrk="0" hangingPunct="0">
              <a:defRPr/>
            </a:pPr>
            <a:endParaRPr lang="en-US" altLang="en-US" sz="800" dirty="0">
              <a:latin typeface="Times New Roman" panose="02020603050405020304" pitchFamily="18" charset="0"/>
              <a:cs typeface="+mn-cs"/>
            </a:endParaRPr>
          </a:p>
          <a:p>
            <a:pPr marL="111125" algn="ctr" eaLnBrk="0" hangingPunct="0">
              <a:defRPr/>
            </a:pPr>
            <a:r>
              <a:rPr lang="en-US" altLang="en-US" sz="2400" dirty="0">
                <a:latin typeface="Times New Roman" panose="02020603050405020304" pitchFamily="18" charset="0"/>
                <a:cs typeface="+mn-cs"/>
              </a:rPr>
              <a:t>Matthew 5:44-45</a:t>
            </a:r>
          </a:p>
          <a:p>
            <a:pPr marL="111125" eaLnBrk="0" hangingPunct="0">
              <a:defRPr/>
            </a:pPr>
            <a:r>
              <a:rPr lang="en-US" altLang="en-US" sz="2400" dirty="0">
                <a:latin typeface="Times New Roman" panose="02020603050405020304" pitchFamily="18" charset="0"/>
                <a:cs typeface="+mn-cs"/>
              </a:rPr>
              <a:t>44 But I say unto you, </a:t>
            </a:r>
            <a:r>
              <a:rPr lang="en-US" altLang="en-US" sz="2400" dirty="0">
                <a:solidFill>
                  <a:srgbClr val="FFFF00"/>
                </a:solidFill>
                <a:latin typeface="Times New Roman" panose="02020603050405020304" pitchFamily="18" charset="0"/>
                <a:cs typeface="+mn-cs"/>
              </a:rPr>
              <a:t>Love </a:t>
            </a:r>
            <a:r>
              <a:rPr lang="en-US" altLang="en-US" sz="2000" b="0" i="1" dirty="0">
                <a:latin typeface="Arial Black" panose="020B0A04020102020204" pitchFamily="34" charset="0"/>
                <a:cs typeface="+mn-cs"/>
              </a:rPr>
              <a:t>(agape) </a:t>
            </a:r>
            <a:r>
              <a:rPr lang="en-US" altLang="en-US" sz="2400" dirty="0">
                <a:solidFill>
                  <a:srgbClr val="FFFF00"/>
                </a:solidFill>
                <a:latin typeface="Times New Roman" panose="02020603050405020304" pitchFamily="18" charset="0"/>
                <a:cs typeface="+mn-cs"/>
              </a:rPr>
              <a:t>your enemies</a:t>
            </a:r>
            <a:r>
              <a:rPr lang="en-US" altLang="en-US" sz="2400" dirty="0">
                <a:latin typeface="Times New Roman" panose="02020603050405020304" pitchFamily="18" charset="0"/>
                <a:cs typeface="+mn-cs"/>
              </a:rPr>
              <a:t>, bless them that curse you, </a:t>
            </a:r>
            <a:r>
              <a:rPr lang="en-US" altLang="en-US" sz="2400" dirty="0">
                <a:solidFill>
                  <a:srgbClr val="FFFF00"/>
                </a:solidFill>
                <a:latin typeface="Times New Roman" panose="02020603050405020304" pitchFamily="18" charset="0"/>
                <a:cs typeface="+mn-cs"/>
              </a:rPr>
              <a:t>do good to them that hate you</a:t>
            </a:r>
            <a:r>
              <a:rPr lang="en-US" altLang="en-US" sz="2400" dirty="0">
                <a:latin typeface="Times New Roman" panose="02020603050405020304" pitchFamily="18" charset="0"/>
                <a:cs typeface="+mn-cs"/>
              </a:rPr>
              <a:t>, and </a:t>
            </a:r>
            <a:r>
              <a:rPr lang="en-US" altLang="en-US" sz="2400" dirty="0">
                <a:solidFill>
                  <a:srgbClr val="FFFF00"/>
                </a:solidFill>
                <a:latin typeface="Times New Roman" panose="02020603050405020304" pitchFamily="18" charset="0"/>
                <a:cs typeface="+mn-cs"/>
              </a:rPr>
              <a:t>pray for them </a:t>
            </a:r>
            <a:r>
              <a:rPr lang="en-US" altLang="en-US" sz="2400" dirty="0">
                <a:latin typeface="Times New Roman" panose="02020603050405020304" pitchFamily="18" charset="0"/>
                <a:cs typeface="+mn-cs"/>
              </a:rPr>
              <a:t>which despitefully use you, and persecute you;</a:t>
            </a:r>
          </a:p>
          <a:p>
            <a:pPr marL="111125" eaLnBrk="0" hangingPunct="0">
              <a:defRPr/>
            </a:pPr>
            <a:r>
              <a:rPr lang="en-US" altLang="en-US" sz="2400" dirty="0">
                <a:solidFill>
                  <a:srgbClr val="FFFF00"/>
                </a:solidFill>
                <a:latin typeface="Times New Roman" panose="02020603050405020304" pitchFamily="18" charset="0"/>
                <a:cs typeface="+mn-cs"/>
              </a:rPr>
              <a:t>45 That ye may be the children of your Father which is in heaven.</a:t>
            </a:r>
            <a:endParaRPr lang="en-US" altLang="en-US" sz="2400" dirty="0">
              <a:latin typeface="Times New Roman" panose="02020603050405020304" pitchFamily="18" charset="0"/>
              <a:cs typeface="+mn-cs"/>
            </a:endParaRPr>
          </a:p>
          <a:p>
            <a:pPr marL="111125" eaLnBrk="0" hangingPunct="0">
              <a:defRPr/>
            </a:pPr>
            <a:endParaRPr lang="en-US" altLang="en-US" sz="1600" dirty="0">
              <a:latin typeface="Times New Roman" panose="02020603050405020304" pitchFamily="18" charset="0"/>
              <a:cs typeface="+mn-cs"/>
            </a:endParaRPr>
          </a:p>
          <a:p>
            <a:pPr marL="111125" algn="ctr" eaLnBrk="0" hangingPunct="0">
              <a:defRPr/>
            </a:pPr>
            <a:r>
              <a:rPr lang="en-US" altLang="en-US" sz="2400" dirty="0">
                <a:latin typeface="Times New Roman" panose="02020603050405020304" pitchFamily="18" charset="0"/>
                <a:cs typeface="+mn-cs"/>
              </a:rPr>
              <a:t>Luke 6:35</a:t>
            </a:r>
          </a:p>
          <a:p>
            <a:pPr marL="111125" algn="just" eaLnBrk="0" hangingPunct="0">
              <a:defRPr/>
            </a:pPr>
            <a:r>
              <a:rPr lang="en-US" altLang="en-US" sz="2400" dirty="0">
                <a:solidFill>
                  <a:srgbClr val="FFFF00"/>
                </a:solidFill>
                <a:latin typeface="Times New Roman" panose="02020603050405020304" pitchFamily="18" charset="0"/>
                <a:cs typeface="+mn-cs"/>
              </a:rPr>
              <a:t>Love</a:t>
            </a:r>
            <a:r>
              <a:rPr lang="en-US" altLang="en-US" sz="2400" b="0" i="1" dirty="0">
                <a:latin typeface="Arial Black" panose="020B0A04020102020204" pitchFamily="34" charset="0"/>
                <a:cs typeface="+mn-cs"/>
              </a:rPr>
              <a:t> </a:t>
            </a:r>
            <a:r>
              <a:rPr lang="en-US" altLang="en-US" sz="2000" b="0" i="1" dirty="0">
                <a:latin typeface="Arial Black" panose="020B0A04020102020204" pitchFamily="34" charset="0"/>
                <a:cs typeface="+mn-cs"/>
              </a:rPr>
              <a:t>(agape)</a:t>
            </a:r>
            <a:r>
              <a:rPr lang="en-US" altLang="en-US" sz="2000" dirty="0">
                <a:solidFill>
                  <a:srgbClr val="FFFF00"/>
                </a:solidFill>
                <a:latin typeface="Times New Roman" panose="02020603050405020304" pitchFamily="18" charset="0"/>
                <a:cs typeface="+mn-cs"/>
              </a:rPr>
              <a:t>  </a:t>
            </a:r>
            <a:r>
              <a:rPr lang="en-US" altLang="en-US" sz="2400" dirty="0">
                <a:solidFill>
                  <a:srgbClr val="FFFF00"/>
                </a:solidFill>
                <a:latin typeface="Times New Roman" panose="02020603050405020304" pitchFamily="18" charset="0"/>
                <a:cs typeface="+mn-cs"/>
              </a:rPr>
              <a:t>your enemies!</a:t>
            </a:r>
            <a:r>
              <a:rPr lang="en-US" altLang="en-US" sz="2400" dirty="0">
                <a:latin typeface="Times New Roman" panose="02020603050405020304" pitchFamily="18" charset="0"/>
                <a:cs typeface="+mn-cs"/>
              </a:rPr>
              <a:t> </a:t>
            </a:r>
            <a:r>
              <a:rPr lang="en-US" altLang="en-US" sz="2400" dirty="0">
                <a:solidFill>
                  <a:srgbClr val="FFFF00"/>
                </a:solidFill>
                <a:latin typeface="Times New Roman" panose="02020603050405020304" pitchFamily="18" charset="0"/>
                <a:cs typeface="+mn-cs"/>
              </a:rPr>
              <a:t>Do good </a:t>
            </a:r>
            <a:r>
              <a:rPr lang="en-US" altLang="en-US" sz="2400" dirty="0">
                <a:latin typeface="Times New Roman" panose="02020603050405020304" pitchFamily="18" charset="0"/>
                <a:cs typeface="+mn-cs"/>
              </a:rPr>
              <a:t>to them. </a:t>
            </a:r>
            <a:r>
              <a:rPr lang="en-US" altLang="en-US" sz="2400" dirty="0">
                <a:solidFill>
                  <a:srgbClr val="FFFF00"/>
                </a:solidFill>
                <a:latin typeface="Times New Roman" panose="02020603050405020304" pitchFamily="18" charset="0"/>
                <a:cs typeface="+mn-cs"/>
              </a:rPr>
              <a:t>Lend to them</a:t>
            </a:r>
            <a:r>
              <a:rPr lang="en-US" altLang="en-US" sz="2400" dirty="0">
                <a:latin typeface="Times New Roman" panose="02020603050405020304" pitchFamily="18" charset="0"/>
                <a:cs typeface="+mn-cs"/>
              </a:rPr>
              <a:t> without expecting to be repaid.  Then your reward from heaven will be very great, and </a:t>
            </a:r>
            <a:r>
              <a:rPr lang="en-US" altLang="en-US" sz="2400" dirty="0">
                <a:solidFill>
                  <a:srgbClr val="FFFF00"/>
                </a:solidFill>
                <a:latin typeface="Times New Roman" panose="02020603050405020304" pitchFamily="18" charset="0"/>
                <a:cs typeface="+mn-cs"/>
              </a:rPr>
              <a:t>you will truly be acting as children of the Most High.</a:t>
            </a:r>
            <a:r>
              <a:rPr lang="en-US" altLang="en-US" sz="2400" dirty="0">
                <a:latin typeface="Times New Roman" panose="02020603050405020304" pitchFamily="18" charset="0"/>
                <a:cs typeface="+mn-cs"/>
              </a:rPr>
              <a:t> </a:t>
            </a:r>
          </a:p>
          <a:p>
            <a:pPr marL="111125" algn="just" eaLnBrk="0" hangingPunct="0">
              <a:defRPr/>
            </a:pPr>
            <a:endParaRPr lang="en-US" altLang="en-US" sz="1600" dirty="0">
              <a:latin typeface="Times New Roman" panose="02020603050405020304" pitchFamily="18" charset="0"/>
              <a:cs typeface="+mn-cs"/>
            </a:endParaRPr>
          </a:p>
          <a:p>
            <a:pPr marL="111125" algn="ctr" eaLnBrk="0" hangingPunct="0">
              <a:defRPr/>
            </a:pPr>
            <a:r>
              <a:rPr lang="en-US" sz="2400" dirty="0">
                <a:latin typeface="Times New Roman" panose="02020603050405020304" pitchFamily="18" charset="0"/>
                <a:cs typeface="Times New Roman" panose="02020603050405020304" pitchFamily="18" charset="0"/>
              </a:rPr>
              <a:t>Proverbs 16:7  </a:t>
            </a:r>
          </a:p>
          <a:p>
            <a:pPr marL="111125" algn="just" eaLnBrk="0" hangingPunct="0">
              <a:defRPr/>
            </a:pPr>
            <a:r>
              <a:rPr lang="en-US" sz="2400" dirty="0">
                <a:latin typeface="Times New Roman" panose="02020603050405020304" pitchFamily="18" charset="0"/>
                <a:cs typeface="Times New Roman" panose="02020603050405020304" pitchFamily="18" charset="0"/>
              </a:rPr>
              <a:t>When a man's ways please the Lord, he </a:t>
            </a:r>
            <a:r>
              <a:rPr lang="en-US" sz="2400" dirty="0" err="1">
                <a:latin typeface="Times New Roman" panose="02020603050405020304" pitchFamily="18" charset="0"/>
                <a:cs typeface="Times New Roman" panose="02020603050405020304" pitchFamily="18" charset="0"/>
              </a:rPr>
              <a:t>maketh</a:t>
            </a:r>
            <a:r>
              <a:rPr lang="en-US" sz="2400" dirty="0">
                <a:latin typeface="Times New Roman" panose="02020603050405020304" pitchFamily="18" charset="0"/>
                <a:cs typeface="Times New Roman" panose="02020603050405020304" pitchFamily="18" charset="0"/>
              </a:rPr>
              <a:t> even his enemies to be at peace with him.</a:t>
            </a:r>
          </a:p>
          <a:p>
            <a:pPr algn="just" eaLnBrk="0" hangingPunct="0">
              <a:defRPr/>
            </a:pPr>
            <a:endParaRPr lang="en-US" sz="1600" dirty="0">
              <a:latin typeface="+mj-lt"/>
              <a:cs typeface="+mn-cs"/>
            </a:endParaRPr>
          </a:p>
          <a:p>
            <a:pPr algn="ctr" eaLnBrk="0" hangingPunct="0">
              <a:defRPr/>
            </a:pPr>
            <a:r>
              <a:rPr lang="en-US" sz="2400" b="0" dirty="0">
                <a:solidFill>
                  <a:srgbClr val="FFFF00"/>
                </a:solidFill>
                <a:latin typeface="Arial Black" panose="020B0A04020102020204" pitchFamily="34" charset="0"/>
                <a:cs typeface="+mn-cs"/>
              </a:rPr>
              <a:t>We stop the cycle of violence when we display agape love and return good for evil as taught and exampled by Jesus.</a:t>
            </a:r>
          </a:p>
          <a:p>
            <a:pPr algn="ctr" eaLnBrk="0" hangingPunct="0">
              <a:defRPr/>
            </a:pPr>
            <a:endParaRPr lang="en-US" altLang="en-US" sz="2400" b="0" i="1" dirty="0">
              <a:solidFill>
                <a:srgbClr val="FFFF00"/>
              </a:solidFill>
              <a:latin typeface="Arial Black" panose="020B0A04020102020204" pitchFamily="34" charset="0"/>
              <a:cs typeface="+mn-cs"/>
            </a:endParaRPr>
          </a:p>
        </p:txBody>
      </p:sp>
      <p:sp>
        <p:nvSpPr>
          <p:cNvPr id="77826" name="Rectangle 2"/>
          <p:cNvSpPr txBox="1">
            <a:spLocks noChangeArrowheads="1"/>
          </p:cNvSpPr>
          <p:nvPr/>
        </p:nvSpPr>
        <p:spPr bwMode="auto">
          <a:xfrm>
            <a:off x="57150" y="66675"/>
            <a:ext cx="7162800" cy="938213"/>
          </a:xfrm>
          <a:prstGeom prst="rect">
            <a:avLst/>
          </a:prstGeom>
          <a:solidFill>
            <a:srgbClr val="FF0000"/>
          </a:solidFill>
          <a:ln w="57150">
            <a:solidFill>
              <a:schemeClr val="tx1"/>
            </a:solidFill>
            <a:miter lim="800000"/>
            <a:headEnd/>
            <a:tailEnd/>
          </a:ln>
        </p:spPr>
        <p:txBody>
          <a:bodyPr lIns="92017" tIns="46008" rIns="92017" bIns="46008"/>
          <a:lstStyle/>
          <a:p>
            <a:pPr algn="ctr" defTabSz="920750" eaLnBrk="0" hangingPunct="0">
              <a:spcBef>
                <a:spcPct val="20000"/>
              </a:spcBef>
            </a:pPr>
            <a:r>
              <a:rPr lang="en-US" altLang="en-US" sz="2800">
                <a:latin typeface="Times New Roman" pitchFamily="18" charset="0"/>
              </a:rPr>
              <a:t>Love your enemies and do good to them --   that you may be the children of your Father:</a:t>
            </a:r>
          </a:p>
        </p:txBody>
      </p:sp>
    </p:spTree>
    <p:extLst>
      <p:ext uri="{BB962C8B-B14F-4D97-AF65-F5344CB8AC3E}">
        <p14:creationId xmlns:p14="http://schemas.microsoft.com/office/powerpoint/2010/main" val="4141264090"/>
      </p:ext>
    </p:extLst>
  </p:cSld>
  <p:clrMapOvr>
    <a:masterClrMapping/>
  </p:clrMapOvr>
  <p:transition spd="slow">
    <p:checke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85725" y="1475823"/>
            <a:ext cx="7162800" cy="7837488"/>
          </a:xfrm>
          <a:solidFill>
            <a:srgbClr val="000099"/>
          </a:solidFill>
          <a:ln w="76200">
            <a:solidFill>
              <a:schemeClr val="tx1"/>
            </a:solidFill>
            <a:miter lim="800000"/>
            <a:headEnd/>
            <a:tailEnd/>
          </a:ln>
        </p:spPr>
        <p:txBody>
          <a:bodyPr/>
          <a:lstStyle/>
          <a:p>
            <a:pPr algn="ctr">
              <a:lnSpc>
                <a:spcPct val="90000"/>
              </a:lnSpc>
              <a:buNone/>
              <a:tabLst>
                <a:tab pos="2111375" algn="l"/>
              </a:tabLst>
              <a:defRPr/>
            </a:pPr>
            <a:r>
              <a:rPr lang="en-US" altLang="en-US" sz="2400" b="1" dirty="0">
                <a:solidFill>
                  <a:schemeClr val="bg1"/>
                </a:solidFill>
                <a:latin typeface="+mj-lt"/>
              </a:rPr>
              <a:t>Luke 23:34 </a:t>
            </a:r>
          </a:p>
          <a:p>
            <a:pPr algn="ctr">
              <a:lnSpc>
                <a:spcPct val="90000"/>
              </a:lnSpc>
              <a:buNone/>
              <a:tabLst>
                <a:tab pos="2111375" algn="l"/>
              </a:tabLst>
              <a:defRPr/>
            </a:pPr>
            <a:r>
              <a:rPr lang="en-US" altLang="en-US" sz="2000" dirty="0">
                <a:solidFill>
                  <a:srgbClr val="FFFF00"/>
                </a:solidFill>
                <a:latin typeface="Arial Black" panose="020B0A04020102020204" pitchFamily="34" charset="0"/>
              </a:rPr>
              <a:t>Jesus’ example on the cross:</a:t>
            </a:r>
          </a:p>
          <a:p>
            <a:pPr algn="ctr">
              <a:lnSpc>
                <a:spcPct val="90000"/>
              </a:lnSpc>
              <a:buFontTx/>
              <a:buNone/>
              <a:tabLst>
                <a:tab pos="2111375" algn="l"/>
              </a:tabLst>
              <a:defRPr/>
            </a:pPr>
            <a:endParaRPr lang="en-US" altLang="en-US" sz="400" b="1" dirty="0">
              <a:solidFill>
                <a:schemeClr val="bg1"/>
              </a:solidFill>
              <a:latin typeface="+mj-lt"/>
            </a:endParaRPr>
          </a:p>
          <a:p>
            <a:pPr algn="just">
              <a:lnSpc>
                <a:spcPct val="90000"/>
              </a:lnSpc>
              <a:buFontTx/>
              <a:buNone/>
              <a:tabLst>
                <a:tab pos="2111375" algn="l"/>
              </a:tabLst>
              <a:defRPr/>
            </a:pPr>
            <a:r>
              <a:rPr lang="en-US" altLang="en-US" sz="2400" b="1" dirty="0">
                <a:solidFill>
                  <a:schemeClr val="bg1"/>
                </a:solidFill>
                <a:latin typeface="+mj-lt"/>
              </a:rPr>
              <a:t>Then said Jesus, </a:t>
            </a:r>
            <a:r>
              <a:rPr lang="en-US" altLang="en-US" sz="2400" b="1" dirty="0">
                <a:solidFill>
                  <a:srgbClr val="FFFF00"/>
                </a:solidFill>
                <a:latin typeface="+mj-lt"/>
              </a:rPr>
              <a:t>Father, forgive them</a:t>
            </a:r>
            <a:r>
              <a:rPr lang="en-US" altLang="en-US" sz="2400" b="1" dirty="0">
                <a:solidFill>
                  <a:schemeClr val="bg1"/>
                </a:solidFill>
                <a:latin typeface="+mj-lt"/>
              </a:rPr>
              <a:t>; for they know</a:t>
            </a:r>
          </a:p>
          <a:p>
            <a:pPr algn="just">
              <a:lnSpc>
                <a:spcPct val="90000"/>
              </a:lnSpc>
              <a:buFontTx/>
              <a:buNone/>
              <a:tabLst>
                <a:tab pos="2111375" algn="l"/>
              </a:tabLst>
              <a:defRPr/>
            </a:pPr>
            <a:r>
              <a:rPr lang="en-US" altLang="en-US" sz="2400" b="1" dirty="0">
                <a:solidFill>
                  <a:schemeClr val="bg1"/>
                </a:solidFill>
                <a:latin typeface="+mj-lt"/>
              </a:rPr>
              <a:t> not what they do. </a:t>
            </a:r>
          </a:p>
          <a:p>
            <a:pPr>
              <a:lnSpc>
                <a:spcPct val="90000"/>
              </a:lnSpc>
              <a:buFontTx/>
              <a:buNone/>
              <a:tabLst>
                <a:tab pos="2111375" algn="l"/>
              </a:tabLst>
              <a:defRPr/>
            </a:pPr>
            <a:endParaRPr lang="en-US" altLang="en-US" sz="1000" b="1" dirty="0">
              <a:solidFill>
                <a:schemeClr val="bg1"/>
              </a:solidFill>
              <a:latin typeface="+mj-lt"/>
            </a:endParaRPr>
          </a:p>
          <a:p>
            <a:pPr marL="0" indent="0" algn="ctr">
              <a:buNone/>
              <a:defRPr/>
            </a:pPr>
            <a:r>
              <a:rPr lang="en-US" sz="2400" b="1" dirty="0">
                <a:solidFill>
                  <a:schemeClr val="bg1"/>
                </a:solidFill>
              </a:rPr>
              <a:t>Acts 7:60 </a:t>
            </a:r>
          </a:p>
          <a:p>
            <a:pPr marL="0" indent="0" algn="ctr">
              <a:buNone/>
              <a:defRPr/>
            </a:pPr>
            <a:r>
              <a:rPr lang="en-US" altLang="en-US" sz="2000" b="1" u="sng" dirty="0">
                <a:solidFill>
                  <a:srgbClr val="FFFF00"/>
                </a:solidFill>
                <a:latin typeface="Arial Black" panose="020B0A04020102020204" pitchFamily="34" charset="0"/>
              </a:rPr>
              <a:t>Stephen the first martyr, being stoned:</a:t>
            </a:r>
          </a:p>
          <a:p>
            <a:pPr marL="0" indent="0" algn="ctr">
              <a:buNone/>
              <a:defRPr/>
            </a:pPr>
            <a:endParaRPr lang="en-US" altLang="en-US" sz="400" b="1" u="sng" dirty="0">
              <a:solidFill>
                <a:srgbClr val="FFFF00"/>
              </a:solidFill>
              <a:latin typeface="Arial Black" panose="020B0A04020102020204" pitchFamily="34" charset="0"/>
            </a:endParaRPr>
          </a:p>
          <a:p>
            <a:pPr marL="0" indent="0" algn="just">
              <a:buFontTx/>
              <a:buNone/>
              <a:defRPr/>
            </a:pPr>
            <a:r>
              <a:rPr lang="en-US" sz="2400" b="1" dirty="0">
                <a:solidFill>
                  <a:schemeClr val="bg1"/>
                </a:solidFill>
              </a:rPr>
              <a:t>And he kneeled down, and cried with a loud voice, </a:t>
            </a:r>
            <a:r>
              <a:rPr lang="en-US" sz="2400" b="1" dirty="0">
                <a:solidFill>
                  <a:srgbClr val="FFFF00"/>
                </a:solidFill>
              </a:rPr>
              <a:t>Lord, lay not this sin to their charge</a:t>
            </a:r>
            <a:r>
              <a:rPr lang="en-US" sz="2400" b="1" dirty="0">
                <a:solidFill>
                  <a:schemeClr val="bg1"/>
                </a:solidFill>
              </a:rPr>
              <a:t>. </a:t>
            </a:r>
          </a:p>
          <a:p>
            <a:pPr marL="0" indent="0">
              <a:buFontTx/>
              <a:buNone/>
              <a:defRPr/>
            </a:pPr>
            <a:endParaRPr lang="en-US" altLang="en-US" sz="1000" dirty="0">
              <a:solidFill>
                <a:srgbClr val="FFFF00"/>
              </a:solidFill>
              <a:latin typeface="Arial Black" panose="020B0A04020102020204" pitchFamily="34" charset="0"/>
            </a:endParaRPr>
          </a:p>
          <a:p>
            <a:pPr algn="ctr">
              <a:lnSpc>
                <a:spcPct val="80000"/>
              </a:lnSpc>
              <a:buNone/>
              <a:defRPr/>
            </a:pPr>
            <a:r>
              <a:rPr lang="en-US" altLang="en-US" sz="2400" b="1" dirty="0">
                <a:solidFill>
                  <a:schemeClr val="bg1"/>
                </a:solidFill>
              </a:rPr>
              <a:t>Matthew 5:23-24</a:t>
            </a:r>
          </a:p>
          <a:p>
            <a:pPr algn="ctr">
              <a:lnSpc>
                <a:spcPct val="80000"/>
              </a:lnSpc>
              <a:buNone/>
              <a:defRPr/>
            </a:pPr>
            <a:r>
              <a:rPr lang="en-US" altLang="en-US" sz="2000" dirty="0">
                <a:solidFill>
                  <a:srgbClr val="FFFF00"/>
                </a:solidFill>
                <a:latin typeface="Arial Black" panose="020B0A04020102020204" pitchFamily="34" charset="0"/>
              </a:rPr>
              <a:t>Jesus in the Sermon on the Mount:</a:t>
            </a:r>
          </a:p>
          <a:p>
            <a:pPr algn="ctr">
              <a:lnSpc>
                <a:spcPct val="80000"/>
              </a:lnSpc>
              <a:buFontTx/>
              <a:buNone/>
              <a:defRPr/>
            </a:pPr>
            <a:endParaRPr lang="en-US" altLang="en-US" sz="400" b="1" dirty="0">
              <a:solidFill>
                <a:schemeClr val="bg1"/>
              </a:solidFill>
            </a:endParaRPr>
          </a:p>
          <a:p>
            <a:pPr>
              <a:lnSpc>
                <a:spcPct val="80000"/>
              </a:lnSpc>
              <a:buFontTx/>
              <a:buNone/>
              <a:defRPr/>
            </a:pPr>
            <a:r>
              <a:rPr lang="en-US" altLang="en-US" sz="2400" b="1" dirty="0">
                <a:solidFill>
                  <a:schemeClr val="bg1"/>
                </a:solidFill>
              </a:rPr>
              <a:t>Therefore if thou bring thy gift to the altar, and there </a:t>
            </a:r>
          </a:p>
          <a:p>
            <a:pPr>
              <a:lnSpc>
                <a:spcPct val="80000"/>
              </a:lnSpc>
              <a:buFontTx/>
              <a:buNone/>
              <a:defRPr/>
            </a:pPr>
            <a:r>
              <a:rPr lang="en-US" altLang="en-US" sz="2400" b="1" dirty="0" err="1">
                <a:solidFill>
                  <a:schemeClr val="bg1"/>
                </a:solidFill>
              </a:rPr>
              <a:t>rememberest</a:t>
            </a:r>
            <a:r>
              <a:rPr lang="en-US" altLang="en-US" sz="2400" b="1" dirty="0">
                <a:solidFill>
                  <a:schemeClr val="bg1"/>
                </a:solidFill>
              </a:rPr>
              <a:t>  that  thy  brother  hath   ought  against </a:t>
            </a:r>
          </a:p>
          <a:p>
            <a:pPr>
              <a:lnSpc>
                <a:spcPct val="80000"/>
              </a:lnSpc>
              <a:buFontTx/>
              <a:buNone/>
              <a:defRPr/>
            </a:pPr>
            <a:r>
              <a:rPr lang="en-US" altLang="en-US" sz="2400" b="1" dirty="0">
                <a:solidFill>
                  <a:schemeClr val="bg1"/>
                </a:solidFill>
              </a:rPr>
              <a:t>thee;  Leave there thy gift before the altar, and go thy</a:t>
            </a:r>
          </a:p>
          <a:p>
            <a:pPr>
              <a:lnSpc>
                <a:spcPct val="80000"/>
              </a:lnSpc>
              <a:buFontTx/>
              <a:buNone/>
              <a:defRPr/>
            </a:pPr>
            <a:r>
              <a:rPr lang="en-US" altLang="en-US" sz="2400" b="1" dirty="0">
                <a:solidFill>
                  <a:schemeClr val="bg1"/>
                </a:solidFill>
              </a:rPr>
              <a:t>way; </a:t>
            </a:r>
            <a:r>
              <a:rPr lang="en-US" altLang="en-US" sz="2400" b="1" dirty="0">
                <a:solidFill>
                  <a:srgbClr val="FFFF00"/>
                </a:solidFill>
              </a:rPr>
              <a:t>first be reconciled to thy brother, and then come</a:t>
            </a:r>
          </a:p>
          <a:p>
            <a:pPr>
              <a:lnSpc>
                <a:spcPct val="80000"/>
              </a:lnSpc>
              <a:buFontTx/>
              <a:buNone/>
              <a:defRPr/>
            </a:pPr>
            <a:r>
              <a:rPr lang="en-US" altLang="en-US" sz="2400" b="1" dirty="0">
                <a:solidFill>
                  <a:srgbClr val="FFFF00"/>
                </a:solidFill>
              </a:rPr>
              <a:t>and offer thy gift</a:t>
            </a:r>
            <a:r>
              <a:rPr lang="en-US" altLang="en-US" sz="2400" b="1" dirty="0">
                <a:solidFill>
                  <a:schemeClr val="bg1"/>
                </a:solidFill>
              </a:rPr>
              <a:t>.</a:t>
            </a:r>
          </a:p>
          <a:p>
            <a:pPr>
              <a:lnSpc>
                <a:spcPct val="80000"/>
              </a:lnSpc>
              <a:buFontTx/>
              <a:buNone/>
              <a:defRPr/>
            </a:pPr>
            <a:endParaRPr lang="en-US" altLang="en-US" sz="600" b="1" dirty="0">
              <a:solidFill>
                <a:schemeClr val="bg1"/>
              </a:solidFill>
            </a:endParaRPr>
          </a:p>
          <a:p>
            <a:pPr marL="0" indent="0">
              <a:buFontTx/>
              <a:buNone/>
              <a:defRPr/>
            </a:pPr>
            <a:endParaRPr lang="en-US" sz="2000" dirty="0">
              <a:solidFill>
                <a:srgbClr val="FFFF00"/>
              </a:solidFill>
            </a:endParaRPr>
          </a:p>
          <a:p>
            <a:pPr>
              <a:lnSpc>
                <a:spcPct val="80000"/>
              </a:lnSpc>
              <a:buFontTx/>
              <a:buNone/>
              <a:defRPr/>
            </a:pPr>
            <a:endParaRPr lang="en-US" altLang="en-US" sz="2400" b="1" dirty="0">
              <a:solidFill>
                <a:schemeClr val="bg1"/>
              </a:solidFill>
            </a:endParaRPr>
          </a:p>
          <a:p>
            <a:pPr>
              <a:lnSpc>
                <a:spcPct val="80000"/>
              </a:lnSpc>
              <a:buFontTx/>
              <a:buNone/>
              <a:defRPr/>
            </a:pPr>
            <a:endParaRPr lang="en-US" altLang="en-US" sz="2400" b="1" dirty="0">
              <a:solidFill>
                <a:schemeClr val="bg1"/>
              </a:solidFill>
            </a:endParaRPr>
          </a:p>
          <a:p>
            <a:pPr>
              <a:lnSpc>
                <a:spcPct val="80000"/>
              </a:lnSpc>
              <a:buFontTx/>
              <a:buNone/>
              <a:defRPr/>
            </a:pPr>
            <a:endParaRPr lang="en-US" altLang="en-US" sz="2400" b="1" dirty="0">
              <a:solidFill>
                <a:schemeClr val="bg1"/>
              </a:solidFill>
              <a:latin typeface="+mj-lt"/>
            </a:endParaRPr>
          </a:p>
          <a:p>
            <a:pPr>
              <a:lnSpc>
                <a:spcPct val="80000"/>
              </a:lnSpc>
              <a:buFontTx/>
              <a:buNone/>
              <a:defRPr/>
            </a:pPr>
            <a:endParaRPr lang="en-US" altLang="en-US" sz="2400" dirty="0">
              <a:solidFill>
                <a:srgbClr val="FFFF00"/>
              </a:solidFill>
              <a:latin typeface="+mj-lt"/>
            </a:endParaRPr>
          </a:p>
        </p:txBody>
      </p:sp>
      <p:sp>
        <p:nvSpPr>
          <p:cNvPr id="3" name="TextBox 2"/>
          <p:cNvSpPr txBox="1"/>
          <p:nvPr/>
        </p:nvSpPr>
        <p:spPr>
          <a:xfrm>
            <a:off x="96838" y="64536"/>
            <a:ext cx="7129462" cy="1311275"/>
          </a:xfrm>
          <a:prstGeom prst="rect">
            <a:avLst/>
          </a:prstGeom>
          <a:solidFill>
            <a:srgbClr val="FF0000"/>
          </a:solidFill>
          <a:ln w="76200">
            <a:solidFill>
              <a:schemeClr val="tx1"/>
            </a:solidFill>
          </a:ln>
        </p:spPr>
        <p:txBody>
          <a:bodyPr>
            <a:spAutoFit/>
          </a:bodyPr>
          <a:lstStyle/>
          <a:p>
            <a:pPr algn="ctr">
              <a:lnSpc>
                <a:spcPct val="90000"/>
              </a:lnSpc>
              <a:tabLst>
                <a:tab pos="2111375" algn="l"/>
              </a:tabLst>
              <a:defRPr/>
            </a:pPr>
            <a:r>
              <a:rPr lang="en-US" altLang="en-US" sz="3000" dirty="0">
                <a:latin typeface="+mj-lt"/>
              </a:rPr>
              <a:t>We are commanded to forgive and  pursue reconciliation  with  the  offending  party </a:t>
            </a:r>
            <a:r>
              <a:rPr lang="en-US" altLang="en-US" sz="2800" dirty="0">
                <a:solidFill>
                  <a:srgbClr val="FFFF00"/>
                </a:solidFill>
                <a:latin typeface="+mj-lt"/>
              </a:rPr>
              <a:t>(even when they do not ask for forgiveness)</a:t>
            </a:r>
            <a:r>
              <a:rPr lang="en-US" altLang="en-US" sz="2800" i="1" dirty="0">
                <a:solidFill>
                  <a:srgbClr val="FFFF00"/>
                </a:solidFill>
                <a:latin typeface="+mj-lt"/>
              </a:rPr>
              <a:t> </a:t>
            </a:r>
            <a:endParaRPr lang="en-US" altLang="en-US" sz="2800" dirty="0">
              <a:latin typeface="+mj-lt"/>
            </a:endParaRPr>
          </a:p>
        </p:txBody>
      </p:sp>
    </p:spTree>
    <p:extLst>
      <p:ext uri="{BB962C8B-B14F-4D97-AF65-F5344CB8AC3E}">
        <p14:creationId xmlns:p14="http://schemas.microsoft.com/office/powerpoint/2010/main" val="93761277"/>
      </p:ext>
    </p:extLst>
  </p:cSld>
  <p:clrMapOvr>
    <a:masterClrMapping/>
  </p:clrMapOvr>
  <p:transition spd="slow">
    <p:checke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4294967295"/>
          </p:nvPr>
        </p:nvSpPr>
        <p:spPr>
          <a:xfrm>
            <a:off x="85725" y="92075"/>
            <a:ext cx="7153275" cy="9158288"/>
          </a:xfrm>
          <a:solidFill>
            <a:schemeClr val="tx1"/>
          </a:solidFill>
          <a:ln w="76200">
            <a:solidFill>
              <a:srgbClr val="FF0000"/>
            </a:solidFill>
            <a:miter lim="800000"/>
            <a:headEnd/>
            <a:tailEnd/>
          </a:ln>
        </p:spPr>
        <p:txBody>
          <a:bodyPr lIns="94997" tIns="47501" rIns="94997" bIns="47501"/>
          <a:lstStyle/>
          <a:p>
            <a:pPr eaLnBrk="1" hangingPunct="1">
              <a:lnSpc>
                <a:spcPct val="80000"/>
              </a:lnSpc>
              <a:buFontTx/>
              <a:buNone/>
            </a:pPr>
            <a:endParaRPr lang="es-ES" altLang="es-ES" sz="300"/>
          </a:p>
          <a:p>
            <a:pPr algn="ctr" eaLnBrk="1" hangingPunct="1">
              <a:lnSpc>
                <a:spcPct val="80000"/>
              </a:lnSpc>
              <a:buFontTx/>
              <a:buNone/>
            </a:pPr>
            <a:r>
              <a:rPr lang="es-ES" altLang="es-ES">
                <a:solidFill>
                  <a:srgbClr val="FFFF00"/>
                </a:solidFill>
                <a:latin typeface="Elephant" panose="02020904090505020303" pitchFamily="18" charset="0"/>
              </a:rPr>
              <a:t>El Perdón Bíblico Incluye </a:t>
            </a:r>
          </a:p>
          <a:p>
            <a:pPr algn="ctr" eaLnBrk="1" hangingPunct="1">
              <a:lnSpc>
                <a:spcPct val="80000"/>
              </a:lnSpc>
              <a:buFontTx/>
              <a:buNone/>
            </a:pPr>
            <a:r>
              <a:rPr lang="es-ES" altLang="es-ES">
                <a:solidFill>
                  <a:srgbClr val="FFFF00"/>
                </a:solidFill>
                <a:latin typeface="Elephant" panose="02020904090505020303" pitchFamily="18" charset="0"/>
              </a:rPr>
              <a:t>la Reconciliación de la Relación</a:t>
            </a:r>
          </a:p>
          <a:p>
            <a:pPr algn="ctr" eaLnBrk="1" hangingPunct="1">
              <a:lnSpc>
                <a:spcPct val="80000"/>
              </a:lnSpc>
              <a:buFontTx/>
              <a:buNone/>
            </a:pPr>
            <a:endParaRPr lang="es-ES" altLang="es-ES" sz="1200">
              <a:solidFill>
                <a:schemeClr val="bg1"/>
              </a:solidFill>
              <a:latin typeface="Elephant" panose="02020904090505020303" pitchFamily="18" charset="0"/>
            </a:endParaRPr>
          </a:p>
          <a:p>
            <a:pPr eaLnBrk="1" hangingPunct="1">
              <a:lnSpc>
                <a:spcPct val="80000"/>
              </a:lnSpc>
              <a:buFontTx/>
              <a:buNone/>
            </a:pPr>
            <a:r>
              <a:rPr lang="es-ES" altLang="es-ES" sz="1500" b="1">
                <a:solidFill>
                  <a:schemeClr val="bg1"/>
                </a:solidFill>
              </a:rPr>
              <a:t>Mat. 5:21-24</a:t>
            </a:r>
          </a:p>
          <a:p>
            <a:pPr eaLnBrk="1" hangingPunct="1">
              <a:lnSpc>
                <a:spcPct val="80000"/>
              </a:lnSpc>
              <a:buFontTx/>
              <a:buNone/>
            </a:pPr>
            <a:r>
              <a:rPr lang="es-ES" altLang="es-ES" sz="1500" b="1">
                <a:solidFill>
                  <a:schemeClr val="bg1"/>
                </a:solidFill>
              </a:rPr>
              <a:t>21 Oísteis que fue dicho a los antiguos: No matarás; y cualquiera que matare será culpable de juicio.</a:t>
            </a:r>
          </a:p>
          <a:p>
            <a:pPr eaLnBrk="1" hangingPunct="1">
              <a:lnSpc>
                <a:spcPct val="80000"/>
              </a:lnSpc>
              <a:buFontTx/>
              <a:buNone/>
            </a:pPr>
            <a:r>
              <a:rPr lang="es-ES" altLang="es-ES" sz="1500" b="1">
                <a:solidFill>
                  <a:schemeClr val="bg1"/>
                </a:solidFill>
              </a:rPr>
              <a:t>22 Pero yo os digo que cualquiera que se enoje contra su hermano, será culpable de juicio; y cualquiera que diga: Necio, a su hermano, será culpable ante el concilio; y cualquiera que le diga: Fatuo, quedará expuesto al infierno de fuego.</a:t>
            </a:r>
          </a:p>
          <a:p>
            <a:pPr eaLnBrk="1" hangingPunct="1">
              <a:lnSpc>
                <a:spcPct val="80000"/>
              </a:lnSpc>
              <a:buFontTx/>
              <a:buNone/>
            </a:pPr>
            <a:r>
              <a:rPr lang="es-ES" altLang="es-ES" sz="1500" b="1">
                <a:solidFill>
                  <a:schemeClr val="bg1"/>
                </a:solidFill>
              </a:rPr>
              <a:t>23 Por tanto, si traes tu ofrenda al altar, y allí te acuerdas de que tu hermano tiene algo contra ti,</a:t>
            </a:r>
          </a:p>
          <a:p>
            <a:pPr eaLnBrk="1" hangingPunct="1">
              <a:lnSpc>
                <a:spcPct val="80000"/>
              </a:lnSpc>
              <a:buFontTx/>
              <a:buNone/>
            </a:pPr>
            <a:r>
              <a:rPr lang="es-ES" altLang="es-ES" sz="1500" b="1">
                <a:solidFill>
                  <a:schemeClr val="bg1"/>
                </a:solidFill>
              </a:rPr>
              <a:t>24 deja allí tu ofrenda delante del altar, y anda, </a:t>
            </a:r>
            <a:r>
              <a:rPr lang="es-ES" altLang="es-ES" sz="1500" b="1">
                <a:solidFill>
                  <a:srgbClr val="FFFF00"/>
                </a:solidFill>
              </a:rPr>
              <a:t>reconcíliate primero con tu hermano, y entonces ven y presenta tu ofrenda.</a:t>
            </a:r>
          </a:p>
          <a:p>
            <a:pPr eaLnBrk="1" hangingPunct="1">
              <a:lnSpc>
                <a:spcPct val="80000"/>
              </a:lnSpc>
              <a:buFontTx/>
              <a:buNone/>
            </a:pPr>
            <a:endParaRPr lang="es-ES" altLang="es-ES" sz="1600" b="1">
              <a:solidFill>
                <a:srgbClr val="FFFF00"/>
              </a:solidFill>
            </a:endParaRPr>
          </a:p>
          <a:p>
            <a:pPr eaLnBrk="1" hangingPunct="1">
              <a:lnSpc>
                <a:spcPct val="80000"/>
              </a:lnSpc>
              <a:buFontTx/>
              <a:buNone/>
            </a:pPr>
            <a:r>
              <a:rPr lang="es-ES" altLang="es-ES" sz="1500" b="1">
                <a:solidFill>
                  <a:schemeClr val="bg1"/>
                </a:solidFill>
              </a:rPr>
              <a:t>Mat. 5:23-24</a:t>
            </a:r>
          </a:p>
          <a:p>
            <a:pPr eaLnBrk="1" hangingPunct="1">
              <a:lnSpc>
                <a:spcPct val="80000"/>
              </a:lnSpc>
              <a:buFontTx/>
              <a:buNone/>
            </a:pPr>
            <a:r>
              <a:rPr lang="es-ES" altLang="es-ES" sz="1500" b="1">
                <a:solidFill>
                  <a:schemeClr val="bg1"/>
                </a:solidFill>
              </a:rPr>
              <a:t>23 Así es como quiero que se comporten en estos asuntos. Si entras en tu lugar de adoración y, cuando vas a presentar tu ofrenda, de repente de acuerdas de algo que tu amigo tiene contra ti,</a:t>
            </a:r>
          </a:p>
          <a:p>
            <a:pPr eaLnBrk="1" hangingPunct="1">
              <a:lnSpc>
                <a:spcPct val="80000"/>
              </a:lnSpc>
              <a:buFontTx/>
              <a:buNone/>
            </a:pPr>
            <a:r>
              <a:rPr lang="es-ES" altLang="es-ES" sz="1500" b="1">
                <a:solidFill>
                  <a:schemeClr val="bg1"/>
                </a:solidFill>
              </a:rPr>
              <a:t>24 Abandona tu ofrenda, sal inmediatamente, ve a este tu amigo y </a:t>
            </a:r>
            <a:r>
              <a:rPr lang="es-ES" altLang="es-ES" sz="1500" b="1">
                <a:solidFill>
                  <a:srgbClr val="FFFF00"/>
                </a:solidFill>
              </a:rPr>
              <a:t>haz las paces. Entonces, solo entonces, vuelve y arregla las cosas con Dios. MSG </a:t>
            </a:r>
          </a:p>
          <a:p>
            <a:pPr eaLnBrk="1" hangingPunct="1">
              <a:lnSpc>
                <a:spcPct val="80000"/>
              </a:lnSpc>
              <a:buFontTx/>
              <a:buNone/>
            </a:pPr>
            <a:endParaRPr lang="es-ES" altLang="es-ES" sz="1600" b="1">
              <a:solidFill>
                <a:srgbClr val="FFFF00"/>
              </a:solidFill>
            </a:endParaRPr>
          </a:p>
          <a:p>
            <a:pPr eaLnBrk="1" hangingPunct="1">
              <a:lnSpc>
                <a:spcPct val="80000"/>
              </a:lnSpc>
              <a:buFontTx/>
              <a:buNone/>
            </a:pPr>
            <a:r>
              <a:rPr lang="es-ES" altLang="es-ES" sz="1500" b="1">
                <a:solidFill>
                  <a:srgbClr val="FFFF00"/>
                </a:solidFill>
              </a:rPr>
              <a:t>Reconciliarse (verbo de acción) significa:</a:t>
            </a:r>
          </a:p>
          <a:p>
            <a:pPr eaLnBrk="1" hangingPunct="1">
              <a:lnSpc>
                <a:spcPct val="80000"/>
              </a:lnSpc>
              <a:buFontTx/>
              <a:buNone/>
            </a:pPr>
            <a:r>
              <a:rPr lang="es-ES" altLang="es-ES" sz="1500" b="1">
                <a:solidFill>
                  <a:srgbClr val="FFFF00"/>
                </a:solidFill>
              </a:rPr>
              <a:t> a. restaurar la amistad o armonía &lt;reconciliar las facciones&gt;.     </a:t>
            </a:r>
          </a:p>
          <a:p>
            <a:pPr eaLnBrk="1" hangingPunct="1">
              <a:lnSpc>
                <a:spcPct val="80000"/>
              </a:lnSpc>
              <a:buFontTx/>
              <a:buNone/>
            </a:pPr>
            <a:r>
              <a:rPr lang="es-ES" altLang="es-ES" sz="1500" b="1">
                <a:solidFill>
                  <a:srgbClr val="FFFF00"/>
                </a:solidFill>
              </a:rPr>
              <a:t> b. arreglar, resolver &lt;reconciliar diferencias&gt;.     </a:t>
            </a:r>
          </a:p>
          <a:p>
            <a:pPr eaLnBrk="1" hangingPunct="1">
              <a:lnSpc>
                <a:spcPct val="80000"/>
              </a:lnSpc>
              <a:buFontTx/>
              <a:buNone/>
            </a:pPr>
            <a:r>
              <a:rPr lang="es-ES" altLang="es-ES" sz="1500" b="1">
                <a:solidFill>
                  <a:srgbClr val="FFFF00"/>
                </a:solidFill>
              </a:rPr>
              <a:t> c. hacer someterse o aceptar algo desagradable.</a:t>
            </a:r>
          </a:p>
          <a:p>
            <a:pPr eaLnBrk="1" hangingPunct="1">
              <a:lnSpc>
                <a:spcPct val="80000"/>
              </a:lnSpc>
              <a:buFontTx/>
              <a:buNone/>
            </a:pPr>
            <a:r>
              <a:rPr lang="es-ES" altLang="es-ES" sz="1500" b="1">
                <a:solidFill>
                  <a:srgbClr val="FFFF00"/>
                </a:solidFill>
              </a:rPr>
              <a:t> d. traer a un estado libre de conflictos, inconsistencias y aislamiento. </a:t>
            </a:r>
          </a:p>
          <a:p>
            <a:pPr eaLnBrk="1" hangingPunct="1">
              <a:lnSpc>
                <a:spcPct val="80000"/>
              </a:lnSpc>
              <a:buFontTx/>
              <a:buNone/>
            </a:pPr>
            <a:endParaRPr lang="es-ES" altLang="es-ES" sz="800" b="1">
              <a:solidFill>
                <a:srgbClr val="FFFF00"/>
              </a:solidFill>
            </a:endParaRPr>
          </a:p>
          <a:p>
            <a:pPr eaLnBrk="1" hangingPunct="1">
              <a:lnSpc>
                <a:spcPct val="80000"/>
              </a:lnSpc>
              <a:buFontTx/>
              <a:buNone/>
            </a:pPr>
            <a:r>
              <a:rPr lang="es-ES" altLang="es-ES" sz="1600" b="1">
                <a:solidFill>
                  <a:srgbClr val="FFFF00"/>
                </a:solidFill>
              </a:rPr>
              <a:t>     </a:t>
            </a:r>
            <a:r>
              <a:rPr lang="es-ES" altLang="es-ES" sz="1500" b="1">
                <a:solidFill>
                  <a:srgbClr val="FFFF00"/>
                </a:solidFill>
              </a:rPr>
              <a:t>Palabras relacionadas: combinar, mezclar, conectar, relacionar, unificar, unir, alinear </a:t>
            </a:r>
          </a:p>
          <a:p>
            <a:pPr eaLnBrk="1" hangingPunct="1">
              <a:lnSpc>
                <a:spcPct val="80000"/>
              </a:lnSpc>
              <a:buFontTx/>
              <a:buNone/>
            </a:pPr>
            <a:endParaRPr lang="es-ES" altLang="es-ES" sz="800" b="1">
              <a:solidFill>
                <a:srgbClr val="FFFF00"/>
              </a:solidFill>
            </a:endParaRPr>
          </a:p>
          <a:p>
            <a:pPr eaLnBrk="1" hangingPunct="1">
              <a:lnSpc>
                <a:spcPct val="80000"/>
              </a:lnSpc>
              <a:buFontTx/>
              <a:buNone/>
            </a:pPr>
            <a:r>
              <a:rPr lang="es-ES" altLang="es-ES" sz="1400" b="1">
                <a:solidFill>
                  <a:srgbClr val="FFFF00"/>
                </a:solidFill>
              </a:rPr>
              <a:t>     </a:t>
            </a:r>
            <a:r>
              <a:rPr lang="es-ES" altLang="es-ES" sz="1500" b="1">
                <a:solidFill>
                  <a:srgbClr val="FFFF00"/>
                </a:solidFill>
              </a:rPr>
              <a:t>Antónimos  (palabras que significan lo opuesto): </a:t>
            </a:r>
          </a:p>
          <a:p>
            <a:pPr eaLnBrk="1" hangingPunct="1">
              <a:lnSpc>
                <a:spcPct val="80000"/>
              </a:lnSpc>
              <a:buFontTx/>
              <a:buNone/>
            </a:pPr>
            <a:r>
              <a:rPr lang="es-ES" altLang="es-ES" sz="1400" b="1">
                <a:solidFill>
                  <a:srgbClr val="FFFF00"/>
                </a:solidFill>
              </a:rPr>
              <a:t>         - desarmonizar (desunión, falto de cooperación, división, quedar corto, animosidad.  </a:t>
            </a:r>
          </a:p>
          <a:p>
            <a:pPr eaLnBrk="1" hangingPunct="1">
              <a:lnSpc>
                <a:spcPct val="80000"/>
              </a:lnSpc>
              <a:buFontTx/>
              <a:buNone/>
            </a:pPr>
            <a:r>
              <a:rPr lang="es-ES" altLang="es-ES" sz="1400" b="1">
                <a:solidFill>
                  <a:srgbClr val="FFFF00"/>
                </a:solidFill>
              </a:rPr>
              <a:t>         - enemistarse (separarse, desasociarse, desunirse, dividir,  separar).  </a:t>
            </a:r>
          </a:p>
          <a:p>
            <a:pPr eaLnBrk="1" hangingPunct="1">
              <a:lnSpc>
                <a:spcPct val="80000"/>
              </a:lnSpc>
              <a:buFontTx/>
              <a:buNone/>
            </a:pPr>
            <a:r>
              <a:rPr lang="es-ES" altLang="es-ES" sz="1400" b="1">
                <a:solidFill>
                  <a:srgbClr val="FFFF00"/>
                </a:solidFill>
              </a:rPr>
              <a:t>         - distanciar (quitar las asociaciones, aislarse o cortar la relación, pérdida de afecto o</a:t>
            </a:r>
          </a:p>
          <a:p>
            <a:pPr eaLnBrk="1" hangingPunct="1">
              <a:lnSpc>
                <a:spcPct val="80000"/>
              </a:lnSpc>
              <a:buFontTx/>
              <a:buNone/>
            </a:pPr>
            <a:r>
              <a:rPr lang="es-ES" altLang="es-ES" sz="1400" b="1">
                <a:solidFill>
                  <a:srgbClr val="FFFF00"/>
                </a:solidFill>
              </a:rPr>
              <a:t>            lealtad).</a:t>
            </a:r>
          </a:p>
          <a:p>
            <a:pPr eaLnBrk="1" hangingPunct="1">
              <a:lnSpc>
                <a:spcPct val="80000"/>
              </a:lnSpc>
              <a:buFontTx/>
              <a:buNone/>
            </a:pPr>
            <a:endParaRPr lang="es-ES" altLang="es-ES" sz="1600" b="1">
              <a:solidFill>
                <a:srgbClr val="FFFF00"/>
              </a:solidFill>
            </a:endParaRPr>
          </a:p>
          <a:p>
            <a:pPr eaLnBrk="1" hangingPunct="1">
              <a:lnSpc>
                <a:spcPct val="80000"/>
              </a:lnSpc>
              <a:buFontTx/>
              <a:buNone/>
            </a:pPr>
            <a:endParaRPr lang="es-ES" altLang="es-ES" sz="1600" b="1">
              <a:solidFill>
                <a:srgbClr val="FFFF00"/>
              </a:solidFill>
            </a:endParaRPr>
          </a:p>
          <a:p>
            <a:pPr algn="ctr" eaLnBrk="1" hangingPunct="1">
              <a:lnSpc>
                <a:spcPct val="80000"/>
              </a:lnSpc>
              <a:buFontTx/>
              <a:buNone/>
            </a:pPr>
            <a:r>
              <a:rPr lang="es-ES" altLang="es-ES" sz="2400">
                <a:solidFill>
                  <a:srgbClr val="FFFF00"/>
                </a:solidFill>
                <a:latin typeface="Arial Black" panose="020B0A04020102020204" pitchFamily="34" charset="0"/>
              </a:rPr>
              <a:t>¡Arreglarse con Dios y con los demás!</a:t>
            </a:r>
          </a:p>
          <a:p>
            <a:pPr eaLnBrk="1" hangingPunct="1">
              <a:lnSpc>
                <a:spcPct val="80000"/>
              </a:lnSpc>
              <a:buFontTx/>
              <a:buNone/>
            </a:pPr>
            <a:endParaRPr lang="es-ES" altLang="es-ES" sz="2000" b="1">
              <a:solidFill>
                <a:srgbClr val="FFFF00"/>
              </a:solidFill>
            </a:endParaRPr>
          </a:p>
        </p:txBody>
      </p:sp>
    </p:spTree>
    <p:extLst>
      <p:ext uri="{BB962C8B-B14F-4D97-AF65-F5344CB8AC3E}">
        <p14:creationId xmlns:p14="http://schemas.microsoft.com/office/powerpoint/2010/main" val="4001370426"/>
      </p:ext>
    </p:extLst>
  </p:cSld>
  <p:clrMapOvr>
    <a:masterClrMapping/>
  </p:clrMapOvr>
  <p:transition spd="slow">
    <p:checke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55563" y="1181100"/>
            <a:ext cx="7115175" cy="9433352"/>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lgn="ctr">
              <a:defRPr/>
            </a:pPr>
            <a:r>
              <a:rPr lang="en-US" sz="2400" dirty="0">
                <a:latin typeface="+mn-lt"/>
              </a:rPr>
              <a:t>Matthew 6:14-15,  Mark 11:26</a:t>
            </a:r>
          </a:p>
          <a:p>
            <a:pPr algn="just">
              <a:defRPr/>
            </a:pPr>
            <a:r>
              <a:rPr lang="en-US" sz="2400" dirty="0">
                <a:latin typeface="+mn-lt"/>
              </a:rPr>
              <a:t>14 If you forgive those who sin against you, your heavenly Father will forgive you. </a:t>
            </a:r>
          </a:p>
          <a:p>
            <a:pPr algn="just">
              <a:defRPr/>
            </a:pPr>
            <a:r>
              <a:rPr lang="en-US" sz="2400" dirty="0">
                <a:latin typeface="+mn-lt"/>
              </a:rPr>
              <a:t>15 But if you refuse to forgive others, your Father will not forgive your sins.  NLT</a:t>
            </a:r>
          </a:p>
          <a:p>
            <a:pPr algn="just">
              <a:defRPr/>
            </a:pPr>
            <a:endParaRPr lang="en-US" sz="1600" dirty="0">
              <a:latin typeface="+mn-lt"/>
            </a:endParaRPr>
          </a:p>
          <a:p>
            <a:pPr algn="ctr">
              <a:defRPr/>
            </a:pPr>
            <a:r>
              <a:rPr lang="en-US" sz="2400" dirty="0">
                <a:latin typeface="+mn-lt"/>
              </a:rPr>
              <a:t>Matthew 6:12 </a:t>
            </a:r>
          </a:p>
          <a:p>
            <a:pPr algn="ctr">
              <a:defRPr/>
            </a:pPr>
            <a:r>
              <a:rPr lang="en-US" sz="2300" dirty="0">
                <a:solidFill>
                  <a:srgbClr val="FFFF00"/>
                </a:solidFill>
                <a:latin typeface="+mn-lt"/>
              </a:rPr>
              <a:t>The Lord’s Prayer – conditional forgiveness</a:t>
            </a:r>
          </a:p>
          <a:p>
            <a:pPr algn="just">
              <a:defRPr/>
            </a:pPr>
            <a:r>
              <a:rPr lang="en-US" sz="2400" dirty="0">
                <a:latin typeface="+mn-lt"/>
              </a:rPr>
              <a:t>Forgive us our sins, just as we have forgiven those who have sinned against us.  TLB</a:t>
            </a:r>
          </a:p>
          <a:p>
            <a:pPr algn="just">
              <a:defRPr/>
            </a:pPr>
            <a:endParaRPr lang="en-US" sz="1600" dirty="0">
              <a:latin typeface="+mj-lt"/>
            </a:endParaRPr>
          </a:p>
          <a:p>
            <a:pPr algn="ctr">
              <a:defRPr/>
            </a:pPr>
            <a:r>
              <a:rPr lang="en-US" sz="2400" dirty="0">
                <a:latin typeface="+mj-lt"/>
              </a:rPr>
              <a:t>Colossians 3:13</a:t>
            </a:r>
          </a:p>
          <a:p>
            <a:pPr algn="just">
              <a:defRPr/>
            </a:pPr>
            <a:r>
              <a:rPr lang="en-US" sz="2400" dirty="0">
                <a:latin typeface="+mj-lt"/>
              </a:rPr>
              <a:t>Be gentle and forbearing  with one another and,  if one has a  grievance   or   complaint against  another, readily pardoning each other; even as the Lord has [freely] forgiven you, so must you also [forgive].   AMP</a:t>
            </a:r>
          </a:p>
          <a:p>
            <a:pPr>
              <a:defRPr/>
            </a:pPr>
            <a:endParaRPr lang="en-US" sz="1600" dirty="0">
              <a:latin typeface="+mj-lt"/>
            </a:endParaRPr>
          </a:p>
          <a:p>
            <a:pPr algn="ctr">
              <a:defRPr/>
            </a:pPr>
            <a:r>
              <a:rPr lang="en-US" sz="2400" dirty="0">
                <a:latin typeface="+mj-lt"/>
              </a:rPr>
              <a:t>Matthew 18:21-22, 35</a:t>
            </a:r>
          </a:p>
          <a:p>
            <a:pPr algn="just">
              <a:defRPr/>
            </a:pPr>
            <a:r>
              <a:rPr lang="en-US" sz="2400" dirty="0">
                <a:latin typeface="+mj-lt"/>
              </a:rPr>
              <a:t>Then  Peter  came  to  him  and  asked,  “Lord,  how often should I forgive someone who sins against me? Seven  times?” “No, not seven times,” Jesus replied, “but seventy times seven!”  NLT</a:t>
            </a:r>
          </a:p>
          <a:p>
            <a:pPr>
              <a:defRPr/>
            </a:pPr>
            <a:endParaRPr lang="en-US" sz="2400" dirty="0">
              <a:latin typeface="+mj-lt"/>
            </a:endParaRPr>
          </a:p>
          <a:p>
            <a:pPr algn="just">
              <a:defRPr/>
            </a:pPr>
            <a:endParaRPr lang="en-US" sz="2400" dirty="0">
              <a:latin typeface="+mj-lt"/>
            </a:endParaRPr>
          </a:p>
          <a:p>
            <a:pPr>
              <a:defRPr/>
            </a:pPr>
            <a:endParaRPr lang="en-US" sz="1600" dirty="0">
              <a:latin typeface="+mj-lt"/>
            </a:endParaRPr>
          </a:p>
          <a:p>
            <a:pPr>
              <a:defRPr/>
            </a:pPr>
            <a:endParaRPr lang="en-US" altLang="en-US" sz="800" dirty="0">
              <a:latin typeface="Times New Roman" panose="02020603050405020304" pitchFamily="18" charset="0"/>
            </a:endParaRPr>
          </a:p>
        </p:txBody>
      </p:sp>
      <p:sp>
        <p:nvSpPr>
          <p:cNvPr id="553987" name="Rectangle 2"/>
          <p:cNvSpPr txBox="1">
            <a:spLocks noChangeArrowheads="1"/>
          </p:cNvSpPr>
          <p:nvPr/>
        </p:nvSpPr>
        <p:spPr bwMode="auto">
          <a:xfrm>
            <a:off x="57150" y="90488"/>
            <a:ext cx="7162800" cy="9906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a:solidFill>
                <a:schemeClr val="bg1"/>
              </a:solidFill>
            </a:endParaRPr>
          </a:p>
          <a:p>
            <a:pPr algn="ctr">
              <a:buFontTx/>
              <a:buNone/>
            </a:pPr>
            <a:r>
              <a:rPr lang="en-US" altLang="en-US" sz="3600">
                <a:solidFill>
                  <a:schemeClr val="bg1"/>
                </a:solidFill>
              </a:rPr>
              <a:t>We Must Forgive to be Forgiven</a:t>
            </a:r>
          </a:p>
          <a:p>
            <a:pPr algn="ctr">
              <a:buFontTx/>
              <a:buNone/>
            </a:pPr>
            <a:endParaRPr lang="en-US" altLang="en-US" sz="3600">
              <a:solidFill>
                <a:schemeClr val="bg1"/>
              </a:solidFill>
            </a:endParaRPr>
          </a:p>
        </p:txBody>
      </p:sp>
    </p:spTree>
    <p:extLst>
      <p:ext uri="{BB962C8B-B14F-4D97-AF65-F5344CB8AC3E}">
        <p14:creationId xmlns:p14="http://schemas.microsoft.com/office/powerpoint/2010/main" val="2085983696"/>
      </p:ext>
    </p:extLst>
  </p:cSld>
  <p:clrMapOvr>
    <a:masterClrMapping/>
  </p:clrMapOvr>
  <p:transition spd="slow">
    <p:checke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85725" y="1357659"/>
            <a:ext cx="7162800" cy="6515100"/>
          </a:xfrm>
          <a:solidFill>
            <a:srgbClr val="000099"/>
          </a:solidFill>
          <a:ln w="76200">
            <a:solidFill>
              <a:schemeClr val="tx1"/>
            </a:solidFill>
          </a:ln>
        </p:spPr>
        <p:txBody>
          <a:bodyPr/>
          <a:lstStyle/>
          <a:p>
            <a:pPr>
              <a:lnSpc>
                <a:spcPct val="80000"/>
              </a:lnSpc>
              <a:buFontTx/>
              <a:buNone/>
              <a:defRPr/>
            </a:pPr>
            <a:endParaRPr lang="en-US" altLang="en-US" sz="800" b="1" dirty="0">
              <a:solidFill>
                <a:schemeClr val="bg1"/>
              </a:solidFill>
            </a:endParaRPr>
          </a:p>
          <a:p>
            <a:pPr marL="0" indent="0">
              <a:lnSpc>
                <a:spcPct val="80000"/>
              </a:lnSpc>
              <a:buFont typeface="Wingdings" panose="05000000000000000000" pitchFamily="2" charset="2"/>
              <a:buChar char="Ø"/>
              <a:defRPr/>
            </a:pPr>
            <a:r>
              <a:rPr lang="en-US" altLang="en-US" b="1" dirty="0">
                <a:solidFill>
                  <a:schemeClr val="bg1"/>
                </a:solidFill>
                <a:latin typeface="+mj-lt"/>
              </a:rPr>
              <a:t> </a:t>
            </a:r>
            <a:r>
              <a:rPr lang="en-US" altLang="en-US" sz="2800" b="1" dirty="0">
                <a:solidFill>
                  <a:schemeClr val="bg1"/>
                </a:solidFill>
                <a:latin typeface="+mj-lt"/>
              </a:rPr>
              <a:t>Forgive, show mercy,  pursue </a:t>
            </a:r>
          </a:p>
          <a:p>
            <a:pPr marL="0" indent="0">
              <a:lnSpc>
                <a:spcPct val="80000"/>
              </a:lnSpc>
              <a:buFontTx/>
              <a:buNone/>
              <a:defRPr/>
            </a:pPr>
            <a:r>
              <a:rPr lang="en-US" altLang="en-US" sz="2800" b="1" dirty="0">
                <a:solidFill>
                  <a:schemeClr val="bg1"/>
                </a:solidFill>
                <a:latin typeface="+mj-lt"/>
              </a:rPr>
              <a:t>     reconciliation with the offender.</a:t>
            </a:r>
          </a:p>
          <a:p>
            <a:pPr marL="0" indent="0">
              <a:lnSpc>
                <a:spcPct val="80000"/>
              </a:lnSpc>
              <a:buFontTx/>
              <a:buNone/>
              <a:defRPr/>
            </a:pPr>
            <a:endParaRPr lang="en-US" altLang="en-US" sz="1200" b="1" dirty="0">
              <a:solidFill>
                <a:srgbClr val="FFFF00"/>
              </a:solidFill>
              <a:latin typeface="+mj-lt"/>
            </a:endParaRPr>
          </a:p>
          <a:p>
            <a:pPr>
              <a:buFont typeface="Wingdings" panose="05000000000000000000" pitchFamily="2" charset="2"/>
              <a:buChar char="Ø"/>
              <a:defRPr/>
            </a:pPr>
            <a:r>
              <a:rPr lang="en-US" sz="2800" b="1" dirty="0">
                <a:solidFill>
                  <a:schemeClr val="bg1"/>
                </a:solidFill>
                <a:latin typeface="+mj-lt"/>
              </a:rPr>
              <a:t>Biblical  forgiveness involves reconciliation of  the relationship, which stops the cycle of violence.</a:t>
            </a:r>
          </a:p>
          <a:p>
            <a:pPr marL="0" indent="0">
              <a:buFontTx/>
              <a:buNone/>
              <a:defRPr/>
            </a:pPr>
            <a:r>
              <a:rPr lang="en-US" sz="1200" b="1" dirty="0">
                <a:solidFill>
                  <a:schemeClr val="bg1"/>
                </a:solidFill>
                <a:latin typeface="+mj-lt"/>
              </a:rPr>
              <a:t>    </a:t>
            </a:r>
          </a:p>
          <a:p>
            <a:pPr algn="just">
              <a:buFont typeface="Wingdings" panose="05000000000000000000" pitchFamily="2" charset="2"/>
              <a:buChar char="Ø"/>
              <a:defRPr/>
            </a:pPr>
            <a:r>
              <a:rPr lang="en-US" sz="2800" b="1" dirty="0">
                <a:solidFill>
                  <a:srgbClr val="FFFF00"/>
                </a:solidFill>
              </a:rPr>
              <a:t>When we respond to an infraction by someone in an un-Christian way, we cooperate with the powers of darkness to </a:t>
            </a:r>
            <a:r>
              <a:rPr lang="en-US" sz="2800" b="1" dirty="0">
                <a:solidFill>
                  <a:schemeClr val="bg1"/>
                </a:solidFill>
              </a:rPr>
              <a:t>continue the cycle of violence</a:t>
            </a:r>
            <a:r>
              <a:rPr lang="en-US" sz="2800" b="1" dirty="0">
                <a:solidFill>
                  <a:srgbClr val="FFFF00"/>
                </a:solidFill>
              </a:rPr>
              <a:t>.  </a:t>
            </a:r>
          </a:p>
          <a:p>
            <a:pPr marL="0" indent="0" algn="just">
              <a:buFontTx/>
              <a:buNone/>
              <a:defRPr/>
            </a:pPr>
            <a:endParaRPr lang="en-US" sz="1200" b="1" dirty="0">
              <a:solidFill>
                <a:srgbClr val="FFFF00"/>
              </a:solidFill>
            </a:endParaRPr>
          </a:p>
          <a:p>
            <a:pPr algn="just">
              <a:buFont typeface="Wingdings" panose="05000000000000000000" pitchFamily="2" charset="2"/>
              <a:buChar char="Ø"/>
              <a:defRPr/>
            </a:pPr>
            <a:r>
              <a:rPr lang="en-US" sz="2800" b="1" dirty="0">
                <a:solidFill>
                  <a:srgbClr val="FFFF00"/>
                </a:solidFill>
              </a:rPr>
              <a:t>When we forgive, we are </a:t>
            </a:r>
            <a:r>
              <a:rPr lang="en-US" sz="2800" b="1" dirty="0">
                <a:solidFill>
                  <a:schemeClr val="bg1"/>
                </a:solidFill>
              </a:rPr>
              <a:t>stopping the cycle of violence</a:t>
            </a:r>
            <a:r>
              <a:rPr lang="en-US" sz="2800" b="1" dirty="0">
                <a:solidFill>
                  <a:srgbClr val="FFFF00"/>
                </a:solidFill>
              </a:rPr>
              <a:t> and emulating the divine nature of Jesus Christ. </a:t>
            </a:r>
          </a:p>
          <a:p>
            <a:pPr algn="just">
              <a:buFont typeface="Wingdings" panose="05000000000000000000" pitchFamily="2" charset="2"/>
              <a:buChar char="Ø"/>
              <a:defRPr/>
            </a:pPr>
            <a:endParaRPr lang="en-US" sz="1200" b="1" dirty="0">
              <a:solidFill>
                <a:srgbClr val="FFFF00"/>
              </a:solidFill>
            </a:endParaRPr>
          </a:p>
          <a:p>
            <a:pPr marL="0" indent="0" algn="just">
              <a:buFontTx/>
              <a:buNone/>
              <a:defRPr/>
            </a:pPr>
            <a:endParaRPr lang="en-US" sz="2800" b="1" dirty="0">
              <a:solidFill>
                <a:srgbClr val="FFFF00"/>
              </a:solidFill>
            </a:endParaRPr>
          </a:p>
          <a:p>
            <a:pPr algn="just">
              <a:buFont typeface="Wingdings" panose="05000000000000000000" pitchFamily="2" charset="2"/>
              <a:buChar char="Ø"/>
              <a:defRPr/>
            </a:pPr>
            <a:endParaRPr lang="en-US" sz="2800" b="1" dirty="0">
              <a:solidFill>
                <a:srgbClr val="FFFF00"/>
              </a:solidFill>
            </a:endParaRPr>
          </a:p>
          <a:p>
            <a:pPr algn="just">
              <a:buFont typeface="Wingdings" panose="05000000000000000000" pitchFamily="2" charset="2"/>
              <a:buChar char="Ø"/>
              <a:defRPr/>
            </a:pPr>
            <a:endParaRPr lang="en-US" sz="2800" dirty="0">
              <a:solidFill>
                <a:schemeClr val="bg1"/>
              </a:solidFill>
            </a:endParaRPr>
          </a:p>
          <a:p>
            <a:pPr marL="0" indent="0">
              <a:buFontTx/>
              <a:buNone/>
              <a:defRPr/>
            </a:pPr>
            <a:endParaRPr lang="en-US" sz="1600" b="1" dirty="0">
              <a:solidFill>
                <a:schemeClr val="bg1"/>
              </a:solidFill>
              <a:latin typeface="+mj-lt"/>
            </a:endParaRPr>
          </a:p>
          <a:p>
            <a:pPr marL="0" indent="0" algn="ctr">
              <a:buFontTx/>
              <a:buNone/>
              <a:defRPr/>
            </a:pPr>
            <a:endParaRPr lang="en-US" altLang="en-US" sz="3600" b="1" dirty="0">
              <a:solidFill>
                <a:schemeClr val="bg1"/>
              </a:solidFill>
              <a:latin typeface="+mj-lt"/>
            </a:endParaRPr>
          </a:p>
        </p:txBody>
      </p:sp>
      <p:sp>
        <p:nvSpPr>
          <p:cNvPr id="3" name="TextBox 2"/>
          <p:cNvSpPr txBox="1"/>
          <p:nvPr/>
        </p:nvSpPr>
        <p:spPr>
          <a:xfrm>
            <a:off x="109538" y="63984"/>
            <a:ext cx="7129462" cy="1181100"/>
          </a:xfrm>
          <a:prstGeom prst="rect">
            <a:avLst/>
          </a:prstGeom>
          <a:solidFill>
            <a:srgbClr val="FF0000"/>
          </a:solidFill>
          <a:ln w="76200">
            <a:solidFill>
              <a:schemeClr val="tx1"/>
            </a:solidFill>
          </a:ln>
        </p:spPr>
        <p:txBody>
          <a:bodyPr>
            <a:spAutoFit/>
          </a:bodyPr>
          <a:lstStyle/>
          <a:p>
            <a:pPr eaLnBrk="0" hangingPunct="0">
              <a:lnSpc>
                <a:spcPct val="90000"/>
              </a:lnSpc>
              <a:tabLst>
                <a:tab pos="2111375" algn="l"/>
              </a:tabLst>
            </a:pPr>
            <a:endParaRPr lang="en-US" altLang="en-US" sz="1000" dirty="0">
              <a:latin typeface="Times New Roman" pitchFamily="18" charset="0"/>
            </a:endParaRPr>
          </a:p>
          <a:p>
            <a:pPr algn="ctr" eaLnBrk="0" hangingPunct="0">
              <a:lnSpc>
                <a:spcPct val="90000"/>
              </a:lnSpc>
              <a:tabLst>
                <a:tab pos="2111375" algn="l"/>
              </a:tabLst>
            </a:pPr>
            <a:r>
              <a:rPr lang="en-US" altLang="en-US" sz="3200" dirty="0">
                <a:latin typeface="Times New Roman" pitchFamily="18" charset="0"/>
              </a:rPr>
              <a:t>The Christian Reaction to Someone Who has Wronged Them:</a:t>
            </a:r>
          </a:p>
        </p:txBody>
      </p:sp>
      <p:sp>
        <p:nvSpPr>
          <p:cNvPr id="4" name="TextBox 3"/>
          <p:cNvSpPr txBox="1"/>
          <p:nvPr/>
        </p:nvSpPr>
        <p:spPr>
          <a:xfrm>
            <a:off x="88900" y="7982160"/>
            <a:ext cx="7129463" cy="1144929"/>
          </a:xfrm>
          <a:prstGeom prst="rect">
            <a:avLst/>
          </a:prstGeom>
          <a:solidFill>
            <a:schemeClr val="tx1"/>
          </a:solidFill>
          <a:ln w="76200">
            <a:solidFill>
              <a:schemeClr val="tx1"/>
            </a:solidFill>
          </a:ln>
        </p:spPr>
        <p:txBody>
          <a:bodyPr>
            <a:spAutoFit/>
          </a:bodyPr>
          <a:lstStyle/>
          <a:p>
            <a:pPr eaLnBrk="0" hangingPunct="0">
              <a:lnSpc>
                <a:spcPct val="90000"/>
              </a:lnSpc>
              <a:tabLst>
                <a:tab pos="2111375" algn="l"/>
              </a:tabLst>
            </a:pPr>
            <a:endParaRPr lang="en-US" altLang="en-US" sz="1000" dirty="0">
              <a:latin typeface="Times New Roman" pitchFamily="18" charset="0"/>
            </a:endParaRPr>
          </a:p>
          <a:p>
            <a:pPr algn="ctr" eaLnBrk="0" hangingPunct="0">
              <a:lnSpc>
                <a:spcPct val="90000"/>
              </a:lnSpc>
              <a:tabLst>
                <a:tab pos="2111375" algn="l"/>
              </a:tabLst>
            </a:pPr>
            <a:r>
              <a:rPr lang="en-US" altLang="en-US" sz="2800" dirty="0">
                <a:solidFill>
                  <a:schemeClr val="bg1"/>
                </a:solidFill>
                <a:latin typeface="Times New Roman" pitchFamily="18" charset="0"/>
              </a:rPr>
              <a:t>If we do not forgive, God will not forgive us!</a:t>
            </a:r>
          </a:p>
          <a:p>
            <a:pPr algn="ctr">
              <a:lnSpc>
                <a:spcPct val="90000"/>
              </a:lnSpc>
              <a:tabLst>
                <a:tab pos="2111375" algn="l"/>
              </a:tabLst>
            </a:pPr>
            <a:r>
              <a:rPr lang="en-US" altLang="en-US" sz="2800" dirty="0">
                <a:solidFill>
                  <a:schemeClr val="bg1"/>
                </a:solidFill>
                <a:latin typeface="Times New Roman" pitchFamily="18" charset="0"/>
              </a:rPr>
              <a:t>Un-forgiveness is an Unpardonable Sin! </a:t>
            </a:r>
          </a:p>
          <a:p>
            <a:pPr eaLnBrk="0" hangingPunct="0">
              <a:lnSpc>
                <a:spcPct val="90000"/>
              </a:lnSpc>
              <a:tabLst>
                <a:tab pos="2111375" algn="l"/>
              </a:tabLst>
            </a:pPr>
            <a:endParaRPr lang="en-US" altLang="en-US" sz="1000" dirty="0">
              <a:latin typeface="Times New Roman" pitchFamily="18" charset="0"/>
            </a:endParaRPr>
          </a:p>
        </p:txBody>
      </p:sp>
    </p:spTree>
    <p:extLst>
      <p:ext uri="{BB962C8B-B14F-4D97-AF65-F5344CB8AC3E}">
        <p14:creationId xmlns:p14="http://schemas.microsoft.com/office/powerpoint/2010/main" val="825423385"/>
      </p:ext>
    </p:extLst>
  </p:cSld>
  <p:clrMapOvr>
    <a:masterClrMapping/>
  </p:clrMapOvr>
  <p:transition spd="slow">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Stationery"/>
          <p:cNvSpPr>
            <a:spLocks noChangeArrowheads="1"/>
          </p:cNvSpPr>
          <p:nvPr/>
        </p:nvSpPr>
        <p:spPr bwMode="auto">
          <a:xfrm>
            <a:off x="1600200" y="1676400"/>
            <a:ext cx="4306888" cy="5203825"/>
          </a:xfrm>
          <a:prstGeom prst="triangle">
            <a:avLst>
              <a:gd name="adj" fmla="val 50000"/>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latin typeface="Times New Roman" panose="02020603050405020304" pitchFamily="18" charset="0"/>
            </a:endParaRPr>
          </a:p>
        </p:txBody>
      </p:sp>
      <p:sp>
        <p:nvSpPr>
          <p:cNvPr id="62467" name="Text Box 3"/>
          <p:cNvSpPr txBox="1">
            <a:spLocks noChangeArrowheads="1"/>
          </p:cNvSpPr>
          <p:nvPr/>
        </p:nvSpPr>
        <p:spPr bwMode="auto">
          <a:xfrm rot="1377238">
            <a:off x="2767013" y="2655888"/>
            <a:ext cx="4381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rgbClr val="000099"/>
                </a:solidFill>
                <a:latin typeface="Arial Black" panose="020B0A04020102020204" pitchFamily="34" charset="0"/>
              </a:rPr>
              <a:t>R</a:t>
            </a:r>
          </a:p>
          <a:p>
            <a:pPr eaLnBrk="1" hangingPunct="1">
              <a:spcBef>
                <a:spcPct val="0"/>
              </a:spcBef>
              <a:buFontTx/>
              <a:buNone/>
            </a:pPr>
            <a:r>
              <a:rPr lang="en-US" altLang="en-US" sz="2200">
                <a:solidFill>
                  <a:srgbClr val="000099"/>
                </a:solidFill>
                <a:latin typeface="Arial Black" panose="020B0A04020102020204" pitchFamily="34" charset="0"/>
              </a:rPr>
              <a:t>E</a:t>
            </a:r>
          </a:p>
          <a:p>
            <a:pPr eaLnBrk="1" hangingPunct="1">
              <a:spcBef>
                <a:spcPct val="0"/>
              </a:spcBef>
              <a:buFontTx/>
              <a:buNone/>
            </a:pPr>
            <a:r>
              <a:rPr lang="en-US" altLang="en-US" sz="2200">
                <a:solidFill>
                  <a:srgbClr val="000099"/>
                </a:solidFill>
                <a:latin typeface="Arial Black" panose="020B0A04020102020204" pitchFamily="34" charset="0"/>
              </a:rPr>
              <a:t>L</a:t>
            </a:r>
          </a:p>
          <a:p>
            <a:pPr eaLnBrk="1" hangingPunct="1">
              <a:spcBef>
                <a:spcPct val="0"/>
              </a:spcBef>
              <a:buFontTx/>
              <a:buNone/>
            </a:pPr>
            <a:r>
              <a:rPr lang="en-US" altLang="en-US" sz="2200">
                <a:solidFill>
                  <a:srgbClr val="000099"/>
                </a:solidFill>
                <a:latin typeface="Arial Black" panose="020B0A04020102020204" pitchFamily="34" charset="0"/>
              </a:rPr>
              <a:t>A</a:t>
            </a:r>
          </a:p>
          <a:p>
            <a:pPr eaLnBrk="1" hangingPunct="1">
              <a:spcBef>
                <a:spcPct val="0"/>
              </a:spcBef>
              <a:buFontTx/>
              <a:buNone/>
            </a:pPr>
            <a:r>
              <a:rPr lang="en-US" altLang="en-US" sz="2200">
                <a:solidFill>
                  <a:srgbClr val="000099"/>
                </a:solidFill>
                <a:latin typeface="Arial Black" panose="020B0A04020102020204" pitchFamily="34" charset="0"/>
              </a:rPr>
              <a:t>C</a:t>
            </a:r>
          </a:p>
          <a:p>
            <a:pPr eaLnBrk="1" hangingPunct="1">
              <a:spcBef>
                <a:spcPct val="0"/>
              </a:spcBef>
              <a:buFontTx/>
              <a:buNone/>
            </a:pPr>
            <a:r>
              <a:rPr lang="en-US" altLang="en-US" sz="2200">
                <a:solidFill>
                  <a:srgbClr val="000099"/>
                </a:solidFill>
                <a:latin typeface="Arial Black" panose="020B0A04020102020204" pitchFamily="34" charset="0"/>
              </a:rPr>
              <a:t>I</a:t>
            </a:r>
          </a:p>
          <a:p>
            <a:pPr eaLnBrk="1" hangingPunct="1">
              <a:spcBef>
                <a:spcPct val="0"/>
              </a:spcBef>
              <a:buFontTx/>
              <a:buNone/>
            </a:pPr>
            <a:r>
              <a:rPr lang="en-US" altLang="en-US" sz="2200">
                <a:solidFill>
                  <a:srgbClr val="000099"/>
                </a:solidFill>
                <a:latin typeface="Arial Black" panose="020B0A04020102020204" pitchFamily="34" charset="0"/>
              </a:rPr>
              <a:t>Ó</a:t>
            </a:r>
          </a:p>
          <a:p>
            <a:pPr eaLnBrk="1" hangingPunct="1">
              <a:spcBef>
                <a:spcPct val="0"/>
              </a:spcBef>
              <a:buFontTx/>
              <a:buNone/>
            </a:pPr>
            <a:r>
              <a:rPr lang="en-US" altLang="en-US" sz="2200">
                <a:solidFill>
                  <a:srgbClr val="000099"/>
                </a:solidFill>
                <a:latin typeface="Arial Black" panose="020B0A04020102020204" pitchFamily="34" charset="0"/>
              </a:rPr>
              <a:t>N</a:t>
            </a:r>
          </a:p>
        </p:txBody>
      </p:sp>
      <p:sp>
        <p:nvSpPr>
          <p:cNvPr id="62468" name="Text Box 4"/>
          <p:cNvSpPr txBox="1">
            <a:spLocks noChangeArrowheads="1"/>
          </p:cNvSpPr>
          <p:nvPr/>
        </p:nvSpPr>
        <p:spPr bwMode="auto">
          <a:xfrm>
            <a:off x="0" y="7010400"/>
            <a:ext cx="731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Arial Black" panose="020B0A04020102020204" pitchFamily="34" charset="0"/>
              </a:rPr>
              <a:t>(Mi Reino)          </a:t>
            </a:r>
            <a:r>
              <a:rPr lang="en-US" altLang="en-US" sz="2800" b="1" u="sng">
                <a:solidFill>
                  <a:srgbClr val="800080"/>
                </a:solidFill>
                <a:latin typeface="Arial Black" panose="020B0A04020102020204" pitchFamily="34" charset="0"/>
              </a:rPr>
              <a:t>TIEMPO</a:t>
            </a:r>
            <a:r>
              <a:rPr lang="en-US" altLang="en-US" sz="2400" b="1">
                <a:solidFill>
                  <a:srgbClr val="00CC00"/>
                </a:solidFill>
                <a:latin typeface="Arial Black" panose="020B0A04020102020204" pitchFamily="34" charset="0"/>
              </a:rPr>
              <a:t>          </a:t>
            </a:r>
            <a:r>
              <a:rPr lang="en-US" altLang="en-US" sz="1800" b="1">
                <a:solidFill>
                  <a:srgbClr val="F91807"/>
                </a:solidFill>
                <a:latin typeface="Arial Black" panose="020B0A04020102020204" pitchFamily="34" charset="0"/>
              </a:rPr>
              <a:t>(</a:t>
            </a:r>
            <a:r>
              <a:rPr lang="en-US" altLang="en-US" sz="1800">
                <a:solidFill>
                  <a:srgbClr val="F91807"/>
                </a:solidFill>
                <a:latin typeface="Arial Black" panose="020B0A04020102020204" pitchFamily="34" charset="0"/>
              </a:rPr>
              <a:t>Su Reino)</a:t>
            </a:r>
          </a:p>
        </p:txBody>
      </p:sp>
      <p:sp>
        <p:nvSpPr>
          <p:cNvPr id="883717" name="Line 5"/>
          <p:cNvSpPr>
            <a:spLocks noChangeShapeType="1"/>
          </p:cNvSpPr>
          <p:nvPr/>
        </p:nvSpPr>
        <p:spPr bwMode="auto">
          <a:xfrm flipV="1">
            <a:off x="3733800" y="1828800"/>
            <a:ext cx="0" cy="504825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62470" name="Text Box 6"/>
          <p:cNvSpPr txBox="1">
            <a:spLocks noChangeArrowheads="1"/>
          </p:cNvSpPr>
          <p:nvPr/>
        </p:nvSpPr>
        <p:spPr bwMode="auto">
          <a:xfrm>
            <a:off x="0" y="1828800"/>
            <a:ext cx="3352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800080"/>
                </a:solidFill>
              </a:rPr>
              <a:t>                     </a:t>
            </a:r>
            <a:r>
              <a:rPr lang="en-US" altLang="en-US" sz="2800" b="1">
                <a:solidFill>
                  <a:srgbClr val="000099"/>
                </a:solidFill>
              </a:rPr>
              <a:t>*</a:t>
            </a:r>
            <a:r>
              <a:rPr lang="en-US" altLang="en-US" sz="1600" b="1" i="1">
                <a:solidFill>
                  <a:srgbClr val="800080"/>
                </a:solidFill>
              </a:rPr>
              <a:t> ¡</a:t>
            </a:r>
            <a:r>
              <a:rPr lang="en-US" altLang="en-US" sz="1800" b="1" i="1">
                <a:solidFill>
                  <a:srgbClr val="000099"/>
                </a:solidFill>
              </a:rPr>
              <a:t>Buscar al </a:t>
            </a:r>
          </a:p>
          <a:p>
            <a:pPr>
              <a:spcBef>
                <a:spcPct val="0"/>
              </a:spcBef>
              <a:buFontTx/>
              <a:buNone/>
            </a:pPr>
            <a:r>
              <a:rPr lang="en-US" altLang="en-US" sz="1800" b="1" i="1">
                <a:solidFill>
                  <a:srgbClr val="000099"/>
                </a:solidFill>
              </a:rPr>
              <a:t>                         </a:t>
            </a:r>
            <a:r>
              <a:rPr lang="en-US" altLang="en-US" sz="1800" i="1">
                <a:solidFill>
                  <a:srgbClr val="000099"/>
                </a:solidFill>
                <a:latin typeface="Arial Black" panose="020B0A04020102020204" pitchFamily="34" charset="0"/>
              </a:rPr>
              <a:t>OBRADOR DE</a:t>
            </a:r>
          </a:p>
          <a:p>
            <a:pPr>
              <a:spcBef>
                <a:spcPct val="0"/>
              </a:spcBef>
              <a:buFontTx/>
              <a:buNone/>
            </a:pPr>
            <a:r>
              <a:rPr lang="en-US" altLang="en-US" sz="1800" i="1">
                <a:solidFill>
                  <a:srgbClr val="000099"/>
                </a:solidFill>
                <a:latin typeface="Arial Black" panose="020B0A04020102020204" pitchFamily="34" charset="0"/>
              </a:rPr>
              <a:t>                 MILAGROS!</a:t>
            </a:r>
          </a:p>
          <a:p>
            <a:pPr>
              <a:spcBef>
                <a:spcPct val="0"/>
              </a:spcBef>
              <a:buFontTx/>
              <a:buNone/>
            </a:pPr>
            <a:r>
              <a:rPr lang="en-US" altLang="en-US" sz="1100" b="1" i="1">
                <a:solidFill>
                  <a:srgbClr val="000099"/>
                </a:solidFill>
              </a:rPr>
              <a:t>                                </a:t>
            </a:r>
            <a:r>
              <a:rPr lang="en-US" altLang="en-US" sz="1800" b="1" i="1">
                <a:solidFill>
                  <a:srgbClr val="000099"/>
                </a:solidFill>
              </a:rPr>
              <a:t>Vs  Sus milagros</a:t>
            </a:r>
          </a:p>
          <a:p>
            <a:pPr>
              <a:spcBef>
                <a:spcPct val="0"/>
              </a:spcBef>
              <a:buFontTx/>
              <a:buNone/>
            </a:pPr>
            <a:endParaRPr lang="en-US" altLang="en-US" sz="1800" b="1" i="1">
              <a:solidFill>
                <a:srgbClr val="000099"/>
              </a:solidFill>
            </a:endParaRPr>
          </a:p>
          <a:p>
            <a:pPr>
              <a:spcBef>
                <a:spcPct val="0"/>
              </a:spcBef>
              <a:buFontTx/>
              <a:buNone/>
            </a:pPr>
            <a:r>
              <a:rPr lang="en-US" altLang="en-US" sz="1800" b="1" i="1">
                <a:solidFill>
                  <a:srgbClr val="000099"/>
                </a:solidFill>
              </a:rPr>
              <a:t>               </a:t>
            </a:r>
            <a:r>
              <a:rPr lang="en-US" altLang="en-US" sz="2800" b="1">
                <a:solidFill>
                  <a:srgbClr val="000099"/>
                </a:solidFill>
              </a:rPr>
              <a:t>*</a:t>
            </a:r>
            <a:r>
              <a:rPr lang="en-US" altLang="en-US" sz="2000" b="1">
                <a:solidFill>
                  <a:srgbClr val="000099"/>
                </a:solidFill>
              </a:rPr>
              <a:t> </a:t>
            </a:r>
            <a:r>
              <a:rPr lang="en-US" altLang="en-US" sz="1800" b="1" i="1">
                <a:solidFill>
                  <a:srgbClr val="000099"/>
                </a:solidFill>
              </a:rPr>
              <a:t>Buscar </a:t>
            </a:r>
            <a:r>
              <a:rPr lang="en-US" altLang="en-US" sz="1800" i="1">
                <a:solidFill>
                  <a:srgbClr val="000099"/>
                </a:solidFill>
                <a:latin typeface="Arial Black" panose="020B0A04020102020204" pitchFamily="34" charset="0"/>
              </a:rPr>
              <a:t>SU</a:t>
            </a:r>
          </a:p>
          <a:p>
            <a:pPr>
              <a:spcBef>
                <a:spcPct val="0"/>
              </a:spcBef>
              <a:buFontTx/>
              <a:buNone/>
            </a:pPr>
            <a:r>
              <a:rPr lang="en-US" altLang="en-US" sz="1800" i="1">
                <a:solidFill>
                  <a:srgbClr val="000099"/>
                </a:solidFill>
                <a:latin typeface="Arial Black" panose="020B0A04020102020204" pitchFamily="34" charset="0"/>
              </a:rPr>
              <a:t>          PROPÓSITO</a:t>
            </a:r>
          </a:p>
          <a:p>
            <a:pPr>
              <a:spcBef>
                <a:spcPct val="0"/>
              </a:spcBef>
              <a:buFontTx/>
              <a:buNone/>
            </a:pPr>
            <a:r>
              <a:rPr lang="en-US" altLang="en-US" sz="1800" b="1" i="1">
                <a:solidFill>
                  <a:srgbClr val="000099"/>
                </a:solidFill>
              </a:rPr>
              <a:t>           Vs  Su poder</a:t>
            </a:r>
          </a:p>
          <a:p>
            <a:pPr>
              <a:spcBef>
                <a:spcPct val="0"/>
              </a:spcBef>
              <a:buFontTx/>
              <a:buNone/>
            </a:pPr>
            <a:endParaRPr lang="en-US" altLang="en-US" sz="1800" b="1" i="1">
              <a:solidFill>
                <a:srgbClr val="000099"/>
              </a:solidFill>
            </a:endParaRPr>
          </a:p>
          <a:p>
            <a:pPr>
              <a:spcBef>
                <a:spcPct val="0"/>
              </a:spcBef>
              <a:buFontTx/>
              <a:buNone/>
            </a:pPr>
            <a:r>
              <a:rPr lang="en-US" altLang="en-US" sz="2400" b="1">
                <a:solidFill>
                  <a:srgbClr val="000099"/>
                </a:solidFill>
              </a:rPr>
              <a:t>     </a:t>
            </a:r>
            <a:r>
              <a:rPr lang="en-US" altLang="en-US" sz="2800" b="1">
                <a:solidFill>
                  <a:srgbClr val="000099"/>
                </a:solidFill>
              </a:rPr>
              <a:t>*</a:t>
            </a:r>
            <a:r>
              <a:rPr lang="en-US" altLang="en-US" sz="1800" b="1" i="1">
                <a:solidFill>
                  <a:srgbClr val="000099"/>
                </a:solidFill>
              </a:rPr>
              <a:t> “Él es </a:t>
            </a:r>
          </a:p>
          <a:p>
            <a:pPr>
              <a:spcBef>
                <a:spcPct val="0"/>
              </a:spcBef>
              <a:buFontTx/>
              <a:buNone/>
            </a:pPr>
            <a:r>
              <a:rPr lang="en-US" altLang="en-US" sz="1800" b="1" i="1">
                <a:solidFill>
                  <a:srgbClr val="000099"/>
                </a:solidFill>
              </a:rPr>
              <a:t>    Galardonador de </a:t>
            </a:r>
          </a:p>
          <a:p>
            <a:pPr>
              <a:spcBef>
                <a:spcPct val="0"/>
              </a:spcBef>
              <a:buFontTx/>
              <a:buNone/>
            </a:pPr>
            <a:r>
              <a:rPr lang="en-US" altLang="en-US" sz="1800" b="1" i="1">
                <a:solidFill>
                  <a:srgbClr val="000099"/>
                </a:solidFill>
              </a:rPr>
              <a:t>  los que le </a:t>
            </a:r>
          </a:p>
          <a:p>
            <a:pPr>
              <a:spcBef>
                <a:spcPct val="0"/>
              </a:spcBef>
              <a:buFontTx/>
              <a:buNone/>
            </a:pPr>
            <a:r>
              <a:rPr lang="en-US" altLang="en-US" sz="1800">
                <a:solidFill>
                  <a:srgbClr val="000099"/>
                </a:solidFill>
                <a:latin typeface="Arial Black" panose="020B0A04020102020204" pitchFamily="34" charset="0"/>
              </a:rPr>
              <a:t>BUSCAN</a:t>
            </a:r>
            <a:r>
              <a:rPr lang="en-US" altLang="en-US" sz="1800">
                <a:solidFill>
                  <a:srgbClr val="000099"/>
                </a:solidFill>
              </a:rPr>
              <a:t>”</a:t>
            </a:r>
          </a:p>
        </p:txBody>
      </p:sp>
      <p:sp>
        <p:nvSpPr>
          <p:cNvPr id="62471" name="Text Box 7"/>
          <p:cNvSpPr txBox="1">
            <a:spLocks noChangeArrowheads="1"/>
          </p:cNvSpPr>
          <p:nvPr/>
        </p:nvSpPr>
        <p:spPr bwMode="auto">
          <a:xfrm>
            <a:off x="76200" y="44450"/>
            <a:ext cx="7162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solidFill>
                  <a:srgbClr val="FF0000"/>
                </a:solidFill>
                <a:latin typeface="Arial Black" panose="020B0A04020102020204" pitchFamily="34" charset="0"/>
              </a:rPr>
              <a:t>R E S T A U R A C I Ó N </a:t>
            </a:r>
          </a:p>
          <a:p>
            <a:pPr algn="ctr">
              <a:spcBef>
                <a:spcPct val="0"/>
              </a:spcBef>
              <a:buFontTx/>
              <a:buNone/>
            </a:pPr>
            <a:r>
              <a:rPr lang="en-US" altLang="en-US" sz="1600">
                <a:solidFill>
                  <a:srgbClr val="FF0000"/>
                </a:solidFill>
                <a:latin typeface="Arial Black" panose="020B0A04020102020204" pitchFamily="34" charset="0"/>
              </a:rPr>
              <a:t>DE LA IGLESIA AL LIBRO DE LOS HECHOS</a:t>
            </a:r>
          </a:p>
          <a:p>
            <a:pPr>
              <a:spcBef>
                <a:spcPct val="0"/>
              </a:spcBef>
              <a:buFontTx/>
              <a:buNone/>
            </a:pPr>
            <a:endParaRPr lang="en-US" altLang="en-US" sz="400" i="1">
              <a:solidFill>
                <a:srgbClr val="FF0000"/>
              </a:solidFill>
              <a:latin typeface="Arial Black" panose="020B0A04020102020204" pitchFamily="34" charset="0"/>
            </a:endParaRPr>
          </a:p>
          <a:p>
            <a:pPr algn="ctr">
              <a:spcBef>
                <a:spcPct val="0"/>
              </a:spcBef>
              <a:buFontTx/>
              <a:buNone/>
            </a:pPr>
            <a:r>
              <a:rPr lang="en-US" altLang="en-US" sz="1800" b="1" i="1">
                <a:solidFill>
                  <a:srgbClr val="FF0000"/>
                </a:solidFill>
              </a:rPr>
              <a:t>“La gloria de la casa postrera será mayor que la de la primera”</a:t>
            </a:r>
          </a:p>
        </p:txBody>
      </p:sp>
      <p:sp>
        <p:nvSpPr>
          <p:cNvPr id="62472" name="Text Box 8"/>
          <p:cNvSpPr txBox="1">
            <a:spLocks noChangeArrowheads="1"/>
          </p:cNvSpPr>
          <p:nvPr/>
        </p:nvSpPr>
        <p:spPr bwMode="auto">
          <a:xfrm>
            <a:off x="714375" y="7862888"/>
            <a:ext cx="5867400" cy="1357312"/>
          </a:xfrm>
          <a:prstGeom prst="rect">
            <a:avLst/>
          </a:prstGeom>
          <a:solidFill>
            <a:srgbClr val="800080"/>
          </a:solidFill>
          <a:ln w="57150">
            <a:solidFill>
              <a:schemeClr val="tx1"/>
            </a:solidFill>
            <a:miter lim="800000"/>
            <a:headEnd/>
            <a:tailEnd/>
          </a:ln>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600" b="1"/>
          </a:p>
          <a:p>
            <a:pPr algn="ctr">
              <a:spcBef>
                <a:spcPct val="0"/>
              </a:spcBef>
              <a:buFontTx/>
              <a:buNone/>
            </a:pPr>
            <a:r>
              <a:rPr lang="en-US" altLang="en-US" sz="1600" b="1">
                <a:solidFill>
                  <a:schemeClr val="bg1"/>
                </a:solidFill>
              </a:rPr>
              <a:t>¡ESTE ES EL FIN DEL </a:t>
            </a:r>
            <a:r>
              <a:rPr lang="en-US" altLang="en-US" sz="1600">
                <a:solidFill>
                  <a:schemeClr val="bg1"/>
                </a:solidFill>
                <a:latin typeface="Arial Black" panose="020B0A04020102020204" pitchFamily="34" charset="0"/>
              </a:rPr>
              <a:t>TIEMPO</a:t>
            </a:r>
            <a:r>
              <a:rPr lang="en-US" altLang="en-US" sz="1600" b="1">
                <a:solidFill>
                  <a:schemeClr val="bg1"/>
                </a:solidFill>
              </a:rPr>
              <a:t>! </a:t>
            </a:r>
          </a:p>
          <a:p>
            <a:pPr algn="ctr">
              <a:spcBef>
                <a:spcPct val="0"/>
              </a:spcBef>
              <a:buFontTx/>
              <a:buNone/>
            </a:pPr>
            <a:endParaRPr lang="en-US" altLang="en-US" sz="300" b="1">
              <a:solidFill>
                <a:schemeClr val="bg1"/>
              </a:solidFill>
            </a:endParaRPr>
          </a:p>
          <a:p>
            <a:pPr algn="ctr">
              <a:spcBef>
                <a:spcPct val="0"/>
              </a:spcBef>
              <a:buFontTx/>
              <a:buNone/>
            </a:pPr>
            <a:r>
              <a:rPr lang="en-US" altLang="en-US" sz="1600" b="1">
                <a:solidFill>
                  <a:schemeClr val="bg1"/>
                </a:solidFill>
              </a:rPr>
              <a:t>¡ES </a:t>
            </a:r>
            <a:r>
              <a:rPr lang="en-US" altLang="en-US" sz="1600">
                <a:solidFill>
                  <a:schemeClr val="bg1"/>
                </a:solidFill>
                <a:latin typeface="Arial Black" panose="020B0A04020102020204" pitchFamily="34" charset="0"/>
              </a:rPr>
              <a:t>TIEMPO</a:t>
            </a:r>
            <a:r>
              <a:rPr lang="en-US" altLang="en-US" sz="1600" b="1">
                <a:solidFill>
                  <a:schemeClr val="bg1"/>
                </a:solidFill>
              </a:rPr>
              <a:t> DE BUSCARLE A ÉL!</a:t>
            </a:r>
          </a:p>
          <a:p>
            <a:pPr algn="ctr">
              <a:spcBef>
                <a:spcPct val="0"/>
              </a:spcBef>
              <a:buFontTx/>
              <a:buNone/>
            </a:pPr>
            <a:endParaRPr lang="en-US" altLang="en-US" sz="300" b="1">
              <a:solidFill>
                <a:schemeClr val="bg1"/>
              </a:solidFill>
            </a:endParaRPr>
          </a:p>
          <a:p>
            <a:pPr algn="ctr">
              <a:spcBef>
                <a:spcPct val="0"/>
              </a:spcBef>
              <a:buFontTx/>
              <a:buNone/>
            </a:pPr>
            <a:r>
              <a:rPr lang="en-US" altLang="en-US" sz="1600" b="1">
                <a:solidFill>
                  <a:schemeClr val="bg1"/>
                </a:solidFill>
              </a:rPr>
              <a:t>¡ES </a:t>
            </a:r>
            <a:r>
              <a:rPr lang="en-US" altLang="en-US" sz="1600">
                <a:solidFill>
                  <a:schemeClr val="bg1"/>
                </a:solidFill>
                <a:latin typeface="Arial Black" panose="020B0A04020102020204" pitchFamily="34" charset="0"/>
              </a:rPr>
              <a:t>TIEMPO </a:t>
            </a:r>
            <a:r>
              <a:rPr lang="en-US" altLang="en-US" sz="1600" b="1">
                <a:solidFill>
                  <a:schemeClr val="bg1"/>
                </a:solidFill>
              </a:rPr>
              <a:t>PARA LA RESTAURACIÓN!    </a:t>
            </a:r>
          </a:p>
          <a:p>
            <a:pPr algn="ctr">
              <a:spcBef>
                <a:spcPct val="0"/>
              </a:spcBef>
              <a:buFontTx/>
              <a:buNone/>
            </a:pPr>
            <a:endParaRPr lang="en-US" altLang="en-US" sz="300" b="1">
              <a:solidFill>
                <a:schemeClr val="bg1"/>
              </a:solidFill>
            </a:endParaRPr>
          </a:p>
          <a:p>
            <a:pPr algn="ctr">
              <a:spcBef>
                <a:spcPct val="0"/>
              </a:spcBef>
              <a:buFontTx/>
              <a:buNone/>
            </a:pPr>
            <a:r>
              <a:rPr lang="en-US" altLang="en-US" sz="1600" b="1">
                <a:solidFill>
                  <a:schemeClr val="bg1"/>
                </a:solidFill>
              </a:rPr>
              <a:t>¡ES </a:t>
            </a:r>
            <a:r>
              <a:rPr lang="en-US" altLang="en-US" sz="1600">
                <a:solidFill>
                  <a:schemeClr val="bg1"/>
                </a:solidFill>
                <a:latin typeface="Arial Black" panose="020B0A04020102020204" pitchFamily="34" charset="0"/>
              </a:rPr>
              <a:t>TIEMPO</a:t>
            </a:r>
            <a:r>
              <a:rPr lang="en-US" altLang="en-US" sz="1600" b="1">
                <a:solidFill>
                  <a:schemeClr val="bg1"/>
                </a:solidFill>
              </a:rPr>
              <a:t> DE COSECHA!</a:t>
            </a:r>
          </a:p>
        </p:txBody>
      </p:sp>
      <p:sp>
        <p:nvSpPr>
          <p:cNvPr id="62473" name="Text Box 9"/>
          <p:cNvSpPr txBox="1">
            <a:spLocks noChangeArrowheads="1"/>
          </p:cNvSpPr>
          <p:nvPr/>
        </p:nvSpPr>
        <p:spPr bwMode="auto">
          <a:xfrm>
            <a:off x="5910263" y="12858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n-US" sz="2400"/>
          </a:p>
        </p:txBody>
      </p:sp>
      <p:sp>
        <p:nvSpPr>
          <p:cNvPr id="62474" name="Text Box 10"/>
          <p:cNvSpPr txBox="1">
            <a:spLocks noChangeArrowheads="1"/>
          </p:cNvSpPr>
          <p:nvPr/>
        </p:nvSpPr>
        <p:spPr bwMode="auto">
          <a:xfrm>
            <a:off x="4122738" y="2062163"/>
            <a:ext cx="2943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n-US" sz="2400" b="1"/>
          </a:p>
        </p:txBody>
      </p:sp>
      <p:sp>
        <p:nvSpPr>
          <p:cNvPr id="62475" name="Text Box 11"/>
          <p:cNvSpPr txBox="1">
            <a:spLocks noChangeArrowheads="1"/>
          </p:cNvSpPr>
          <p:nvPr/>
        </p:nvSpPr>
        <p:spPr bwMode="auto">
          <a:xfrm>
            <a:off x="3810000" y="1766888"/>
            <a:ext cx="3505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 </a:t>
            </a:r>
            <a:r>
              <a:rPr lang="en-US" altLang="en-US" sz="2800" b="1">
                <a:solidFill>
                  <a:srgbClr val="FF0000"/>
                </a:solidFill>
              </a:rPr>
              <a:t>*</a:t>
            </a:r>
            <a:r>
              <a:rPr lang="en-US" altLang="en-US" sz="2400" b="1">
                <a:solidFill>
                  <a:srgbClr val="FF0000"/>
                </a:solidFill>
              </a:rPr>
              <a:t> </a:t>
            </a:r>
            <a:r>
              <a:rPr lang="en-US" altLang="en-US" sz="1800" b="1">
                <a:solidFill>
                  <a:srgbClr val="FF0000"/>
                </a:solidFill>
              </a:rPr>
              <a:t>DIRECCIÓN DIVINA:</a:t>
            </a:r>
            <a:endParaRPr lang="en-US" altLang="en-US" sz="2000" b="1">
              <a:solidFill>
                <a:srgbClr val="FF0000"/>
              </a:solidFill>
            </a:endParaRPr>
          </a:p>
          <a:p>
            <a:pPr>
              <a:spcBef>
                <a:spcPct val="0"/>
              </a:spcBef>
              <a:buFontTx/>
              <a:buNone/>
            </a:pPr>
            <a:r>
              <a:rPr lang="en-US" altLang="en-US" sz="2000" b="1">
                <a:solidFill>
                  <a:srgbClr val="FF0000"/>
                </a:solidFill>
              </a:rPr>
              <a:t>     </a:t>
            </a:r>
            <a:r>
              <a:rPr lang="en-US" altLang="en-US" sz="1300">
                <a:solidFill>
                  <a:srgbClr val="FF0000"/>
                </a:solidFill>
              </a:rPr>
              <a:t>-</a:t>
            </a:r>
            <a:r>
              <a:rPr lang="en-US" altLang="en-US" sz="1300" b="1">
                <a:solidFill>
                  <a:srgbClr val="FF0000"/>
                </a:solidFill>
              </a:rPr>
              <a:t> ¡Nuestra MISIÓN es la COSECHA!</a:t>
            </a:r>
          </a:p>
          <a:p>
            <a:pPr>
              <a:spcBef>
                <a:spcPct val="0"/>
              </a:spcBef>
              <a:buFontTx/>
              <a:buNone/>
            </a:pPr>
            <a:r>
              <a:rPr lang="en-US" altLang="en-US" sz="1300" b="1">
                <a:solidFill>
                  <a:srgbClr val="FF0000"/>
                </a:solidFill>
              </a:rPr>
              <a:t>          </a:t>
            </a:r>
            <a:r>
              <a:rPr lang="en-US" altLang="en-US" sz="1300">
                <a:solidFill>
                  <a:srgbClr val="FF0000"/>
                </a:solidFill>
              </a:rPr>
              <a:t>-</a:t>
            </a:r>
            <a:r>
              <a:rPr lang="en-US" altLang="en-US" sz="1300" b="1">
                <a:solidFill>
                  <a:srgbClr val="FF0000"/>
                </a:solidFill>
              </a:rPr>
              <a:t> ¡Nuestra VISIÓN es </a:t>
            </a:r>
          </a:p>
          <a:p>
            <a:pPr>
              <a:spcBef>
                <a:spcPct val="0"/>
              </a:spcBef>
              <a:buFontTx/>
              <a:buNone/>
            </a:pPr>
            <a:r>
              <a:rPr lang="en-US" altLang="en-US" sz="1300" b="1">
                <a:solidFill>
                  <a:srgbClr val="FF0000"/>
                </a:solidFill>
              </a:rPr>
              <a:t>              RESTAURACIÓN!</a:t>
            </a:r>
          </a:p>
          <a:p>
            <a:pPr>
              <a:spcBef>
                <a:spcPct val="0"/>
              </a:spcBef>
              <a:buFontTx/>
              <a:buNone/>
            </a:pPr>
            <a:r>
              <a:rPr lang="en-US" altLang="en-US" sz="1300" b="1">
                <a:solidFill>
                  <a:srgbClr val="FF0000"/>
                </a:solidFill>
              </a:rPr>
              <a:t>              </a:t>
            </a:r>
            <a:r>
              <a:rPr lang="en-US" altLang="en-US" sz="1300">
                <a:solidFill>
                  <a:srgbClr val="FF0000"/>
                </a:solidFill>
              </a:rPr>
              <a:t>-</a:t>
            </a:r>
            <a:r>
              <a:rPr lang="en-US" altLang="en-US" sz="1300" b="1">
                <a:solidFill>
                  <a:srgbClr val="FF0000"/>
                </a:solidFill>
              </a:rPr>
              <a:t> ¡Nuestra META es </a:t>
            </a:r>
          </a:p>
          <a:p>
            <a:pPr>
              <a:spcBef>
                <a:spcPct val="0"/>
              </a:spcBef>
              <a:buFontTx/>
              <a:buNone/>
            </a:pPr>
            <a:r>
              <a:rPr lang="en-US" altLang="en-US" sz="1300" b="1">
                <a:solidFill>
                  <a:srgbClr val="FF0000"/>
                </a:solidFill>
              </a:rPr>
              <a:t>                  DUPLICARNOS!</a:t>
            </a:r>
          </a:p>
          <a:p>
            <a:pPr>
              <a:spcBef>
                <a:spcPct val="0"/>
              </a:spcBef>
              <a:buFontTx/>
              <a:buNone/>
            </a:pPr>
            <a:r>
              <a:rPr lang="en-US" altLang="en-US" sz="1300" b="1">
                <a:solidFill>
                  <a:srgbClr val="FF0000"/>
                </a:solidFill>
              </a:rPr>
              <a:t>             </a:t>
            </a:r>
            <a:r>
              <a:rPr lang="en-US" altLang="en-US" sz="2400" b="1">
                <a:solidFill>
                  <a:srgbClr val="FF0000"/>
                </a:solidFill>
              </a:rPr>
              <a:t>  </a:t>
            </a:r>
            <a:r>
              <a:rPr lang="en-US" altLang="en-US" sz="2800" b="1">
                <a:solidFill>
                  <a:srgbClr val="FF0000"/>
                </a:solidFill>
              </a:rPr>
              <a:t>* </a:t>
            </a:r>
            <a:r>
              <a:rPr lang="en-US" altLang="en-US" sz="1800" b="1">
                <a:solidFill>
                  <a:srgbClr val="FF0000"/>
                </a:solidFill>
              </a:rPr>
              <a:t>PODER DIVINO -</a:t>
            </a:r>
          </a:p>
          <a:p>
            <a:pPr>
              <a:spcBef>
                <a:spcPct val="0"/>
              </a:spcBef>
              <a:buFontTx/>
              <a:buNone/>
            </a:pPr>
            <a:r>
              <a:rPr lang="en-US" altLang="en-US" sz="1800" b="1">
                <a:solidFill>
                  <a:srgbClr val="FF0000"/>
                </a:solidFill>
              </a:rPr>
              <a:t>                  DOMINIO</a:t>
            </a:r>
          </a:p>
          <a:p>
            <a:pPr>
              <a:spcBef>
                <a:spcPct val="0"/>
              </a:spcBef>
              <a:buFontTx/>
              <a:buNone/>
            </a:pPr>
            <a:r>
              <a:rPr lang="en-US" altLang="en-US" sz="2000" b="1">
                <a:solidFill>
                  <a:srgbClr val="FF0000"/>
                </a:solidFill>
              </a:rPr>
              <a:t>                </a:t>
            </a:r>
            <a:r>
              <a:rPr lang="en-US" altLang="en-US" sz="1300">
                <a:solidFill>
                  <a:srgbClr val="FF0000"/>
                </a:solidFill>
              </a:rPr>
              <a:t>- </a:t>
            </a:r>
            <a:r>
              <a:rPr lang="en-US" altLang="en-US" sz="1300" b="1">
                <a:solidFill>
                  <a:srgbClr val="FF0000"/>
                </a:solidFill>
              </a:rPr>
              <a:t>Buscarle a ÉL a través de </a:t>
            </a:r>
          </a:p>
          <a:p>
            <a:pPr>
              <a:spcBef>
                <a:spcPct val="0"/>
              </a:spcBef>
              <a:buFontTx/>
              <a:buNone/>
            </a:pPr>
            <a:r>
              <a:rPr lang="en-US" altLang="en-US" sz="1300" b="1">
                <a:solidFill>
                  <a:srgbClr val="FF0000"/>
                </a:solidFill>
              </a:rPr>
              <a:t>                             la oración, ayuno y </a:t>
            </a:r>
          </a:p>
          <a:p>
            <a:pPr>
              <a:spcBef>
                <a:spcPct val="0"/>
              </a:spcBef>
              <a:buFontTx/>
              <a:buNone/>
            </a:pPr>
            <a:r>
              <a:rPr lang="en-US" altLang="en-US" sz="1300" b="1">
                <a:solidFill>
                  <a:srgbClr val="FF0000"/>
                </a:solidFill>
              </a:rPr>
              <a:t>                              la Palabra</a:t>
            </a:r>
          </a:p>
          <a:p>
            <a:pPr>
              <a:spcBef>
                <a:spcPct val="0"/>
              </a:spcBef>
              <a:buFontTx/>
              <a:buNone/>
            </a:pPr>
            <a:r>
              <a:rPr lang="en-US" altLang="en-US" sz="2800" b="1">
                <a:solidFill>
                  <a:srgbClr val="FF0000"/>
                </a:solidFill>
              </a:rPr>
              <a:t>               * </a:t>
            </a:r>
            <a:r>
              <a:rPr lang="en-US" altLang="en-US" sz="1800" b="1">
                <a:solidFill>
                  <a:srgbClr val="FF0000"/>
                </a:solidFill>
              </a:rPr>
              <a:t>ACCIONES  </a:t>
            </a:r>
          </a:p>
          <a:p>
            <a:pPr>
              <a:spcBef>
                <a:spcPct val="0"/>
              </a:spcBef>
              <a:buFontTx/>
              <a:buNone/>
            </a:pPr>
            <a:r>
              <a:rPr lang="en-US" altLang="en-US" sz="1800" b="1">
                <a:solidFill>
                  <a:srgbClr val="FF0000"/>
                </a:solidFill>
              </a:rPr>
              <a:t>                          APOSTÓLICAS:</a:t>
            </a:r>
            <a:endParaRPr lang="en-US" altLang="en-US" sz="2400" b="1">
              <a:solidFill>
                <a:srgbClr val="FF0000"/>
              </a:solidFill>
            </a:endParaRPr>
          </a:p>
          <a:p>
            <a:pPr>
              <a:spcBef>
                <a:spcPct val="0"/>
              </a:spcBef>
              <a:buFontTx/>
              <a:buNone/>
            </a:pPr>
            <a:r>
              <a:rPr lang="en-US" altLang="en-US" sz="1300">
                <a:solidFill>
                  <a:srgbClr val="FF0000"/>
                </a:solidFill>
              </a:rPr>
              <a:t>                                       -</a:t>
            </a:r>
            <a:r>
              <a:rPr lang="en-US" altLang="en-US" sz="1300" b="1">
                <a:solidFill>
                  <a:srgbClr val="FF0000"/>
                </a:solidFill>
              </a:rPr>
              <a:t> Lo que ÉL hace a </a:t>
            </a:r>
          </a:p>
          <a:p>
            <a:pPr>
              <a:spcBef>
                <a:spcPct val="0"/>
              </a:spcBef>
              <a:buFontTx/>
              <a:buNone/>
            </a:pPr>
            <a:r>
              <a:rPr lang="en-US" altLang="en-US" sz="1300" b="1">
                <a:solidFill>
                  <a:srgbClr val="FF0000"/>
                </a:solidFill>
              </a:rPr>
              <a:t>                                         través de nosotros:</a:t>
            </a:r>
          </a:p>
          <a:p>
            <a:pPr>
              <a:spcBef>
                <a:spcPct val="0"/>
              </a:spcBef>
              <a:buFontTx/>
              <a:buNone/>
            </a:pPr>
            <a:r>
              <a:rPr lang="en-US" altLang="en-US" sz="1300" b="1">
                <a:solidFill>
                  <a:srgbClr val="FF0000"/>
                </a:solidFill>
              </a:rPr>
              <a:t>                                          Ganar Almas y </a:t>
            </a:r>
          </a:p>
          <a:p>
            <a:pPr>
              <a:spcBef>
                <a:spcPct val="0"/>
              </a:spcBef>
              <a:buFontTx/>
              <a:buNone/>
            </a:pPr>
            <a:r>
              <a:rPr lang="en-US" altLang="en-US" sz="1300" b="1">
                <a:solidFill>
                  <a:srgbClr val="FF0000"/>
                </a:solidFill>
              </a:rPr>
              <a:t>                                             Hacer  Discípulos</a:t>
            </a:r>
          </a:p>
          <a:p>
            <a:pPr>
              <a:spcBef>
                <a:spcPct val="0"/>
              </a:spcBef>
              <a:buFontTx/>
              <a:buNone/>
            </a:pPr>
            <a:r>
              <a:rPr lang="en-US" altLang="en-US" sz="1300">
                <a:solidFill>
                  <a:srgbClr val="FF0000"/>
                </a:solidFill>
              </a:rPr>
              <a:t>                                              -</a:t>
            </a:r>
            <a:r>
              <a:rPr lang="en-US" altLang="en-US" sz="1300" b="1">
                <a:solidFill>
                  <a:srgbClr val="FF0000"/>
                </a:solidFill>
              </a:rPr>
              <a:t> Todos son  </a:t>
            </a:r>
          </a:p>
          <a:p>
            <a:pPr>
              <a:spcBef>
                <a:spcPct val="0"/>
              </a:spcBef>
              <a:buFontTx/>
              <a:buNone/>
            </a:pPr>
            <a:r>
              <a:rPr lang="en-US" altLang="en-US" sz="1300" b="1">
                <a:solidFill>
                  <a:srgbClr val="FF0000"/>
                </a:solidFill>
              </a:rPr>
              <a:t>                                                  ministros</a:t>
            </a:r>
          </a:p>
          <a:p>
            <a:pPr>
              <a:spcBef>
                <a:spcPct val="0"/>
              </a:spcBef>
              <a:buFontTx/>
              <a:buNone/>
            </a:pPr>
            <a:r>
              <a:rPr lang="en-US" altLang="en-US" sz="1300" b="1">
                <a:solidFill>
                  <a:srgbClr val="008000"/>
                </a:solidFill>
              </a:rPr>
              <a:t> 	</a:t>
            </a:r>
          </a:p>
        </p:txBody>
      </p:sp>
      <p:sp>
        <p:nvSpPr>
          <p:cNvPr id="62476" name="Text Box 12"/>
          <p:cNvSpPr txBox="1">
            <a:spLocks noChangeArrowheads="1"/>
          </p:cNvSpPr>
          <p:nvPr/>
        </p:nvSpPr>
        <p:spPr bwMode="auto">
          <a:xfrm>
            <a:off x="4038600" y="2057400"/>
            <a:ext cx="682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rgbClr val="800080"/>
              </a:solidFill>
              <a:latin typeface="Arial Black" panose="020B0A04020102020204" pitchFamily="34" charset="0"/>
            </a:endParaRPr>
          </a:p>
          <a:p>
            <a:pPr eaLnBrk="1" hangingPunct="1">
              <a:spcBef>
                <a:spcPct val="0"/>
              </a:spcBef>
              <a:buFontTx/>
              <a:buNone/>
            </a:pPr>
            <a:endParaRPr lang="en-US" altLang="en-US" sz="2400">
              <a:solidFill>
                <a:srgbClr val="800080"/>
              </a:solidFill>
              <a:latin typeface="Arial Black" panose="020B0A04020102020204" pitchFamily="34" charset="0"/>
            </a:endParaRPr>
          </a:p>
          <a:p>
            <a:pPr eaLnBrk="1" hangingPunct="1">
              <a:spcBef>
                <a:spcPct val="0"/>
              </a:spcBef>
              <a:buFontTx/>
              <a:buNone/>
            </a:pPr>
            <a:endParaRPr lang="en-US" altLang="en-US" sz="2400">
              <a:solidFill>
                <a:srgbClr val="800080"/>
              </a:solidFill>
              <a:latin typeface="Arial Black" panose="020B0A04020102020204" pitchFamily="34" charset="0"/>
            </a:endParaRPr>
          </a:p>
          <a:p>
            <a:pPr>
              <a:spcBef>
                <a:spcPct val="0"/>
              </a:spcBef>
              <a:buFontTx/>
              <a:buNone/>
            </a:pPr>
            <a:endParaRPr lang="en-US" altLang="en-US" sz="2400" b="1"/>
          </a:p>
        </p:txBody>
      </p:sp>
      <p:sp>
        <p:nvSpPr>
          <p:cNvPr id="883725" name="Line 13"/>
          <p:cNvSpPr>
            <a:spLocks noChangeShapeType="1"/>
          </p:cNvSpPr>
          <p:nvPr/>
        </p:nvSpPr>
        <p:spPr bwMode="auto">
          <a:xfrm flipH="1">
            <a:off x="2147888" y="7315200"/>
            <a:ext cx="569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83726" name="Line 14"/>
          <p:cNvSpPr>
            <a:spLocks noChangeShapeType="1"/>
          </p:cNvSpPr>
          <p:nvPr/>
        </p:nvSpPr>
        <p:spPr bwMode="auto">
          <a:xfrm>
            <a:off x="4459288" y="7315200"/>
            <a:ext cx="569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62479" name="Text Box 15"/>
          <p:cNvSpPr txBox="1">
            <a:spLocks noChangeArrowheads="1"/>
          </p:cNvSpPr>
          <p:nvPr/>
        </p:nvSpPr>
        <p:spPr bwMode="auto">
          <a:xfrm>
            <a:off x="3260725" y="2095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latin typeface="Times New Roman" panose="02020603050405020304" pitchFamily="18" charset="0"/>
            </a:endParaRPr>
          </a:p>
        </p:txBody>
      </p:sp>
      <p:sp>
        <p:nvSpPr>
          <p:cNvPr id="62480" name="Text Box 16"/>
          <p:cNvSpPr txBox="1">
            <a:spLocks noChangeArrowheads="1"/>
          </p:cNvSpPr>
          <p:nvPr/>
        </p:nvSpPr>
        <p:spPr bwMode="auto">
          <a:xfrm rot="-1355783">
            <a:off x="4527550" y="2479675"/>
            <a:ext cx="4841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200">
                <a:solidFill>
                  <a:srgbClr val="FF0000"/>
                </a:solidFill>
                <a:latin typeface="Arial Black" panose="020B0A04020102020204" pitchFamily="34" charset="0"/>
              </a:rPr>
              <a:t>R</a:t>
            </a:r>
          </a:p>
          <a:p>
            <a:pPr algn="ctr">
              <a:spcBef>
                <a:spcPct val="0"/>
              </a:spcBef>
              <a:buFontTx/>
              <a:buNone/>
            </a:pPr>
            <a:r>
              <a:rPr lang="en-US" altLang="en-US" sz="2200">
                <a:solidFill>
                  <a:srgbClr val="F91807"/>
                </a:solidFill>
                <a:latin typeface="Arial Black" panose="020B0A04020102020204" pitchFamily="34" charset="0"/>
              </a:rPr>
              <a:t>E</a:t>
            </a:r>
          </a:p>
          <a:p>
            <a:pPr algn="ctr">
              <a:spcBef>
                <a:spcPct val="0"/>
              </a:spcBef>
              <a:buFontTx/>
              <a:buNone/>
            </a:pPr>
            <a:r>
              <a:rPr lang="en-US" altLang="en-US" sz="2200">
                <a:solidFill>
                  <a:srgbClr val="F91807"/>
                </a:solidFill>
                <a:latin typeface="Arial Black" panose="020B0A04020102020204" pitchFamily="34" charset="0"/>
              </a:rPr>
              <a:t>S</a:t>
            </a:r>
          </a:p>
          <a:p>
            <a:pPr algn="ctr">
              <a:spcBef>
                <a:spcPct val="0"/>
              </a:spcBef>
              <a:buFontTx/>
              <a:buNone/>
            </a:pPr>
            <a:r>
              <a:rPr lang="en-US" altLang="en-US" sz="2200">
                <a:solidFill>
                  <a:srgbClr val="F91807"/>
                </a:solidFill>
                <a:latin typeface="Arial Black" panose="020B0A04020102020204" pitchFamily="34" charset="0"/>
              </a:rPr>
              <a:t>T</a:t>
            </a:r>
          </a:p>
          <a:p>
            <a:pPr algn="ctr">
              <a:spcBef>
                <a:spcPct val="0"/>
              </a:spcBef>
              <a:buFontTx/>
              <a:buNone/>
            </a:pPr>
            <a:r>
              <a:rPr lang="en-US" altLang="en-US" sz="2200">
                <a:solidFill>
                  <a:srgbClr val="F91807"/>
                </a:solidFill>
                <a:latin typeface="Arial Black" panose="020B0A04020102020204" pitchFamily="34" charset="0"/>
              </a:rPr>
              <a:t>A</a:t>
            </a:r>
          </a:p>
          <a:p>
            <a:pPr algn="ctr">
              <a:spcBef>
                <a:spcPct val="0"/>
              </a:spcBef>
              <a:buFontTx/>
              <a:buNone/>
            </a:pPr>
            <a:r>
              <a:rPr lang="en-US" altLang="en-US" sz="2200">
                <a:solidFill>
                  <a:srgbClr val="F91807"/>
                </a:solidFill>
                <a:latin typeface="Arial Black" panose="020B0A04020102020204" pitchFamily="34" charset="0"/>
              </a:rPr>
              <a:t>U</a:t>
            </a:r>
          </a:p>
          <a:p>
            <a:pPr algn="ctr">
              <a:spcBef>
                <a:spcPct val="0"/>
              </a:spcBef>
              <a:buFontTx/>
              <a:buNone/>
            </a:pPr>
            <a:r>
              <a:rPr lang="en-US" altLang="en-US" sz="2200">
                <a:solidFill>
                  <a:srgbClr val="F91807"/>
                </a:solidFill>
                <a:latin typeface="Arial Black" panose="020B0A04020102020204" pitchFamily="34" charset="0"/>
              </a:rPr>
              <a:t>R</a:t>
            </a:r>
          </a:p>
          <a:p>
            <a:pPr algn="ctr">
              <a:spcBef>
                <a:spcPct val="0"/>
              </a:spcBef>
              <a:buFontTx/>
              <a:buNone/>
            </a:pPr>
            <a:r>
              <a:rPr lang="en-US" altLang="en-US" sz="2200">
                <a:solidFill>
                  <a:srgbClr val="F91807"/>
                </a:solidFill>
                <a:latin typeface="Arial Black" panose="020B0A04020102020204" pitchFamily="34" charset="0"/>
              </a:rPr>
              <a:t>A</a:t>
            </a:r>
          </a:p>
          <a:p>
            <a:pPr algn="ctr">
              <a:spcBef>
                <a:spcPct val="0"/>
              </a:spcBef>
              <a:buFontTx/>
              <a:buNone/>
            </a:pPr>
            <a:r>
              <a:rPr lang="en-US" altLang="en-US" sz="2200">
                <a:solidFill>
                  <a:srgbClr val="F91807"/>
                </a:solidFill>
                <a:latin typeface="Arial Black" panose="020B0A04020102020204" pitchFamily="34" charset="0"/>
              </a:rPr>
              <a:t>C</a:t>
            </a:r>
          </a:p>
          <a:p>
            <a:pPr algn="ctr">
              <a:spcBef>
                <a:spcPct val="0"/>
              </a:spcBef>
              <a:buFontTx/>
              <a:buNone/>
            </a:pPr>
            <a:r>
              <a:rPr lang="en-US" altLang="en-US" sz="2200">
                <a:solidFill>
                  <a:srgbClr val="F91807"/>
                </a:solidFill>
                <a:latin typeface="Arial Black" panose="020B0A04020102020204" pitchFamily="34" charset="0"/>
              </a:rPr>
              <a:t>I</a:t>
            </a:r>
          </a:p>
          <a:p>
            <a:pPr algn="ctr">
              <a:spcBef>
                <a:spcPct val="0"/>
              </a:spcBef>
              <a:buFontTx/>
              <a:buNone/>
            </a:pPr>
            <a:r>
              <a:rPr lang="en-US" altLang="en-US" sz="2200">
                <a:solidFill>
                  <a:srgbClr val="F91807"/>
                </a:solidFill>
                <a:latin typeface="Arial Black" panose="020B0A04020102020204" pitchFamily="34" charset="0"/>
              </a:rPr>
              <a:t>Ó</a:t>
            </a:r>
          </a:p>
          <a:p>
            <a:pPr algn="ctr">
              <a:spcBef>
                <a:spcPct val="0"/>
              </a:spcBef>
              <a:buFontTx/>
              <a:buNone/>
            </a:pPr>
            <a:r>
              <a:rPr lang="en-US" altLang="en-US" sz="2200">
                <a:solidFill>
                  <a:srgbClr val="F91807"/>
                </a:solidFill>
                <a:latin typeface="Arial Black" panose="020B0A04020102020204" pitchFamily="34" charset="0"/>
              </a:rPr>
              <a:t>N</a:t>
            </a:r>
            <a:endParaRPr lang="en-US" altLang="en-US" sz="2400" b="1">
              <a:solidFill>
                <a:srgbClr val="F91807"/>
              </a:solidFill>
            </a:endParaRPr>
          </a:p>
        </p:txBody>
      </p:sp>
      <p:sp>
        <p:nvSpPr>
          <p:cNvPr id="62481" name="Text Box 17"/>
          <p:cNvSpPr txBox="1">
            <a:spLocks noChangeArrowheads="1"/>
          </p:cNvSpPr>
          <p:nvPr/>
        </p:nvSpPr>
        <p:spPr bwMode="auto">
          <a:xfrm>
            <a:off x="3581400" y="2971800"/>
            <a:ext cx="4206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200" b="1">
                <a:solidFill>
                  <a:srgbClr val="006600"/>
                </a:solidFill>
              </a:rPr>
              <a:t>R</a:t>
            </a:r>
          </a:p>
          <a:p>
            <a:pPr algn="ctr"/>
            <a:r>
              <a:rPr lang="en-US" altLang="en-US" sz="2200" b="1">
                <a:solidFill>
                  <a:srgbClr val="006600"/>
                </a:solidFill>
              </a:rPr>
              <a:t>E</a:t>
            </a:r>
          </a:p>
          <a:p>
            <a:pPr algn="ctr"/>
            <a:r>
              <a:rPr lang="en-US" altLang="en-US" sz="2200" b="1">
                <a:solidFill>
                  <a:srgbClr val="006600"/>
                </a:solidFill>
              </a:rPr>
              <a:t>V</a:t>
            </a:r>
          </a:p>
          <a:p>
            <a:pPr algn="ctr"/>
            <a:r>
              <a:rPr lang="en-US" altLang="en-US" sz="2200" b="1">
                <a:solidFill>
                  <a:srgbClr val="006600"/>
                </a:solidFill>
              </a:rPr>
              <a:t>E</a:t>
            </a:r>
          </a:p>
          <a:p>
            <a:pPr algn="ctr"/>
            <a:r>
              <a:rPr lang="en-US" altLang="en-US" sz="2200" b="1">
                <a:solidFill>
                  <a:srgbClr val="006600"/>
                </a:solidFill>
              </a:rPr>
              <a:t>L</a:t>
            </a:r>
          </a:p>
          <a:p>
            <a:pPr algn="ctr"/>
            <a:r>
              <a:rPr lang="en-US" altLang="en-US" sz="2200" b="1">
                <a:solidFill>
                  <a:srgbClr val="006600"/>
                </a:solidFill>
              </a:rPr>
              <a:t>A</a:t>
            </a:r>
          </a:p>
          <a:p>
            <a:pPr algn="ctr"/>
            <a:r>
              <a:rPr lang="en-US" altLang="en-US" sz="2200" b="1">
                <a:solidFill>
                  <a:srgbClr val="006600"/>
                </a:solidFill>
              </a:rPr>
              <a:t>C</a:t>
            </a:r>
          </a:p>
          <a:p>
            <a:pPr algn="ctr"/>
            <a:r>
              <a:rPr lang="en-US" altLang="en-US" sz="2200" b="1">
                <a:solidFill>
                  <a:srgbClr val="006600"/>
                </a:solidFill>
              </a:rPr>
              <a:t>I</a:t>
            </a:r>
          </a:p>
          <a:p>
            <a:pPr algn="ctr"/>
            <a:r>
              <a:rPr lang="en-US" altLang="en-US" sz="2200" b="1">
                <a:solidFill>
                  <a:srgbClr val="006600"/>
                </a:solidFill>
              </a:rPr>
              <a:t>Ó</a:t>
            </a:r>
          </a:p>
          <a:p>
            <a:pPr algn="ctr"/>
            <a:r>
              <a:rPr lang="en-US" altLang="en-US" sz="2200" b="1">
                <a:solidFill>
                  <a:srgbClr val="006600"/>
                </a:solidFill>
              </a:rPr>
              <a:t>N</a:t>
            </a:r>
            <a:endParaRPr lang="en-US" altLang="en-US" sz="2000" b="1">
              <a:solidFill>
                <a:srgbClr val="006600"/>
              </a:solidFill>
            </a:endParaRPr>
          </a:p>
        </p:txBody>
      </p:sp>
      <p:sp>
        <p:nvSpPr>
          <p:cNvPr id="62482" name="Text Box 18"/>
          <p:cNvSpPr txBox="1">
            <a:spLocks noChangeArrowheads="1"/>
          </p:cNvSpPr>
          <p:nvPr/>
        </p:nvSpPr>
        <p:spPr bwMode="auto">
          <a:xfrm>
            <a:off x="762000" y="1462088"/>
            <a:ext cx="274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rgbClr val="000099"/>
                </a:solidFill>
              </a:rPr>
              <a:t>  </a:t>
            </a:r>
            <a:r>
              <a:rPr lang="en-US" altLang="en-US" sz="2000" b="1" u="sng">
                <a:solidFill>
                  <a:srgbClr val="000099"/>
                </a:solidFill>
              </a:rPr>
              <a:t>BUSCARLE A ÉL:</a:t>
            </a:r>
            <a:endParaRPr lang="en-US" altLang="en-US" sz="2400" b="1" u="sng">
              <a:solidFill>
                <a:srgbClr val="000099"/>
              </a:solidFill>
            </a:endParaRPr>
          </a:p>
        </p:txBody>
      </p:sp>
      <p:sp>
        <p:nvSpPr>
          <p:cNvPr id="62483" name="Text Box 19"/>
          <p:cNvSpPr txBox="1">
            <a:spLocks noChangeArrowheads="1"/>
          </p:cNvSpPr>
          <p:nvPr/>
        </p:nvSpPr>
        <p:spPr bwMode="auto">
          <a:xfrm>
            <a:off x="3962400" y="1157288"/>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u="sng">
                <a:solidFill>
                  <a:srgbClr val="FF0000"/>
                </a:solidFill>
              </a:rPr>
              <a:t>AVIVAMIENTO APOSTÓLICO </a:t>
            </a:r>
            <a:r>
              <a:rPr lang="en-US" altLang="en-US" sz="1400" b="1">
                <a:solidFill>
                  <a:srgbClr val="FF0000"/>
                </a:solidFill>
                <a:latin typeface="Times New Roman" panose="02020603050405020304" pitchFamily="18" charset="0"/>
              </a:rPr>
              <a:t>Movido por</a:t>
            </a:r>
            <a:r>
              <a:rPr lang="en-US" altLang="en-US" sz="1400">
                <a:solidFill>
                  <a:srgbClr val="FF0000"/>
                </a:solidFill>
              </a:rPr>
              <a:t>:</a:t>
            </a:r>
          </a:p>
        </p:txBody>
      </p:sp>
      <p:sp>
        <p:nvSpPr>
          <p:cNvPr id="62484" name="Text Box 20"/>
          <p:cNvSpPr txBox="1">
            <a:spLocks noChangeArrowheads="1"/>
          </p:cNvSpPr>
          <p:nvPr/>
        </p:nvSpPr>
        <p:spPr bwMode="auto">
          <a:xfrm>
            <a:off x="1828800" y="6430963"/>
            <a:ext cx="411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b="1">
                <a:solidFill>
                  <a:srgbClr val="000099"/>
                </a:solidFill>
              </a:rPr>
              <a:t>*</a:t>
            </a:r>
          </a:p>
        </p:txBody>
      </p:sp>
      <p:sp>
        <p:nvSpPr>
          <p:cNvPr id="62485" name="Text Box 21"/>
          <p:cNvSpPr txBox="1">
            <a:spLocks noChangeArrowheads="1"/>
          </p:cNvSpPr>
          <p:nvPr/>
        </p:nvSpPr>
        <p:spPr bwMode="auto">
          <a:xfrm>
            <a:off x="3636963" y="6507163"/>
            <a:ext cx="512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rgbClr val="008000"/>
                </a:solidFill>
              </a:rPr>
              <a:t> </a:t>
            </a:r>
            <a:r>
              <a:rPr lang="en-US" altLang="en-US" sz="3200" b="1">
                <a:solidFill>
                  <a:srgbClr val="008000"/>
                </a:solidFill>
              </a:rPr>
              <a:t>*</a:t>
            </a:r>
          </a:p>
        </p:txBody>
      </p:sp>
      <p:sp>
        <p:nvSpPr>
          <p:cNvPr id="62486" name="Text Box 22"/>
          <p:cNvSpPr txBox="1">
            <a:spLocks noChangeArrowheads="1"/>
          </p:cNvSpPr>
          <p:nvPr/>
        </p:nvSpPr>
        <p:spPr bwMode="auto">
          <a:xfrm>
            <a:off x="5440363" y="6507163"/>
            <a:ext cx="4111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b="1">
                <a:solidFill>
                  <a:srgbClr val="FF5050"/>
                </a:solidFill>
              </a:rPr>
              <a:t>*</a:t>
            </a:r>
          </a:p>
        </p:txBody>
      </p:sp>
      <p:sp>
        <p:nvSpPr>
          <p:cNvPr id="883735" name="Line 23"/>
          <p:cNvSpPr>
            <a:spLocks noChangeShapeType="1"/>
          </p:cNvSpPr>
          <p:nvPr/>
        </p:nvSpPr>
        <p:spPr bwMode="auto">
          <a:xfrm>
            <a:off x="762000" y="5943600"/>
            <a:ext cx="990600" cy="6731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83736" name="Line 24"/>
          <p:cNvSpPr>
            <a:spLocks noChangeShapeType="1"/>
          </p:cNvSpPr>
          <p:nvPr/>
        </p:nvSpPr>
        <p:spPr bwMode="auto">
          <a:xfrm>
            <a:off x="2438400" y="6705600"/>
            <a:ext cx="1143000"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83737" name="Line 25"/>
          <p:cNvSpPr>
            <a:spLocks noChangeShapeType="1"/>
          </p:cNvSpPr>
          <p:nvPr/>
        </p:nvSpPr>
        <p:spPr bwMode="auto">
          <a:xfrm>
            <a:off x="4267200" y="6705600"/>
            <a:ext cx="1143000"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883738" name="Line 26"/>
          <p:cNvSpPr>
            <a:spLocks noChangeShapeType="1"/>
          </p:cNvSpPr>
          <p:nvPr/>
        </p:nvSpPr>
        <p:spPr bwMode="auto">
          <a:xfrm flipV="1">
            <a:off x="6019800" y="5943600"/>
            <a:ext cx="762000" cy="69215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62491" name="Text Box 27"/>
          <p:cNvSpPr txBox="1">
            <a:spLocks noChangeArrowheads="1"/>
          </p:cNvSpPr>
          <p:nvPr/>
        </p:nvSpPr>
        <p:spPr bwMode="auto">
          <a:xfrm>
            <a:off x="609600" y="7467600"/>
            <a:ext cx="611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800080"/>
                </a:solidFill>
                <a:latin typeface="Times New Roman" panose="02020603050405020304" pitchFamily="18" charset="0"/>
              </a:rPr>
              <a:t>Señor, ¿qué quieres que haga con el </a:t>
            </a:r>
            <a:r>
              <a:rPr lang="en-US" altLang="en-US" sz="1600">
                <a:solidFill>
                  <a:srgbClr val="800080"/>
                </a:solidFill>
              </a:rPr>
              <a:t>Tiempo</a:t>
            </a:r>
            <a:r>
              <a:rPr lang="en-US" altLang="en-US" sz="1800" b="1">
                <a:solidFill>
                  <a:srgbClr val="800080"/>
                </a:solidFill>
                <a:latin typeface="Times New Roman" panose="02020603050405020304" pitchFamily="18" charset="0"/>
              </a:rPr>
              <a:t> que me queda?</a:t>
            </a:r>
          </a:p>
        </p:txBody>
      </p:sp>
    </p:spTree>
  </p:cSld>
  <p:clrMapOvr>
    <a:masterClrMapping/>
  </p:clrMapOvr>
  <p:transition spd="slow">
    <p:checke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Box 1"/>
          <p:cNvSpPr txBox="1">
            <a:spLocks noChangeArrowheads="1"/>
          </p:cNvSpPr>
          <p:nvPr/>
        </p:nvSpPr>
        <p:spPr bwMode="auto">
          <a:xfrm>
            <a:off x="101600" y="1537214"/>
            <a:ext cx="7086600" cy="7602081"/>
          </a:xfrm>
          <a:prstGeom prst="rect">
            <a:avLst/>
          </a:prstGeom>
          <a:solidFill>
            <a:srgbClr val="FFFF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2000" dirty="0"/>
          </a:p>
          <a:p>
            <a:pPr>
              <a:defRPr/>
            </a:pPr>
            <a:r>
              <a:rPr lang="en-US" altLang="en-US" sz="2000" dirty="0"/>
              <a:t>  </a:t>
            </a:r>
          </a:p>
          <a:p>
            <a:pPr>
              <a:defRPr/>
            </a:pPr>
            <a:r>
              <a:rPr lang="en-US" altLang="en-US" sz="4400" dirty="0">
                <a:solidFill>
                  <a:srgbClr val="FF0000"/>
                </a:solidFill>
                <a:latin typeface="Rockwell" panose="02060603020205020403" pitchFamily="18" charset="0"/>
              </a:rPr>
              <a:t>(1) </a:t>
            </a:r>
            <a:r>
              <a:rPr lang="en-US" altLang="en-US" sz="3600" dirty="0" err="1">
                <a:solidFill>
                  <a:srgbClr val="FF0000"/>
                </a:solidFill>
                <a:latin typeface="Rockwell" panose="02060603020205020403" pitchFamily="18" charset="0"/>
              </a:rPr>
              <a:t>Actua</a:t>
            </a:r>
            <a:r>
              <a:rPr lang="en-US" altLang="en-US" sz="3600" dirty="0">
                <a:solidFill>
                  <a:srgbClr val="FF0000"/>
                </a:solidFill>
                <a:latin typeface="Rockwell" panose="02060603020205020403" pitchFamily="18" charset="0"/>
              </a:rPr>
              <a:t> </a:t>
            </a:r>
            <a:r>
              <a:rPr lang="en-US" altLang="en-US" sz="3600" dirty="0" err="1">
                <a:solidFill>
                  <a:srgbClr val="FF0000"/>
                </a:solidFill>
                <a:latin typeface="Rockwell" panose="02060603020205020403" pitchFamily="18" charset="0"/>
              </a:rPr>
              <a:t>como</a:t>
            </a:r>
            <a:r>
              <a:rPr lang="en-US" altLang="en-US" sz="3600" dirty="0">
                <a:solidFill>
                  <a:srgbClr val="FF0000"/>
                </a:solidFill>
                <a:latin typeface="Rockwell" panose="02060603020205020403" pitchFamily="18" charset="0"/>
              </a:rPr>
              <a:t> Cristo</a:t>
            </a:r>
          </a:p>
          <a:p>
            <a:pPr>
              <a:defRPr/>
            </a:pPr>
            <a:r>
              <a:rPr lang="en-US" altLang="en-US" dirty="0">
                <a:solidFill>
                  <a:srgbClr val="FF0000"/>
                </a:solidFill>
                <a:latin typeface="Rockwell" panose="02060603020205020403" pitchFamily="18" charset="0"/>
              </a:rPr>
              <a:t>         </a:t>
            </a:r>
            <a:r>
              <a:rPr lang="en-US" altLang="en-US" sz="3200" dirty="0">
                <a:solidFill>
                  <a:srgbClr val="FF0000"/>
                </a:solidFill>
                <a:latin typeface="Rockwell" panose="02060603020205020403" pitchFamily="18" charset="0"/>
              </a:rPr>
              <a:t>- </a:t>
            </a:r>
            <a:r>
              <a:rPr lang="en-US" altLang="en-US" sz="3200" dirty="0" err="1">
                <a:solidFill>
                  <a:srgbClr val="FF0000"/>
                </a:solidFill>
                <a:latin typeface="Rockwell" panose="02060603020205020403" pitchFamily="18" charset="0"/>
              </a:rPr>
              <a:t>Lleva</a:t>
            </a:r>
            <a:r>
              <a:rPr lang="en-US" altLang="en-US" sz="3200" dirty="0">
                <a:solidFill>
                  <a:srgbClr val="FF0000"/>
                </a:solidFill>
                <a:latin typeface="Rockwell" panose="02060603020205020403" pitchFamily="18" charset="0"/>
              </a:rPr>
              <a:t> </a:t>
            </a:r>
            <a:r>
              <a:rPr lang="en-US" altLang="en-US" sz="3200" dirty="0" err="1">
                <a:solidFill>
                  <a:srgbClr val="FF0000"/>
                </a:solidFill>
                <a:latin typeface="Rockwell" panose="02060603020205020403" pitchFamily="18" charset="0"/>
              </a:rPr>
              <a:t>tu</a:t>
            </a:r>
            <a:r>
              <a:rPr lang="en-US" altLang="en-US" sz="3200" dirty="0">
                <a:solidFill>
                  <a:srgbClr val="FF0000"/>
                </a:solidFill>
                <a:latin typeface="Rockwell" panose="02060603020205020403" pitchFamily="18" charset="0"/>
              </a:rPr>
              <a:t> </a:t>
            </a:r>
            <a:r>
              <a:rPr lang="en-US" altLang="en-US" sz="3200" dirty="0" err="1">
                <a:solidFill>
                  <a:srgbClr val="FF0000"/>
                </a:solidFill>
                <a:latin typeface="Rockwell" panose="02060603020205020403" pitchFamily="18" charset="0"/>
              </a:rPr>
              <a:t>cruz</a:t>
            </a:r>
            <a:endParaRPr lang="en-US" altLang="en-US" sz="3200" dirty="0">
              <a:solidFill>
                <a:srgbClr val="FF0000"/>
              </a:solidFill>
              <a:latin typeface="Rockwell" panose="02060603020205020403" pitchFamily="18" charset="0"/>
            </a:endParaRPr>
          </a:p>
          <a:p>
            <a:pPr>
              <a:defRPr/>
            </a:pPr>
            <a:r>
              <a:rPr lang="en-US" altLang="en-US" sz="3200" dirty="0">
                <a:solidFill>
                  <a:srgbClr val="FF0000"/>
                </a:solidFill>
                <a:latin typeface="Rockwell" panose="02060603020205020403" pitchFamily="18" charset="0"/>
              </a:rPr>
              <a:t>           - Tener </a:t>
            </a:r>
            <a:r>
              <a:rPr lang="en-US" altLang="en-US" sz="3200" dirty="0" err="1">
                <a:solidFill>
                  <a:srgbClr val="FF0000"/>
                </a:solidFill>
                <a:latin typeface="Rockwell" panose="02060603020205020403" pitchFamily="18" charset="0"/>
              </a:rPr>
              <a:t>reacciones</a:t>
            </a:r>
            <a:r>
              <a:rPr lang="en-US" altLang="en-US" sz="3200" dirty="0">
                <a:solidFill>
                  <a:srgbClr val="FF0000"/>
                </a:solidFill>
                <a:latin typeface="Rockwell" panose="02060603020205020403" pitchFamily="18" charset="0"/>
              </a:rPr>
              <a:t> </a:t>
            </a:r>
            <a:r>
              <a:rPr lang="en-US" altLang="en-US" sz="3200" dirty="0" err="1">
                <a:solidFill>
                  <a:srgbClr val="FF0000"/>
                </a:solidFill>
                <a:latin typeface="Rockwell" panose="02060603020205020403" pitchFamily="18" charset="0"/>
              </a:rPr>
              <a:t>correctas</a:t>
            </a:r>
            <a:endParaRPr lang="en-US" altLang="en-US" sz="3200" dirty="0">
              <a:solidFill>
                <a:srgbClr val="FF0000"/>
              </a:solidFill>
              <a:latin typeface="Rockwell" panose="02060603020205020403" pitchFamily="18" charset="0"/>
            </a:endParaRPr>
          </a:p>
          <a:p>
            <a:pPr>
              <a:defRPr/>
            </a:pPr>
            <a:endParaRPr lang="en-US" altLang="en-US" sz="2400" dirty="0">
              <a:latin typeface="Rockwell" panose="02060603020205020403" pitchFamily="18" charset="0"/>
            </a:endParaRPr>
          </a:p>
          <a:p>
            <a:pPr>
              <a:defRPr/>
            </a:pPr>
            <a:r>
              <a:rPr lang="en-US" altLang="en-US" dirty="0">
                <a:latin typeface="Rockwell" panose="02060603020205020403" pitchFamily="18" charset="0"/>
              </a:rPr>
              <a:t>  </a:t>
            </a:r>
            <a:r>
              <a:rPr lang="en-US" altLang="en-US" sz="4400" dirty="0">
                <a:solidFill>
                  <a:srgbClr val="0000CC"/>
                </a:solidFill>
                <a:latin typeface="Rockwell" panose="02060603020205020403" pitchFamily="18" charset="0"/>
              </a:rPr>
              <a:t>(2) </a:t>
            </a:r>
            <a:r>
              <a:rPr lang="en-US" altLang="en-US" sz="3600" dirty="0" err="1">
                <a:solidFill>
                  <a:srgbClr val="0000CC"/>
                </a:solidFill>
                <a:latin typeface="Rockwell" panose="02060603020205020403" pitchFamily="18" charset="0"/>
              </a:rPr>
              <a:t>Reaccionar</a:t>
            </a:r>
            <a:r>
              <a:rPr lang="en-US" altLang="en-US" sz="3600" dirty="0">
                <a:solidFill>
                  <a:srgbClr val="0000CC"/>
                </a:solidFill>
                <a:latin typeface="Rockwell" panose="02060603020205020403" pitchFamily="18" charset="0"/>
              </a:rPr>
              <a:t> </a:t>
            </a:r>
            <a:r>
              <a:rPr lang="en-US" altLang="en-US" sz="3600" dirty="0" err="1">
                <a:solidFill>
                  <a:srgbClr val="0000CC"/>
                </a:solidFill>
                <a:latin typeface="Rockwell" panose="02060603020205020403" pitchFamily="18" charset="0"/>
              </a:rPr>
              <a:t>como</a:t>
            </a:r>
            <a:r>
              <a:rPr lang="en-US" altLang="en-US" sz="3600" dirty="0">
                <a:solidFill>
                  <a:srgbClr val="0000CC"/>
                </a:solidFill>
                <a:latin typeface="Rockwell" panose="02060603020205020403" pitchFamily="18" charset="0"/>
              </a:rPr>
              <a:t> Cristo</a:t>
            </a:r>
          </a:p>
          <a:p>
            <a:pPr>
              <a:defRPr/>
            </a:pPr>
            <a:r>
              <a:rPr lang="en-US" altLang="en-US" dirty="0">
                <a:solidFill>
                  <a:srgbClr val="0000CC"/>
                </a:solidFill>
                <a:latin typeface="Rockwell" panose="02060603020205020403" pitchFamily="18" charset="0"/>
              </a:rPr>
              <a:t>         </a:t>
            </a:r>
            <a:r>
              <a:rPr lang="en-US" altLang="en-US" sz="3200" dirty="0">
                <a:solidFill>
                  <a:srgbClr val="0000CC"/>
                </a:solidFill>
                <a:latin typeface="Rockwell" panose="02060603020205020403" pitchFamily="18" charset="0"/>
              </a:rPr>
              <a:t>- Ser </a:t>
            </a:r>
            <a:r>
              <a:rPr lang="en-US" altLang="en-US" sz="3200" dirty="0" err="1">
                <a:solidFill>
                  <a:srgbClr val="0000CC"/>
                </a:solidFill>
                <a:latin typeface="Rockwell" panose="02060603020205020403" pitchFamily="18" charset="0"/>
              </a:rPr>
              <a:t>crucificado</a:t>
            </a:r>
            <a:r>
              <a:rPr lang="en-US" altLang="en-US" sz="3200" dirty="0">
                <a:solidFill>
                  <a:srgbClr val="0000CC"/>
                </a:solidFill>
                <a:latin typeface="Rockwell" panose="02060603020205020403" pitchFamily="18" charset="0"/>
              </a:rPr>
              <a:t> con Cristo</a:t>
            </a:r>
            <a:endParaRPr lang="en-US" altLang="en-US" sz="2800" dirty="0">
              <a:solidFill>
                <a:srgbClr val="0000CC"/>
              </a:solidFill>
              <a:latin typeface="Rockwell" panose="02060603020205020403" pitchFamily="18" charset="0"/>
            </a:endParaRPr>
          </a:p>
          <a:p>
            <a:pPr>
              <a:defRPr/>
            </a:pPr>
            <a:r>
              <a:rPr lang="en-US" altLang="en-US" sz="2800" dirty="0">
                <a:solidFill>
                  <a:srgbClr val="0000CC"/>
                </a:solidFill>
                <a:latin typeface="Rockwell" panose="02060603020205020403" pitchFamily="18" charset="0"/>
              </a:rPr>
              <a:t>                  “</a:t>
            </a:r>
            <a:r>
              <a:rPr lang="en-US" altLang="en-US" sz="2800" dirty="0" err="1">
                <a:solidFill>
                  <a:srgbClr val="0000CC"/>
                </a:solidFill>
                <a:latin typeface="Rockwell" panose="02060603020205020403" pitchFamily="18" charset="0"/>
              </a:rPr>
              <a:t>Muero</a:t>
            </a:r>
            <a:r>
              <a:rPr lang="en-US" altLang="en-US" sz="2800" dirty="0">
                <a:solidFill>
                  <a:srgbClr val="0000CC"/>
                </a:solidFill>
                <a:latin typeface="Rockwell" panose="02060603020205020403" pitchFamily="18" charset="0"/>
              </a:rPr>
              <a:t> </a:t>
            </a:r>
            <a:r>
              <a:rPr lang="en-US" altLang="en-US" sz="2800" dirty="0" err="1">
                <a:solidFill>
                  <a:srgbClr val="0000CC"/>
                </a:solidFill>
                <a:latin typeface="Rockwell" panose="02060603020205020403" pitchFamily="18" charset="0"/>
              </a:rPr>
              <a:t>diariamente</a:t>
            </a:r>
            <a:r>
              <a:rPr lang="en-US" altLang="en-US" sz="2800" i="1" dirty="0">
                <a:solidFill>
                  <a:srgbClr val="0000CC"/>
                </a:solidFill>
                <a:latin typeface="+mj-lt"/>
              </a:rPr>
              <a:t>”  </a:t>
            </a:r>
            <a:r>
              <a:rPr lang="en-US" altLang="en-US" sz="2100" i="1" dirty="0">
                <a:solidFill>
                  <a:srgbClr val="0000CC"/>
                </a:solidFill>
                <a:latin typeface="+mj-lt"/>
              </a:rPr>
              <a:t>1 Cor. 15:31</a:t>
            </a:r>
          </a:p>
          <a:p>
            <a:pPr>
              <a:defRPr/>
            </a:pPr>
            <a:r>
              <a:rPr lang="en-US" altLang="en-US" sz="3200" dirty="0">
                <a:solidFill>
                  <a:srgbClr val="0000CC"/>
                </a:solidFill>
                <a:latin typeface="Rockwell" panose="02060603020205020403" pitchFamily="18" charset="0"/>
              </a:rPr>
              <a:t>           - </a:t>
            </a:r>
            <a:r>
              <a:rPr lang="en-US" altLang="en-US" sz="2900" dirty="0">
                <a:solidFill>
                  <a:srgbClr val="0000CC"/>
                </a:solidFill>
                <a:latin typeface="Rockwell" panose="02060603020205020403" pitchFamily="18" charset="0"/>
              </a:rPr>
              <a:t>Tener las </a:t>
            </a:r>
            <a:r>
              <a:rPr lang="en-US" altLang="en-US" sz="2900" dirty="0" err="1">
                <a:solidFill>
                  <a:srgbClr val="0000CC"/>
                </a:solidFill>
                <a:latin typeface="Rockwell" panose="02060603020205020403" pitchFamily="18" charset="0"/>
              </a:rPr>
              <a:t>reacciones</a:t>
            </a:r>
            <a:r>
              <a:rPr lang="en-US" altLang="en-US" sz="2900" dirty="0">
                <a:solidFill>
                  <a:srgbClr val="0000CC"/>
                </a:solidFill>
                <a:latin typeface="Rockwell" panose="02060603020205020403" pitchFamily="18" charset="0"/>
              </a:rPr>
              <a:t> </a:t>
            </a:r>
            <a:r>
              <a:rPr lang="en-US" altLang="en-US" sz="2900" dirty="0" err="1">
                <a:solidFill>
                  <a:srgbClr val="0000CC"/>
                </a:solidFill>
                <a:latin typeface="Rockwell" panose="02060603020205020403" pitchFamily="18" charset="0"/>
              </a:rPr>
              <a:t>correctas</a:t>
            </a:r>
            <a:r>
              <a:rPr lang="en-US" altLang="en-US" sz="2900" dirty="0">
                <a:solidFill>
                  <a:srgbClr val="0000CC"/>
                </a:solidFill>
                <a:latin typeface="Rockwell" panose="02060603020205020403" pitchFamily="18" charset="0"/>
              </a:rPr>
              <a:t>   </a:t>
            </a:r>
          </a:p>
          <a:p>
            <a:pPr>
              <a:defRPr/>
            </a:pPr>
            <a:endParaRPr lang="en-US" altLang="en-US" sz="2400" dirty="0">
              <a:latin typeface="Rockwell" panose="02060603020205020403" pitchFamily="18" charset="0"/>
            </a:endParaRPr>
          </a:p>
          <a:p>
            <a:pPr>
              <a:defRPr/>
            </a:pPr>
            <a:r>
              <a:rPr lang="en-US" altLang="en-US" sz="3200" dirty="0">
                <a:latin typeface="Rockwell" panose="02060603020205020403" pitchFamily="18" charset="0"/>
              </a:rPr>
              <a:t>   </a:t>
            </a:r>
            <a:r>
              <a:rPr lang="en-US" altLang="en-US" sz="4400" dirty="0">
                <a:solidFill>
                  <a:srgbClr val="006600"/>
                </a:solidFill>
                <a:latin typeface="Rockwell" panose="02060603020205020403" pitchFamily="18" charset="0"/>
              </a:rPr>
              <a:t>(3) </a:t>
            </a:r>
            <a:r>
              <a:rPr lang="en-US" altLang="en-US" sz="3600" dirty="0" err="1">
                <a:solidFill>
                  <a:srgbClr val="006600"/>
                </a:solidFill>
                <a:latin typeface="Rockwell" panose="02060603020205020403" pitchFamily="18" charset="0"/>
              </a:rPr>
              <a:t>Duplicar</a:t>
            </a:r>
            <a:r>
              <a:rPr lang="en-US" altLang="en-US" sz="3600" dirty="0">
                <a:solidFill>
                  <a:srgbClr val="006600"/>
                </a:solidFill>
                <a:latin typeface="Rockwell" panose="02060603020205020403" pitchFamily="18" charset="0"/>
              </a:rPr>
              <a:t> el </a:t>
            </a:r>
            <a:r>
              <a:rPr lang="en-US" altLang="en-US" sz="3600" dirty="0" err="1">
                <a:solidFill>
                  <a:srgbClr val="006600"/>
                </a:solidFill>
                <a:latin typeface="Rockwell" panose="02060603020205020403" pitchFamily="18" charset="0"/>
              </a:rPr>
              <a:t>ministrio</a:t>
            </a:r>
            <a:r>
              <a:rPr lang="en-US" altLang="en-US" sz="3600" dirty="0">
                <a:solidFill>
                  <a:srgbClr val="006600"/>
                </a:solidFill>
                <a:latin typeface="Rockwell" panose="02060603020205020403" pitchFamily="18" charset="0"/>
              </a:rPr>
              <a:t> </a:t>
            </a:r>
          </a:p>
          <a:p>
            <a:pPr>
              <a:defRPr/>
            </a:pPr>
            <a:r>
              <a:rPr lang="en-US" altLang="en-US" sz="3600" dirty="0">
                <a:solidFill>
                  <a:srgbClr val="006600"/>
                </a:solidFill>
                <a:latin typeface="Rockwell" panose="02060603020205020403" pitchFamily="18" charset="0"/>
              </a:rPr>
              <a:t>                de Cristo</a:t>
            </a:r>
          </a:p>
          <a:p>
            <a:pPr>
              <a:defRPr/>
            </a:pPr>
            <a:endParaRPr lang="en-US" altLang="en-US" sz="6000" dirty="0"/>
          </a:p>
        </p:txBody>
      </p:sp>
      <p:sp>
        <p:nvSpPr>
          <p:cNvPr id="541699" name="TextBox 3"/>
          <p:cNvSpPr txBox="1">
            <a:spLocks noChangeArrowheads="1"/>
          </p:cNvSpPr>
          <p:nvPr/>
        </p:nvSpPr>
        <p:spPr bwMode="auto">
          <a:xfrm>
            <a:off x="101600" y="79476"/>
            <a:ext cx="7086600" cy="1323975"/>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FFFF00"/>
                </a:solidFill>
              </a:rPr>
              <a:t>Las </a:t>
            </a:r>
            <a:r>
              <a:rPr lang="en-US" altLang="en-US" dirty="0" err="1">
                <a:solidFill>
                  <a:srgbClr val="FFFF00"/>
                </a:solidFill>
              </a:rPr>
              <a:t>tres</a:t>
            </a:r>
            <a:r>
              <a:rPr lang="en-US" altLang="en-US" dirty="0">
                <a:solidFill>
                  <a:srgbClr val="FFFF00"/>
                </a:solidFill>
              </a:rPr>
              <a:t> </a:t>
            </a:r>
            <a:r>
              <a:rPr lang="en-US" altLang="en-US" dirty="0" err="1">
                <a:solidFill>
                  <a:srgbClr val="FFFF00"/>
                </a:solidFill>
              </a:rPr>
              <a:t>dimensiones</a:t>
            </a:r>
            <a:endParaRPr lang="en-US" altLang="en-US" dirty="0">
              <a:solidFill>
                <a:srgbClr val="FFFF00"/>
              </a:solidFill>
            </a:endParaRPr>
          </a:p>
          <a:p>
            <a:pPr algn="ctr"/>
            <a:r>
              <a:rPr lang="en-US" altLang="en-US" dirty="0">
                <a:solidFill>
                  <a:srgbClr val="FFFF00"/>
                </a:solidFill>
              </a:rPr>
              <a:t>de un </a:t>
            </a:r>
            <a:r>
              <a:rPr lang="en-US" altLang="en-US" dirty="0" err="1">
                <a:solidFill>
                  <a:srgbClr val="FFFF00"/>
                </a:solidFill>
              </a:rPr>
              <a:t>cristiano</a:t>
            </a:r>
            <a:endParaRPr lang="en-US" altLang="en-US" dirty="0">
              <a:solidFill>
                <a:srgbClr val="FFFF00"/>
              </a:solidFill>
            </a:endParaRPr>
          </a:p>
        </p:txBody>
      </p:sp>
      <p:sp>
        <p:nvSpPr>
          <p:cNvPr id="541700" name="Oval 1"/>
          <p:cNvSpPr>
            <a:spLocks noChangeArrowheads="1"/>
          </p:cNvSpPr>
          <p:nvPr/>
        </p:nvSpPr>
        <p:spPr bwMode="auto">
          <a:xfrm>
            <a:off x="2286000" y="25288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1" name="Oval 2"/>
          <p:cNvSpPr>
            <a:spLocks noChangeArrowheads="1"/>
          </p:cNvSpPr>
          <p:nvPr/>
        </p:nvSpPr>
        <p:spPr bwMode="auto">
          <a:xfrm>
            <a:off x="2057400" y="20716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2" name="Oval 21"/>
          <p:cNvSpPr>
            <a:spLocks noChangeArrowheads="1"/>
          </p:cNvSpPr>
          <p:nvPr/>
        </p:nvSpPr>
        <p:spPr bwMode="auto">
          <a:xfrm>
            <a:off x="914400" y="1843088"/>
            <a:ext cx="5562600" cy="66294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3" name="Line 24"/>
          <p:cNvSpPr>
            <a:spLocks noChangeShapeType="1"/>
          </p:cNvSpPr>
          <p:nvPr/>
        </p:nvSpPr>
        <p:spPr bwMode="auto">
          <a:xfrm>
            <a:off x="5753100" y="2984500"/>
            <a:ext cx="180975" cy="2000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1704" name="Line 24"/>
          <p:cNvSpPr>
            <a:spLocks noChangeShapeType="1"/>
          </p:cNvSpPr>
          <p:nvPr/>
        </p:nvSpPr>
        <p:spPr bwMode="auto">
          <a:xfrm flipH="1" flipV="1">
            <a:off x="1066800" y="6264275"/>
            <a:ext cx="762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54466440"/>
      </p:ext>
    </p:extLst>
  </p:cSld>
  <p:clrMapOvr>
    <a:masterClrMapping/>
  </p:clrMapOvr>
  <p:transition spd="slow">
    <p:checke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Box 1"/>
          <p:cNvSpPr txBox="1">
            <a:spLocks noChangeArrowheads="1"/>
          </p:cNvSpPr>
          <p:nvPr/>
        </p:nvSpPr>
        <p:spPr bwMode="auto">
          <a:xfrm>
            <a:off x="102972" y="1525843"/>
            <a:ext cx="7086600" cy="7602081"/>
          </a:xfrm>
          <a:prstGeom prst="rect">
            <a:avLst/>
          </a:prstGeom>
          <a:solidFill>
            <a:schemeClr val="tx1"/>
          </a:solidFill>
          <a:ln w="76200">
            <a:solidFill>
              <a:srgbClr val="FF0000"/>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dirty="0"/>
              <a:t>     </a:t>
            </a:r>
            <a:r>
              <a:rPr lang="en-US" altLang="en-US" sz="2400" dirty="0">
                <a:solidFill>
                  <a:srgbClr val="FFFF00"/>
                </a:solidFill>
                <a:latin typeface="Arial Black" panose="020B0A04020102020204" pitchFamily="34" charset="0"/>
              </a:rPr>
              <a:t>Four Things That  </a:t>
            </a:r>
            <a:r>
              <a:rPr lang="en-US" altLang="en-US" sz="2400" dirty="0">
                <a:solidFill>
                  <a:srgbClr val="FFFF00"/>
                </a:solidFill>
              </a:rPr>
              <a:t>             </a:t>
            </a:r>
            <a:r>
              <a:rPr lang="en-US" altLang="en-US" sz="2800" dirty="0">
                <a:solidFill>
                  <a:srgbClr val="FFFF00"/>
                </a:solidFill>
                <a:latin typeface="Salina" pitchFamily="2" charset="0"/>
              </a:rPr>
              <a:t>Right Reaction</a:t>
            </a:r>
          </a:p>
          <a:p>
            <a:r>
              <a:rPr lang="en-US" altLang="en-US" sz="2800" dirty="0">
                <a:solidFill>
                  <a:srgbClr val="FFFF00"/>
                </a:solidFill>
                <a:latin typeface="Arial Black" panose="020B0A04020102020204" pitchFamily="34" charset="0"/>
              </a:rPr>
              <a:t>    </a:t>
            </a:r>
            <a:r>
              <a:rPr lang="en-US" altLang="en-US" sz="2400" dirty="0">
                <a:solidFill>
                  <a:srgbClr val="FFFF00"/>
                </a:solidFill>
                <a:latin typeface="Arial Black" panose="020B0A04020102020204" pitchFamily="34" charset="0"/>
              </a:rPr>
              <a:t>We Must Overcome: </a:t>
            </a:r>
          </a:p>
          <a:p>
            <a:endParaRPr lang="en-US" altLang="en-US" sz="1200" dirty="0">
              <a:latin typeface="Salina" pitchFamily="2" charset="0"/>
            </a:endParaRPr>
          </a:p>
          <a:p>
            <a:endParaRPr lang="en-US" altLang="en-US" sz="800" dirty="0">
              <a:latin typeface="Arial Black" panose="020B0A04020102020204" pitchFamily="34" charset="0"/>
            </a:endParaRPr>
          </a:p>
          <a:p>
            <a:endParaRPr lang="en-US" altLang="en-US" sz="800" dirty="0">
              <a:latin typeface="Arial Black" panose="020B0A04020102020204" pitchFamily="34" charset="0"/>
            </a:endParaRPr>
          </a:p>
          <a:p>
            <a:r>
              <a:rPr lang="en-US" altLang="en-US" sz="3200" dirty="0">
                <a:latin typeface="Arial Black" panose="020B0A04020102020204" pitchFamily="34" charset="0"/>
              </a:rPr>
              <a:t>1.</a:t>
            </a:r>
            <a:r>
              <a:rPr lang="en-US" altLang="en-US" sz="2800" dirty="0">
                <a:latin typeface="Arial Black" panose="020B0A04020102020204" pitchFamily="34" charset="0"/>
              </a:rPr>
              <a:t> </a:t>
            </a:r>
            <a:r>
              <a:rPr lang="en-US" altLang="en-US" sz="3000" dirty="0">
                <a:latin typeface="Arial Black" panose="020B0A04020102020204" pitchFamily="34" charset="0"/>
              </a:rPr>
              <a:t>“Temptations”           </a:t>
            </a:r>
            <a:r>
              <a:rPr lang="en-US" altLang="en-US" sz="3600" dirty="0">
                <a:solidFill>
                  <a:srgbClr val="FFFF00"/>
                </a:solidFill>
                <a:latin typeface="Salina" pitchFamily="2" charset="0"/>
              </a:rPr>
              <a:t>Resist !</a:t>
            </a:r>
          </a:p>
          <a:p>
            <a:r>
              <a:rPr lang="en-US" altLang="en-US" sz="3200" dirty="0">
                <a:latin typeface="Arial Black" panose="020B0A04020102020204" pitchFamily="34" charset="0"/>
              </a:rPr>
              <a:t>      </a:t>
            </a:r>
            <a:r>
              <a:rPr lang="en-US" altLang="en-US" sz="2400" dirty="0">
                <a:latin typeface="Arial Black" panose="020B0A04020102020204" pitchFamily="34" charset="0"/>
              </a:rPr>
              <a:t>come from Satan</a:t>
            </a:r>
            <a:r>
              <a:rPr lang="en-US" altLang="en-US" sz="2800" dirty="0">
                <a:latin typeface="Arial Black" panose="020B0A04020102020204" pitchFamily="34" charset="0"/>
              </a:rPr>
              <a:t>           </a:t>
            </a:r>
            <a:endParaRPr lang="en-US" altLang="en-US" sz="3200" dirty="0">
              <a:latin typeface="Arial Black" panose="020B0A04020102020204" pitchFamily="34" charset="0"/>
            </a:endParaRPr>
          </a:p>
          <a:p>
            <a:r>
              <a:rPr lang="en-US" altLang="en-US" sz="1200" dirty="0">
                <a:latin typeface="Arial Black" panose="020B0A04020102020204" pitchFamily="34" charset="0"/>
              </a:rPr>
              <a:t>    </a:t>
            </a:r>
            <a:endParaRPr lang="en-US" altLang="en-US" sz="1200" b="0" dirty="0">
              <a:solidFill>
                <a:srgbClr val="FFFF00"/>
              </a:solidFill>
              <a:latin typeface="Salina" pitchFamily="2" charset="0"/>
            </a:endParaRPr>
          </a:p>
          <a:p>
            <a:endParaRPr lang="en-US" altLang="en-US" sz="1600" dirty="0">
              <a:latin typeface="Arial Black" panose="020B0A04020102020204" pitchFamily="34" charset="0"/>
            </a:endParaRPr>
          </a:p>
          <a:p>
            <a:endParaRPr lang="en-US" altLang="en-US" sz="800" dirty="0">
              <a:latin typeface="Arial Black" panose="020B0A04020102020204" pitchFamily="34" charset="0"/>
            </a:endParaRPr>
          </a:p>
          <a:p>
            <a:r>
              <a:rPr lang="en-US" altLang="en-US" sz="3200" dirty="0">
                <a:latin typeface="Arial Black" panose="020B0A04020102020204" pitchFamily="34" charset="0"/>
              </a:rPr>
              <a:t>2. </a:t>
            </a:r>
            <a:r>
              <a:rPr lang="en-US" altLang="en-US" sz="3600" dirty="0">
                <a:latin typeface="Arial Black" panose="020B0A04020102020204" pitchFamily="34" charset="0"/>
              </a:rPr>
              <a:t>“</a:t>
            </a:r>
            <a:r>
              <a:rPr lang="en-US" altLang="en-US" sz="3200" dirty="0">
                <a:latin typeface="Arial Black" panose="020B0A04020102020204" pitchFamily="34" charset="0"/>
              </a:rPr>
              <a:t>Trouble” </a:t>
            </a:r>
            <a:r>
              <a:rPr lang="en-US" altLang="en-US" sz="2800" dirty="0">
                <a:latin typeface="Arial Black" panose="020B0A04020102020204" pitchFamily="34" charset="0"/>
              </a:rPr>
              <a:t>comes</a:t>
            </a:r>
            <a:r>
              <a:rPr lang="en-US" altLang="en-US" sz="3200" dirty="0">
                <a:latin typeface="Arial Black" panose="020B0A04020102020204" pitchFamily="34" charset="0"/>
              </a:rPr>
              <a:t>      </a:t>
            </a:r>
            <a:r>
              <a:rPr lang="en-US" altLang="en-US" sz="3600" b="0" dirty="0">
                <a:solidFill>
                  <a:srgbClr val="FFFF00"/>
                </a:solidFill>
                <a:latin typeface="Salina" pitchFamily="2" charset="0"/>
              </a:rPr>
              <a:t>Repent !</a:t>
            </a:r>
            <a:endParaRPr lang="en-US" altLang="en-US" sz="3600" dirty="0">
              <a:latin typeface="Arial Black" panose="020B0A04020102020204" pitchFamily="34" charset="0"/>
            </a:endParaRPr>
          </a:p>
          <a:p>
            <a:r>
              <a:rPr lang="en-US" altLang="en-US" sz="3200" dirty="0">
                <a:latin typeface="Arial Black" panose="020B0A04020102020204" pitchFamily="34" charset="0"/>
              </a:rPr>
              <a:t>      </a:t>
            </a:r>
            <a:r>
              <a:rPr lang="en-US" altLang="en-US" sz="2800" dirty="0">
                <a:latin typeface="Arial Black" panose="020B0A04020102020204" pitchFamily="34" charset="0"/>
              </a:rPr>
              <a:t>from us </a:t>
            </a:r>
            <a:r>
              <a:rPr lang="en-US" altLang="en-US" sz="1800" dirty="0">
                <a:latin typeface="Arial Black" panose="020B0A04020102020204" pitchFamily="34" charset="0"/>
              </a:rPr>
              <a:t>(our mistakes)</a:t>
            </a:r>
            <a:endParaRPr lang="en-US" altLang="en-US" sz="1800" b="0" dirty="0">
              <a:solidFill>
                <a:srgbClr val="FFFF00"/>
              </a:solidFill>
              <a:latin typeface="Salina" pitchFamily="2" charset="0"/>
            </a:endParaRPr>
          </a:p>
          <a:p>
            <a:endParaRPr lang="en-US" altLang="en-US" sz="3200" dirty="0">
              <a:latin typeface="Arial Black" panose="020B0A04020102020204" pitchFamily="34" charset="0"/>
            </a:endParaRPr>
          </a:p>
          <a:p>
            <a:r>
              <a:rPr lang="en-US" altLang="en-US" sz="3200" dirty="0">
                <a:latin typeface="Arial Black" panose="020B0A04020102020204" pitchFamily="34" charset="0"/>
              </a:rPr>
              <a:t>3. “Trials”       </a:t>
            </a:r>
            <a:r>
              <a:rPr lang="en-US" altLang="en-US" sz="2400" dirty="0">
                <a:latin typeface="Arial Black" panose="020B0A04020102020204" pitchFamily="34" charset="0"/>
              </a:rPr>
              <a:t>                 </a:t>
            </a:r>
            <a:r>
              <a:rPr lang="en-US" altLang="en-US" sz="3200" b="0" dirty="0">
                <a:solidFill>
                  <a:srgbClr val="FFFF00"/>
                </a:solidFill>
                <a:latin typeface="Salina" pitchFamily="2" charset="0"/>
              </a:rPr>
              <a:t>Humble &amp; </a:t>
            </a:r>
          </a:p>
          <a:p>
            <a:r>
              <a:rPr lang="en-US" altLang="en-US" sz="2400" dirty="0">
                <a:latin typeface="Arial Black" panose="020B0A04020102020204" pitchFamily="34" charset="0"/>
              </a:rPr>
              <a:t>        come from God</a:t>
            </a:r>
            <a:r>
              <a:rPr lang="en-US" altLang="en-US" sz="2800" dirty="0">
                <a:latin typeface="Arial Black" panose="020B0A04020102020204" pitchFamily="34" charset="0"/>
              </a:rPr>
              <a:t>               </a:t>
            </a:r>
            <a:r>
              <a:rPr lang="en-US" altLang="en-US" sz="3200" b="0" dirty="0">
                <a:solidFill>
                  <a:srgbClr val="FFFF00"/>
                </a:solidFill>
                <a:latin typeface="Salina" pitchFamily="2" charset="0"/>
              </a:rPr>
              <a:t>submit !</a:t>
            </a:r>
          </a:p>
          <a:p>
            <a:endParaRPr lang="en-US" altLang="en-US" sz="1600" dirty="0">
              <a:latin typeface="Arial Black" panose="020B0A04020102020204" pitchFamily="34" charset="0"/>
            </a:endParaRPr>
          </a:p>
          <a:p>
            <a:endParaRPr lang="en-US" altLang="en-US" sz="1200" dirty="0">
              <a:latin typeface="Arial Black" panose="020B0A04020102020204" pitchFamily="34" charset="0"/>
            </a:endParaRPr>
          </a:p>
          <a:p>
            <a:endParaRPr lang="en-US" altLang="en-US" sz="1200" dirty="0">
              <a:latin typeface="Arial Black" panose="020B0A04020102020204" pitchFamily="34" charset="0"/>
            </a:endParaRPr>
          </a:p>
          <a:p>
            <a:r>
              <a:rPr lang="en-US" altLang="en-US" sz="3200" dirty="0">
                <a:latin typeface="Arial Black" panose="020B0A04020102020204" pitchFamily="34" charset="0"/>
              </a:rPr>
              <a:t>4. “Trespasses</a:t>
            </a:r>
            <a:r>
              <a:rPr lang="en-US" altLang="en-US" sz="2800" dirty="0">
                <a:latin typeface="Arial Black" panose="020B0A04020102020204" pitchFamily="34" charset="0"/>
              </a:rPr>
              <a:t>” </a:t>
            </a:r>
            <a:r>
              <a:rPr lang="en-US" altLang="en-US" sz="3200" dirty="0">
                <a:latin typeface="Arial Black" panose="020B0A04020102020204" pitchFamily="34" charset="0"/>
              </a:rPr>
              <a:t>         </a:t>
            </a:r>
            <a:r>
              <a:rPr lang="en-US" altLang="en-US" sz="3200" b="0" dirty="0">
                <a:solidFill>
                  <a:srgbClr val="FFFF00"/>
                </a:solidFill>
                <a:latin typeface="Salina" pitchFamily="2" charset="0"/>
              </a:rPr>
              <a:t>Forgive and</a:t>
            </a:r>
            <a:endParaRPr lang="en-US" altLang="en-US" sz="3200" dirty="0">
              <a:latin typeface="Arial Black" panose="020B0A04020102020204" pitchFamily="34" charset="0"/>
            </a:endParaRPr>
          </a:p>
          <a:p>
            <a:r>
              <a:rPr lang="en-US" altLang="en-US" sz="3200" dirty="0">
                <a:latin typeface="Arial Black" panose="020B0A04020102020204" pitchFamily="34" charset="0"/>
              </a:rPr>
              <a:t>      </a:t>
            </a:r>
            <a:r>
              <a:rPr lang="en-US" altLang="en-US" sz="2400" dirty="0">
                <a:latin typeface="Arial Black" panose="020B0A04020102020204" pitchFamily="34" charset="0"/>
              </a:rPr>
              <a:t>come from others </a:t>
            </a:r>
            <a:r>
              <a:rPr lang="en-US" altLang="en-US" sz="2800" dirty="0">
                <a:latin typeface="Arial Black" panose="020B0A04020102020204" pitchFamily="34" charset="0"/>
              </a:rPr>
              <a:t>   </a:t>
            </a:r>
            <a:r>
              <a:rPr lang="en-US" altLang="en-US" sz="3200" dirty="0">
                <a:latin typeface="Arial Black" panose="020B0A04020102020204" pitchFamily="34" charset="0"/>
              </a:rPr>
              <a:t>     </a:t>
            </a:r>
            <a:r>
              <a:rPr lang="en-US" altLang="en-US" sz="3600" b="0" dirty="0">
                <a:solidFill>
                  <a:srgbClr val="FFFF00"/>
                </a:solidFill>
                <a:latin typeface="Salina" pitchFamily="2" charset="0"/>
              </a:rPr>
              <a:t> </a:t>
            </a:r>
            <a:r>
              <a:rPr lang="en-US" altLang="en-US" sz="3200" b="0" dirty="0">
                <a:solidFill>
                  <a:srgbClr val="FFFF00"/>
                </a:solidFill>
                <a:latin typeface="Salina" pitchFamily="2" charset="0"/>
              </a:rPr>
              <a:t>let it go !</a:t>
            </a:r>
          </a:p>
          <a:p>
            <a:endParaRPr lang="en-US" altLang="en-US" sz="800" dirty="0"/>
          </a:p>
          <a:p>
            <a:endParaRPr lang="en-US" altLang="en-US" sz="800" dirty="0"/>
          </a:p>
        </p:txBody>
      </p:sp>
      <p:sp>
        <p:nvSpPr>
          <p:cNvPr id="542723" name="TextBox 2"/>
          <p:cNvSpPr txBox="1">
            <a:spLocks noChangeArrowheads="1"/>
          </p:cNvSpPr>
          <p:nvPr/>
        </p:nvSpPr>
        <p:spPr bwMode="auto">
          <a:xfrm>
            <a:off x="76200" y="66567"/>
            <a:ext cx="7112000" cy="1354138"/>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800">
              <a:solidFill>
                <a:srgbClr val="FFFF00"/>
              </a:solidFill>
            </a:endParaRPr>
          </a:p>
          <a:p>
            <a:pPr algn="ctr"/>
            <a:r>
              <a:rPr lang="en-US" altLang="en-US" sz="3200">
                <a:solidFill>
                  <a:srgbClr val="FFFF00"/>
                </a:solidFill>
              </a:rPr>
              <a:t>Having the Right Reaction as a Disciple of Jesus Christ</a:t>
            </a:r>
          </a:p>
          <a:p>
            <a:pPr algn="ctr"/>
            <a:endParaRPr lang="en-US" altLang="en-US" sz="1000">
              <a:solidFill>
                <a:srgbClr val="FFFF00"/>
              </a:solidFill>
            </a:endParaRPr>
          </a:p>
        </p:txBody>
      </p:sp>
      <p:cxnSp>
        <p:nvCxnSpPr>
          <p:cNvPr id="542724" name="Straight Connector 4"/>
          <p:cNvCxnSpPr>
            <a:cxnSpLocks noChangeShapeType="1"/>
          </p:cNvCxnSpPr>
          <p:nvPr/>
        </p:nvCxnSpPr>
        <p:spPr bwMode="auto">
          <a:xfrm flipV="1">
            <a:off x="4267200" y="3595688"/>
            <a:ext cx="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5" name="Straight Connector 7"/>
          <p:cNvCxnSpPr>
            <a:cxnSpLocks noChangeShapeType="1"/>
          </p:cNvCxnSpPr>
          <p:nvPr/>
        </p:nvCxnSpPr>
        <p:spPr bwMode="auto">
          <a:xfrm>
            <a:off x="4495800" y="1709738"/>
            <a:ext cx="0" cy="744855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6" name="Straight Connector 13"/>
          <p:cNvCxnSpPr>
            <a:cxnSpLocks noChangeShapeType="1"/>
          </p:cNvCxnSpPr>
          <p:nvPr/>
        </p:nvCxnSpPr>
        <p:spPr bwMode="auto">
          <a:xfrm>
            <a:off x="152400" y="4357688"/>
            <a:ext cx="68580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7" name="Straight Connector 16"/>
          <p:cNvCxnSpPr>
            <a:cxnSpLocks noChangeShapeType="1"/>
          </p:cNvCxnSpPr>
          <p:nvPr/>
        </p:nvCxnSpPr>
        <p:spPr bwMode="auto">
          <a:xfrm>
            <a:off x="227013" y="5957888"/>
            <a:ext cx="68580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8" name="Straight Connector 17"/>
          <p:cNvCxnSpPr>
            <a:cxnSpLocks noChangeShapeType="1"/>
          </p:cNvCxnSpPr>
          <p:nvPr/>
        </p:nvCxnSpPr>
        <p:spPr bwMode="auto">
          <a:xfrm>
            <a:off x="203200" y="7406481"/>
            <a:ext cx="68580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29" name="Straight Connector 18"/>
          <p:cNvCxnSpPr>
            <a:cxnSpLocks noChangeShapeType="1"/>
          </p:cNvCxnSpPr>
          <p:nvPr/>
        </p:nvCxnSpPr>
        <p:spPr bwMode="auto">
          <a:xfrm>
            <a:off x="152400" y="2909888"/>
            <a:ext cx="6908800" cy="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Oval 6">
            <a:extLst>
              <a:ext uri="{FF2B5EF4-FFF2-40B4-BE49-F238E27FC236}">
                <a16:creationId xmlns:a16="http://schemas.microsoft.com/office/drawing/2014/main" id="{19D51A81-90AB-4BD0-A873-B926690DFCE4}"/>
              </a:ext>
            </a:extLst>
          </p:cNvPr>
          <p:cNvSpPr/>
          <p:nvPr/>
        </p:nvSpPr>
        <p:spPr bwMode="auto">
          <a:xfrm>
            <a:off x="4780961" y="7629039"/>
            <a:ext cx="2532643" cy="99542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solidFill>
                  <a:srgbClr val="FFFF00"/>
                </a:solidFill>
              </a:ln>
              <a:noFill/>
              <a:effectLst/>
              <a:latin typeface="Rockwell Extra Bold" panose="02060903040505020403" pitchFamily="18" charset="0"/>
            </a:endParaRPr>
          </a:p>
        </p:txBody>
      </p:sp>
      <p:sp>
        <p:nvSpPr>
          <p:cNvPr id="8" name="Oval 7">
            <a:extLst>
              <a:ext uri="{FF2B5EF4-FFF2-40B4-BE49-F238E27FC236}">
                <a16:creationId xmlns:a16="http://schemas.microsoft.com/office/drawing/2014/main" id="{9ED1E803-90C7-4928-9E40-08BAE7131F5E}"/>
              </a:ext>
            </a:extLst>
          </p:cNvPr>
          <p:cNvSpPr/>
          <p:nvPr/>
        </p:nvSpPr>
        <p:spPr bwMode="auto">
          <a:xfrm>
            <a:off x="4648227" y="7558881"/>
            <a:ext cx="2416338" cy="1274821"/>
          </a:xfrm>
          <a:prstGeom prst="ellipse">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solidFill>
                  <a:schemeClr val="bg1"/>
                </a:solidFill>
                <a:prstDash val="dash"/>
              </a:ln>
              <a:noFill/>
              <a:effectLst/>
              <a:latin typeface="Rockwell Extra Bold" panose="02060903040505020403" pitchFamily="18" charset="0"/>
            </a:endParaRPr>
          </a:p>
        </p:txBody>
      </p:sp>
    </p:spTree>
    <p:extLst>
      <p:ext uri="{BB962C8B-B14F-4D97-AF65-F5344CB8AC3E}">
        <p14:creationId xmlns:p14="http://schemas.microsoft.com/office/powerpoint/2010/main" val="2426205397"/>
      </p:ext>
    </p:extLst>
  </p:cSld>
  <p:clrMapOvr>
    <a:masterClrMapping/>
  </p:clrMapOvr>
  <p:transition spd="slow">
    <p:checke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8" name="Text Box 4"/>
          <p:cNvSpPr txBox="1">
            <a:spLocks noChangeArrowheads="1"/>
          </p:cNvSpPr>
          <p:nvPr/>
        </p:nvSpPr>
        <p:spPr bwMode="auto">
          <a:xfrm>
            <a:off x="90488" y="1789113"/>
            <a:ext cx="7115175" cy="7478970"/>
          </a:xfrm>
          <a:prstGeom prst="rect">
            <a:avLst/>
          </a:prstGeom>
          <a:solidFill>
            <a:srgbClr val="000099"/>
          </a:solidFill>
          <a:ln w="76200">
            <a:solidFill>
              <a:schemeClr val="tx1"/>
            </a:solidFill>
            <a:miter lim="800000"/>
            <a:headEnd/>
            <a:tailEnd/>
          </a:ln>
          <a:effec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800" dirty="0">
              <a:solidFill>
                <a:schemeClr val="tx1"/>
              </a:solidFill>
            </a:endParaRPr>
          </a:p>
          <a:p>
            <a:pPr algn="just">
              <a:defRPr/>
            </a:pPr>
            <a:r>
              <a:rPr lang="en-US" sz="2400" dirty="0">
                <a:latin typeface="+mj-lt"/>
              </a:rPr>
              <a:t>Matthew 5:7, 9</a:t>
            </a:r>
          </a:p>
          <a:p>
            <a:pPr algn="just">
              <a:defRPr/>
            </a:pPr>
            <a:r>
              <a:rPr lang="en-US" sz="2400" dirty="0">
                <a:latin typeface="+mj-lt"/>
              </a:rPr>
              <a:t>7 Blessed </a:t>
            </a:r>
            <a:r>
              <a:rPr lang="en-US" sz="2400" dirty="0">
                <a:solidFill>
                  <a:srgbClr val="FFFF00"/>
                </a:solidFill>
                <a:latin typeface="+mj-lt"/>
              </a:rPr>
              <a:t>(happy  and spiritually prosperous, with joy and satisfaction in God's favor)</a:t>
            </a:r>
            <a:r>
              <a:rPr lang="en-US" sz="2400" dirty="0">
                <a:latin typeface="+mj-lt"/>
              </a:rPr>
              <a:t> are the merciful, for they shall obtain mercy! </a:t>
            </a:r>
          </a:p>
          <a:p>
            <a:pPr algn="just">
              <a:defRPr/>
            </a:pPr>
            <a:endParaRPr lang="en-US" sz="800" dirty="0">
              <a:latin typeface="+mj-lt"/>
            </a:endParaRPr>
          </a:p>
          <a:p>
            <a:pPr algn="just">
              <a:defRPr/>
            </a:pPr>
            <a:r>
              <a:rPr lang="en-US" sz="2400" dirty="0">
                <a:latin typeface="+mj-lt"/>
              </a:rPr>
              <a:t>9 Blessed </a:t>
            </a:r>
            <a:r>
              <a:rPr lang="en-US" sz="2400" dirty="0">
                <a:solidFill>
                  <a:srgbClr val="FFFF00"/>
                </a:solidFill>
                <a:latin typeface="+mj-lt"/>
              </a:rPr>
              <a:t>(happy and spiritually prosperous, with joy and satisfaction in God's favor) </a:t>
            </a:r>
            <a:r>
              <a:rPr lang="en-US" sz="2400" dirty="0">
                <a:latin typeface="+mj-lt"/>
              </a:rPr>
              <a:t>are the peace makers, for they shall be called the sons of God!  AMP</a:t>
            </a:r>
          </a:p>
          <a:p>
            <a:pPr algn="just">
              <a:defRPr/>
            </a:pPr>
            <a:endParaRPr lang="en-US" sz="2000" dirty="0">
              <a:latin typeface="+mj-lt"/>
            </a:endParaRPr>
          </a:p>
          <a:p>
            <a:pPr algn="just">
              <a:defRPr/>
            </a:pPr>
            <a:r>
              <a:rPr lang="en-US" sz="2400" dirty="0">
                <a:latin typeface="+mj-lt"/>
              </a:rPr>
              <a:t>Luke 6:36</a:t>
            </a:r>
          </a:p>
          <a:p>
            <a:pPr algn="just">
              <a:defRPr/>
            </a:pPr>
            <a:r>
              <a:rPr lang="en-US" altLang="en-US" sz="2400" dirty="0">
                <a:latin typeface="Times New Roman" panose="02020603050405020304" pitchFamily="18" charset="0"/>
              </a:rPr>
              <a:t>Be ye therefore merciful, as your Father also is merciful.</a:t>
            </a:r>
          </a:p>
          <a:p>
            <a:pPr algn="just">
              <a:defRPr/>
            </a:pPr>
            <a:endParaRPr lang="en-US" sz="2000" dirty="0">
              <a:latin typeface="+mj-lt"/>
            </a:endParaRPr>
          </a:p>
          <a:p>
            <a:pPr algn="just">
              <a:defRPr/>
            </a:pPr>
            <a:r>
              <a:rPr lang="en-US" sz="2400" dirty="0">
                <a:latin typeface="+mj-lt"/>
              </a:rPr>
              <a:t>James 2:13</a:t>
            </a:r>
          </a:p>
          <a:p>
            <a:pPr algn="just">
              <a:defRPr/>
            </a:pPr>
            <a:r>
              <a:rPr lang="en-US" sz="2400" dirty="0">
                <a:latin typeface="+mj-lt"/>
              </a:rPr>
              <a:t>There  will  be no mercy for those who have not shown mercy to others. But if you have been merciful, God will be merciful when he judges you.  NLT</a:t>
            </a:r>
          </a:p>
          <a:p>
            <a:pPr>
              <a:defRPr/>
            </a:pPr>
            <a:endParaRPr lang="en-US" sz="1600" dirty="0">
              <a:latin typeface="+mj-lt"/>
            </a:endParaRPr>
          </a:p>
          <a:p>
            <a:pPr>
              <a:defRPr/>
            </a:pPr>
            <a:endParaRPr lang="en-US" sz="800" dirty="0">
              <a:latin typeface="+mj-lt"/>
            </a:endParaRPr>
          </a:p>
          <a:p>
            <a:pPr>
              <a:defRPr/>
            </a:pPr>
            <a:endParaRPr lang="en-US" altLang="en-US" sz="800" dirty="0">
              <a:latin typeface="Times New Roman" panose="02020603050405020304" pitchFamily="18" charset="0"/>
            </a:endParaRPr>
          </a:p>
        </p:txBody>
      </p:sp>
      <p:sp>
        <p:nvSpPr>
          <p:cNvPr id="556035" name="Rectangle 2"/>
          <p:cNvSpPr txBox="1">
            <a:spLocks noChangeArrowheads="1"/>
          </p:cNvSpPr>
          <p:nvPr/>
        </p:nvSpPr>
        <p:spPr bwMode="auto">
          <a:xfrm>
            <a:off x="57150" y="90488"/>
            <a:ext cx="7162800" cy="16002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17" tIns="46008" rIns="92017" bIns="46008"/>
          <a:lstStyle>
            <a:lvl1pPr marL="344488" indent="-344488" defTabSz="920750">
              <a:spcBef>
                <a:spcPct val="20000"/>
              </a:spcBef>
              <a:buChar char="•"/>
              <a:defRPr sz="3200">
                <a:solidFill>
                  <a:schemeClr val="tx1"/>
                </a:solidFill>
                <a:latin typeface="Times New Roman" panose="02020603050405020304" pitchFamily="18" charset="0"/>
              </a:defRPr>
            </a:lvl1pPr>
            <a:lvl2pPr marL="747713" indent="-287338" defTabSz="920750">
              <a:spcBef>
                <a:spcPct val="20000"/>
              </a:spcBef>
              <a:buChar char="–"/>
              <a:defRPr sz="2800">
                <a:solidFill>
                  <a:schemeClr val="tx1"/>
                </a:solidFill>
                <a:latin typeface="Times New Roman" panose="02020603050405020304" pitchFamily="18" charset="0"/>
              </a:defRPr>
            </a:lvl2pPr>
            <a:lvl3pPr marL="1150938" indent="-230188" defTabSz="920750">
              <a:spcBef>
                <a:spcPct val="20000"/>
              </a:spcBef>
              <a:buChar char="•"/>
              <a:defRPr sz="2400">
                <a:solidFill>
                  <a:schemeClr val="tx1"/>
                </a:solidFill>
                <a:latin typeface="Times New Roman" panose="02020603050405020304" pitchFamily="18" charset="0"/>
              </a:defRPr>
            </a:lvl3pPr>
            <a:lvl4pPr marL="1609725" indent="-228600" defTabSz="920750">
              <a:spcBef>
                <a:spcPct val="20000"/>
              </a:spcBef>
              <a:buChar char="–"/>
              <a:defRPr sz="2000">
                <a:solidFill>
                  <a:schemeClr val="tx1"/>
                </a:solidFill>
                <a:latin typeface="Times New Roman" panose="02020603050405020304" pitchFamily="18" charset="0"/>
              </a:defRPr>
            </a:lvl4pPr>
            <a:lvl5pPr marL="2071688" indent="-234950" defTabSz="920750">
              <a:spcBef>
                <a:spcPct val="20000"/>
              </a:spcBef>
              <a:buChar char="»"/>
              <a:defRPr sz="2000">
                <a:solidFill>
                  <a:schemeClr val="tx1"/>
                </a:solidFill>
                <a:latin typeface="Times New Roman" panose="02020603050405020304" pitchFamily="18" charset="0"/>
              </a:defRPr>
            </a:lvl5pPr>
            <a:lvl6pPr marL="25288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860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432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00488" indent="-23495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600" dirty="0">
              <a:solidFill>
                <a:schemeClr val="bg1"/>
              </a:solidFill>
            </a:endParaRPr>
          </a:p>
          <a:p>
            <a:pPr algn="ctr">
              <a:buFontTx/>
              <a:buNone/>
            </a:pPr>
            <a:r>
              <a:rPr lang="en-US" altLang="en-US" sz="3600" dirty="0">
                <a:solidFill>
                  <a:schemeClr val="bg1"/>
                </a:solidFill>
              </a:rPr>
              <a:t>We Must Give Mercy to Receive Mercy</a:t>
            </a:r>
          </a:p>
          <a:p>
            <a:pPr algn="ctr">
              <a:buFontTx/>
              <a:buNone/>
            </a:pPr>
            <a:endParaRPr lang="en-US" altLang="en-US" sz="3600" dirty="0">
              <a:solidFill>
                <a:schemeClr val="bg1"/>
              </a:solidFill>
            </a:endParaRPr>
          </a:p>
          <a:p>
            <a:pPr algn="ctr">
              <a:buFontTx/>
              <a:buNone/>
            </a:pPr>
            <a:endParaRPr lang="en-US" altLang="en-US" sz="3600" dirty="0">
              <a:solidFill>
                <a:schemeClr val="bg1"/>
              </a:solidFill>
            </a:endParaRPr>
          </a:p>
          <a:p>
            <a:pPr algn="ctr">
              <a:buFontTx/>
              <a:buNone/>
            </a:pPr>
            <a:endParaRPr lang="en-US" altLang="en-US" sz="3600" dirty="0">
              <a:solidFill>
                <a:schemeClr val="bg1"/>
              </a:solidFill>
            </a:endParaRPr>
          </a:p>
        </p:txBody>
      </p:sp>
    </p:spTree>
    <p:extLst>
      <p:ext uri="{BB962C8B-B14F-4D97-AF65-F5344CB8AC3E}">
        <p14:creationId xmlns:p14="http://schemas.microsoft.com/office/powerpoint/2010/main" val="2996891441"/>
      </p:ext>
    </p:extLst>
  </p:cSld>
  <p:clrMapOvr>
    <a:masterClrMapping/>
  </p:clrMapOvr>
  <p:transition spd="slow">
    <p:checke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ltLang="en-US"/>
              <a:t>END  -  END  -  END</a:t>
            </a:r>
          </a:p>
        </p:txBody>
      </p:sp>
    </p:spTree>
  </p:cSld>
  <p:clrMapOvr>
    <a:masterClrMapping/>
  </p:clrMapOvr>
  <p:transition spd="slow">
    <p:checke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304800" y="228600"/>
            <a:ext cx="6705600" cy="8913813"/>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rgbClr val="FF0000"/>
                </a:solidFill>
                <a:latin typeface="Elephant" panose="02020904090505020303" pitchFamily="18" charset="0"/>
              </a:rPr>
              <a:t>ORACIÓN DE AVIVAMIENTO</a:t>
            </a:r>
          </a:p>
          <a:p>
            <a:pPr algn="ctr"/>
            <a:r>
              <a:rPr lang="en-US" altLang="en-US" sz="3600" b="1">
                <a:solidFill>
                  <a:schemeClr val="accent2"/>
                </a:solidFill>
                <a:latin typeface="Elephant" panose="02020904090505020303" pitchFamily="18" charset="0"/>
              </a:rPr>
              <a:t>Vs</a:t>
            </a:r>
          </a:p>
          <a:p>
            <a:pPr algn="ctr"/>
            <a:r>
              <a:rPr lang="en-US" altLang="en-US" sz="2800" b="1">
                <a:solidFill>
                  <a:schemeClr val="accent2"/>
                </a:solidFill>
                <a:latin typeface="Elephant" panose="02020904090505020303" pitchFamily="18" charset="0"/>
              </a:rPr>
              <a:t>ORACIÓN DE SOBREVIVENCIA</a:t>
            </a:r>
          </a:p>
          <a:p>
            <a:pPr algn="ctr"/>
            <a:endParaRPr lang="en-US" altLang="en-US" sz="1400" b="1">
              <a:latin typeface="Elephant" panose="02020904090505020303" pitchFamily="18" charset="0"/>
            </a:endParaRPr>
          </a:p>
          <a:p>
            <a:pPr algn="ctr"/>
            <a:r>
              <a:rPr lang="en-US" altLang="en-US" sz="2800" b="1">
                <a:solidFill>
                  <a:srgbClr val="FF0000"/>
                </a:solidFill>
                <a:latin typeface="Elephant" panose="02020904090505020303" pitchFamily="18" charset="0"/>
              </a:rPr>
              <a:t>ORACIÓN DE AVIVAMIENTO</a:t>
            </a:r>
          </a:p>
          <a:p>
            <a:pPr algn="ctr"/>
            <a:r>
              <a:rPr lang="en-US" altLang="en-US" sz="2400" b="1">
                <a:solidFill>
                  <a:srgbClr val="FF0000"/>
                </a:solidFill>
                <a:latin typeface="Elephant" panose="02020904090505020303" pitchFamily="18" charset="0"/>
              </a:rPr>
              <a:t>Es sobre Su reino y Sus necesidades</a:t>
            </a:r>
          </a:p>
          <a:p>
            <a:pPr algn="ctr"/>
            <a:endParaRPr lang="en-US" altLang="en-US" sz="1200" b="1">
              <a:solidFill>
                <a:srgbClr val="FF0000"/>
              </a:solidFill>
              <a:latin typeface="Elephant" panose="02020904090505020303" pitchFamily="18" charset="0"/>
            </a:endParaRPr>
          </a:p>
          <a:p>
            <a:pPr algn="ctr"/>
            <a:r>
              <a:rPr lang="en-US" altLang="en-US" sz="2000">
                <a:solidFill>
                  <a:srgbClr val="FF0000"/>
                </a:solidFill>
              </a:rPr>
              <a:t>LA ÚNICA PARTE DE LA ORACIÓN DE AVIVAMIENTO QUE ME INCLUYE ES LA ORACIÓN QUE DICE:</a:t>
            </a:r>
          </a:p>
          <a:p>
            <a:pPr algn="ctr"/>
            <a:endParaRPr lang="en-US" altLang="en-US" sz="800">
              <a:solidFill>
                <a:srgbClr val="FF0000"/>
              </a:solidFill>
            </a:endParaRPr>
          </a:p>
          <a:p>
            <a:pPr algn="ctr"/>
            <a:r>
              <a:rPr lang="en-US" altLang="en-US" sz="1800">
                <a:solidFill>
                  <a:srgbClr val="FF0000"/>
                </a:solidFill>
              </a:rPr>
              <a:t>- ¡CÁMBIAME SEÑOR!  (Más de Ti, menos de mi)</a:t>
            </a:r>
          </a:p>
          <a:p>
            <a:pPr algn="ctr">
              <a:buFontTx/>
              <a:buChar char="-"/>
            </a:pPr>
            <a:endParaRPr lang="en-US" altLang="en-US" sz="800">
              <a:solidFill>
                <a:srgbClr val="FF0000"/>
              </a:solidFill>
            </a:endParaRPr>
          </a:p>
          <a:p>
            <a:r>
              <a:rPr lang="en-US" altLang="en-US" sz="1800">
                <a:solidFill>
                  <a:srgbClr val="FF0000"/>
                </a:solidFill>
              </a:rPr>
              <a:t>   - ¡QUE EL AVIVAMIENTO COMIENCE CONMIGO!</a:t>
            </a:r>
          </a:p>
          <a:p>
            <a:endParaRPr lang="en-US" altLang="en-US" sz="800">
              <a:solidFill>
                <a:srgbClr val="FF0000"/>
              </a:solidFill>
            </a:endParaRPr>
          </a:p>
          <a:p>
            <a:endParaRPr lang="en-US" altLang="en-US" sz="1400"/>
          </a:p>
          <a:p>
            <a:pPr algn="ctr"/>
            <a:r>
              <a:rPr lang="en-US" altLang="en-US" sz="2800">
                <a:solidFill>
                  <a:schemeClr val="accent2"/>
                </a:solidFill>
              </a:rPr>
              <a:t>ORACIÓN DE SOBREVIVENCIA</a:t>
            </a:r>
          </a:p>
          <a:p>
            <a:pPr algn="ctr"/>
            <a:r>
              <a:rPr lang="en-US" altLang="en-US" sz="2400">
                <a:solidFill>
                  <a:schemeClr val="accent2"/>
                </a:solidFill>
              </a:rPr>
              <a:t>Se trata de mi reino y mis necesidades</a:t>
            </a:r>
          </a:p>
          <a:p>
            <a:pPr algn="ctr"/>
            <a:endParaRPr lang="en-US" altLang="en-US" sz="1400">
              <a:solidFill>
                <a:schemeClr val="accent2"/>
              </a:solidFill>
            </a:endParaRPr>
          </a:p>
          <a:p>
            <a:pPr algn="ctr"/>
            <a:r>
              <a:rPr lang="en-US" altLang="en-US" sz="2800">
                <a:solidFill>
                  <a:srgbClr val="FF0000"/>
                </a:solidFill>
              </a:rPr>
              <a:t>Buscad primeramente el reino de Dios:</a:t>
            </a:r>
          </a:p>
          <a:p>
            <a:pPr algn="ctr"/>
            <a:r>
              <a:rPr lang="en-US" altLang="en-US" sz="2400">
                <a:solidFill>
                  <a:srgbClr val="FF0000"/>
                </a:solidFill>
              </a:rPr>
              <a:t>Cuando nos ocupamos de las necesidades de Su reino, Él se ocupará de las necesidades de nuestro reino</a:t>
            </a:r>
          </a:p>
        </p:txBody>
      </p:sp>
    </p:spTree>
  </p:cSld>
  <p:clrMapOvr>
    <a:masterClrMapping/>
  </p:clrMapOvr>
  <p:transition spd="slow">
    <p:checke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533400" y="136525"/>
            <a:ext cx="6553200" cy="708025"/>
          </a:xfrm>
          <a:prstGeom prst="rect">
            <a:avLst/>
          </a:prstGeom>
          <a:solidFill>
            <a:srgbClr val="FFFF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t>CRECIMIENTO DE AVANCE DE LA IGLESIA</a:t>
            </a:r>
          </a:p>
          <a:p>
            <a:pPr algn="ctr"/>
            <a:r>
              <a:rPr lang="en-US" altLang="en-US" sz="2000"/>
              <a:t>Doble: Espiritualmente y Numéricalmente</a:t>
            </a:r>
          </a:p>
        </p:txBody>
      </p:sp>
      <p:sp>
        <p:nvSpPr>
          <p:cNvPr id="181251" name="Rectangle 3"/>
          <p:cNvSpPr>
            <a:spLocks noChangeArrowheads="1"/>
          </p:cNvSpPr>
          <p:nvPr/>
        </p:nvSpPr>
        <p:spPr bwMode="auto">
          <a:xfrm>
            <a:off x="381000" y="1447800"/>
            <a:ext cx="2743200" cy="1905000"/>
          </a:xfrm>
          <a:prstGeom prst="rect">
            <a:avLst/>
          </a:prstGeom>
          <a:gradFill rotWithShape="0">
            <a:gsLst>
              <a:gs pos="0">
                <a:srgbClr val="760000"/>
              </a:gs>
              <a:gs pos="50000">
                <a:srgbClr val="FF0000"/>
              </a:gs>
              <a:gs pos="100000">
                <a:srgbClr val="760000"/>
              </a:gs>
            </a:gsLst>
            <a:lin ang="5400000" scaled="1"/>
          </a:gra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p>
        </p:txBody>
      </p:sp>
      <p:sp>
        <p:nvSpPr>
          <p:cNvPr id="1160196" name="Rectangle 4"/>
          <p:cNvSpPr>
            <a:spLocks noChangeArrowheads="1"/>
          </p:cNvSpPr>
          <p:nvPr/>
        </p:nvSpPr>
        <p:spPr bwMode="auto">
          <a:xfrm>
            <a:off x="4267200" y="1447800"/>
            <a:ext cx="2667000" cy="19050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57150">
            <a:solidFill>
              <a:schemeClr val="tx1"/>
            </a:solidFill>
            <a:miter lim="800000"/>
            <a:headEnd/>
            <a:tailEnd/>
          </a:ln>
          <a:effectLst/>
        </p:spPr>
        <p:txBody>
          <a:bodyPr wrap="none" anchor="ctr"/>
          <a:lstStyle/>
          <a:p>
            <a:pPr>
              <a:defRPr/>
            </a:pPr>
            <a:endParaRPr lang="es-ES" sz="1200"/>
          </a:p>
        </p:txBody>
      </p:sp>
      <p:sp>
        <p:nvSpPr>
          <p:cNvPr id="181253" name="Text Box 5"/>
          <p:cNvSpPr txBox="1">
            <a:spLocks noChangeArrowheads="1"/>
          </p:cNvSpPr>
          <p:nvPr/>
        </p:nvSpPr>
        <p:spPr bwMode="auto">
          <a:xfrm>
            <a:off x="525463" y="1717675"/>
            <a:ext cx="23701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PRINCIPIOS BÍBLICOS FUNDAMENTALES DE GANAR ALMAS Y TENER AVIVAMIENTO</a:t>
            </a:r>
          </a:p>
        </p:txBody>
      </p:sp>
      <p:sp>
        <p:nvSpPr>
          <p:cNvPr id="181254" name="Text Box 6"/>
          <p:cNvSpPr txBox="1">
            <a:spLocks noChangeArrowheads="1"/>
          </p:cNvSpPr>
          <p:nvPr/>
        </p:nvSpPr>
        <p:spPr bwMode="auto">
          <a:xfrm>
            <a:off x="4267200" y="1660525"/>
            <a:ext cx="2590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500">
                <a:solidFill>
                  <a:schemeClr val="bg1"/>
                </a:solidFill>
              </a:rPr>
              <a:t>PROCESOS Y ORGANIZACIÓN DE GANAR ALMAS PARA:</a:t>
            </a:r>
          </a:p>
          <a:p>
            <a:pPr algn="ctr"/>
            <a:r>
              <a:rPr lang="en-US" altLang="en-US" sz="1500">
                <a:solidFill>
                  <a:schemeClr val="bg1"/>
                </a:solidFill>
              </a:rPr>
              <a:t>  -  ATRAER </a:t>
            </a:r>
          </a:p>
          <a:p>
            <a:pPr algn="ctr"/>
            <a:r>
              <a:rPr lang="en-US" altLang="en-US" sz="1500">
                <a:solidFill>
                  <a:schemeClr val="bg1"/>
                </a:solidFill>
              </a:rPr>
              <a:t>-  GANAR</a:t>
            </a:r>
          </a:p>
          <a:p>
            <a:pPr algn="ctr"/>
            <a:r>
              <a:rPr lang="en-US" altLang="en-US" sz="1500">
                <a:solidFill>
                  <a:schemeClr val="bg1"/>
                </a:solidFill>
              </a:rPr>
              <a:t>   -  RETENER</a:t>
            </a:r>
          </a:p>
          <a:p>
            <a:endParaRPr lang="en-US" altLang="en-US" sz="1500">
              <a:solidFill>
                <a:schemeClr val="bg1"/>
              </a:solidFill>
            </a:endParaRPr>
          </a:p>
        </p:txBody>
      </p:sp>
      <p:sp>
        <p:nvSpPr>
          <p:cNvPr id="181255" name="Text Box 7"/>
          <p:cNvSpPr txBox="1">
            <a:spLocks noChangeArrowheads="1"/>
          </p:cNvSpPr>
          <p:nvPr/>
        </p:nvSpPr>
        <p:spPr bwMode="auto">
          <a:xfrm>
            <a:off x="1312863" y="3886200"/>
            <a:ext cx="5233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006600"/>
                </a:solidFill>
              </a:rPr>
              <a:t>=  C. </a:t>
            </a:r>
            <a:r>
              <a:rPr lang="en-US" altLang="en-US" sz="2000">
                <a:solidFill>
                  <a:srgbClr val="006600"/>
                </a:solidFill>
              </a:rPr>
              <a:t> M</a:t>
            </a:r>
            <a:r>
              <a:rPr lang="en-US" altLang="en-US" sz="1800">
                <a:solidFill>
                  <a:srgbClr val="006600"/>
                </a:solidFill>
              </a:rPr>
              <a:t>INISTERIO DE EVANGELISMO</a:t>
            </a:r>
          </a:p>
        </p:txBody>
      </p:sp>
      <p:sp>
        <p:nvSpPr>
          <p:cNvPr id="181256" name="Text Box 8"/>
          <p:cNvSpPr txBox="1">
            <a:spLocks noChangeArrowheads="1"/>
          </p:cNvSpPr>
          <p:nvPr/>
        </p:nvSpPr>
        <p:spPr bwMode="auto">
          <a:xfrm>
            <a:off x="1524000" y="928688"/>
            <a:ext cx="579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CC0000"/>
                </a:solidFill>
              </a:rPr>
              <a:t>A.</a:t>
            </a:r>
          </a:p>
        </p:txBody>
      </p:sp>
      <p:sp>
        <p:nvSpPr>
          <p:cNvPr id="181257" name="Text Box 9"/>
          <p:cNvSpPr txBox="1">
            <a:spLocks noChangeArrowheads="1"/>
          </p:cNvSpPr>
          <p:nvPr/>
        </p:nvSpPr>
        <p:spPr bwMode="auto">
          <a:xfrm>
            <a:off x="5394325" y="928688"/>
            <a:ext cx="579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accent2"/>
                </a:solidFill>
              </a:rPr>
              <a:t>B.</a:t>
            </a:r>
          </a:p>
        </p:txBody>
      </p:sp>
      <p:sp>
        <p:nvSpPr>
          <p:cNvPr id="181258" name="Text Box 10"/>
          <p:cNvSpPr txBox="1">
            <a:spLocks noChangeArrowheads="1"/>
          </p:cNvSpPr>
          <p:nvPr/>
        </p:nvSpPr>
        <p:spPr bwMode="auto">
          <a:xfrm>
            <a:off x="3505200" y="944563"/>
            <a:ext cx="452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200"/>
              <a:t>+</a:t>
            </a:r>
          </a:p>
        </p:txBody>
      </p:sp>
      <p:sp>
        <p:nvSpPr>
          <p:cNvPr id="181259" name="Text Box 11"/>
          <p:cNvSpPr txBox="1">
            <a:spLocks noChangeArrowheads="1"/>
          </p:cNvSpPr>
          <p:nvPr/>
        </p:nvSpPr>
        <p:spPr bwMode="auto">
          <a:xfrm>
            <a:off x="152400" y="6034088"/>
            <a:ext cx="7010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buFontTx/>
              <a:buAutoNum type="alphaUcPeriod"/>
            </a:pPr>
            <a:r>
              <a:rPr lang="en-US" altLang="en-US" sz="1400">
                <a:solidFill>
                  <a:srgbClr val="CC0000"/>
                </a:solidFill>
              </a:rPr>
              <a:t>PREDICAR Y ENSEÑAR </a:t>
            </a:r>
            <a:r>
              <a:rPr lang="en-US" altLang="en-US" sz="1200">
                <a:solidFill>
                  <a:srgbClr val="CC0000"/>
                </a:solidFill>
              </a:rPr>
              <a:t>PRINCIPIOS BÍBLICOS FUNDAMENTALES DE:</a:t>
            </a:r>
          </a:p>
          <a:p>
            <a:endParaRPr lang="en-US" altLang="en-US" sz="200" u="sng">
              <a:solidFill>
                <a:srgbClr val="CC0000"/>
              </a:solidFill>
            </a:endParaRPr>
          </a:p>
          <a:p>
            <a:r>
              <a:rPr lang="en-US" altLang="en-US" sz="1200">
                <a:solidFill>
                  <a:srgbClr val="CC0000"/>
                </a:solidFill>
              </a:rPr>
              <a:t>       -  </a:t>
            </a:r>
            <a:r>
              <a:rPr lang="en-US" altLang="en-US" sz="1200" u="sng">
                <a:solidFill>
                  <a:srgbClr val="CC0000"/>
                </a:solidFill>
              </a:rPr>
              <a:t>DÓNDE</a:t>
            </a:r>
            <a:r>
              <a:rPr lang="en-US" altLang="en-US" sz="1200">
                <a:solidFill>
                  <a:srgbClr val="CC0000"/>
                </a:solidFill>
              </a:rPr>
              <a:t> QUIERE DIOS LLEVARNOS COMO IGLESIA Y COMO PERSONAS</a:t>
            </a:r>
          </a:p>
          <a:p>
            <a:r>
              <a:rPr lang="en-US" altLang="en-US" sz="1200">
                <a:solidFill>
                  <a:srgbClr val="CC0000"/>
                </a:solidFill>
              </a:rPr>
              <a:t>       -  EXPANDIENDO NUESTRA VISIÓN     </a:t>
            </a:r>
          </a:p>
          <a:p>
            <a:r>
              <a:rPr lang="en-US" altLang="en-US" sz="1200">
                <a:solidFill>
                  <a:srgbClr val="CC0000"/>
                </a:solidFill>
              </a:rPr>
              <a:t>       -  EL PROPÓSITO Y LA VOLUNTAD ETERNA DE DIOS</a:t>
            </a:r>
            <a:endParaRPr lang="en-US" altLang="en-US" sz="400">
              <a:solidFill>
                <a:srgbClr val="CC0000"/>
              </a:solidFill>
            </a:endParaRPr>
          </a:p>
          <a:p>
            <a:r>
              <a:rPr lang="en-US" altLang="en-US" sz="1200">
                <a:solidFill>
                  <a:srgbClr val="CC0000"/>
                </a:solidFill>
              </a:rPr>
              <a:t>       -  </a:t>
            </a:r>
            <a:r>
              <a:rPr lang="en-US" altLang="en-US" sz="1200" u="sng">
                <a:solidFill>
                  <a:srgbClr val="CC0000"/>
                </a:solidFill>
              </a:rPr>
              <a:t>QUÉ</a:t>
            </a:r>
            <a:r>
              <a:rPr lang="en-US" altLang="en-US" sz="1200">
                <a:solidFill>
                  <a:srgbClr val="CC0000"/>
                </a:solidFill>
              </a:rPr>
              <a:t> DEBEMOS HACER COMO PERSONAS PARA IR AL SIGUIENTE NIVEL EN</a:t>
            </a:r>
          </a:p>
          <a:p>
            <a:r>
              <a:rPr lang="en-US" altLang="en-US" sz="1200">
                <a:solidFill>
                  <a:srgbClr val="CC0000"/>
                </a:solidFill>
              </a:rPr>
              <a:t>          NUESTRA RELACIÓN CON DIOS PARA EL CRECIMIENTO ESPIRITUAL A FIN </a:t>
            </a:r>
          </a:p>
          <a:p>
            <a:r>
              <a:rPr lang="en-US" altLang="en-US" sz="1200">
                <a:solidFill>
                  <a:srgbClr val="CC0000"/>
                </a:solidFill>
              </a:rPr>
              <a:t>          DE SER GANADORES DE ALMAS MÁS EFICACES.</a:t>
            </a:r>
          </a:p>
          <a:p>
            <a:endParaRPr lang="en-US" altLang="en-US" sz="800">
              <a:solidFill>
                <a:srgbClr val="CC0000"/>
              </a:solidFill>
            </a:endParaRPr>
          </a:p>
          <a:p>
            <a:pPr>
              <a:buFontTx/>
              <a:buAutoNum type="alphaUcPeriod" startAt="2"/>
            </a:pPr>
            <a:r>
              <a:rPr lang="en-US" altLang="en-US" sz="1400">
                <a:solidFill>
                  <a:schemeClr val="accent2"/>
                </a:solidFill>
              </a:rPr>
              <a:t>ENSEÑAR Y PREPARAR PROCESOS DE EVANGELISMO PERSONAL:</a:t>
            </a:r>
          </a:p>
          <a:p>
            <a:endParaRPr lang="en-US" altLang="en-US" sz="200">
              <a:solidFill>
                <a:schemeClr val="accent2"/>
              </a:solidFill>
            </a:endParaRPr>
          </a:p>
          <a:p>
            <a:r>
              <a:rPr lang="en-US" altLang="en-US" sz="1200">
                <a:solidFill>
                  <a:schemeClr val="accent2"/>
                </a:solidFill>
              </a:rPr>
              <a:t>         GANAR ALMAS (ATRAER, GANAR Y RETENER) EJEMPLOS:</a:t>
            </a:r>
          </a:p>
          <a:p>
            <a:r>
              <a:rPr lang="en-US" altLang="en-US" sz="1200">
                <a:solidFill>
                  <a:schemeClr val="accent2"/>
                </a:solidFill>
              </a:rPr>
              <a:t>            - Tratar con un pecador que no sabe nada sobre Dios o la Biblia</a:t>
            </a:r>
          </a:p>
          <a:p>
            <a:r>
              <a:rPr lang="en-US" altLang="en-US" sz="1200">
                <a:solidFill>
                  <a:schemeClr val="accent2"/>
                </a:solidFill>
              </a:rPr>
              <a:t>            - Cuidado de visitas y nuevos convertidos</a:t>
            </a:r>
          </a:p>
          <a:p>
            <a:r>
              <a:rPr lang="en-US" altLang="en-US" sz="1200">
                <a:solidFill>
                  <a:schemeClr val="accent2"/>
                </a:solidFill>
              </a:rPr>
              <a:t>            - Compañerismo para crear un sentido de pertenencia</a:t>
            </a:r>
          </a:p>
          <a:p>
            <a:endParaRPr lang="en-US" altLang="en-US" sz="800">
              <a:solidFill>
                <a:schemeClr val="accent2"/>
              </a:solidFill>
            </a:endParaRPr>
          </a:p>
          <a:p>
            <a:r>
              <a:rPr lang="en-US" altLang="en-US" sz="1200"/>
              <a:t>LA IGLESIA ES UN HOSPITAL: </a:t>
            </a:r>
          </a:p>
          <a:p>
            <a:r>
              <a:rPr lang="en-US" altLang="en-US" sz="1200"/>
              <a:t>      - META: 70-80% de los santos involucrados en dar cuidados</a:t>
            </a:r>
          </a:p>
        </p:txBody>
      </p:sp>
      <p:sp>
        <p:nvSpPr>
          <p:cNvPr id="181260" name="Oval 12"/>
          <p:cNvSpPr>
            <a:spLocks noChangeArrowheads="1"/>
          </p:cNvSpPr>
          <p:nvPr/>
        </p:nvSpPr>
        <p:spPr bwMode="auto">
          <a:xfrm rot="5436787">
            <a:off x="2699544" y="2559844"/>
            <a:ext cx="1462088" cy="5181600"/>
          </a:xfrm>
          <a:prstGeom prst="ellipse">
            <a:avLst/>
          </a:prstGeom>
          <a:gradFill rotWithShape="0">
            <a:gsLst>
              <a:gs pos="0">
                <a:srgbClr val="004700"/>
              </a:gs>
              <a:gs pos="50000">
                <a:srgbClr val="009900"/>
              </a:gs>
              <a:gs pos="100000">
                <a:srgbClr val="004700"/>
              </a:gs>
            </a:gsLst>
            <a:lin ang="5400000" scaled="1"/>
          </a:gradFill>
          <a:ln w="57150">
            <a:solidFill>
              <a:schemeClr val="tx1"/>
            </a:solidFill>
            <a:round/>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2400">
              <a:latin typeface="Times New Roman" panose="02020603050405020304" pitchFamily="18" charset="0"/>
            </a:endParaRPr>
          </a:p>
        </p:txBody>
      </p:sp>
      <p:sp>
        <p:nvSpPr>
          <p:cNvPr id="181261" name="Text Box 13"/>
          <p:cNvSpPr txBox="1">
            <a:spLocks noChangeArrowheads="1"/>
          </p:cNvSpPr>
          <p:nvPr/>
        </p:nvSpPr>
        <p:spPr bwMode="auto">
          <a:xfrm>
            <a:off x="1447800" y="4586288"/>
            <a:ext cx="4038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GANAR ALMAS </a:t>
            </a:r>
          </a:p>
          <a:p>
            <a:pPr algn="ctr"/>
            <a:r>
              <a:rPr lang="en-US" altLang="en-US" sz="1800">
                <a:solidFill>
                  <a:schemeClr val="bg1"/>
                </a:solidFill>
              </a:rPr>
              <a:t>Y </a:t>
            </a:r>
          </a:p>
          <a:p>
            <a:pPr algn="ctr"/>
            <a:r>
              <a:rPr lang="en-US" altLang="en-US" sz="1800">
                <a:solidFill>
                  <a:schemeClr val="bg1"/>
                </a:solidFill>
              </a:rPr>
              <a:t>CRECIMIENTO EN EL AVANCE</a:t>
            </a:r>
          </a:p>
          <a:p>
            <a:pPr algn="ctr"/>
            <a:r>
              <a:rPr lang="en-US" altLang="en-US" sz="1800">
                <a:solidFill>
                  <a:schemeClr val="bg1"/>
                </a:solidFill>
              </a:rPr>
              <a:t>DE LA IGLESIA </a:t>
            </a:r>
          </a:p>
        </p:txBody>
      </p:sp>
      <p:sp>
        <p:nvSpPr>
          <p:cNvPr id="1321998" name="Line 14"/>
          <p:cNvSpPr>
            <a:spLocks noChangeShapeType="1"/>
          </p:cNvSpPr>
          <p:nvPr/>
        </p:nvSpPr>
        <p:spPr bwMode="auto">
          <a:xfrm flipH="1">
            <a:off x="4800600" y="3379788"/>
            <a:ext cx="914400" cy="695325"/>
          </a:xfrm>
          <a:prstGeom prst="line">
            <a:avLst/>
          </a:prstGeom>
          <a:noFill/>
          <a:ln w="57150">
            <a:solidFill>
              <a:schemeClr val="tx1"/>
            </a:solidFill>
            <a:prstDash val="dash"/>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1321999" name="Line 15"/>
          <p:cNvSpPr>
            <a:spLocks noChangeShapeType="1"/>
          </p:cNvSpPr>
          <p:nvPr/>
        </p:nvSpPr>
        <p:spPr bwMode="auto">
          <a:xfrm>
            <a:off x="1905000" y="3408363"/>
            <a:ext cx="762000" cy="663575"/>
          </a:xfrm>
          <a:prstGeom prst="line">
            <a:avLst/>
          </a:prstGeom>
          <a:noFill/>
          <a:ln w="57150">
            <a:solidFill>
              <a:schemeClr val="tx1"/>
            </a:solidFill>
            <a:prstDash val="dash"/>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76200"/>
            <a:ext cx="6934200" cy="9163050"/>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sz="2000">
                <a:latin typeface="Arial Black" panose="020B0A04020102020204" pitchFamily="34" charset="0"/>
                <a:cs typeface="Times New Roman" panose="02020603050405020304" pitchFamily="18" charset="0"/>
              </a:rPr>
              <a:t>EL MODELO DE HECHOS PARA EL CRECIMIENTO DE LA IGLESIA</a:t>
            </a:r>
            <a:endParaRPr lang="en-US" altLang="en-US" sz="400">
              <a:latin typeface="Arial Black" panose="020B0A04020102020204" pitchFamily="34" charset="0"/>
              <a:cs typeface="Times New Roman" panose="02020603050405020304" pitchFamily="18" charset="0"/>
            </a:endParaRPr>
          </a:p>
          <a:p>
            <a:pPr algn="ctr">
              <a:spcBef>
                <a:spcPct val="50000"/>
              </a:spcBef>
              <a:defRPr/>
            </a:pPr>
            <a:r>
              <a:rPr lang="en-US" altLang="en-US" sz="1300">
                <a:solidFill>
                  <a:srgbClr val="800080"/>
                </a:solidFill>
                <a:latin typeface="Arial Black" panose="020B0A04020102020204" pitchFamily="34" charset="0"/>
                <a:cs typeface="Times New Roman" panose="02020603050405020304" pitchFamily="18" charset="0"/>
              </a:rPr>
              <a:t>LA EXPERIENCIA DE SALVACIÓN</a:t>
            </a:r>
            <a:r>
              <a:rPr lang="en-US" altLang="en-US" sz="1300">
                <a:solidFill>
                  <a:srgbClr val="FF0000"/>
                </a:solidFill>
                <a:latin typeface="Arial Black" panose="020B0A04020102020204" pitchFamily="34" charset="0"/>
                <a:cs typeface="Times New Roman" panose="02020603050405020304" pitchFamily="18" charset="0"/>
              </a:rPr>
              <a:t> + ORACIÓN </a:t>
            </a:r>
            <a:r>
              <a:rPr lang="en-US" altLang="en-US" sz="1300">
                <a:solidFill>
                  <a:srgbClr val="006600"/>
                </a:solidFill>
                <a:latin typeface="Arial Black" panose="020B0A04020102020204" pitchFamily="34" charset="0"/>
                <a:cs typeface="Times New Roman" panose="02020603050405020304" pitchFamily="18" charset="0"/>
              </a:rPr>
              <a:t>+ DOCTRINA</a:t>
            </a:r>
            <a:r>
              <a:rPr lang="en-US" altLang="en-US" sz="1300">
                <a:solidFill>
                  <a:srgbClr val="339933"/>
                </a:solidFill>
                <a:latin typeface="Arial Black" panose="020B0A04020102020204" pitchFamily="34" charset="0"/>
                <a:cs typeface="Times New Roman" panose="02020603050405020304" pitchFamily="18" charset="0"/>
              </a:rPr>
              <a:t> </a:t>
            </a:r>
            <a:r>
              <a:rPr lang="en-US" altLang="en-US" sz="1300">
                <a:solidFill>
                  <a:srgbClr val="0000FF"/>
                </a:solidFill>
                <a:latin typeface="Arial Black" panose="020B0A04020102020204" pitchFamily="34" charset="0"/>
                <a:cs typeface="Times New Roman" panose="02020603050405020304" pitchFamily="18" charset="0"/>
              </a:rPr>
              <a:t>+</a:t>
            </a:r>
            <a:r>
              <a:rPr lang="en-US" altLang="en-US" sz="1300">
                <a:solidFill>
                  <a:srgbClr val="339933"/>
                </a:solidFill>
                <a:latin typeface="Arial Black" panose="020B0A04020102020204" pitchFamily="34" charset="0"/>
                <a:cs typeface="Times New Roman" panose="02020603050405020304" pitchFamily="18" charset="0"/>
              </a:rPr>
              <a:t> </a:t>
            </a:r>
            <a:r>
              <a:rPr lang="en-US" altLang="en-US" sz="1300">
                <a:solidFill>
                  <a:srgbClr val="0000FF"/>
                </a:solidFill>
                <a:latin typeface="Arial Black" panose="020B0A04020102020204" pitchFamily="34" charset="0"/>
                <a:cs typeface="Times New Roman" panose="02020603050405020304" pitchFamily="18" charset="0"/>
              </a:rPr>
              <a:t>COMPAÑERISMO</a:t>
            </a:r>
            <a:r>
              <a:rPr lang="en-US" altLang="en-US" sz="1300" b="1">
                <a:solidFill>
                  <a:srgbClr val="0000FF"/>
                </a:solidFill>
                <a:latin typeface="Arial Black" panose="020B0A04020102020204" pitchFamily="34" charset="0"/>
                <a:cs typeface="Times New Roman" panose="02020603050405020304" pitchFamily="18" charset="0"/>
              </a:rPr>
              <a:t> </a:t>
            </a:r>
            <a:endParaRPr lang="en-US" altLang="en-US" sz="1300" b="1">
              <a:cs typeface="Times New Roman" panose="02020603050405020304" pitchFamily="18" charset="0"/>
            </a:endParaRPr>
          </a:p>
          <a:p>
            <a:pPr algn="ctr">
              <a:spcBef>
                <a:spcPct val="50000"/>
              </a:spcBef>
              <a:defRPr/>
            </a:pPr>
            <a:r>
              <a:rPr lang="en-US" altLang="en-US" sz="1300" b="1">
                <a:cs typeface="Times New Roman" panose="02020603050405020304" pitchFamily="18" charset="0"/>
              </a:rPr>
              <a:t> </a:t>
            </a:r>
            <a:r>
              <a:rPr lang="en-US" altLang="en-US" sz="1300" b="1">
                <a:solidFill>
                  <a:srgbClr val="FF0000"/>
                </a:solidFill>
                <a:cs typeface="Times New Roman" panose="02020603050405020304" pitchFamily="18" charset="0"/>
              </a:rPr>
              <a:t>Hechos 2:38, 39, 41, </a:t>
            </a:r>
            <a:r>
              <a:rPr lang="en-US" altLang="en-US" sz="1300" b="1">
                <a:solidFill>
                  <a:srgbClr val="0000FF"/>
                </a:solidFill>
                <a:cs typeface="Times New Roman" panose="02020603050405020304" pitchFamily="18" charset="0"/>
              </a:rPr>
              <a:t>42, 46, 47</a:t>
            </a:r>
            <a:endParaRPr lang="en-US" altLang="en-US" sz="1300" b="1">
              <a:cs typeface="Times New Roman" panose="02020603050405020304" pitchFamily="18" charset="0"/>
            </a:endParaRPr>
          </a:p>
          <a:p>
            <a:pPr eaLnBrk="1" hangingPunct="1">
              <a:defRPr/>
            </a:pPr>
            <a:r>
              <a:rPr lang="en-US" altLang="en-US" sz="1300" b="1">
                <a:solidFill>
                  <a:srgbClr val="800080"/>
                </a:solidFill>
                <a:cs typeface="Times New Roman" panose="02020603050405020304" pitchFamily="18" charset="0"/>
              </a:rPr>
              <a:t>38 </a:t>
            </a:r>
            <a:r>
              <a:rPr lang="es-ES" altLang="en-US" sz="1300" b="1">
                <a:solidFill>
                  <a:srgbClr val="800080"/>
                </a:solidFill>
                <a:cs typeface="Times New Roman" panose="02020603050405020304" pitchFamily="18" charset="0"/>
              </a:rPr>
              <a:t>Pedro les dijo: Arrepentíos, y bautícese cada uno de vosotros en el nombre de Jesucristo para perdón de los pecados; y recibiréis el don del Espíritu Santo. 39  Porque para vosotros es la promesa, y para vuestros hijos, y para todos los que están lejos; para cuantos el Señor nuestro Dios llamare. 40  Y con otras muchas palabras testificaba y les exhortaba, diciendo: Sed salvos de esta perversa generación. 41  Así que, los que recibieron su palabra fueron bautizados; y se añadieron aquel día como tres mil personas. </a:t>
            </a:r>
          </a:p>
          <a:p>
            <a:pPr algn="ctr">
              <a:spcBef>
                <a:spcPct val="50000"/>
              </a:spcBef>
              <a:defRPr/>
            </a:pPr>
            <a:r>
              <a:rPr lang="en-US" altLang="en-US" sz="1600" b="1">
                <a:cs typeface="Times New Roman" panose="02020603050405020304" pitchFamily="18" charset="0"/>
              </a:rPr>
              <a:t>42 </a:t>
            </a:r>
            <a:r>
              <a:rPr lang="es-ES" altLang="en-US" sz="1600" b="1">
                <a:cs typeface="Times New Roman" panose="02020603050405020304" pitchFamily="18" charset="0"/>
              </a:rPr>
              <a:t>Y perseveraban en la </a:t>
            </a:r>
            <a:r>
              <a:rPr lang="es-ES" altLang="en-US" sz="1600">
                <a:solidFill>
                  <a:srgbClr val="006600"/>
                </a:solidFill>
                <a:latin typeface="Arial Black" panose="020B0A04020102020204" pitchFamily="34" charset="0"/>
                <a:cs typeface="Times New Roman" panose="02020603050405020304" pitchFamily="18" charset="0"/>
              </a:rPr>
              <a:t>doctrina de los apóstoles</a:t>
            </a:r>
            <a:r>
              <a:rPr lang="es-ES" altLang="en-US" sz="1600" b="1">
                <a:cs typeface="Times New Roman" panose="02020603050405020304" pitchFamily="18" charset="0"/>
              </a:rPr>
              <a:t>, </a:t>
            </a:r>
            <a:r>
              <a:rPr lang="es-ES" altLang="en-US" sz="1400">
                <a:solidFill>
                  <a:srgbClr val="0000FF"/>
                </a:solidFill>
                <a:latin typeface="Arial Black" panose="020B0A04020102020204" pitchFamily="34" charset="0"/>
                <a:cs typeface="Times New Roman" panose="02020603050405020304" pitchFamily="18" charset="0"/>
              </a:rPr>
              <a:t>en la </a:t>
            </a:r>
            <a:r>
              <a:rPr lang="es-ES" altLang="en-US" sz="1600">
                <a:solidFill>
                  <a:srgbClr val="0000FF"/>
                </a:solidFill>
                <a:latin typeface="Arial Black" panose="020B0A04020102020204" pitchFamily="34" charset="0"/>
                <a:cs typeface="Times New Roman" panose="02020603050405020304" pitchFamily="18" charset="0"/>
              </a:rPr>
              <a:t>comunión </a:t>
            </a:r>
            <a:r>
              <a:rPr lang="es-ES" altLang="en-US" sz="1400">
                <a:solidFill>
                  <a:srgbClr val="0000FF"/>
                </a:solidFill>
                <a:latin typeface="Arial Black" panose="020B0A04020102020204" pitchFamily="34" charset="0"/>
                <a:cs typeface="Times New Roman" panose="02020603050405020304" pitchFamily="18" charset="0"/>
              </a:rPr>
              <a:t>unos con otros, en el </a:t>
            </a:r>
            <a:r>
              <a:rPr lang="es-ES" altLang="en-US" sz="1600">
                <a:solidFill>
                  <a:srgbClr val="0000FF"/>
                </a:solidFill>
                <a:latin typeface="Arial Black" panose="020B0A04020102020204" pitchFamily="34" charset="0"/>
                <a:cs typeface="Times New Roman" panose="02020603050405020304" pitchFamily="18" charset="0"/>
              </a:rPr>
              <a:t>partimiento del pan </a:t>
            </a:r>
            <a:r>
              <a:rPr lang="es-ES" altLang="en-US" sz="1600" b="1">
                <a:solidFill>
                  <a:srgbClr val="FF0000"/>
                </a:solidFill>
                <a:cs typeface="Times New Roman" panose="02020603050405020304" pitchFamily="18" charset="0"/>
              </a:rPr>
              <a:t>y en las </a:t>
            </a:r>
            <a:r>
              <a:rPr lang="es-ES" altLang="en-US" sz="1600">
                <a:solidFill>
                  <a:srgbClr val="FF0000"/>
                </a:solidFill>
                <a:latin typeface="Arial Black" panose="020B0A04020102020204" pitchFamily="34" charset="0"/>
                <a:cs typeface="Times New Roman" panose="02020603050405020304" pitchFamily="18" charset="0"/>
              </a:rPr>
              <a:t>oraciones.</a:t>
            </a:r>
            <a:endParaRPr lang="en-US" altLang="en-US" sz="1600">
              <a:solidFill>
                <a:srgbClr val="FF0000"/>
              </a:solidFill>
              <a:latin typeface="Arial Black" panose="020B0A04020102020204" pitchFamily="34" charset="0"/>
              <a:cs typeface="Times New Roman" panose="02020603050405020304" pitchFamily="18" charset="0"/>
            </a:endParaRPr>
          </a:p>
          <a:p>
            <a:pPr algn="ctr">
              <a:spcBef>
                <a:spcPct val="50000"/>
              </a:spcBef>
              <a:defRPr/>
            </a:pPr>
            <a:endParaRPr lang="en-US" altLang="en-US" sz="400" b="1">
              <a:solidFill>
                <a:srgbClr val="800080"/>
              </a:solidFill>
              <a:cs typeface="Times New Roman" panose="02020603050405020304" pitchFamily="18" charset="0"/>
            </a:endParaRPr>
          </a:p>
          <a:p>
            <a:pPr algn="ctr">
              <a:spcBef>
                <a:spcPct val="50000"/>
              </a:spcBef>
              <a:defRPr/>
            </a:pPr>
            <a:r>
              <a:rPr lang="en-US" altLang="en-US" sz="1800">
                <a:solidFill>
                  <a:srgbClr val="FF0000"/>
                </a:solidFill>
                <a:latin typeface="Arial Black" panose="020B0A04020102020204" pitchFamily="34" charset="0"/>
                <a:cs typeface="Times New Roman" panose="02020603050405020304" pitchFamily="18" charset="0"/>
              </a:rPr>
              <a:t>E S P I R I T U  </a:t>
            </a:r>
            <a:r>
              <a:rPr lang="en-US" altLang="en-US" sz="1800">
                <a:latin typeface="Arial Black" panose="020B0A04020102020204" pitchFamily="34" charset="0"/>
                <a:cs typeface="Times New Roman" panose="02020603050405020304" pitchFamily="18" charset="0"/>
              </a:rPr>
              <a:t>&amp; </a:t>
            </a:r>
            <a:r>
              <a:rPr lang="en-US" altLang="en-US" sz="1800">
                <a:solidFill>
                  <a:srgbClr val="FF0000"/>
                </a:solidFill>
                <a:latin typeface="Arial Black" panose="020B0A04020102020204" pitchFamily="34" charset="0"/>
                <a:cs typeface="Times New Roman" panose="02020603050405020304" pitchFamily="18" charset="0"/>
              </a:rPr>
              <a:t> </a:t>
            </a:r>
            <a:r>
              <a:rPr lang="en-US" altLang="en-US" sz="1800">
                <a:solidFill>
                  <a:srgbClr val="006600"/>
                </a:solidFill>
                <a:latin typeface="Arial Black" panose="020B0A04020102020204" pitchFamily="34" charset="0"/>
                <a:cs typeface="Times New Roman" panose="02020603050405020304" pitchFamily="18" charset="0"/>
              </a:rPr>
              <a:t>V E R D A D :</a:t>
            </a:r>
            <a:r>
              <a:rPr lang="en-US" altLang="en-US" sz="1600">
                <a:solidFill>
                  <a:srgbClr val="006600"/>
                </a:solidFill>
                <a:latin typeface="Arial Black" panose="020B0A04020102020204" pitchFamily="34" charset="0"/>
                <a:cs typeface="Times New Roman" panose="02020603050405020304" pitchFamily="18" charset="0"/>
              </a:rPr>
              <a:t>                                           </a:t>
            </a:r>
            <a:r>
              <a:rPr lang="en-US" altLang="en-US" sz="1600">
                <a:solidFill>
                  <a:srgbClr val="FF0000"/>
                </a:solidFill>
                <a:latin typeface="Arial Black" panose="020B0A04020102020204" pitchFamily="34" charset="0"/>
                <a:cs typeface="Times New Roman" panose="02020603050405020304" pitchFamily="18" charset="0"/>
              </a:rPr>
              <a:t>ESPÍRITU</a:t>
            </a:r>
            <a:r>
              <a:rPr lang="en-US" altLang="en-US" sz="1600" b="1">
                <a:solidFill>
                  <a:srgbClr val="FF0000"/>
                </a:solidFill>
                <a:cs typeface="Times New Roman" panose="02020603050405020304" pitchFamily="18" charset="0"/>
              </a:rPr>
              <a:t> </a:t>
            </a:r>
            <a:r>
              <a:rPr lang="en-US" altLang="en-US" sz="1400" b="1">
                <a:solidFill>
                  <a:srgbClr val="FF0000"/>
                </a:solidFill>
                <a:cs typeface="Times New Roman" panose="02020603050405020304" pitchFamily="18" charset="0"/>
              </a:rPr>
              <a:t> - </a:t>
            </a:r>
            <a:r>
              <a:rPr lang="en-US" altLang="en-US" sz="1400" b="1">
                <a:solidFill>
                  <a:srgbClr val="9900CC"/>
                </a:solidFill>
                <a:cs typeface="Times New Roman" panose="02020603050405020304" pitchFamily="18" charset="0"/>
              </a:rPr>
              <a:t> </a:t>
            </a:r>
            <a:r>
              <a:rPr lang="en-US" altLang="en-US" sz="1600" b="1">
                <a:solidFill>
                  <a:srgbClr val="800080"/>
                </a:solidFill>
                <a:cs typeface="Times New Roman" panose="02020603050405020304" pitchFamily="18" charset="0"/>
              </a:rPr>
              <a:t>através de la Oración</a:t>
            </a:r>
            <a:r>
              <a:rPr lang="en-US" altLang="en-US" sz="1400" b="1">
                <a:solidFill>
                  <a:srgbClr val="9900CC"/>
                </a:solidFill>
                <a:cs typeface="Times New Roman" panose="02020603050405020304" pitchFamily="18" charset="0"/>
              </a:rPr>
              <a:t>                                                                                               </a:t>
            </a:r>
            <a:r>
              <a:rPr lang="en-US" altLang="en-US" sz="1600">
                <a:solidFill>
                  <a:srgbClr val="006600"/>
                </a:solidFill>
                <a:latin typeface="Arial Black" panose="020B0A04020102020204" pitchFamily="34" charset="0"/>
                <a:cs typeface="Times New Roman" panose="02020603050405020304" pitchFamily="18" charset="0"/>
              </a:rPr>
              <a:t>VERDAD</a:t>
            </a:r>
            <a:r>
              <a:rPr lang="en-US" altLang="en-US" sz="1400" b="1">
                <a:solidFill>
                  <a:srgbClr val="006600"/>
                </a:solidFill>
                <a:cs typeface="Times New Roman" panose="02020603050405020304" pitchFamily="18" charset="0"/>
              </a:rPr>
              <a:t> – </a:t>
            </a:r>
            <a:r>
              <a:rPr lang="en-US" altLang="en-US" sz="1600" b="1">
                <a:solidFill>
                  <a:srgbClr val="006600"/>
                </a:solidFill>
                <a:cs typeface="Times New Roman" panose="02020603050405020304" pitchFamily="18" charset="0"/>
              </a:rPr>
              <a:t>através de la Palabra y de la Doctrina de los Apóstoles</a:t>
            </a:r>
          </a:p>
          <a:p>
            <a:pPr algn="ctr">
              <a:spcBef>
                <a:spcPct val="50000"/>
              </a:spcBef>
              <a:defRPr/>
            </a:pPr>
            <a:endParaRPr lang="en-US" altLang="en-US" sz="400" b="1">
              <a:cs typeface="Times New Roman" panose="02020603050405020304" pitchFamily="18" charset="0"/>
            </a:endParaRPr>
          </a:p>
          <a:p>
            <a:pPr algn="ctr" eaLnBrk="1" hangingPunct="1">
              <a:defRPr/>
            </a:pPr>
            <a:r>
              <a:rPr lang="en-US" altLang="en-US" sz="1300" b="1">
                <a:cs typeface="Times New Roman" panose="02020603050405020304" pitchFamily="18" charset="0"/>
              </a:rPr>
              <a:t>Hechos 2:46-47</a:t>
            </a:r>
          </a:p>
          <a:p>
            <a:pPr algn="ctr" eaLnBrk="1" hangingPunct="1">
              <a:defRPr/>
            </a:pPr>
            <a:r>
              <a:rPr lang="en-US" altLang="en-US" sz="1400" b="1">
                <a:cs typeface="Times New Roman" panose="02020603050405020304" pitchFamily="18" charset="0"/>
              </a:rPr>
              <a:t>46 </a:t>
            </a:r>
            <a:r>
              <a:rPr lang="es-ES" altLang="en-US" sz="1400" b="1">
                <a:cs typeface="Times New Roman" panose="02020603050405020304" pitchFamily="18" charset="0"/>
              </a:rPr>
              <a:t>Y perseverando unánimes cada día en el templo, </a:t>
            </a:r>
            <a:r>
              <a:rPr lang="es-ES" altLang="en-US" sz="1400">
                <a:solidFill>
                  <a:srgbClr val="0000FF"/>
                </a:solidFill>
                <a:latin typeface="Arial Black" panose="020B0A04020102020204" pitchFamily="34" charset="0"/>
                <a:cs typeface="Times New Roman" panose="02020603050405020304" pitchFamily="18" charset="0"/>
              </a:rPr>
              <a:t>y partiendo el pan en las casas</a:t>
            </a:r>
            <a:r>
              <a:rPr lang="es-ES" altLang="en-US" sz="1400" b="1">
                <a:solidFill>
                  <a:srgbClr val="0000FF"/>
                </a:solidFill>
                <a:cs typeface="Times New Roman" panose="02020603050405020304" pitchFamily="18" charset="0"/>
              </a:rPr>
              <a:t>, comían juntos con alegría </a:t>
            </a:r>
            <a:r>
              <a:rPr lang="es-ES" altLang="en-US" sz="1400" b="1">
                <a:cs typeface="Times New Roman" panose="02020603050405020304" pitchFamily="18" charset="0"/>
              </a:rPr>
              <a:t>y sencillez de corazón, </a:t>
            </a:r>
          </a:p>
          <a:p>
            <a:pPr algn="ctr" eaLnBrk="1" hangingPunct="1">
              <a:defRPr/>
            </a:pPr>
            <a:r>
              <a:rPr lang="es-ES" altLang="en-US" sz="1400" b="1">
                <a:cs typeface="Times New Roman" panose="02020603050405020304" pitchFamily="18" charset="0"/>
              </a:rPr>
              <a:t> </a:t>
            </a:r>
          </a:p>
          <a:p>
            <a:pPr algn="ctr" eaLnBrk="1" hangingPunct="1">
              <a:defRPr/>
            </a:pPr>
            <a:r>
              <a:rPr lang="es-ES" altLang="en-US" sz="1400" b="1">
                <a:cs typeface="Times New Roman" panose="02020603050405020304" pitchFamily="18" charset="0"/>
              </a:rPr>
              <a:t>47  alabando a Dios, y teniendo favor con todo el pueblo. </a:t>
            </a:r>
            <a:r>
              <a:rPr lang="es-ES" altLang="en-US" sz="1400" b="1">
                <a:solidFill>
                  <a:srgbClr val="FF0000"/>
                </a:solidFill>
                <a:cs typeface="Times New Roman" panose="02020603050405020304" pitchFamily="18" charset="0"/>
              </a:rPr>
              <a:t>Y el </a:t>
            </a:r>
            <a:r>
              <a:rPr lang="es-ES" altLang="en-US" sz="1400" u="sng">
                <a:solidFill>
                  <a:srgbClr val="FF0000"/>
                </a:solidFill>
                <a:latin typeface="Arial Black" panose="020B0A04020102020204" pitchFamily="34" charset="0"/>
                <a:cs typeface="Times New Roman" panose="02020603050405020304" pitchFamily="18" charset="0"/>
              </a:rPr>
              <a:t>Señor añadía cada día a la iglesia</a:t>
            </a:r>
            <a:r>
              <a:rPr lang="es-ES" altLang="en-US" sz="1400" b="1">
                <a:cs typeface="Times New Roman" panose="02020603050405020304" pitchFamily="18" charset="0"/>
              </a:rPr>
              <a:t> </a:t>
            </a:r>
            <a:r>
              <a:rPr lang="es-ES" altLang="en-US" sz="1400" b="1">
                <a:solidFill>
                  <a:srgbClr val="FF0000"/>
                </a:solidFill>
                <a:cs typeface="Times New Roman" panose="02020603050405020304" pitchFamily="18" charset="0"/>
              </a:rPr>
              <a:t>los que habían de ser salvos.  </a:t>
            </a:r>
          </a:p>
          <a:p>
            <a:pPr algn="ctr">
              <a:spcBef>
                <a:spcPct val="50000"/>
              </a:spcBef>
              <a:defRPr/>
            </a:pPr>
            <a:r>
              <a:rPr lang="en-US" altLang="en-US" sz="1300" b="1">
                <a:cs typeface="Times New Roman" panose="02020603050405020304" pitchFamily="18" charset="0"/>
              </a:rPr>
              <a:t>Hechos 2:46                                                                                                                                          </a:t>
            </a:r>
            <a:r>
              <a:rPr lang="en-US" altLang="en-US" sz="1400" b="1">
                <a:cs typeface="Times New Roman" panose="02020603050405020304" pitchFamily="18" charset="0"/>
              </a:rPr>
              <a:t>46 Día tras día se reunian como grupo en el Templo, </a:t>
            </a:r>
            <a:r>
              <a:rPr lang="en-US" altLang="en-US" sz="1400">
                <a:solidFill>
                  <a:srgbClr val="0000FF"/>
                </a:solidFill>
                <a:latin typeface="Arial Black" panose="020B0A04020102020204" pitchFamily="34" charset="0"/>
                <a:cs typeface="Times New Roman" panose="02020603050405020304" pitchFamily="18" charset="0"/>
              </a:rPr>
              <a:t>y tenían su comida juntos en sus casas</a:t>
            </a:r>
            <a:r>
              <a:rPr lang="en-US" altLang="en-US" sz="1400">
                <a:solidFill>
                  <a:srgbClr val="0000FF"/>
                </a:solidFill>
                <a:cs typeface="Times New Roman" panose="02020603050405020304" pitchFamily="18" charset="0"/>
              </a:rPr>
              <a:t>, comiendo con gozo y corazones humildes. </a:t>
            </a:r>
            <a:r>
              <a:rPr lang="en-US" altLang="en-US" sz="1200">
                <a:solidFill>
                  <a:srgbClr val="0000FF"/>
                </a:solidFill>
                <a:cs typeface="Times New Roman" panose="02020603050405020304" pitchFamily="18" charset="0"/>
              </a:rPr>
              <a:t>TEV</a:t>
            </a:r>
            <a:endParaRPr lang="en-US" altLang="en-US" sz="1200">
              <a:cs typeface="Times New Roman" panose="02020603050405020304" pitchFamily="18" charset="0"/>
            </a:endParaRPr>
          </a:p>
          <a:p>
            <a:pPr algn="ctr">
              <a:spcBef>
                <a:spcPct val="50000"/>
              </a:spcBef>
              <a:defRPr/>
            </a:pPr>
            <a:r>
              <a:rPr lang="en-US" altLang="en-US" sz="1400" b="1">
                <a:cs typeface="Times New Roman" panose="02020603050405020304" pitchFamily="18" charset="0"/>
              </a:rPr>
              <a:t>UNO DE LOS INGREDIENTES CLAVES PARA EL DISCIPULADO ES</a:t>
            </a:r>
            <a:r>
              <a:rPr lang="en-US" altLang="en-US" sz="1400" b="1">
                <a:solidFill>
                  <a:srgbClr val="0000FF"/>
                </a:solidFill>
                <a:cs typeface="Times New Roman" panose="02020603050405020304" pitchFamily="18" charset="0"/>
              </a:rPr>
              <a:t> EL COMPAÑERISMO.</a:t>
            </a:r>
            <a:endParaRPr lang="en-US" altLang="en-US" sz="1400" b="1">
              <a:cs typeface="Times New Roman" panose="02020603050405020304" pitchFamily="18" charset="0"/>
            </a:endParaRPr>
          </a:p>
          <a:p>
            <a:pPr algn="ctr">
              <a:spcBef>
                <a:spcPct val="50000"/>
              </a:spcBef>
              <a:defRPr/>
            </a:pPr>
            <a:r>
              <a:rPr lang="en-US" altLang="en-US" sz="1400" b="1">
                <a:solidFill>
                  <a:srgbClr val="0000FF"/>
                </a:solidFill>
                <a:cs typeface="Times New Roman" panose="02020603050405020304" pitchFamily="18" charset="0"/>
              </a:rPr>
              <a:t>EL COMPAÑERISMO CRISTIANO ES MÁS QUE SOLO AMISTAD. ES EDIFICAR UNA RELACIÓN CON ALGUIEN, LUEGO EL COMPARTIR LA COMIDA  NATURAL Y </a:t>
            </a:r>
            <a:r>
              <a:rPr lang="en-US" altLang="en-US" sz="1400" b="1">
                <a:solidFill>
                  <a:srgbClr val="FF0000"/>
                </a:solidFill>
                <a:cs typeface="Times New Roman" panose="02020603050405020304" pitchFamily="18" charset="0"/>
              </a:rPr>
              <a:t>LA COMIDA ESPIRITUAL (LA PALABRA Y LA ORACIÓN).</a:t>
            </a:r>
          </a:p>
          <a:p>
            <a:pPr algn="ctr">
              <a:spcBef>
                <a:spcPct val="50000"/>
              </a:spcBef>
              <a:defRPr/>
            </a:pPr>
            <a:r>
              <a:rPr lang="en-US" altLang="en-US">
                <a:solidFill>
                  <a:srgbClr val="006600"/>
                </a:solidFill>
                <a:latin typeface="Arial Black" panose="020B0A04020102020204" pitchFamily="34" charset="0"/>
                <a:cs typeface="Times New Roman" panose="02020603050405020304" pitchFamily="18" charset="0"/>
              </a:rPr>
              <a:t>LA PALABRA</a:t>
            </a:r>
            <a:r>
              <a:rPr lang="en-US" altLang="en-US">
                <a:solidFill>
                  <a:srgbClr val="000000"/>
                </a:solidFill>
                <a:latin typeface="Arial Black" panose="020B0A04020102020204" pitchFamily="34" charset="0"/>
                <a:cs typeface="Times New Roman" panose="02020603050405020304" pitchFamily="18" charset="0"/>
              </a:rPr>
              <a:t> + </a:t>
            </a:r>
            <a:r>
              <a:rPr lang="en-US" altLang="en-US">
                <a:solidFill>
                  <a:srgbClr val="800080"/>
                </a:solidFill>
                <a:latin typeface="Arial Black" panose="020B0A04020102020204" pitchFamily="34" charset="0"/>
                <a:cs typeface="Times New Roman" panose="02020603050405020304" pitchFamily="18" charset="0"/>
              </a:rPr>
              <a:t>ORACIÓN </a:t>
            </a:r>
            <a:r>
              <a:rPr lang="en-US" altLang="en-US">
                <a:solidFill>
                  <a:srgbClr val="000000"/>
                </a:solidFill>
                <a:latin typeface="Arial Black" panose="020B0A04020102020204" pitchFamily="34" charset="0"/>
                <a:cs typeface="Times New Roman" panose="02020603050405020304" pitchFamily="18" charset="0"/>
              </a:rPr>
              <a:t>+ </a:t>
            </a:r>
            <a:r>
              <a:rPr lang="en-US" altLang="en-US">
                <a:solidFill>
                  <a:srgbClr val="0000FF"/>
                </a:solidFill>
                <a:latin typeface="Arial Black" panose="020B0A04020102020204" pitchFamily="34" charset="0"/>
                <a:cs typeface="Times New Roman" panose="02020603050405020304" pitchFamily="18" charset="0"/>
              </a:rPr>
              <a:t>COMPAÑERISMO = GANAR ALMAS Y DISCIPULADO</a:t>
            </a:r>
          </a:p>
          <a:p>
            <a:pPr algn="ctr">
              <a:spcBef>
                <a:spcPct val="50000"/>
              </a:spcBef>
              <a:defRPr/>
            </a:pPr>
            <a:endParaRPr lang="en-US" altLang="en-US" sz="800">
              <a:solidFill>
                <a:srgbClr val="0000FF"/>
              </a:solidFill>
              <a:latin typeface="Arial Black" panose="020B0A04020102020204" pitchFamily="34" charset="0"/>
              <a:cs typeface="Times New Roman" panose="02020603050405020304" pitchFamily="18" charset="0"/>
            </a:endParaRPr>
          </a:p>
        </p:txBody>
      </p:sp>
    </p:spTree>
  </p:cSld>
  <p:clrMapOvr>
    <a:masterClrMapping/>
  </p:clrMapOvr>
  <p:transition spd="slow">
    <p:checke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 Box 2"/>
          <p:cNvSpPr txBox="1">
            <a:spLocks noChangeArrowheads="1"/>
          </p:cNvSpPr>
          <p:nvPr/>
        </p:nvSpPr>
        <p:spPr bwMode="auto">
          <a:xfrm>
            <a:off x="152400" y="192088"/>
            <a:ext cx="624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endParaRPr lang="es-ES" altLang="es-ES" sz="1800"/>
          </a:p>
        </p:txBody>
      </p:sp>
      <p:sp>
        <p:nvSpPr>
          <p:cNvPr id="416771" name="Text Box 3"/>
          <p:cNvSpPr txBox="1">
            <a:spLocks noChangeArrowheads="1"/>
          </p:cNvSpPr>
          <p:nvPr/>
        </p:nvSpPr>
        <p:spPr bwMode="auto">
          <a:xfrm>
            <a:off x="152400" y="168275"/>
            <a:ext cx="7010400" cy="8836025"/>
          </a:xfrm>
          <a:prstGeom prst="rect">
            <a:avLst/>
          </a:prstGeom>
          <a:solidFill>
            <a:schemeClr val="tx1"/>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p:txBody>
      </p:sp>
      <p:sp>
        <p:nvSpPr>
          <p:cNvPr id="416772" name="Text Box 4"/>
          <p:cNvSpPr txBox="1">
            <a:spLocks noChangeArrowheads="1"/>
          </p:cNvSpPr>
          <p:nvPr/>
        </p:nvSpPr>
        <p:spPr bwMode="auto">
          <a:xfrm>
            <a:off x="282575" y="822325"/>
            <a:ext cx="3048000" cy="3197225"/>
          </a:xfrm>
          <a:prstGeom prst="rect">
            <a:avLst/>
          </a:prstGeom>
          <a:solidFill>
            <a:srgbClr val="0000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a:solidFill>
                  <a:schemeClr val="bg1"/>
                </a:solidFill>
                <a:latin typeface="Arial Black" panose="020B0A04020102020204" pitchFamily="34" charset="0"/>
              </a:rPr>
              <a:t>Cada cosa viva está envuelta y es sostenida por tres funciones: entrada, proceso y salida. Incluso un programa de computador está definido por estos procesos.</a:t>
            </a:r>
            <a:r>
              <a:rPr lang="es-ES" altLang="es-ES" sz="1800">
                <a:solidFill>
                  <a:schemeClr val="bg1"/>
                </a:solidFill>
              </a:rPr>
              <a:t> </a:t>
            </a:r>
            <a:endParaRPr lang="es-ES" altLang="es-ES" sz="1800" b="1">
              <a:solidFill>
                <a:schemeClr val="bg1"/>
              </a:solidFill>
            </a:endParaRPr>
          </a:p>
        </p:txBody>
      </p:sp>
      <p:sp>
        <p:nvSpPr>
          <p:cNvPr id="416773" name="Text Box 5"/>
          <p:cNvSpPr txBox="1">
            <a:spLocks noChangeArrowheads="1"/>
          </p:cNvSpPr>
          <p:nvPr/>
        </p:nvSpPr>
        <p:spPr bwMode="auto">
          <a:xfrm>
            <a:off x="3886200" y="906463"/>
            <a:ext cx="3124200" cy="2770187"/>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800">
              <a:solidFill>
                <a:schemeClr val="tx2"/>
              </a:solidFill>
              <a:latin typeface="Arial Black" panose="020B0A04020102020204" pitchFamily="34" charset="0"/>
            </a:endParaRPr>
          </a:p>
          <a:p>
            <a:pPr>
              <a:spcBef>
                <a:spcPct val="0"/>
              </a:spcBef>
              <a:buFontTx/>
              <a:buNone/>
            </a:pPr>
            <a:r>
              <a:rPr lang="es-ES" altLang="es-ES" sz="1900">
                <a:solidFill>
                  <a:srgbClr val="FFFF00"/>
                </a:solidFill>
                <a:latin typeface="Arial Black" panose="020B0A04020102020204" pitchFamily="34" charset="0"/>
              </a:rPr>
              <a:t>La vida de un cristiano gira en torno a estos tres procesos redefinidos como :  </a:t>
            </a:r>
          </a:p>
          <a:p>
            <a:pPr>
              <a:spcBef>
                <a:spcPct val="0"/>
              </a:spcBef>
              <a:buFontTx/>
              <a:buNone/>
            </a:pPr>
            <a:r>
              <a:rPr lang="es-ES" altLang="es-ES" sz="1900">
                <a:solidFill>
                  <a:srgbClr val="FFFF00"/>
                </a:solidFill>
                <a:latin typeface="Arial Black" panose="020B0A04020102020204" pitchFamily="34" charset="0"/>
              </a:rPr>
              <a:t>   - </a:t>
            </a:r>
            <a:r>
              <a:rPr lang="es-ES" altLang="es-ES" sz="1900" b="1">
                <a:solidFill>
                  <a:srgbClr val="FFFF00"/>
                </a:solidFill>
                <a:latin typeface="Arial Black" panose="020B0A04020102020204" pitchFamily="34" charset="0"/>
              </a:rPr>
              <a:t>Relación  </a:t>
            </a:r>
          </a:p>
          <a:p>
            <a:pPr>
              <a:spcBef>
                <a:spcPct val="0"/>
              </a:spcBef>
              <a:buFontTx/>
              <a:buNone/>
            </a:pPr>
            <a:r>
              <a:rPr lang="es-ES" altLang="es-ES" sz="1900" b="1">
                <a:solidFill>
                  <a:srgbClr val="FFFF00"/>
                </a:solidFill>
                <a:latin typeface="Arial Black" panose="020B0A04020102020204" pitchFamily="34" charset="0"/>
              </a:rPr>
              <a:t>   - Transformación  </a:t>
            </a:r>
          </a:p>
          <a:p>
            <a:pPr>
              <a:spcBef>
                <a:spcPct val="0"/>
              </a:spcBef>
              <a:buFontTx/>
              <a:buNone/>
            </a:pPr>
            <a:r>
              <a:rPr lang="es-ES" altLang="es-ES" sz="1900" b="1">
                <a:solidFill>
                  <a:srgbClr val="FFFF00"/>
                </a:solidFill>
                <a:latin typeface="Arial Black" panose="020B0A04020102020204" pitchFamily="34" charset="0"/>
              </a:rPr>
              <a:t>   - Dominio</a:t>
            </a:r>
          </a:p>
          <a:p>
            <a:pPr>
              <a:spcBef>
                <a:spcPct val="0"/>
              </a:spcBef>
              <a:buFontTx/>
              <a:buNone/>
            </a:pPr>
            <a:endParaRPr lang="es-ES" altLang="es-ES" sz="400">
              <a:solidFill>
                <a:srgbClr val="FFFF00"/>
              </a:solidFill>
              <a:latin typeface="Arial Black" panose="020B0A04020102020204" pitchFamily="34" charset="0"/>
            </a:endParaRPr>
          </a:p>
        </p:txBody>
      </p:sp>
      <p:sp>
        <p:nvSpPr>
          <p:cNvPr id="416774" name="Rectangle 6"/>
          <p:cNvSpPr>
            <a:spLocks noChangeArrowheads="1"/>
          </p:cNvSpPr>
          <p:nvPr/>
        </p:nvSpPr>
        <p:spPr bwMode="auto">
          <a:xfrm>
            <a:off x="762000" y="4206875"/>
            <a:ext cx="1905000" cy="1066800"/>
          </a:xfrm>
          <a:prstGeom prst="rect">
            <a:avLst/>
          </a:prstGeom>
          <a:solidFill>
            <a:srgbClr val="0000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800">
                <a:solidFill>
                  <a:schemeClr val="bg1"/>
                </a:solidFill>
                <a:latin typeface="Arial Black" panose="020B0A04020102020204" pitchFamily="34" charset="0"/>
              </a:rPr>
              <a:t>ENTRADA</a:t>
            </a:r>
          </a:p>
        </p:txBody>
      </p:sp>
      <p:sp>
        <p:nvSpPr>
          <p:cNvPr id="416775" name="Rectangle 7"/>
          <p:cNvSpPr>
            <a:spLocks noChangeArrowheads="1"/>
          </p:cNvSpPr>
          <p:nvPr/>
        </p:nvSpPr>
        <p:spPr bwMode="auto">
          <a:xfrm>
            <a:off x="685800" y="5959475"/>
            <a:ext cx="1905000" cy="1066800"/>
          </a:xfrm>
          <a:prstGeom prst="rect">
            <a:avLst/>
          </a:prstGeom>
          <a:solidFill>
            <a:srgbClr val="0000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800">
                <a:solidFill>
                  <a:schemeClr val="bg1"/>
                </a:solidFill>
                <a:latin typeface="Arial Black" panose="020B0A04020102020204" pitchFamily="34" charset="0"/>
              </a:rPr>
              <a:t>PROCESO</a:t>
            </a:r>
          </a:p>
        </p:txBody>
      </p:sp>
      <p:sp>
        <p:nvSpPr>
          <p:cNvPr id="416776" name="Rectangle 8"/>
          <p:cNvSpPr>
            <a:spLocks noChangeArrowheads="1"/>
          </p:cNvSpPr>
          <p:nvPr/>
        </p:nvSpPr>
        <p:spPr bwMode="auto">
          <a:xfrm>
            <a:off x="762000" y="7712075"/>
            <a:ext cx="1905000" cy="1066800"/>
          </a:xfrm>
          <a:prstGeom prst="rect">
            <a:avLst/>
          </a:prstGeom>
          <a:solidFill>
            <a:srgbClr val="0000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800">
                <a:solidFill>
                  <a:schemeClr val="bg1"/>
                </a:solidFill>
                <a:latin typeface="Arial Black" panose="020B0A04020102020204" pitchFamily="34" charset="0"/>
              </a:rPr>
              <a:t>SALIDA</a:t>
            </a:r>
          </a:p>
        </p:txBody>
      </p:sp>
      <p:sp>
        <p:nvSpPr>
          <p:cNvPr id="416777" name="Rectangle 9"/>
          <p:cNvSpPr>
            <a:spLocks noChangeArrowheads="1"/>
          </p:cNvSpPr>
          <p:nvPr/>
        </p:nvSpPr>
        <p:spPr bwMode="auto">
          <a:xfrm>
            <a:off x="4605338" y="4132263"/>
            <a:ext cx="1905000" cy="1066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FF00"/>
                </a:solidFill>
                <a:latin typeface="Arial Black" panose="020B0A04020102020204" pitchFamily="34" charset="0"/>
              </a:rPr>
              <a:t>RELACIÓN</a:t>
            </a:r>
          </a:p>
        </p:txBody>
      </p:sp>
      <p:sp>
        <p:nvSpPr>
          <p:cNvPr id="416778" name="Rectangle 10"/>
          <p:cNvSpPr>
            <a:spLocks noChangeArrowheads="1"/>
          </p:cNvSpPr>
          <p:nvPr/>
        </p:nvSpPr>
        <p:spPr bwMode="auto">
          <a:xfrm>
            <a:off x="4594225" y="5883275"/>
            <a:ext cx="1905000" cy="1066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FF00"/>
                </a:solidFill>
                <a:latin typeface="Arial Black" panose="020B0A04020102020204" pitchFamily="34" charset="0"/>
              </a:rPr>
              <a:t>TRANSFOR-</a:t>
            </a:r>
          </a:p>
          <a:p>
            <a:pPr algn="ctr">
              <a:spcBef>
                <a:spcPct val="0"/>
              </a:spcBef>
              <a:buFontTx/>
              <a:buNone/>
            </a:pPr>
            <a:r>
              <a:rPr lang="es-ES" altLang="es-ES" sz="1900">
                <a:solidFill>
                  <a:srgbClr val="FFFF00"/>
                </a:solidFill>
                <a:latin typeface="Arial Black" panose="020B0A04020102020204" pitchFamily="34" charset="0"/>
              </a:rPr>
              <a:t>MACIÓN</a:t>
            </a:r>
          </a:p>
        </p:txBody>
      </p:sp>
      <p:sp>
        <p:nvSpPr>
          <p:cNvPr id="416779" name="Rectangle 11"/>
          <p:cNvSpPr>
            <a:spLocks noChangeArrowheads="1"/>
          </p:cNvSpPr>
          <p:nvPr/>
        </p:nvSpPr>
        <p:spPr bwMode="auto">
          <a:xfrm>
            <a:off x="4659313" y="7635875"/>
            <a:ext cx="1905000" cy="1066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FF00"/>
                </a:solidFill>
                <a:latin typeface="Arial Black" panose="020B0A04020102020204" pitchFamily="34" charset="0"/>
              </a:rPr>
              <a:t>DOMINIO</a:t>
            </a:r>
          </a:p>
        </p:txBody>
      </p:sp>
      <p:sp>
        <p:nvSpPr>
          <p:cNvPr id="1604620" name="Line 12"/>
          <p:cNvSpPr>
            <a:spLocks noChangeShapeType="1"/>
          </p:cNvSpPr>
          <p:nvPr/>
        </p:nvSpPr>
        <p:spPr bwMode="auto">
          <a:xfrm>
            <a:off x="1676400" y="5426075"/>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4621" name="Line 13"/>
          <p:cNvSpPr>
            <a:spLocks noChangeShapeType="1"/>
          </p:cNvSpPr>
          <p:nvPr/>
        </p:nvSpPr>
        <p:spPr bwMode="auto">
          <a:xfrm>
            <a:off x="1676400" y="7178675"/>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4622" name="Line 14"/>
          <p:cNvSpPr>
            <a:spLocks noChangeShapeType="1"/>
          </p:cNvSpPr>
          <p:nvPr/>
        </p:nvSpPr>
        <p:spPr bwMode="auto">
          <a:xfrm>
            <a:off x="5583238" y="5340350"/>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4623" name="Line 15"/>
          <p:cNvSpPr>
            <a:spLocks noChangeShapeType="1"/>
          </p:cNvSpPr>
          <p:nvPr/>
        </p:nvSpPr>
        <p:spPr bwMode="auto">
          <a:xfrm>
            <a:off x="5573713" y="7102475"/>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6784" name="Oval 16"/>
          <p:cNvSpPr>
            <a:spLocks noChangeArrowheads="1"/>
          </p:cNvSpPr>
          <p:nvPr/>
        </p:nvSpPr>
        <p:spPr bwMode="auto">
          <a:xfrm>
            <a:off x="4344988" y="3825875"/>
            <a:ext cx="2493962" cy="5029200"/>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75" tIns="47538" rIns="95075" bIns="475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
        <p:nvSpPr>
          <p:cNvPr id="1604625" name="Line 17"/>
          <p:cNvSpPr>
            <a:spLocks noChangeShapeType="1"/>
          </p:cNvSpPr>
          <p:nvPr/>
        </p:nvSpPr>
        <p:spPr bwMode="auto">
          <a:xfrm>
            <a:off x="3579813" y="244475"/>
            <a:ext cx="77787" cy="861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6786" name="Text Box 18"/>
          <p:cNvSpPr txBox="1">
            <a:spLocks noChangeArrowheads="1"/>
          </p:cNvSpPr>
          <p:nvPr/>
        </p:nvSpPr>
        <p:spPr bwMode="auto">
          <a:xfrm>
            <a:off x="871538" y="306388"/>
            <a:ext cx="1947862" cy="460375"/>
          </a:xfrm>
          <a:prstGeom prst="rect">
            <a:avLst/>
          </a:prstGeom>
          <a:solidFill>
            <a:srgbClr val="0000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s-ES" altLang="es-ES" sz="2300">
                <a:solidFill>
                  <a:schemeClr val="bg1"/>
                </a:solidFill>
                <a:latin typeface="Arial Black" panose="020B0A04020102020204" pitchFamily="34" charset="0"/>
              </a:rPr>
              <a:t>Vida física</a:t>
            </a:r>
          </a:p>
        </p:txBody>
      </p:sp>
      <p:sp>
        <p:nvSpPr>
          <p:cNvPr id="416787" name="Text Box 19"/>
          <p:cNvSpPr txBox="1">
            <a:spLocks noChangeArrowheads="1"/>
          </p:cNvSpPr>
          <p:nvPr/>
        </p:nvSpPr>
        <p:spPr bwMode="auto">
          <a:xfrm>
            <a:off x="4151313" y="315913"/>
            <a:ext cx="2606675" cy="460375"/>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s-ES" altLang="es-ES" sz="2300">
                <a:solidFill>
                  <a:srgbClr val="FFFF00"/>
                </a:solidFill>
                <a:latin typeface="Arial Black" panose="020B0A04020102020204" pitchFamily="34" charset="0"/>
              </a:rPr>
              <a:t>Vida espiritual</a:t>
            </a:r>
          </a:p>
        </p:txBody>
      </p:sp>
      <p:sp>
        <p:nvSpPr>
          <p:cNvPr id="1604628" name="Line 20"/>
          <p:cNvSpPr>
            <a:spLocks noChangeShapeType="1"/>
          </p:cNvSpPr>
          <p:nvPr/>
        </p:nvSpPr>
        <p:spPr bwMode="auto">
          <a:xfrm flipH="1">
            <a:off x="6746875" y="7072313"/>
            <a:ext cx="2063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4629" name="Line 21"/>
          <p:cNvSpPr>
            <a:spLocks noChangeShapeType="1"/>
          </p:cNvSpPr>
          <p:nvPr/>
        </p:nvSpPr>
        <p:spPr bwMode="auto">
          <a:xfrm>
            <a:off x="6705600" y="5207000"/>
            <a:ext cx="6508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4630" name="Line 22"/>
          <p:cNvSpPr>
            <a:spLocks noChangeShapeType="1"/>
          </p:cNvSpPr>
          <p:nvPr/>
        </p:nvSpPr>
        <p:spPr bwMode="auto">
          <a:xfrm flipV="1">
            <a:off x="4389438" y="5362575"/>
            <a:ext cx="0"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4631" name="Line 23"/>
          <p:cNvSpPr>
            <a:spLocks noChangeShapeType="1"/>
          </p:cNvSpPr>
          <p:nvPr/>
        </p:nvSpPr>
        <p:spPr bwMode="auto">
          <a:xfrm flipH="1" flipV="1">
            <a:off x="4435475" y="7227888"/>
            <a:ext cx="80963"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16792" name="Oval 16"/>
          <p:cNvSpPr>
            <a:spLocks noChangeArrowheads="1"/>
          </p:cNvSpPr>
          <p:nvPr/>
        </p:nvSpPr>
        <p:spPr bwMode="auto">
          <a:xfrm>
            <a:off x="465138" y="3981450"/>
            <a:ext cx="2495550" cy="4878388"/>
          </a:xfrm>
          <a:prstGeom prst="ellipse">
            <a:avLst/>
          </a:prstGeom>
          <a:noFill/>
          <a:ln w="381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75" tIns="47538" rIns="95075" bIns="475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Tree>
  </p:cSld>
  <p:clrMapOvr>
    <a:masterClrMapping/>
  </p:clrMapOvr>
  <p:transition spd="slow">
    <p:checke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body" idx="1"/>
          </p:nvPr>
        </p:nvSpPr>
        <p:spPr>
          <a:xfrm>
            <a:off x="122238" y="77788"/>
            <a:ext cx="7086600" cy="9159875"/>
          </a:xfrm>
          <a:solidFill>
            <a:srgbClr val="006600"/>
          </a:solidFill>
          <a:ln w="76200">
            <a:solidFill>
              <a:schemeClr val="tx1"/>
            </a:solidFill>
            <a:miter lim="800000"/>
            <a:headEnd/>
            <a:tailEnd/>
          </a:ln>
        </p:spPr>
        <p:txBody>
          <a:bodyPr/>
          <a:lstStyle/>
          <a:p>
            <a:pPr algn="ctr">
              <a:buFontTx/>
              <a:buNone/>
            </a:pPr>
            <a:r>
              <a:rPr lang="en-US" altLang="en-US" sz="4400">
                <a:solidFill>
                  <a:srgbClr val="FFFF00"/>
                </a:solidFill>
                <a:latin typeface="Elephant" panose="02020904090505020303" pitchFamily="18" charset="0"/>
              </a:rPr>
              <a:t>El Ecosistema del Reino</a:t>
            </a:r>
            <a:endParaRPr lang="en-US" altLang="en-US" sz="5200">
              <a:solidFill>
                <a:srgbClr val="FFFF00"/>
              </a:solidFill>
              <a:latin typeface="Elephant" panose="02020904090505020303" pitchFamily="18" charset="0"/>
            </a:endParaRPr>
          </a:p>
          <a:p>
            <a:pPr algn="ctr">
              <a:buFontTx/>
              <a:buNone/>
            </a:pPr>
            <a:endParaRPr lang="en-US" altLang="en-US" sz="2400">
              <a:solidFill>
                <a:srgbClr val="FFFF00"/>
              </a:solidFill>
            </a:endParaRPr>
          </a:p>
          <a:p>
            <a:pPr algn="ctr">
              <a:buFontTx/>
              <a:buNone/>
            </a:pPr>
            <a:r>
              <a:rPr lang="en-US" altLang="en-US" sz="3600" b="1">
                <a:solidFill>
                  <a:srgbClr val="FFFF00"/>
                </a:solidFill>
              </a:rPr>
              <a:t>Definición de Ecosistema:</a:t>
            </a:r>
            <a:r>
              <a:rPr lang="en-US" altLang="en-US">
                <a:solidFill>
                  <a:srgbClr val="FFFF00"/>
                </a:solidFill>
              </a:rPr>
              <a:t> </a:t>
            </a:r>
            <a:endParaRPr lang="en-US" altLang="en-US" sz="1600">
              <a:solidFill>
                <a:srgbClr val="FFFF00"/>
              </a:solidFill>
              <a:latin typeface="Elephant" panose="02020904090505020303" pitchFamily="18" charset="0"/>
            </a:endParaRPr>
          </a:p>
          <a:p>
            <a:pPr algn="ctr">
              <a:buFontTx/>
              <a:buNone/>
            </a:pPr>
            <a:r>
              <a:rPr lang="en-US" altLang="en-US" b="1">
                <a:solidFill>
                  <a:schemeClr val="bg1"/>
                </a:solidFill>
              </a:rPr>
              <a:t>El </a:t>
            </a:r>
            <a:r>
              <a:rPr lang="en-US" altLang="en-US" b="1">
                <a:solidFill>
                  <a:srgbClr val="FFFF00"/>
                </a:solidFill>
              </a:rPr>
              <a:t>entorno</a:t>
            </a:r>
            <a:r>
              <a:rPr lang="en-US" altLang="en-US" b="1">
                <a:solidFill>
                  <a:schemeClr val="bg1"/>
                </a:solidFill>
              </a:rPr>
              <a:t> (condiciones, entorno, fuerzas e influencias) que afectan el crecimiento, la salud y el progreso de alguien o algo.</a:t>
            </a:r>
            <a:r>
              <a:rPr lang="en-US" altLang="en-US">
                <a:solidFill>
                  <a:schemeClr val="bg1"/>
                </a:solidFill>
              </a:rPr>
              <a:t> </a:t>
            </a:r>
            <a:endParaRPr lang="en-US" altLang="en-US" sz="1200" b="1">
              <a:solidFill>
                <a:schemeClr val="bg1"/>
              </a:solidFill>
            </a:endParaRPr>
          </a:p>
          <a:p>
            <a:pPr algn="ctr">
              <a:buFontTx/>
              <a:buNone/>
            </a:pPr>
            <a:endParaRPr lang="en-US" altLang="en-US" sz="2300" b="1">
              <a:solidFill>
                <a:schemeClr val="bg1"/>
              </a:solidFill>
            </a:endParaRPr>
          </a:p>
          <a:p>
            <a:pPr algn="ctr">
              <a:buFontTx/>
              <a:buNone/>
            </a:pPr>
            <a:endParaRPr lang="en-US" altLang="en-US" sz="2300" b="1">
              <a:solidFill>
                <a:schemeClr val="bg1"/>
              </a:solidFill>
            </a:endParaRPr>
          </a:p>
          <a:p>
            <a:pPr algn="ctr">
              <a:buFontTx/>
              <a:buNone/>
            </a:pPr>
            <a:r>
              <a:rPr lang="en-US" altLang="en-US" sz="3600" b="1">
                <a:solidFill>
                  <a:srgbClr val="FFFF00"/>
                </a:solidFill>
              </a:rPr>
              <a:t>Ecosistema Espiritual:</a:t>
            </a:r>
            <a:r>
              <a:rPr lang="en-US" altLang="en-US"/>
              <a:t> </a:t>
            </a:r>
            <a:endParaRPr lang="en-US" altLang="en-US" sz="2300" b="1">
              <a:solidFill>
                <a:schemeClr val="bg1"/>
              </a:solidFill>
            </a:endParaRPr>
          </a:p>
          <a:p>
            <a:pPr algn="ctr">
              <a:buFontTx/>
              <a:buNone/>
            </a:pPr>
            <a:r>
              <a:rPr lang="en-US" altLang="en-US" b="1">
                <a:solidFill>
                  <a:schemeClr val="bg1"/>
                </a:solidFill>
              </a:rPr>
              <a:t>El</a:t>
            </a:r>
            <a:r>
              <a:rPr lang="en-US" altLang="en-US" b="1"/>
              <a:t> </a:t>
            </a:r>
            <a:r>
              <a:rPr lang="en-US" altLang="en-US" b="1">
                <a:solidFill>
                  <a:srgbClr val="FFFF00"/>
                </a:solidFill>
              </a:rPr>
              <a:t>ecosistema</a:t>
            </a:r>
            <a:r>
              <a:rPr lang="en-US" altLang="en-US" b="1"/>
              <a:t> </a:t>
            </a:r>
            <a:r>
              <a:rPr lang="en-US" altLang="en-US" b="1">
                <a:solidFill>
                  <a:schemeClr val="bg1"/>
                </a:solidFill>
              </a:rPr>
              <a:t>o</a:t>
            </a:r>
            <a:r>
              <a:rPr lang="en-US" altLang="en-US" b="1"/>
              <a:t> </a:t>
            </a:r>
            <a:r>
              <a:rPr lang="en-US" altLang="en-US" b="1">
                <a:solidFill>
                  <a:srgbClr val="FFFF00"/>
                </a:solidFill>
              </a:rPr>
              <a:t>ambiente</a:t>
            </a:r>
            <a:r>
              <a:rPr lang="en-US" altLang="en-US" b="1"/>
              <a:t> </a:t>
            </a:r>
            <a:r>
              <a:rPr lang="en-US" altLang="en-US" b="1">
                <a:solidFill>
                  <a:schemeClr val="bg1"/>
                </a:solidFill>
              </a:rPr>
              <a:t>que promueva el crecimiento, la salud y</a:t>
            </a:r>
            <a:r>
              <a:rPr lang="en-US" altLang="en-US" b="1"/>
              <a:t> </a:t>
            </a:r>
            <a:r>
              <a:rPr lang="en-US" altLang="en-US" b="1">
                <a:solidFill>
                  <a:schemeClr val="bg1"/>
                </a:solidFill>
              </a:rPr>
              <a:t>el progreso para la</a:t>
            </a:r>
            <a:r>
              <a:rPr lang="en-US" altLang="en-US" b="1"/>
              <a:t> </a:t>
            </a:r>
            <a:r>
              <a:rPr lang="en-US" altLang="en-US" b="1">
                <a:solidFill>
                  <a:srgbClr val="FFFF00"/>
                </a:solidFill>
              </a:rPr>
              <a:t>restauración del poder y</a:t>
            </a:r>
            <a:r>
              <a:rPr lang="en-US" altLang="en-US"/>
              <a:t> </a:t>
            </a:r>
            <a:r>
              <a:rPr lang="en-US" altLang="en-US" b="1">
                <a:solidFill>
                  <a:srgbClr val="FFFF00"/>
                </a:solidFill>
              </a:rPr>
              <a:t>autoridad apostólica.</a:t>
            </a:r>
            <a:r>
              <a:rPr lang="en-US" altLang="en-US"/>
              <a:t> </a:t>
            </a:r>
          </a:p>
        </p:txBody>
      </p:sp>
    </p:spTree>
  </p:cSld>
  <p:clrMapOvr>
    <a:masterClrMapping/>
  </p:clrMapOvr>
  <p:transition spd="slow">
    <p:checke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3230563" y="1825625"/>
            <a:ext cx="1968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958" tIns="47481" rIns="94958" bIns="47481">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n-US" altLang="en-US" sz="1900">
              <a:latin typeface="Arial" panose="020B0604020202020204" pitchFamily="34" charset="0"/>
              <a:cs typeface="Arial" panose="020B0604020202020204" pitchFamily="34" charset="0"/>
            </a:endParaRPr>
          </a:p>
        </p:txBody>
      </p:sp>
      <p:pic>
        <p:nvPicPr>
          <p:cNvPr id="422915" name="Picture 3" descr="Ecosystem - wild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02075"/>
            <a:ext cx="642143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4980" name="Text Box 4"/>
          <p:cNvSpPr txBox="1">
            <a:spLocks noChangeArrowheads="1"/>
          </p:cNvSpPr>
          <p:nvPr/>
        </p:nvSpPr>
        <p:spPr bwMode="auto">
          <a:xfrm>
            <a:off x="241300" y="101600"/>
            <a:ext cx="6629400" cy="3625850"/>
          </a:xfrm>
          <a:prstGeom prst="rect">
            <a:avLst/>
          </a:prstGeom>
          <a:solidFill>
            <a:srgbClr val="008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16" tIns="45658" rIns="91316" bIns="45658">
            <a:spAutoFit/>
          </a:bodyPr>
          <a:lstStyle>
            <a:lvl1pPr defTabSz="950913">
              <a:defRPr sz="2400">
                <a:solidFill>
                  <a:schemeClr val="tx1"/>
                </a:solidFill>
                <a:latin typeface="Times New Roman" panose="02020603050405020304" pitchFamily="18" charset="0"/>
              </a:defRPr>
            </a:lvl1pPr>
            <a:lvl2pPr defTabSz="950913">
              <a:defRPr sz="2400">
                <a:solidFill>
                  <a:schemeClr val="tx1"/>
                </a:solidFill>
                <a:latin typeface="Times New Roman" panose="02020603050405020304" pitchFamily="18" charset="0"/>
              </a:defRPr>
            </a:lvl2pPr>
            <a:lvl3pPr defTabSz="950913">
              <a:defRPr sz="2400">
                <a:solidFill>
                  <a:schemeClr val="tx1"/>
                </a:solidFill>
                <a:latin typeface="Times New Roman" panose="02020603050405020304" pitchFamily="18" charset="0"/>
              </a:defRPr>
            </a:lvl3pPr>
            <a:lvl4pPr defTabSz="950913">
              <a:defRPr sz="2400">
                <a:solidFill>
                  <a:schemeClr val="tx1"/>
                </a:solidFill>
                <a:latin typeface="Times New Roman" panose="02020603050405020304" pitchFamily="18" charset="0"/>
              </a:defRPr>
            </a:lvl4pPr>
            <a:lvl5pPr defTabSz="950913">
              <a:defRPr sz="2400">
                <a:solidFill>
                  <a:schemeClr val="tx1"/>
                </a:solidFill>
                <a:latin typeface="Times New Roman" panose="02020603050405020304" pitchFamily="18" charset="0"/>
              </a:defRPr>
            </a:lvl5pPr>
            <a:lvl6pPr defTabSz="950913" eaLnBrk="0" fontAlgn="base" hangingPunct="0">
              <a:spcBef>
                <a:spcPct val="0"/>
              </a:spcBef>
              <a:spcAft>
                <a:spcPct val="0"/>
              </a:spcAft>
              <a:defRPr sz="2400">
                <a:solidFill>
                  <a:schemeClr val="tx1"/>
                </a:solidFill>
                <a:latin typeface="Times New Roman" panose="02020603050405020304" pitchFamily="18" charset="0"/>
              </a:defRPr>
            </a:lvl6pPr>
            <a:lvl7pPr defTabSz="950913" eaLnBrk="0" fontAlgn="base" hangingPunct="0">
              <a:spcBef>
                <a:spcPct val="0"/>
              </a:spcBef>
              <a:spcAft>
                <a:spcPct val="0"/>
              </a:spcAft>
              <a:defRPr sz="2400">
                <a:solidFill>
                  <a:schemeClr val="tx1"/>
                </a:solidFill>
                <a:latin typeface="Times New Roman" panose="02020603050405020304" pitchFamily="18" charset="0"/>
              </a:defRPr>
            </a:lvl7pPr>
            <a:lvl8pPr defTabSz="950913" eaLnBrk="0" fontAlgn="base" hangingPunct="0">
              <a:spcBef>
                <a:spcPct val="0"/>
              </a:spcBef>
              <a:spcAft>
                <a:spcPct val="0"/>
              </a:spcAft>
              <a:defRPr sz="2400">
                <a:solidFill>
                  <a:schemeClr val="tx1"/>
                </a:solidFill>
                <a:latin typeface="Times New Roman" panose="02020603050405020304" pitchFamily="18" charset="0"/>
              </a:defRPr>
            </a:lvl8pPr>
            <a:lvl9pPr defTabSz="9509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200" b="1">
                <a:solidFill>
                  <a:srgbClr val="FFFF00"/>
                </a:solidFill>
                <a:latin typeface="Arial Black" panose="020B0A04020102020204" pitchFamily="34" charset="0"/>
              </a:rPr>
              <a:t>Ecosistema Acuático</a:t>
            </a:r>
            <a:endParaRPr lang="en-US" altLang="en-US" sz="800" b="1">
              <a:solidFill>
                <a:srgbClr val="FFFF00"/>
              </a:solidFill>
              <a:latin typeface="Arial" panose="020B0604020202020204" pitchFamily="34" charset="0"/>
              <a:cs typeface="Arial" panose="020B0604020202020204" pitchFamily="34" charset="0"/>
            </a:endParaRPr>
          </a:p>
          <a:p>
            <a:pPr algn="ctr" eaLnBrk="1" hangingPunct="1">
              <a:defRPr/>
            </a:pPr>
            <a:r>
              <a:rPr lang="en-US" altLang="en-US" sz="2000" b="1">
                <a:solidFill>
                  <a:srgbClr val="FFFF00"/>
                </a:solidFill>
                <a:latin typeface="Arial Black" panose="020B0A04020102020204" pitchFamily="34" charset="0"/>
              </a:rPr>
              <a:t>Un equilibrado ecosistema acuático proporciona un entorno donde los peces pueden sobrevivir, crecer y reproducirse:</a:t>
            </a:r>
            <a:r>
              <a:rPr lang="en-US" altLang="en-US" sz="2000">
                <a:effectLst>
                  <a:outerShdw blurRad="38100" dist="38100" dir="2700000" algn="tl">
                    <a:srgbClr val="FFFFFF"/>
                  </a:outerShdw>
                </a:effectLst>
                <a:latin typeface="Arial Black" panose="020B0A04020102020204" pitchFamily="34" charset="0"/>
              </a:rPr>
              <a:t> </a:t>
            </a:r>
          </a:p>
          <a:p>
            <a:pPr eaLnBrk="1" hangingPunct="1">
              <a:defRPr/>
            </a:pPr>
            <a:endParaRPr lang="en-US" altLang="en-US" sz="1000">
              <a:effectLst>
                <a:outerShdw blurRad="38100" dist="38100" dir="2700000" algn="tl">
                  <a:srgbClr val="FFFFFF"/>
                </a:outerShdw>
              </a:effectLst>
              <a:latin typeface="Arial Black" panose="020B0A04020102020204" pitchFamily="34" charset="0"/>
            </a:endParaRPr>
          </a:p>
          <a:p>
            <a:pPr eaLnBrk="1" hangingPunct="1">
              <a:defRPr/>
            </a:pPr>
            <a:r>
              <a:rPr lang="en-US" altLang="en-US" sz="18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8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panose="020B0604020202020204" pitchFamily="34" charset="0"/>
                <a:cs typeface="Arial" panose="020B0604020202020204" pitchFamily="34" charset="0"/>
              </a:rPr>
              <a:t>A</a:t>
            </a:r>
            <a:r>
              <a:rPr lang="en-US" altLang="en-US" sz="1600" b="1">
                <a:solidFill>
                  <a:srgbClr val="FFFF00"/>
                </a:solidFill>
                <a:latin typeface="Arial Black" panose="020B0A04020102020204" pitchFamily="34" charset="0"/>
              </a:rPr>
              <a:t>gua limpia, libre de sustancias químicas tóxicas.</a:t>
            </a:r>
            <a:r>
              <a:rPr lang="en-US" altLang="en-US" sz="1600">
                <a:effectLst>
                  <a:outerShdw blurRad="38100" dist="38100" dir="2700000" algn="tl">
                    <a:srgbClr val="FFFFFF"/>
                  </a:outerShdw>
                </a:effectLst>
                <a:latin typeface="Arial Black" panose="020B0A04020102020204" pitchFamily="34" charset="0"/>
              </a:rPr>
              <a:t> </a:t>
            </a:r>
          </a:p>
          <a:p>
            <a:pPr eaLnBrk="1" hangingPunct="1">
              <a:defRPr/>
            </a:pPr>
            <a:endParaRPr lang="en-US" altLang="en-US" sz="200">
              <a:effectLst>
                <a:outerShdw blurRad="38100" dist="38100" dir="2700000" algn="tl">
                  <a:srgbClr val="FFFFFF"/>
                </a:outerShdw>
              </a:effectLst>
              <a:latin typeface="Arial Black" panose="020B0A04020102020204" pitchFamily="34" charset="0"/>
            </a:endParaRPr>
          </a:p>
          <a:p>
            <a:pPr eaLnBrk="1" hangingPunct="1">
              <a:defRPr/>
            </a:pPr>
            <a:r>
              <a:rPr lang="en-US" altLang="en-US" sz="1600" b="1">
                <a:solidFill>
                  <a:srgbClr val="FFFF00"/>
                </a:solidFill>
                <a:latin typeface="Arial Black" panose="020B0A04020102020204" pitchFamily="34" charset="0"/>
              </a:rPr>
              <a:t> </a:t>
            </a:r>
            <a:r>
              <a:rPr lang="en-US" altLang="en-US" sz="1600">
                <a:solidFill>
                  <a:srgbClr val="FFFF00"/>
                </a:solidFill>
                <a:latin typeface="Arial Black" panose="020B0A04020102020204" pitchFamily="34" charset="0"/>
              </a:rPr>
              <a:t> </a:t>
            </a:r>
            <a:r>
              <a:rPr lang="en-US" altLang="en-US" sz="1600" b="1">
                <a:solidFill>
                  <a:srgbClr val="FFFF00"/>
                </a:solidFill>
                <a:latin typeface="Arial Black" panose="020B0A04020102020204" pitchFamily="34" charset="0"/>
              </a:rPr>
              <a:t>-</a:t>
            </a:r>
            <a:r>
              <a:rPr lang="en-US" altLang="en-US" sz="1600">
                <a:solidFill>
                  <a:srgbClr val="FFFF00"/>
                </a:solidFill>
                <a:latin typeface="Arial Black" panose="020B0A04020102020204" pitchFamily="34" charset="0"/>
              </a:rPr>
              <a:t> </a:t>
            </a:r>
            <a:r>
              <a:rPr lang="en-US" altLang="en-US" sz="1600" b="1">
                <a:solidFill>
                  <a:srgbClr val="FFFF00"/>
                </a:solidFill>
                <a:latin typeface="Arial Black" panose="020B0A04020102020204" pitchFamily="34" charset="0"/>
              </a:rPr>
              <a:t>Cantidades adecuadas de oxígeno.</a:t>
            </a:r>
            <a:r>
              <a:rPr lang="en-US" altLang="en-US" sz="1600">
                <a:effectLst>
                  <a:outerShdw blurRad="38100" dist="38100" dir="2700000" algn="tl">
                    <a:srgbClr val="FFFFFF"/>
                  </a:outerShdw>
                </a:effectLst>
                <a:latin typeface="Arial Black" panose="020B0A04020102020204" pitchFamily="34" charset="0"/>
              </a:rPr>
              <a:t> </a:t>
            </a:r>
          </a:p>
          <a:p>
            <a:pPr eaLnBrk="1" hangingPunct="1">
              <a:defRPr/>
            </a:pPr>
            <a:endParaRPr lang="en-US" altLang="en-US" sz="200">
              <a:effectLst>
                <a:outerShdw blurRad="38100" dist="38100" dir="2700000" algn="tl">
                  <a:srgbClr val="FFFFFF"/>
                </a:outerShdw>
              </a:effectLst>
              <a:latin typeface="Arial Black" panose="020B0A04020102020204" pitchFamily="34" charset="0"/>
            </a:endParaRPr>
          </a:p>
          <a:p>
            <a:pPr eaLnBrk="1" hangingPunct="1">
              <a:defRPr/>
            </a:pPr>
            <a:endParaRPr lang="en-US" altLang="en-US" sz="200">
              <a:effectLst>
                <a:outerShdw blurRad="38100" dist="38100" dir="2700000" algn="tl">
                  <a:srgbClr val="FFFFFF"/>
                </a:outerShdw>
              </a:effectLst>
              <a:latin typeface="Arial Black" panose="020B0A04020102020204" pitchFamily="34" charset="0"/>
            </a:endParaRPr>
          </a:p>
          <a:p>
            <a:pPr eaLnBrk="1" hangingPunct="1">
              <a:defRPr/>
            </a:pP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rPr>
              <a:t>Plantas para la protección y la comida.</a:t>
            </a:r>
          </a:p>
          <a:p>
            <a:pPr eaLnBrk="1" hangingPunct="1">
              <a:defRPr/>
            </a:pPr>
            <a:endParaRPr lang="en-US" altLang="en-US" sz="200" b="1">
              <a:solidFill>
                <a:srgbClr val="FFFF00"/>
              </a:solidFill>
              <a:latin typeface="Arial Black" panose="020B0A04020102020204" pitchFamily="34" charset="0"/>
            </a:endParaRPr>
          </a:p>
          <a:p>
            <a:pPr eaLnBrk="1" hangingPunct="1">
              <a:defRPr/>
            </a:pP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rPr>
              <a:t>Las rocas y grava proporcionan superficie para</a:t>
            </a:r>
          </a:p>
          <a:p>
            <a:pPr eaLnBrk="1" hangingPunct="1">
              <a:defRPr/>
            </a:pPr>
            <a:r>
              <a:rPr lang="en-US" altLang="en-US" sz="1600" b="1">
                <a:solidFill>
                  <a:srgbClr val="FFFF00"/>
                </a:solidFill>
                <a:latin typeface="Arial Black" panose="020B0A04020102020204" pitchFamily="34" charset="0"/>
              </a:rPr>
              <a:t>    beneficiosa bacterias para descomponer el exceso de</a:t>
            </a:r>
          </a:p>
          <a:p>
            <a:pPr eaLnBrk="1" hangingPunct="1">
              <a:defRPr/>
            </a:pPr>
            <a:r>
              <a:rPr lang="en-US" altLang="en-US" sz="1600" b="1">
                <a:solidFill>
                  <a:srgbClr val="FFFF00"/>
                </a:solidFill>
                <a:latin typeface="Arial Black" panose="020B0A04020102020204" pitchFamily="34" charset="0"/>
              </a:rPr>
              <a:t>    nutrientes en el agua.</a:t>
            </a:r>
            <a:r>
              <a:rPr lang="en-US" altLang="en-US" sz="1600">
                <a:effectLst>
                  <a:outerShdw blurRad="38100" dist="38100" dir="2700000" algn="tl">
                    <a:srgbClr val="FFFFFF"/>
                  </a:outerShdw>
                </a:effectLst>
                <a:latin typeface="Arial Black" panose="020B0A04020102020204" pitchFamily="34" charset="0"/>
              </a:rPr>
              <a:t> </a:t>
            </a:r>
            <a:r>
              <a:rPr lang="en-US" altLang="en-US" sz="1600" b="1">
                <a:solidFill>
                  <a:srgbClr val="FFFF00"/>
                </a:solidFill>
                <a:latin typeface="Arial" panose="020B0604020202020204" pitchFamily="34" charset="0"/>
                <a:cs typeface="Arial" panose="020B0604020202020204" pitchFamily="34" charset="0"/>
              </a:rPr>
              <a:t>  </a:t>
            </a:r>
          </a:p>
          <a:p>
            <a:pPr eaLnBrk="1" hangingPunct="1">
              <a:defRPr/>
            </a:pP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600" b="1">
                <a:solidFill>
                  <a:srgbClr val="FFFF00"/>
                </a:solidFill>
                <a:latin typeface="Arial" panose="020B0604020202020204" pitchFamily="34" charset="0"/>
                <a:cs typeface="Arial" panose="020B0604020202020204" pitchFamily="34" charset="0"/>
              </a:rPr>
              <a:t>  L</a:t>
            </a:r>
            <a:r>
              <a:rPr lang="en-US" altLang="en-US" sz="1600" b="1">
                <a:solidFill>
                  <a:srgbClr val="FFFF00"/>
                </a:solidFill>
                <a:latin typeface="Arial Black" panose="020B0A04020102020204" pitchFamily="34" charset="0"/>
              </a:rPr>
              <a:t>a luz solar adecuada.</a:t>
            </a:r>
            <a:r>
              <a:rPr lang="en-US" altLang="en-US" sz="600">
                <a:effectLst>
                  <a:outerShdw blurRad="38100" dist="38100" dir="2700000" algn="tl">
                    <a:srgbClr val="FFFFFF"/>
                  </a:outerShdw>
                </a:effectLst>
                <a:latin typeface="Arial Black" panose="020B0A04020102020204" pitchFamily="34" charset="0"/>
              </a:rPr>
              <a:t> </a:t>
            </a:r>
            <a:r>
              <a:rPr lang="en-US" altLang="en-US" sz="1800" b="1">
                <a:solidFill>
                  <a:srgbClr val="FFFF00"/>
                </a:solidFill>
                <a:latin typeface="Arial" panose="020B0604020202020204" pitchFamily="34" charset="0"/>
                <a:cs typeface="Arial" panose="020B0604020202020204" pitchFamily="34" charset="0"/>
              </a:rPr>
              <a:t>                                                          </a:t>
            </a:r>
          </a:p>
          <a:p>
            <a:pPr eaLnBrk="1" hangingPunct="1">
              <a:defRPr/>
            </a:pPr>
            <a:endParaRPr lang="en-US" altLang="en-US" sz="200" b="1">
              <a:solidFill>
                <a:srgbClr val="FFFF00"/>
              </a:solidFill>
              <a:latin typeface="Arial" panose="020B0604020202020204" pitchFamily="34" charset="0"/>
              <a:cs typeface="Arial" panose="020B0604020202020204" pitchFamily="34" charset="0"/>
            </a:endParaRPr>
          </a:p>
        </p:txBody>
      </p:sp>
    </p:spTree>
  </p:cSld>
  <p:clrMapOvr>
    <a:masterClrMapping/>
  </p:clrMapOvr>
  <p:transition spd="slow">
    <p:check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2400" y="838200"/>
            <a:ext cx="6948488"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8" rIns="0"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b="1">
                <a:solidFill>
                  <a:srgbClr val="FF5050"/>
                </a:solidFill>
                <a:latin typeface="Times New Roman" panose="02020603050405020304" pitchFamily="18" charset="0"/>
              </a:rPr>
              <a:t>* </a:t>
            </a:r>
            <a:r>
              <a:rPr lang="en-US" altLang="en-US" sz="3200" b="1" u="sng">
                <a:solidFill>
                  <a:srgbClr val="FF5050"/>
                </a:solidFill>
                <a:latin typeface="Times New Roman" panose="02020603050405020304" pitchFamily="18" charset="0"/>
              </a:rPr>
              <a:t>R</a:t>
            </a:r>
            <a:r>
              <a:rPr lang="en-US" altLang="en-US" sz="3200" b="1">
                <a:solidFill>
                  <a:srgbClr val="FF5050"/>
                </a:solidFill>
                <a:latin typeface="Times New Roman" panose="02020603050405020304" pitchFamily="18" charset="0"/>
              </a:rPr>
              <a:t>ELA</a:t>
            </a:r>
            <a:r>
              <a:rPr lang="es-ES" altLang="en-US" sz="3200" b="1">
                <a:solidFill>
                  <a:srgbClr val="FF5050"/>
                </a:solidFill>
                <a:latin typeface="Times New Roman" panose="02020603050405020304" pitchFamily="18" charset="0"/>
              </a:rPr>
              <a:t>CIÓN</a:t>
            </a:r>
            <a:r>
              <a:rPr lang="en-US" altLang="en-US" sz="2800" b="1">
                <a:solidFill>
                  <a:srgbClr val="FF5050"/>
                </a:solidFill>
                <a:latin typeface="Times New Roman" panose="02020603050405020304" pitchFamily="18" charset="0"/>
              </a:rPr>
              <a:t> </a:t>
            </a:r>
            <a:r>
              <a:rPr lang="es-ES" altLang="en-US" sz="1400" b="1">
                <a:solidFill>
                  <a:srgbClr val="FF5050"/>
                </a:solidFill>
                <a:latin typeface="Times New Roman" panose="02020603050405020304" pitchFamily="18" charset="0"/>
              </a:rPr>
              <a:t>CON DIOS</a:t>
            </a:r>
            <a:endParaRPr lang="en-US" altLang="en-US" sz="1400" b="1">
              <a:solidFill>
                <a:srgbClr val="FF5050"/>
              </a:solidFill>
              <a:latin typeface="Times New Roman" panose="02020603050405020304" pitchFamily="18" charset="0"/>
            </a:endParaRPr>
          </a:p>
          <a:p>
            <a:r>
              <a:rPr lang="en-US" altLang="en-US" sz="3600" b="1">
                <a:latin typeface="Times New Roman" panose="02020603050405020304" pitchFamily="18" charset="0"/>
              </a:rPr>
              <a:t>   </a:t>
            </a:r>
            <a:r>
              <a:rPr lang="en-US" altLang="en-US" sz="3600" b="1">
                <a:solidFill>
                  <a:schemeClr val="accent2"/>
                </a:solidFill>
                <a:latin typeface="Times New Roman" panose="02020603050405020304" pitchFamily="18" charset="0"/>
              </a:rPr>
              <a:t>* </a:t>
            </a:r>
            <a:r>
              <a:rPr lang="en-US" altLang="en-US" sz="3200" b="1" u="sng">
                <a:solidFill>
                  <a:schemeClr val="accent2"/>
                </a:solidFill>
                <a:latin typeface="Times New Roman" panose="02020603050405020304" pitchFamily="18" charset="0"/>
              </a:rPr>
              <a:t>R</a:t>
            </a:r>
            <a:r>
              <a:rPr lang="en-US" altLang="en-US" sz="3200" b="1">
                <a:solidFill>
                  <a:schemeClr val="accent2"/>
                </a:solidFill>
                <a:latin typeface="Times New Roman" panose="02020603050405020304" pitchFamily="18" charset="0"/>
              </a:rPr>
              <a:t>EVELA</a:t>
            </a:r>
            <a:r>
              <a:rPr lang="es-ES" altLang="en-US" sz="3200" b="1">
                <a:solidFill>
                  <a:schemeClr val="accent2"/>
                </a:solidFill>
                <a:latin typeface="Times New Roman" panose="02020603050405020304" pitchFamily="18" charset="0"/>
              </a:rPr>
              <a:t>CIÓ</a:t>
            </a:r>
            <a:r>
              <a:rPr lang="en-US" altLang="en-US" sz="3200" b="1">
                <a:solidFill>
                  <a:schemeClr val="accent2"/>
                </a:solidFill>
                <a:latin typeface="Times New Roman" panose="02020603050405020304" pitchFamily="18" charset="0"/>
              </a:rPr>
              <a:t>N</a:t>
            </a:r>
            <a:r>
              <a:rPr lang="en-US" altLang="en-US" sz="3600" b="1">
                <a:solidFill>
                  <a:schemeClr val="accent2"/>
                </a:solidFill>
                <a:latin typeface="Times New Roman" panose="02020603050405020304" pitchFamily="18" charset="0"/>
              </a:rPr>
              <a:t> </a:t>
            </a:r>
            <a:r>
              <a:rPr lang="es-ES" altLang="en-US" sz="1400" b="1">
                <a:solidFill>
                  <a:schemeClr val="accent2"/>
                </a:solidFill>
                <a:latin typeface="Times New Roman" panose="02020603050405020304" pitchFamily="18" charset="0"/>
              </a:rPr>
              <a:t>DE DIOS</a:t>
            </a:r>
            <a:r>
              <a:rPr lang="en-US" altLang="en-US" sz="1400" b="1">
                <a:solidFill>
                  <a:schemeClr val="accent2"/>
                </a:solidFill>
                <a:latin typeface="Times New Roman" panose="02020603050405020304" pitchFamily="18" charset="0"/>
              </a:rPr>
              <a:t>, </a:t>
            </a:r>
            <a:r>
              <a:rPr lang="es-ES" altLang="en-US" sz="1400" b="1">
                <a:solidFill>
                  <a:schemeClr val="accent2"/>
                </a:solidFill>
                <a:latin typeface="Times New Roman" panose="02020603050405020304" pitchFamily="18" charset="0"/>
              </a:rPr>
              <a:t>SUS MANERAS Y VOLUNTAD</a:t>
            </a:r>
          </a:p>
          <a:p>
            <a:r>
              <a:rPr lang="en-US" altLang="en-US" sz="2400" b="1">
                <a:latin typeface="Times New Roman" panose="02020603050405020304" pitchFamily="18" charset="0"/>
              </a:rPr>
              <a:t>          </a:t>
            </a:r>
            <a:r>
              <a:rPr lang="en-US" altLang="en-US" sz="3600" b="1">
                <a:solidFill>
                  <a:srgbClr val="008000"/>
                </a:solidFill>
                <a:latin typeface="Times New Roman" panose="02020603050405020304" pitchFamily="18" charset="0"/>
              </a:rPr>
              <a:t>* </a:t>
            </a:r>
            <a:r>
              <a:rPr lang="en-US" altLang="en-US" sz="3200" b="1" u="sng">
                <a:solidFill>
                  <a:srgbClr val="008000"/>
                </a:solidFill>
                <a:latin typeface="Times New Roman" panose="02020603050405020304" pitchFamily="18" charset="0"/>
              </a:rPr>
              <a:t>R</a:t>
            </a:r>
            <a:r>
              <a:rPr lang="en-US" altLang="en-US" sz="3200" b="1">
                <a:solidFill>
                  <a:srgbClr val="008000"/>
                </a:solidFill>
                <a:latin typeface="Times New Roman" panose="02020603050405020304" pitchFamily="18" charset="0"/>
              </a:rPr>
              <a:t>EST</a:t>
            </a:r>
            <a:r>
              <a:rPr lang="es-ES" altLang="en-US" sz="3200" b="1">
                <a:solidFill>
                  <a:srgbClr val="008000"/>
                </a:solidFill>
                <a:latin typeface="Times New Roman" panose="02020603050405020304" pitchFamily="18" charset="0"/>
              </a:rPr>
              <a:t>AURACIÓ</a:t>
            </a:r>
            <a:r>
              <a:rPr lang="en-US" altLang="en-US" sz="3200" b="1">
                <a:solidFill>
                  <a:srgbClr val="008000"/>
                </a:solidFill>
                <a:latin typeface="Times New Roman" panose="02020603050405020304" pitchFamily="18" charset="0"/>
              </a:rPr>
              <a:t>N</a:t>
            </a:r>
            <a:r>
              <a:rPr lang="en-US" altLang="en-US" sz="3600" b="1">
                <a:solidFill>
                  <a:srgbClr val="008000"/>
                </a:solidFill>
                <a:latin typeface="Times New Roman" panose="02020603050405020304" pitchFamily="18" charset="0"/>
              </a:rPr>
              <a:t> </a:t>
            </a:r>
            <a:r>
              <a:rPr lang="es-ES" altLang="en-US" sz="1400" b="1">
                <a:solidFill>
                  <a:srgbClr val="008000"/>
                </a:solidFill>
                <a:latin typeface="Times New Roman" panose="02020603050405020304" pitchFamily="18" charset="0"/>
              </a:rPr>
              <a:t>AL LIBRO DE HECHOS</a:t>
            </a:r>
            <a:r>
              <a:rPr lang="en-US" altLang="en-US" sz="1600" b="1">
                <a:solidFill>
                  <a:srgbClr val="008000"/>
                </a:solidFill>
                <a:latin typeface="Times New Roman" panose="02020603050405020304" pitchFamily="18" charset="0"/>
              </a:rPr>
              <a:t>:</a:t>
            </a:r>
            <a:endParaRPr lang="es-ES" altLang="en-US" sz="1600" b="1">
              <a:solidFill>
                <a:srgbClr val="008000"/>
              </a:solidFill>
              <a:latin typeface="Times New Roman" panose="02020603050405020304" pitchFamily="18" charset="0"/>
            </a:endParaRPr>
          </a:p>
          <a:p>
            <a:r>
              <a:rPr lang="en-US" altLang="en-US" sz="3200" b="1">
                <a:solidFill>
                  <a:srgbClr val="008000"/>
                </a:solidFill>
                <a:latin typeface="Times New Roman" panose="02020603050405020304" pitchFamily="18" charset="0"/>
              </a:rPr>
              <a:t>          </a:t>
            </a:r>
            <a:r>
              <a:rPr lang="es-ES" altLang="en-US" sz="2400" b="1">
                <a:solidFill>
                  <a:srgbClr val="008000"/>
                </a:solidFill>
                <a:latin typeface="Times New Roman" panose="02020603050405020304" pitchFamily="18" charset="0"/>
              </a:rPr>
              <a:t> </a:t>
            </a:r>
            <a:r>
              <a:rPr lang="en-US" altLang="en-US" sz="3200" b="1">
                <a:solidFill>
                  <a:srgbClr val="008000"/>
                </a:solidFill>
                <a:latin typeface="Times New Roman" panose="02020603050405020304" pitchFamily="18" charset="0"/>
              </a:rPr>
              <a:t>- </a:t>
            </a:r>
            <a:r>
              <a:rPr lang="es-ES" altLang="en-US" sz="3200" b="1">
                <a:solidFill>
                  <a:srgbClr val="008000"/>
                </a:solidFill>
                <a:latin typeface="Times New Roman" panose="02020603050405020304" pitchFamily="18" charset="0"/>
              </a:rPr>
              <a:t>DIRECCIÓN DIVINA</a:t>
            </a:r>
            <a:endParaRPr lang="en-US" altLang="en-US" sz="3200" b="1">
              <a:solidFill>
                <a:srgbClr val="008000"/>
              </a:solidFill>
              <a:latin typeface="Times New Roman" panose="02020603050405020304" pitchFamily="18" charset="0"/>
            </a:endParaRPr>
          </a:p>
          <a:p>
            <a:r>
              <a:rPr lang="en-US" altLang="en-US" sz="3200" b="1">
                <a:solidFill>
                  <a:srgbClr val="008000"/>
                </a:solidFill>
                <a:latin typeface="Times New Roman" panose="02020603050405020304" pitchFamily="18" charset="0"/>
              </a:rPr>
              <a:t>             - </a:t>
            </a:r>
            <a:r>
              <a:rPr lang="es-ES" altLang="en-US" sz="3200" b="1">
                <a:solidFill>
                  <a:srgbClr val="008000"/>
                </a:solidFill>
                <a:latin typeface="Times New Roman" panose="02020603050405020304" pitchFamily="18" charset="0"/>
              </a:rPr>
              <a:t>PODER DIVINO</a:t>
            </a:r>
            <a:endParaRPr lang="en-US" altLang="en-US" sz="3200" b="1">
              <a:solidFill>
                <a:srgbClr val="008000"/>
              </a:solidFill>
              <a:latin typeface="Times New Roman" panose="02020603050405020304" pitchFamily="18" charset="0"/>
            </a:endParaRPr>
          </a:p>
          <a:p>
            <a:r>
              <a:rPr lang="en-US" altLang="en-US" sz="3200" b="1">
                <a:solidFill>
                  <a:srgbClr val="008000"/>
                </a:solidFill>
                <a:latin typeface="Times New Roman" panose="02020603050405020304" pitchFamily="18" charset="0"/>
              </a:rPr>
              <a:t>              </a:t>
            </a:r>
            <a:r>
              <a:rPr lang="en-US" altLang="en-US" sz="2000" b="1">
                <a:solidFill>
                  <a:srgbClr val="008000"/>
                </a:solidFill>
                <a:latin typeface="Times New Roman" panose="02020603050405020304" pitchFamily="18" charset="0"/>
              </a:rPr>
              <a:t> </a:t>
            </a:r>
            <a:r>
              <a:rPr lang="es-ES" altLang="en-US" sz="2000" b="1">
                <a:solidFill>
                  <a:srgbClr val="008000"/>
                </a:solidFill>
                <a:latin typeface="Times New Roman" panose="02020603050405020304" pitchFamily="18" charset="0"/>
              </a:rPr>
              <a:t> </a:t>
            </a:r>
            <a:r>
              <a:rPr lang="en-US" altLang="en-US" sz="3200" b="1">
                <a:solidFill>
                  <a:srgbClr val="008000"/>
                </a:solidFill>
                <a:latin typeface="Times New Roman" panose="02020603050405020304" pitchFamily="18" charset="0"/>
              </a:rPr>
              <a:t>- </a:t>
            </a:r>
            <a:r>
              <a:rPr lang="es-ES" altLang="en-US" sz="3200" b="1">
                <a:solidFill>
                  <a:srgbClr val="008000"/>
                </a:solidFill>
                <a:latin typeface="Times New Roman" panose="02020603050405020304" pitchFamily="18" charset="0"/>
              </a:rPr>
              <a:t>ACCIONES APOSTÓLICAS</a:t>
            </a:r>
            <a:endParaRPr lang="en-US" altLang="en-US" sz="3200" b="1">
              <a:solidFill>
                <a:srgbClr val="008000"/>
              </a:solidFill>
              <a:latin typeface="Times New Roman" panose="02020603050405020304" pitchFamily="18" charset="0"/>
            </a:endParaRPr>
          </a:p>
          <a:p>
            <a:r>
              <a:rPr lang="en-US" altLang="en-US" sz="3600" b="1">
                <a:solidFill>
                  <a:srgbClr val="000099"/>
                </a:solidFill>
                <a:latin typeface="Times New Roman" panose="02020603050405020304" pitchFamily="18" charset="0"/>
              </a:rPr>
              <a:t>              = * </a:t>
            </a:r>
            <a:r>
              <a:rPr lang="es-ES" altLang="en-US" sz="3600" b="1" u="sng">
                <a:solidFill>
                  <a:srgbClr val="000099"/>
                </a:solidFill>
                <a:latin typeface="Times New Roman" panose="02020603050405020304" pitchFamily="18" charset="0"/>
              </a:rPr>
              <a:t>AVIVAMIENTO</a:t>
            </a:r>
            <a:endParaRPr lang="en-US" altLang="en-US" sz="3600" b="1" u="sng">
              <a:solidFill>
                <a:srgbClr val="000099"/>
              </a:solidFill>
              <a:latin typeface="Times New Roman" panose="02020603050405020304" pitchFamily="18" charset="0"/>
            </a:endParaRPr>
          </a:p>
        </p:txBody>
      </p:sp>
      <p:sp>
        <p:nvSpPr>
          <p:cNvPr id="887811" name="Line 3"/>
          <p:cNvSpPr>
            <a:spLocks noChangeShapeType="1"/>
          </p:cNvSpPr>
          <p:nvPr/>
        </p:nvSpPr>
        <p:spPr bwMode="auto">
          <a:xfrm>
            <a:off x="152400" y="1219200"/>
            <a:ext cx="1524000" cy="28194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64516" name="Text Box 4"/>
          <p:cNvSpPr txBox="1">
            <a:spLocks noChangeArrowheads="1"/>
          </p:cNvSpPr>
          <p:nvPr/>
        </p:nvSpPr>
        <p:spPr bwMode="auto">
          <a:xfrm>
            <a:off x="3159125" y="4652963"/>
            <a:ext cx="484188" cy="4129087"/>
          </a:xfrm>
          <a:prstGeom prst="rect">
            <a:avLst/>
          </a:prstGeom>
          <a:solidFill>
            <a:srgbClr val="000099"/>
          </a:solidFill>
          <a:ln w="127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5398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b="1">
                <a:solidFill>
                  <a:schemeClr val="bg1"/>
                </a:solidFill>
                <a:latin typeface="Times New Roman" panose="02020603050405020304" pitchFamily="18" charset="0"/>
              </a:rPr>
              <a:t>A</a:t>
            </a:r>
          </a:p>
          <a:p>
            <a:pPr algn="ctr"/>
            <a:r>
              <a:rPr lang="es-ES" altLang="en-US" sz="2400" b="1">
                <a:solidFill>
                  <a:schemeClr val="bg1"/>
                </a:solidFill>
                <a:latin typeface="Times New Roman" panose="02020603050405020304" pitchFamily="18" charset="0"/>
              </a:rPr>
              <a:t>V</a:t>
            </a:r>
          </a:p>
          <a:p>
            <a:pPr algn="ctr"/>
            <a:r>
              <a:rPr lang="es-ES" altLang="en-US" sz="2400" b="1">
                <a:solidFill>
                  <a:schemeClr val="bg1"/>
                </a:solidFill>
                <a:latin typeface="Times New Roman" panose="02020603050405020304" pitchFamily="18" charset="0"/>
              </a:rPr>
              <a:t>I</a:t>
            </a:r>
          </a:p>
          <a:p>
            <a:pPr algn="ctr"/>
            <a:r>
              <a:rPr lang="es-ES" altLang="en-US" sz="2400" b="1">
                <a:solidFill>
                  <a:schemeClr val="bg1"/>
                </a:solidFill>
                <a:latin typeface="Times New Roman" panose="02020603050405020304" pitchFamily="18" charset="0"/>
              </a:rPr>
              <a:t>V</a:t>
            </a:r>
          </a:p>
          <a:p>
            <a:pPr algn="ctr"/>
            <a:r>
              <a:rPr lang="es-ES" altLang="en-US" sz="2400" b="1">
                <a:solidFill>
                  <a:schemeClr val="bg1"/>
                </a:solidFill>
                <a:latin typeface="Times New Roman" panose="02020603050405020304" pitchFamily="18" charset="0"/>
              </a:rPr>
              <a:t>A</a:t>
            </a:r>
          </a:p>
          <a:p>
            <a:pPr algn="ctr"/>
            <a:r>
              <a:rPr lang="es-ES" altLang="en-US" sz="2400" b="1">
                <a:solidFill>
                  <a:schemeClr val="bg1"/>
                </a:solidFill>
                <a:latin typeface="Times New Roman" panose="02020603050405020304" pitchFamily="18" charset="0"/>
              </a:rPr>
              <a:t>M</a:t>
            </a:r>
          </a:p>
          <a:p>
            <a:pPr algn="ctr"/>
            <a:r>
              <a:rPr lang="es-ES" altLang="en-US" sz="2400" b="1">
                <a:solidFill>
                  <a:schemeClr val="bg1"/>
                </a:solidFill>
                <a:latin typeface="Times New Roman" panose="02020603050405020304" pitchFamily="18" charset="0"/>
              </a:rPr>
              <a:t>I</a:t>
            </a:r>
          </a:p>
          <a:p>
            <a:pPr algn="ctr"/>
            <a:r>
              <a:rPr lang="es-ES" altLang="en-US" sz="2400" b="1">
                <a:solidFill>
                  <a:schemeClr val="bg1"/>
                </a:solidFill>
                <a:latin typeface="Times New Roman" panose="02020603050405020304" pitchFamily="18" charset="0"/>
              </a:rPr>
              <a:t>E</a:t>
            </a:r>
          </a:p>
          <a:p>
            <a:pPr algn="ctr"/>
            <a:r>
              <a:rPr lang="es-ES" altLang="en-US" sz="2400" b="1">
                <a:solidFill>
                  <a:schemeClr val="bg1"/>
                </a:solidFill>
                <a:latin typeface="Times New Roman" panose="02020603050405020304" pitchFamily="18" charset="0"/>
              </a:rPr>
              <a:t>N</a:t>
            </a:r>
          </a:p>
          <a:p>
            <a:pPr algn="ctr"/>
            <a:r>
              <a:rPr lang="es-ES" altLang="en-US" sz="2400" b="1">
                <a:solidFill>
                  <a:schemeClr val="bg1"/>
                </a:solidFill>
                <a:latin typeface="Times New Roman" panose="02020603050405020304" pitchFamily="18" charset="0"/>
              </a:rPr>
              <a:t>T</a:t>
            </a:r>
          </a:p>
          <a:p>
            <a:pPr algn="ctr"/>
            <a:r>
              <a:rPr lang="es-ES" altLang="en-US" sz="2400" b="1">
                <a:solidFill>
                  <a:schemeClr val="bg1"/>
                </a:solidFill>
                <a:latin typeface="Times New Roman" panose="02020603050405020304" pitchFamily="18" charset="0"/>
              </a:rPr>
              <a:t>O</a:t>
            </a:r>
            <a:endParaRPr lang="en-US" altLang="en-US" sz="500" b="1">
              <a:solidFill>
                <a:schemeClr val="bg1"/>
              </a:solidFill>
              <a:latin typeface="Times New Roman" panose="02020603050405020304" pitchFamily="18" charset="0"/>
            </a:endParaRPr>
          </a:p>
        </p:txBody>
      </p:sp>
      <p:sp>
        <p:nvSpPr>
          <p:cNvPr id="64517" name="Text Box 5"/>
          <p:cNvSpPr txBox="1">
            <a:spLocks noChangeArrowheads="1"/>
          </p:cNvSpPr>
          <p:nvPr/>
        </p:nvSpPr>
        <p:spPr bwMode="auto">
          <a:xfrm>
            <a:off x="3733800" y="4648200"/>
            <a:ext cx="471488" cy="4133850"/>
          </a:xfrm>
          <a:prstGeom prst="rect">
            <a:avLst/>
          </a:prstGeom>
          <a:solidFill>
            <a:srgbClr val="000099"/>
          </a:solidFill>
          <a:ln w="127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600" b="1">
                <a:solidFill>
                  <a:schemeClr val="bg1"/>
                </a:solidFill>
                <a:latin typeface="Times New Roman" panose="02020603050405020304" pitchFamily="18" charset="0"/>
              </a:rPr>
              <a:t>APOSTÓLICO</a:t>
            </a:r>
          </a:p>
          <a:p>
            <a:pPr algn="ctr"/>
            <a:endParaRPr lang="en-US" altLang="en-US" sz="400" b="1">
              <a:solidFill>
                <a:schemeClr val="bg1"/>
              </a:solidFill>
              <a:latin typeface="Times New Roman" panose="02020603050405020304" pitchFamily="18" charset="0"/>
            </a:endParaRPr>
          </a:p>
        </p:txBody>
      </p:sp>
      <p:sp>
        <p:nvSpPr>
          <p:cNvPr id="64518" name="Text Box 6"/>
          <p:cNvSpPr txBox="1">
            <a:spLocks noChangeArrowheads="1"/>
          </p:cNvSpPr>
          <p:nvPr/>
        </p:nvSpPr>
        <p:spPr bwMode="auto">
          <a:xfrm>
            <a:off x="2916238" y="8783638"/>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400" b="1">
                <a:latin typeface="Times New Roman" panose="02020603050405020304" pitchFamily="18" charset="0"/>
              </a:rPr>
              <a:t>TIEMPO</a:t>
            </a:r>
            <a:endParaRPr lang="en-US" altLang="en-US" sz="2400" b="1">
              <a:latin typeface="Times New Roman" panose="02020603050405020304" pitchFamily="18" charset="0"/>
            </a:endParaRPr>
          </a:p>
        </p:txBody>
      </p:sp>
      <p:sp>
        <p:nvSpPr>
          <p:cNvPr id="887815" name="Line 7"/>
          <p:cNvSpPr>
            <a:spLocks noChangeShapeType="1"/>
          </p:cNvSpPr>
          <p:nvPr/>
        </p:nvSpPr>
        <p:spPr bwMode="auto">
          <a:xfrm>
            <a:off x="2895600" y="9223375"/>
            <a:ext cx="137160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pic>
        <p:nvPicPr>
          <p:cNvPr id="64520" name="Picture 8" descr="MP0064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5413375"/>
            <a:ext cx="26670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 Box 9"/>
          <p:cNvSpPr txBox="1">
            <a:spLocks noChangeArrowheads="1"/>
          </p:cNvSpPr>
          <p:nvPr/>
        </p:nvSpPr>
        <p:spPr bwMode="auto">
          <a:xfrm>
            <a:off x="4433888" y="7848600"/>
            <a:ext cx="2881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000" b="1">
                <a:solidFill>
                  <a:srgbClr val="000099"/>
                </a:solidFill>
                <a:latin typeface="Times New Roman" panose="02020603050405020304" pitchFamily="18" charset="0"/>
              </a:rPr>
              <a:t>ES NUESTRO</a:t>
            </a:r>
          </a:p>
          <a:p>
            <a:pPr algn="ctr"/>
            <a:r>
              <a:rPr lang="es-ES" altLang="en-US" sz="2000" b="1">
                <a:solidFill>
                  <a:srgbClr val="000099"/>
                </a:solidFill>
                <a:latin typeface="Times New Roman" panose="02020603050405020304" pitchFamily="18" charset="0"/>
              </a:rPr>
              <a:t>CAMPO DE COSECHA</a:t>
            </a:r>
            <a:endParaRPr lang="en-US" altLang="en-US" sz="2000" b="1">
              <a:solidFill>
                <a:srgbClr val="000099"/>
              </a:solidFill>
              <a:latin typeface="Times New Roman" panose="02020603050405020304" pitchFamily="18" charset="0"/>
            </a:endParaRPr>
          </a:p>
        </p:txBody>
      </p:sp>
      <p:sp>
        <p:nvSpPr>
          <p:cNvPr id="887818" name="Line 10"/>
          <p:cNvSpPr>
            <a:spLocks noChangeShapeType="1"/>
          </p:cNvSpPr>
          <p:nvPr/>
        </p:nvSpPr>
        <p:spPr bwMode="auto">
          <a:xfrm>
            <a:off x="2971800" y="4648200"/>
            <a:ext cx="0" cy="4191000"/>
          </a:xfrm>
          <a:prstGeom prst="line">
            <a:avLst/>
          </a:prstGeom>
          <a:noFill/>
          <a:ln w="57150">
            <a:solidFill>
              <a:srgbClr val="FF5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64523" name="Text Box 11"/>
          <p:cNvSpPr txBox="1">
            <a:spLocks noChangeArrowheads="1"/>
          </p:cNvSpPr>
          <p:nvPr/>
        </p:nvSpPr>
        <p:spPr bwMode="auto">
          <a:xfrm>
            <a:off x="0" y="5410200"/>
            <a:ext cx="2971800" cy="3105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995" tIns="45708" rIns="17995"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dirty="0">
                <a:solidFill>
                  <a:srgbClr val="000099"/>
                </a:solidFill>
                <a:latin typeface="Times New Roman" panose="02020603050405020304" pitchFamily="18" charset="0"/>
              </a:rPr>
              <a:t>    </a:t>
            </a:r>
            <a:r>
              <a:rPr lang="es-ES" altLang="en-US" sz="2400" b="1" u="sng" dirty="0">
                <a:solidFill>
                  <a:srgbClr val="000099"/>
                </a:solidFill>
                <a:latin typeface="Times New Roman" panose="02020603050405020304" pitchFamily="18" charset="0"/>
              </a:rPr>
              <a:t>MAGNITUD</a:t>
            </a:r>
            <a:endParaRPr lang="en-US" altLang="en-US" sz="2400" b="1" u="sng" dirty="0">
              <a:solidFill>
                <a:srgbClr val="000099"/>
              </a:solidFill>
              <a:latin typeface="Times New Roman" panose="02020603050405020304" pitchFamily="18" charset="0"/>
            </a:endParaRPr>
          </a:p>
          <a:p>
            <a:endParaRPr lang="en-US" altLang="en-US" sz="800" b="1" u="sng" dirty="0">
              <a:solidFill>
                <a:srgbClr val="000099"/>
              </a:solidFill>
              <a:latin typeface="Times New Roman" panose="02020603050405020304" pitchFamily="18" charset="0"/>
            </a:endParaRPr>
          </a:p>
          <a:p>
            <a:pPr>
              <a:buFontTx/>
              <a:buChar char="-"/>
            </a:pPr>
            <a:r>
              <a:rPr lang="en-US" altLang="en-US" sz="1400" b="1" dirty="0">
                <a:solidFill>
                  <a:srgbClr val="000099"/>
                </a:solidFill>
                <a:latin typeface="Times New Roman" panose="02020603050405020304" pitchFamily="18" charset="0"/>
              </a:rPr>
              <a:t> </a:t>
            </a:r>
            <a:r>
              <a:rPr lang="es-ES" altLang="en-US" sz="1200" b="1" dirty="0">
                <a:solidFill>
                  <a:srgbClr val="000099"/>
                </a:solidFill>
                <a:latin typeface="Times New Roman" panose="02020603050405020304" pitchFamily="18" charset="0"/>
              </a:rPr>
              <a:t>PROFETIZADO QUE SERÍA MAYOR </a:t>
            </a:r>
          </a:p>
          <a:p>
            <a:r>
              <a:rPr lang="es-ES" altLang="en-US" sz="1200" b="1" dirty="0">
                <a:solidFill>
                  <a:srgbClr val="000099"/>
                </a:solidFill>
                <a:latin typeface="Times New Roman" panose="02020603050405020304" pitchFamily="18" charset="0"/>
              </a:rPr>
              <a:t>   QUE LA IGLESIA DEL PRIMER </a:t>
            </a:r>
          </a:p>
          <a:p>
            <a:r>
              <a:rPr lang="es-ES" altLang="en-US" sz="1200" b="1" dirty="0">
                <a:solidFill>
                  <a:srgbClr val="000099"/>
                </a:solidFill>
                <a:latin typeface="Times New Roman" panose="02020603050405020304" pitchFamily="18" charset="0"/>
              </a:rPr>
              <a:t>   SIGLO EN EL LIBRO DE LOS  </a:t>
            </a:r>
          </a:p>
          <a:p>
            <a:r>
              <a:rPr lang="es-ES" altLang="en-US" sz="1200" b="1" dirty="0">
                <a:solidFill>
                  <a:srgbClr val="000099"/>
                </a:solidFill>
                <a:latin typeface="Times New Roman" panose="02020603050405020304" pitchFamily="18" charset="0"/>
              </a:rPr>
              <a:t>   HECHOS</a:t>
            </a:r>
            <a:r>
              <a:rPr lang="en-US" altLang="en-US" sz="1200" b="1" dirty="0">
                <a:solidFill>
                  <a:srgbClr val="000099"/>
                </a:solidFill>
                <a:latin typeface="Times New Roman" panose="02020603050405020304" pitchFamily="18" charset="0"/>
              </a:rPr>
              <a:t>.</a:t>
            </a:r>
          </a:p>
          <a:p>
            <a:endParaRPr lang="en-US" altLang="en-US" sz="800" b="1" dirty="0">
              <a:solidFill>
                <a:srgbClr val="000099"/>
              </a:solidFill>
              <a:latin typeface="Times New Roman" panose="02020603050405020304" pitchFamily="18" charset="0"/>
            </a:endParaRPr>
          </a:p>
          <a:p>
            <a:pPr>
              <a:buFontTx/>
              <a:buChar char="-"/>
            </a:pPr>
            <a:r>
              <a:rPr lang="es-ES" altLang="en-US" sz="1200" b="1" dirty="0">
                <a:solidFill>
                  <a:srgbClr val="FF5050"/>
                </a:solidFill>
                <a:latin typeface="Times New Roman" panose="02020603050405020304" pitchFamily="18" charset="0"/>
              </a:rPr>
              <a:t> EL TAMAÑO DEL AVIVAMIENTO </a:t>
            </a:r>
          </a:p>
          <a:p>
            <a:r>
              <a:rPr lang="es-ES" altLang="en-US" sz="1200" b="1" dirty="0">
                <a:solidFill>
                  <a:srgbClr val="FF5050"/>
                </a:solidFill>
                <a:latin typeface="Times New Roman" panose="02020603050405020304" pitchFamily="18" charset="0"/>
              </a:rPr>
              <a:t>  ESTÁ EN NUESTRAS MANOS</a:t>
            </a:r>
            <a:r>
              <a:rPr lang="en-US" altLang="en-US" sz="1200" b="1" dirty="0">
                <a:solidFill>
                  <a:srgbClr val="FF5050"/>
                </a:solidFill>
                <a:latin typeface="Times New Roman" panose="02020603050405020304" pitchFamily="18" charset="0"/>
              </a:rPr>
              <a:t>. </a:t>
            </a:r>
            <a:r>
              <a:rPr lang="es-ES" altLang="en-US" sz="1200" b="1" dirty="0">
                <a:solidFill>
                  <a:srgbClr val="FF5050"/>
                </a:solidFill>
                <a:latin typeface="Times New Roman" panose="02020603050405020304" pitchFamily="18" charset="0"/>
              </a:rPr>
              <a:t>TODO </a:t>
            </a:r>
          </a:p>
          <a:p>
            <a:r>
              <a:rPr lang="es-ES" altLang="en-US" sz="1200" b="1" dirty="0">
                <a:solidFill>
                  <a:srgbClr val="FF5050"/>
                </a:solidFill>
                <a:latin typeface="Times New Roman" panose="02020603050405020304" pitchFamily="18" charset="0"/>
              </a:rPr>
              <a:t>  DEPENDE DE LA PROFUNDIDAD DE </a:t>
            </a:r>
          </a:p>
          <a:p>
            <a:r>
              <a:rPr lang="es-ES" altLang="en-US" sz="1200" b="1" dirty="0">
                <a:solidFill>
                  <a:srgbClr val="FF5050"/>
                </a:solidFill>
                <a:latin typeface="Times New Roman" panose="02020603050405020304" pitchFamily="18" charset="0"/>
              </a:rPr>
              <a:t>  NUESTRA</a:t>
            </a:r>
            <a:r>
              <a:rPr lang="en-US" altLang="en-US" sz="1200" b="1" dirty="0">
                <a:solidFill>
                  <a:srgbClr val="FF5050"/>
                </a:solidFill>
                <a:latin typeface="Times New Roman" panose="02020603050405020304" pitchFamily="18" charset="0"/>
              </a:rPr>
              <a:t> </a:t>
            </a:r>
            <a:r>
              <a:rPr lang="en-US" altLang="en-US" sz="1200" b="1" u="sng" dirty="0">
                <a:solidFill>
                  <a:schemeClr val="accent2"/>
                </a:solidFill>
                <a:latin typeface="Times New Roman" panose="02020603050405020304" pitchFamily="18" charset="0"/>
              </a:rPr>
              <a:t>RELA</a:t>
            </a:r>
            <a:r>
              <a:rPr lang="es-ES" altLang="en-US" sz="1200" b="1" u="sng" dirty="0">
                <a:solidFill>
                  <a:schemeClr val="accent2"/>
                </a:solidFill>
                <a:latin typeface="Times New Roman" panose="02020603050405020304" pitchFamily="18" charset="0"/>
              </a:rPr>
              <a:t>CIÓN</a:t>
            </a:r>
            <a:r>
              <a:rPr lang="en-US" altLang="en-US" sz="1200" b="1" dirty="0">
                <a:solidFill>
                  <a:schemeClr val="accent2"/>
                </a:solidFill>
                <a:latin typeface="Times New Roman" panose="02020603050405020304" pitchFamily="18" charset="0"/>
              </a:rPr>
              <a:t> </a:t>
            </a:r>
            <a:r>
              <a:rPr lang="es-ES" altLang="en-US" sz="1200" b="1" dirty="0">
                <a:solidFill>
                  <a:srgbClr val="FF5050"/>
                </a:solidFill>
                <a:latin typeface="Times New Roman" panose="02020603050405020304" pitchFamily="18" charset="0"/>
              </a:rPr>
              <a:t>CON DIOS Y LA </a:t>
            </a:r>
          </a:p>
          <a:p>
            <a:r>
              <a:rPr lang="es-ES" altLang="en-US" sz="1200" b="1" dirty="0">
                <a:solidFill>
                  <a:srgbClr val="FF5050"/>
                </a:solidFill>
                <a:latin typeface="Times New Roman" panose="02020603050405020304" pitchFamily="18" charset="0"/>
              </a:rPr>
              <a:t>  PROFUNDIDAD DE NUESTRA </a:t>
            </a:r>
          </a:p>
          <a:p>
            <a:r>
              <a:rPr lang="es-ES" altLang="en-US" sz="1200" b="1" dirty="0">
                <a:solidFill>
                  <a:srgbClr val="FF5050"/>
                </a:solidFill>
                <a:latin typeface="Times New Roman" panose="02020603050405020304" pitchFamily="18" charset="0"/>
              </a:rPr>
              <a:t>  </a:t>
            </a:r>
            <a:r>
              <a:rPr lang="es-ES" altLang="en-US" sz="1200" b="1" u="sng" dirty="0">
                <a:solidFill>
                  <a:schemeClr val="accent2"/>
                </a:solidFill>
                <a:latin typeface="Times New Roman" panose="02020603050405020304" pitchFamily="18" charset="0"/>
              </a:rPr>
              <a:t>RE</a:t>
            </a:r>
            <a:r>
              <a:rPr lang="en-US" altLang="en-US" sz="1200" b="1" u="sng" dirty="0">
                <a:solidFill>
                  <a:schemeClr val="accent2"/>
                </a:solidFill>
                <a:latin typeface="Times New Roman" panose="02020603050405020304" pitchFamily="18" charset="0"/>
              </a:rPr>
              <a:t>VELA</a:t>
            </a:r>
            <a:r>
              <a:rPr lang="es-ES" altLang="en-US" sz="1200" b="1" u="sng" dirty="0">
                <a:solidFill>
                  <a:schemeClr val="accent2"/>
                </a:solidFill>
                <a:latin typeface="Times New Roman" panose="02020603050405020304" pitchFamily="18" charset="0"/>
              </a:rPr>
              <a:t>CIÓ</a:t>
            </a:r>
            <a:r>
              <a:rPr lang="en-US" altLang="en-US" sz="1200" b="1" u="sng" dirty="0">
                <a:solidFill>
                  <a:schemeClr val="accent2"/>
                </a:solidFill>
                <a:latin typeface="Times New Roman" panose="02020603050405020304" pitchFamily="18" charset="0"/>
              </a:rPr>
              <a:t>N</a:t>
            </a:r>
            <a:r>
              <a:rPr lang="en-US" altLang="en-US" sz="1200" b="1" dirty="0">
                <a:solidFill>
                  <a:srgbClr val="FF5050"/>
                </a:solidFill>
                <a:latin typeface="Times New Roman" panose="02020603050405020304" pitchFamily="18" charset="0"/>
              </a:rPr>
              <a:t> </a:t>
            </a:r>
            <a:r>
              <a:rPr lang="es-ES" altLang="en-US" sz="1200" b="1" dirty="0">
                <a:solidFill>
                  <a:srgbClr val="FF5050"/>
                </a:solidFill>
                <a:latin typeface="Times New Roman" panose="02020603050405020304" pitchFamily="18" charset="0"/>
              </a:rPr>
              <a:t>DE DIOS, SUS MANERAS </a:t>
            </a:r>
          </a:p>
          <a:p>
            <a:r>
              <a:rPr lang="es-ES" altLang="en-US" sz="1200" b="1" dirty="0">
                <a:solidFill>
                  <a:srgbClr val="FF5050"/>
                </a:solidFill>
                <a:latin typeface="Times New Roman" panose="02020603050405020304" pitchFamily="18" charset="0"/>
              </a:rPr>
              <a:t>  Y SU VOLUNTAD PARA NUESTRAS </a:t>
            </a:r>
          </a:p>
          <a:p>
            <a:r>
              <a:rPr lang="es-ES" altLang="en-US" sz="1200" b="1" dirty="0">
                <a:solidFill>
                  <a:srgbClr val="FF5050"/>
                </a:solidFill>
                <a:latin typeface="Times New Roman" panose="02020603050405020304" pitchFamily="18" charset="0"/>
              </a:rPr>
              <a:t>  VIDAS </a:t>
            </a:r>
            <a:r>
              <a:rPr lang="en-US" altLang="en-US" sz="1200" b="1" dirty="0">
                <a:solidFill>
                  <a:srgbClr val="FF5050"/>
                </a:solidFill>
                <a:latin typeface="Times New Roman" panose="02020603050405020304" pitchFamily="18" charset="0"/>
              </a:rPr>
              <a:t>(</a:t>
            </a:r>
            <a:r>
              <a:rPr lang="es-ES" altLang="en-US" sz="1200" b="1" dirty="0">
                <a:solidFill>
                  <a:srgbClr val="FF5050"/>
                </a:solidFill>
                <a:latin typeface="Times New Roman" panose="02020603050405020304" pitchFamily="18" charset="0"/>
              </a:rPr>
              <a:t>COMO HIJOS DE DIOS PARA </a:t>
            </a:r>
          </a:p>
          <a:p>
            <a:r>
              <a:rPr lang="es-ES" altLang="en-US" sz="1200" b="1" dirty="0">
                <a:solidFill>
                  <a:srgbClr val="FF5050"/>
                </a:solidFill>
                <a:latin typeface="Times New Roman" panose="02020603050405020304" pitchFamily="18" charset="0"/>
              </a:rPr>
              <a:t>  DUPLICAR EL MINISTERIO DE JESÚS</a:t>
            </a:r>
            <a:r>
              <a:rPr lang="en-US" altLang="en-US" sz="1200" b="1" dirty="0">
                <a:solidFill>
                  <a:srgbClr val="FF5050"/>
                </a:solidFill>
                <a:latin typeface="Times New Roman" panose="02020603050405020304" pitchFamily="18" charset="0"/>
              </a:rPr>
              <a:t>).</a:t>
            </a:r>
          </a:p>
        </p:txBody>
      </p:sp>
      <p:sp>
        <p:nvSpPr>
          <p:cNvPr id="64524" name="Text Box 12"/>
          <p:cNvSpPr txBox="1">
            <a:spLocks noChangeArrowheads="1"/>
          </p:cNvSpPr>
          <p:nvPr/>
        </p:nvSpPr>
        <p:spPr bwMode="auto">
          <a:xfrm>
            <a:off x="381000" y="8975725"/>
            <a:ext cx="20494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latin typeface="Times New Roman" panose="02020603050405020304" pitchFamily="18" charset="0"/>
              </a:rPr>
              <a:t>(</a:t>
            </a:r>
            <a:r>
              <a:rPr lang="es-ES" altLang="en-US" sz="1700" b="1">
                <a:latin typeface="Times New Roman" panose="02020603050405020304" pitchFamily="18" charset="0"/>
              </a:rPr>
              <a:t>TIEMPO CORTO</a:t>
            </a:r>
            <a:r>
              <a:rPr lang="en-US" altLang="en-US" sz="1700" b="1">
                <a:latin typeface="Times New Roman" panose="02020603050405020304" pitchFamily="18" charset="0"/>
              </a:rPr>
              <a:t>)</a:t>
            </a:r>
          </a:p>
        </p:txBody>
      </p:sp>
      <p:sp>
        <p:nvSpPr>
          <p:cNvPr id="64525" name="Text Box 13"/>
          <p:cNvSpPr txBox="1">
            <a:spLocks noChangeArrowheads="1"/>
          </p:cNvSpPr>
          <p:nvPr/>
        </p:nvSpPr>
        <p:spPr bwMode="auto">
          <a:xfrm>
            <a:off x="4479925" y="89185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800" b="1">
              <a:latin typeface="Times New Roman" panose="02020603050405020304" pitchFamily="18" charset="0"/>
            </a:endParaRPr>
          </a:p>
        </p:txBody>
      </p:sp>
      <p:sp>
        <p:nvSpPr>
          <p:cNvPr id="64526" name="Text Box 14"/>
          <p:cNvSpPr txBox="1">
            <a:spLocks noChangeArrowheads="1"/>
          </p:cNvSpPr>
          <p:nvPr/>
        </p:nvSpPr>
        <p:spPr bwMode="auto">
          <a:xfrm>
            <a:off x="4491038" y="8716963"/>
            <a:ext cx="28241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latin typeface="Times New Roman" panose="02020603050405020304" pitchFamily="18" charset="0"/>
              </a:rPr>
              <a:t> (</a:t>
            </a:r>
            <a:r>
              <a:rPr lang="es-ES" altLang="en-US" sz="1700" b="1">
                <a:latin typeface="Times New Roman" panose="02020603050405020304" pitchFamily="18" charset="0"/>
              </a:rPr>
              <a:t>EL TIEMPO ESTÁ</a:t>
            </a:r>
            <a:r>
              <a:rPr lang="en-US" altLang="en-US" sz="1700" b="1">
                <a:latin typeface="Times New Roman" panose="02020603050405020304" pitchFamily="18" charset="0"/>
              </a:rPr>
              <a:t> </a:t>
            </a:r>
            <a:endParaRPr lang="es-ES" altLang="en-US" sz="1700" b="1">
              <a:latin typeface="Times New Roman" panose="02020603050405020304" pitchFamily="18" charset="0"/>
            </a:endParaRPr>
          </a:p>
          <a:p>
            <a:pPr algn="ctr"/>
            <a:r>
              <a:rPr lang="es-ES" altLang="en-US" sz="1700" b="1" u="sng">
                <a:latin typeface="Times New Roman" panose="02020603050405020304" pitchFamily="18" charset="0"/>
              </a:rPr>
              <a:t>EN LAS MANOS DE DIOS</a:t>
            </a:r>
            <a:r>
              <a:rPr lang="en-US" altLang="en-US" sz="1700" b="1">
                <a:latin typeface="Times New Roman" panose="02020603050405020304" pitchFamily="18" charset="0"/>
              </a:rPr>
              <a:t>)</a:t>
            </a:r>
          </a:p>
        </p:txBody>
      </p:sp>
      <p:sp>
        <p:nvSpPr>
          <p:cNvPr id="64527" name="Text Box 15"/>
          <p:cNvSpPr txBox="1">
            <a:spLocks noChangeArrowheads="1"/>
          </p:cNvSpPr>
          <p:nvPr/>
        </p:nvSpPr>
        <p:spPr bwMode="auto">
          <a:xfrm>
            <a:off x="1372317" y="0"/>
            <a:ext cx="4419751" cy="8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5000" u="sng" dirty="0"/>
              <a:t>V I S I </a:t>
            </a:r>
            <a:r>
              <a:rPr lang="es-ES" altLang="en-US" sz="5000" u="sng" dirty="0" err="1"/>
              <a:t>Ó</a:t>
            </a:r>
            <a:r>
              <a:rPr lang="en-US" altLang="en-US" sz="5000" u="sng" dirty="0"/>
              <a:t> N   </a:t>
            </a:r>
          </a:p>
        </p:txBody>
      </p:sp>
      <p:sp>
        <p:nvSpPr>
          <p:cNvPr id="64528" name="Text Box 16"/>
          <p:cNvSpPr txBox="1">
            <a:spLocks noChangeArrowheads="1"/>
          </p:cNvSpPr>
          <p:nvPr/>
        </p:nvSpPr>
        <p:spPr bwMode="auto">
          <a:xfrm>
            <a:off x="4572000" y="5181600"/>
            <a:ext cx="242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000" b="1">
                <a:solidFill>
                  <a:srgbClr val="000099"/>
                </a:solidFill>
                <a:latin typeface="Times New Roman" panose="02020603050405020304" pitchFamily="18" charset="0"/>
              </a:rPr>
              <a:t>NUESTRA MISIÓN</a:t>
            </a:r>
            <a:endParaRPr lang="en-US" altLang="en-US" sz="2000" b="1">
              <a:solidFill>
                <a:srgbClr val="000099"/>
              </a:solidFill>
              <a:latin typeface="Times New Roman" panose="02020603050405020304" pitchFamily="18" charset="0"/>
            </a:endParaRPr>
          </a:p>
        </p:txBody>
      </p:sp>
      <p:sp>
        <p:nvSpPr>
          <p:cNvPr id="887825" name="Line 17"/>
          <p:cNvSpPr>
            <a:spLocks noChangeShapeType="1"/>
          </p:cNvSpPr>
          <p:nvPr/>
        </p:nvSpPr>
        <p:spPr bwMode="auto">
          <a:xfrm>
            <a:off x="4267200" y="4479925"/>
            <a:ext cx="2667000" cy="1539875"/>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26" name="Line 18"/>
          <p:cNvSpPr>
            <a:spLocks noChangeShapeType="1"/>
          </p:cNvSpPr>
          <p:nvPr/>
        </p:nvSpPr>
        <p:spPr bwMode="auto">
          <a:xfrm flipV="1">
            <a:off x="4267200" y="7315200"/>
            <a:ext cx="2743200" cy="1295400"/>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27" name="Line 19"/>
          <p:cNvSpPr>
            <a:spLocks noChangeShapeType="1"/>
          </p:cNvSpPr>
          <p:nvPr/>
        </p:nvSpPr>
        <p:spPr bwMode="auto">
          <a:xfrm flipV="1">
            <a:off x="4267200" y="6584950"/>
            <a:ext cx="2590800" cy="1495425"/>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28" name="Line 20"/>
          <p:cNvSpPr>
            <a:spLocks noChangeShapeType="1"/>
          </p:cNvSpPr>
          <p:nvPr/>
        </p:nvSpPr>
        <p:spPr bwMode="auto">
          <a:xfrm>
            <a:off x="4267200" y="4997450"/>
            <a:ext cx="2438400" cy="1558925"/>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29" name="Line 21"/>
          <p:cNvSpPr>
            <a:spLocks noChangeShapeType="1"/>
          </p:cNvSpPr>
          <p:nvPr/>
        </p:nvSpPr>
        <p:spPr bwMode="auto">
          <a:xfrm>
            <a:off x="4267200" y="5641975"/>
            <a:ext cx="1524000" cy="881063"/>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30" name="Line 22"/>
          <p:cNvSpPr>
            <a:spLocks noChangeShapeType="1"/>
          </p:cNvSpPr>
          <p:nvPr/>
        </p:nvSpPr>
        <p:spPr bwMode="auto">
          <a:xfrm flipV="1">
            <a:off x="4191000" y="6632575"/>
            <a:ext cx="1600200" cy="914400"/>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31" name="Line 23"/>
          <p:cNvSpPr>
            <a:spLocks noChangeShapeType="1"/>
          </p:cNvSpPr>
          <p:nvPr/>
        </p:nvSpPr>
        <p:spPr bwMode="auto">
          <a:xfrm flipV="1">
            <a:off x="4267200" y="6573838"/>
            <a:ext cx="762000" cy="439737"/>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32" name="Line 24"/>
          <p:cNvSpPr>
            <a:spLocks noChangeShapeType="1"/>
          </p:cNvSpPr>
          <p:nvPr/>
        </p:nvSpPr>
        <p:spPr bwMode="auto">
          <a:xfrm>
            <a:off x="4267200" y="6175375"/>
            <a:ext cx="609600" cy="347663"/>
          </a:xfrm>
          <a:prstGeom prst="line">
            <a:avLst/>
          </a:prstGeom>
          <a:noFill/>
          <a:ln w="38100">
            <a:solidFill>
              <a:srgbClr val="FF5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87833" name="AutoShape 25"/>
          <p:cNvSpPr>
            <a:spLocks noChangeArrowheads="1"/>
          </p:cNvSpPr>
          <p:nvPr/>
        </p:nvSpPr>
        <p:spPr bwMode="auto">
          <a:xfrm>
            <a:off x="381000" y="3581400"/>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0" y="3079750"/>
            <a:ext cx="1968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424963" name="Text Box 3"/>
          <p:cNvSpPr txBox="1">
            <a:spLocks noChangeArrowheads="1"/>
          </p:cNvSpPr>
          <p:nvPr/>
        </p:nvSpPr>
        <p:spPr bwMode="auto">
          <a:xfrm>
            <a:off x="152400" y="739775"/>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1700" b="1"/>
          </a:p>
        </p:txBody>
      </p:sp>
      <p:sp>
        <p:nvSpPr>
          <p:cNvPr id="424964" name="Rectangle 4"/>
          <p:cNvSpPr>
            <a:spLocks noChangeArrowheads="1"/>
          </p:cNvSpPr>
          <p:nvPr/>
        </p:nvSpPr>
        <p:spPr bwMode="auto">
          <a:xfrm>
            <a:off x="39688" y="92075"/>
            <a:ext cx="7239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b="1">
                <a:solidFill>
                  <a:srgbClr val="FFFF00"/>
                </a:solidFill>
                <a:latin typeface="Arial Black" panose="020B0A04020102020204" pitchFamily="34" charset="0"/>
              </a:rPr>
              <a:t>Amor perfecto de Dios</a:t>
            </a:r>
          </a:p>
        </p:txBody>
      </p:sp>
      <p:sp>
        <p:nvSpPr>
          <p:cNvPr id="424965" name="Rectangle 5"/>
          <p:cNvSpPr>
            <a:spLocks noChangeArrowheads="1"/>
          </p:cNvSpPr>
          <p:nvPr/>
        </p:nvSpPr>
        <p:spPr bwMode="auto">
          <a:xfrm>
            <a:off x="65088" y="409575"/>
            <a:ext cx="6869112" cy="85217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1700" b="1"/>
          </a:p>
        </p:txBody>
      </p:sp>
      <p:sp>
        <p:nvSpPr>
          <p:cNvPr id="424966" name="Rectangle 6"/>
          <p:cNvSpPr>
            <a:spLocks noChangeArrowheads="1"/>
          </p:cNvSpPr>
          <p:nvPr/>
        </p:nvSpPr>
        <p:spPr bwMode="auto">
          <a:xfrm>
            <a:off x="6934200" y="396875"/>
            <a:ext cx="319088" cy="853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1700" b="1"/>
          </a:p>
        </p:txBody>
      </p:sp>
      <p:sp>
        <p:nvSpPr>
          <p:cNvPr id="424967" name="Rectangle 7"/>
          <p:cNvSpPr>
            <a:spLocks noChangeArrowheads="1"/>
          </p:cNvSpPr>
          <p:nvPr/>
        </p:nvSpPr>
        <p:spPr bwMode="auto">
          <a:xfrm>
            <a:off x="65088" y="8931275"/>
            <a:ext cx="7239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rgbClr val="FFFF00"/>
                </a:solidFill>
                <a:latin typeface="Arial Black" panose="020B0A04020102020204" pitchFamily="34" charset="0"/>
              </a:rPr>
              <a:t>Amor perfecto de Dios</a:t>
            </a:r>
          </a:p>
        </p:txBody>
      </p:sp>
      <p:sp>
        <p:nvSpPr>
          <p:cNvPr id="424968" name="Rectangle 8"/>
          <p:cNvSpPr>
            <a:spLocks noChangeArrowheads="1"/>
          </p:cNvSpPr>
          <p:nvPr/>
        </p:nvSpPr>
        <p:spPr bwMode="auto">
          <a:xfrm>
            <a:off x="0" y="3101975"/>
            <a:ext cx="1968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graphicFrame>
        <p:nvGraphicFramePr>
          <p:cNvPr id="424969" name="Object 9"/>
          <p:cNvGraphicFramePr>
            <a:graphicFrameLocks noChangeAspect="1"/>
          </p:cNvGraphicFramePr>
          <p:nvPr/>
        </p:nvGraphicFramePr>
        <p:xfrm>
          <a:off x="3930650" y="3559175"/>
          <a:ext cx="2154238" cy="2743200"/>
        </p:xfrm>
        <a:graphic>
          <a:graphicData uri="http://schemas.openxmlformats.org/presentationml/2006/ole">
            <mc:AlternateContent xmlns:mc="http://schemas.openxmlformats.org/markup-compatibility/2006">
              <mc:Choice xmlns:v="urn:schemas-microsoft-com:vml" Requires="v">
                <p:oleObj spid="_x0000_s425138" name="Slide" r:id="rId4" imgW="3657733" imgH="4663553" progId="PowerPoint.Slide.8">
                  <p:embed/>
                </p:oleObj>
              </mc:Choice>
              <mc:Fallback>
                <p:oleObj name="Slide" r:id="rId4" imgW="3657733" imgH="4663553" progId="PowerPoint.Slid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650" y="3559175"/>
                        <a:ext cx="2154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4970" name="Rectangle 10"/>
          <p:cNvSpPr>
            <a:spLocks noChangeArrowheads="1"/>
          </p:cNvSpPr>
          <p:nvPr/>
        </p:nvSpPr>
        <p:spPr bwMode="auto">
          <a:xfrm>
            <a:off x="0" y="3097213"/>
            <a:ext cx="19685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424971" name="Rectangle 11"/>
          <p:cNvSpPr>
            <a:spLocks noChangeArrowheads="1"/>
          </p:cNvSpPr>
          <p:nvPr/>
        </p:nvSpPr>
        <p:spPr bwMode="auto">
          <a:xfrm>
            <a:off x="0" y="3282950"/>
            <a:ext cx="1968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graphicFrame>
        <p:nvGraphicFramePr>
          <p:cNvPr id="424972" name="Object 12"/>
          <p:cNvGraphicFramePr>
            <a:graphicFrameLocks/>
          </p:cNvGraphicFramePr>
          <p:nvPr/>
        </p:nvGraphicFramePr>
        <p:xfrm>
          <a:off x="3857625" y="6473825"/>
          <a:ext cx="2162175" cy="2381250"/>
        </p:xfrm>
        <a:graphic>
          <a:graphicData uri="http://schemas.openxmlformats.org/presentationml/2006/ole">
            <mc:AlternateContent xmlns:mc="http://schemas.openxmlformats.org/markup-compatibility/2006">
              <mc:Choice xmlns:v="urn:schemas-microsoft-com:vml" Requires="v">
                <p:oleObj spid="_x0000_s425139" name="Slide" r:id="rId6" imgW="3657733" imgH="4663553" progId="PowerPoint.Slide.8">
                  <p:embed/>
                </p:oleObj>
              </mc:Choice>
              <mc:Fallback>
                <p:oleObj name="Slide" r:id="rId6" imgW="3657733" imgH="4663553" progId="PowerPoint.Slide.8">
                  <p:embed/>
                  <p:pic>
                    <p:nvPicPr>
                      <p:cNvPr id="0" name="Object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6473825"/>
                        <a:ext cx="21621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4973" name="Rectangle 13"/>
          <p:cNvSpPr>
            <a:spLocks noChangeArrowheads="1"/>
          </p:cNvSpPr>
          <p:nvPr/>
        </p:nvSpPr>
        <p:spPr bwMode="auto">
          <a:xfrm>
            <a:off x="0" y="3008313"/>
            <a:ext cx="19685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graphicFrame>
        <p:nvGraphicFramePr>
          <p:cNvPr id="424974" name="Object 14"/>
          <p:cNvGraphicFramePr>
            <a:graphicFrameLocks/>
          </p:cNvGraphicFramePr>
          <p:nvPr/>
        </p:nvGraphicFramePr>
        <p:xfrm>
          <a:off x="3419475" y="473075"/>
          <a:ext cx="3362325" cy="2933700"/>
        </p:xfrm>
        <a:graphic>
          <a:graphicData uri="http://schemas.openxmlformats.org/presentationml/2006/ole">
            <mc:AlternateContent xmlns:mc="http://schemas.openxmlformats.org/markup-compatibility/2006">
              <mc:Choice xmlns:v="urn:schemas-microsoft-com:vml" Requires="v">
                <p:oleObj spid="_x0000_s425140" name="Slide" r:id="rId8" imgW="3657733" imgH="4663553" progId="PowerPoint.Slide.8">
                  <p:embed/>
                </p:oleObj>
              </mc:Choice>
              <mc:Fallback>
                <p:oleObj name="Slide" r:id="rId8" imgW="3657733" imgH="4663553" progId="PowerPoint.Slide.8">
                  <p:embed/>
                  <p:pic>
                    <p:nvPicPr>
                      <p:cNvPr id="0" name="Object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473075"/>
                        <a:ext cx="33623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0767" name="Line 15"/>
          <p:cNvSpPr>
            <a:spLocks noChangeShapeType="1"/>
          </p:cNvSpPr>
          <p:nvPr/>
        </p:nvSpPr>
        <p:spPr bwMode="auto">
          <a:xfrm>
            <a:off x="457200" y="3482975"/>
            <a:ext cx="6400800" cy="0"/>
          </a:xfrm>
          <a:prstGeom prst="line">
            <a:avLst/>
          </a:prstGeom>
          <a:noFill/>
          <a:ln w="571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0768" name="Line 16"/>
          <p:cNvSpPr>
            <a:spLocks noChangeShapeType="1"/>
          </p:cNvSpPr>
          <p:nvPr/>
        </p:nvSpPr>
        <p:spPr bwMode="auto">
          <a:xfrm>
            <a:off x="496888" y="6403975"/>
            <a:ext cx="6400800" cy="0"/>
          </a:xfrm>
          <a:prstGeom prst="line">
            <a:avLst/>
          </a:prstGeom>
          <a:noFill/>
          <a:ln w="571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24977" name="Text Box 17"/>
          <p:cNvSpPr txBox="1">
            <a:spLocks noChangeArrowheads="1"/>
          </p:cNvSpPr>
          <p:nvPr/>
        </p:nvSpPr>
        <p:spPr bwMode="auto">
          <a:xfrm>
            <a:off x="374650" y="473075"/>
            <a:ext cx="2876550"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buFontTx/>
              <a:buAutoNum type="arabicPeriod"/>
            </a:pPr>
            <a:r>
              <a:rPr lang="es-ES" altLang="es-ES" sz="2400" b="1">
                <a:solidFill>
                  <a:srgbClr val="FFFF00"/>
                </a:solidFill>
                <a:cs typeface="Arial" panose="020B0604020202020204" pitchFamily="34" charset="0"/>
              </a:rPr>
              <a:t>Relación</a:t>
            </a:r>
          </a:p>
          <a:p>
            <a:pPr algn="ctr"/>
            <a:r>
              <a:rPr lang="es-ES" altLang="es-ES" sz="2400" b="1">
                <a:solidFill>
                  <a:srgbClr val="FFFF00"/>
                </a:solidFill>
                <a:cs typeface="Arial" panose="020B0604020202020204" pitchFamily="34" charset="0"/>
              </a:rPr>
              <a:t>con Dios</a:t>
            </a:r>
          </a:p>
          <a:p>
            <a:pPr algn="ctr"/>
            <a:r>
              <a:rPr lang="es-ES" altLang="es-ES" sz="1600" b="1">
                <a:solidFill>
                  <a:srgbClr val="FFFF00"/>
                </a:solidFill>
                <a:latin typeface="Times New Roman" panose="02020603050405020304" pitchFamily="18" charset="0"/>
                <a:cs typeface="Arial" panose="020B0604020202020204" pitchFamily="34" charset="0"/>
              </a:rPr>
              <a:t>El hombre y Dios </a:t>
            </a:r>
          </a:p>
          <a:p>
            <a:pPr algn="ctr"/>
            <a:r>
              <a:rPr lang="es-ES" altLang="es-ES" sz="1600" b="1">
                <a:solidFill>
                  <a:srgbClr val="FFFF00"/>
                </a:solidFill>
                <a:latin typeface="Times New Roman" panose="02020603050405020304" pitchFamily="18" charset="0"/>
                <a:cs typeface="Arial" panose="020B0604020202020204" pitchFamily="34" charset="0"/>
              </a:rPr>
              <a:t>compartiendo una relación </a:t>
            </a:r>
          </a:p>
          <a:p>
            <a:pPr algn="ctr"/>
            <a:r>
              <a:rPr lang="es-ES" altLang="es-ES" sz="1600" b="1">
                <a:solidFill>
                  <a:srgbClr val="FFFF00"/>
                </a:solidFill>
                <a:latin typeface="Times New Roman" panose="02020603050405020304" pitchFamily="18" charset="0"/>
                <a:cs typeface="Arial" panose="020B0604020202020204" pitchFamily="34" charset="0"/>
              </a:rPr>
              <a:t>mutua de amor, comunicación </a:t>
            </a:r>
          </a:p>
          <a:p>
            <a:pPr algn="ctr"/>
            <a:r>
              <a:rPr lang="es-ES" altLang="es-ES" sz="1600" b="1">
                <a:solidFill>
                  <a:srgbClr val="FFFF00"/>
                </a:solidFill>
                <a:latin typeface="Times New Roman" panose="02020603050405020304" pitchFamily="18" charset="0"/>
                <a:cs typeface="Arial" panose="020B0604020202020204" pitchFamily="34" charset="0"/>
              </a:rPr>
              <a:t>y confianza.</a:t>
            </a:r>
          </a:p>
          <a:p>
            <a:pPr algn="ctr"/>
            <a:endParaRPr lang="es-ES" altLang="es-ES" sz="1800" b="1">
              <a:solidFill>
                <a:srgbClr val="FFFF00"/>
              </a:solidFill>
              <a:latin typeface="Times New Roman" panose="02020603050405020304" pitchFamily="18" charset="0"/>
              <a:cs typeface="Arial" panose="020B0604020202020204" pitchFamily="34" charset="0"/>
            </a:endParaRPr>
          </a:p>
        </p:txBody>
      </p:sp>
      <p:sp>
        <p:nvSpPr>
          <p:cNvPr id="424978" name="Text Box 18"/>
          <p:cNvSpPr txBox="1">
            <a:spLocks noChangeArrowheads="1"/>
          </p:cNvSpPr>
          <p:nvPr/>
        </p:nvSpPr>
        <p:spPr bwMode="auto">
          <a:xfrm>
            <a:off x="377825" y="3521075"/>
            <a:ext cx="34417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solidFill>
                  <a:srgbClr val="FFFF00"/>
                </a:solidFill>
                <a:latin typeface="Arial Black" panose="020B0A04020102020204" pitchFamily="34" charset="0"/>
              </a:rPr>
              <a:t>2. Transformación</a:t>
            </a:r>
          </a:p>
          <a:p>
            <a:pPr algn="ctr">
              <a:spcBef>
                <a:spcPct val="0"/>
              </a:spcBef>
              <a:buFontTx/>
              <a:buNone/>
            </a:pPr>
            <a:r>
              <a:rPr lang="es-ES" altLang="es-ES" sz="2300" b="1">
                <a:solidFill>
                  <a:srgbClr val="FFFF00"/>
                </a:solidFill>
                <a:latin typeface="Arial Black" panose="020B0A04020102020204" pitchFamily="34" charset="0"/>
              </a:rPr>
              <a:t>Crecimiento </a:t>
            </a:r>
          </a:p>
          <a:p>
            <a:pPr algn="ctr">
              <a:spcBef>
                <a:spcPct val="0"/>
              </a:spcBef>
              <a:buFontTx/>
              <a:buNone/>
            </a:pPr>
            <a:r>
              <a:rPr lang="es-ES" altLang="es-ES" sz="2300" b="1">
                <a:solidFill>
                  <a:srgbClr val="FFFF00"/>
                </a:solidFill>
                <a:latin typeface="Arial Black" panose="020B0A04020102020204" pitchFamily="34" charset="0"/>
              </a:rPr>
              <a:t>espiritual</a:t>
            </a:r>
          </a:p>
          <a:p>
            <a:pPr algn="ctr">
              <a:spcBef>
                <a:spcPct val="0"/>
              </a:spcBef>
              <a:buFontTx/>
              <a:buNone/>
            </a:pPr>
            <a:endParaRPr lang="es-ES" altLang="es-ES" sz="1500" b="1">
              <a:solidFill>
                <a:srgbClr val="FFFF00"/>
              </a:solidFill>
            </a:endParaRPr>
          </a:p>
          <a:p>
            <a:pPr algn="ctr">
              <a:spcBef>
                <a:spcPct val="0"/>
              </a:spcBef>
              <a:buFontTx/>
              <a:buNone/>
            </a:pPr>
            <a:r>
              <a:rPr lang="es-ES" altLang="es-ES" sz="1500" b="1">
                <a:solidFill>
                  <a:srgbClr val="FFFF00"/>
                </a:solidFill>
              </a:rPr>
              <a:t>Cambio continuo:</a:t>
            </a:r>
          </a:p>
          <a:p>
            <a:pPr algn="ctr">
              <a:spcBef>
                <a:spcPct val="0"/>
              </a:spcBef>
              <a:buFontTx/>
              <a:buNone/>
            </a:pPr>
            <a:r>
              <a:rPr lang="es-ES" altLang="es-ES" sz="1500" b="1">
                <a:solidFill>
                  <a:srgbClr val="FFFF00"/>
                </a:solidFill>
              </a:rPr>
              <a:t>Menos de mi voluntad, mente y amor</a:t>
            </a:r>
          </a:p>
          <a:p>
            <a:pPr algn="ctr">
              <a:spcBef>
                <a:spcPct val="0"/>
              </a:spcBef>
              <a:buFontTx/>
              <a:buNone/>
            </a:pPr>
            <a:r>
              <a:rPr lang="es-ES" altLang="es-ES" sz="1500" b="1">
                <a:solidFill>
                  <a:srgbClr val="FFFF00"/>
                </a:solidFill>
              </a:rPr>
              <a:t>Más de Su voluntad, mente y amor</a:t>
            </a:r>
          </a:p>
        </p:txBody>
      </p:sp>
      <p:sp>
        <p:nvSpPr>
          <p:cNvPr id="424979" name="Text Box 19"/>
          <p:cNvSpPr txBox="1">
            <a:spLocks noChangeArrowheads="1"/>
          </p:cNvSpPr>
          <p:nvPr/>
        </p:nvSpPr>
        <p:spPr bwMode="auto">
          <a:xfrm>
            <a:off x="431800" y="6569075"/>
            <a:ext cx="2692400"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solidFill>
                  <a:srgbClr val="FFFF00"/>
                </a:solidFill>
                <a:latin typeface="Arial Black" panose="020B0A04020102020204" pitchFamily="34" charset="0"/>
              </a:rPr>
              <a:t>3. Dominio</a:t>
            </a:r>
          </a:p>
          <a:p>
            <a:pPr algn="ctr">
              <a:spcBef>
                <a:spcPct val="0"/>
              </a:spcBef>
              <a:buFontTx/>
              <a:buNone/>
            </a:pPr>
            <a:endParaRPr lang="es-ES" altLang="es-ES" sz="600" b="1">
              <a:solidFill>
                <a:srgbClr val="FFFF00"/>
              </a:solidFill>
              <a:latin typeface="Arial Black" panose="020B0A04020102020204" pitchFamily="34" charset="0"/>
            </a:endParaRPr>
          </a:p>
          <a:p>
            <a:pPr algn="ctr">
              <a:spcBef>
                <a:spcPct val="0"/>
              </a:spcBef>
              <a:buFontTx/>
              <a:buNone/>
            </a:pPr>
            <a:r>
              <a:rPr lang="es-ES" altLang="es-ES" sz="1900">
                <a:solidFill>
                  <a:srgbClr val="FFFF00"/>
                </a:solidFill>
                <a:latin typeface="Arial Black" panose="020B0A04020102020204" pitchFamily="34" charset="0"/>
              </a:rPr>
              <a:t>Hacer la voluntad y la obra de Dios</a:t>
            </a:r>
          </a:p>
          <a:p>
            <a:pPr algn="ctr">
              <a:spcBef>
                <a:spcPct val="0"/>
              </a:spcBef>
              <a:buFontTx/>
              <a:buNone/>
            </a:pPr>
            <a:endParaRPr lang="es-ES" altLang="es-ES" sz="1000">
              <a:solidFill>
                <a:srgbClr val="FFFF00"/>
              </a:solidFill>
              <a:latin typeface="Arial Black" panose="020B0A04020102020204" pitchFamily="34" charset="0"/>
            </a:endParaRPr>
          </a:p>
          <a:p>
            <a:pPr algn="ctr">
              <a:spcBef>
                <a:spcPct val="0"/>
              </a:spcBef>
              <a:buFontTx/>
              <a:buNone/>
            </a:pPr>
            <a:r>
              <a:rPr lang="es-ES" altLang="es-ES" sz="1500" b="1">
                <a:solidFill>
                  <a:srgbClr val="FFFF00"/>
                </a:solidFill>
              </a:rPr>
              <a:t>Dios compartiendo Su autoridad y poder con el hombre para cumplir Su propósito y Su obra en la tierra</a:t>
            </a:r>
          </a:p>
          <a:p>
            <a:pPr algn="ctr">
              <a:spcBef>
                <a:spcPct val="0"/>
              </a:spcBef>
              <a:buFontTx/>
              <a:buNone/>
            </a:pPr>
            <a:endParaRPr lang="es-ES" altLang="es-ES" sz="1500" b="1">
              <a:solidFill>
                <a:srgbClr val="FFFF00"/>
              </a:solidFill>
            </a:endParaRPr>
          </a:p>
        </p:txBody>
      </p:sp>
      <p:sp>
        <p:nvSpPr>
          <p:cNvPr id="424980" name="Rectangle 20"/>
          <p:cNvSpPr>
            <a:spLocks noChangeArrowheads="1"/>
          </p:cNvSpPr>
          <p:nvPr/>
        </p:nvSpPr>
        <p:spPr bwMode="auto">
          <a:xfrm rot="-5400000">
            <a:off x="-1218406" y="4477544"/>
            <a:ext cx="28956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rgbClr val="FFFF00"/>
                </a:solidFill>
                <a:latin typeface="Arial Black" panose="020B0A04020102020204" pitchFamily="34" charset="0"/>
              </a:rPr>
              <a:t>Amor perfecto de Dios</a:t>
            </a:r>
          </a:p>
        </p:txBody>
      </p:sp>
      <p:sp>
        <p:nvSpPr>
          <p:cNvPr id="424981" name="Rectangle 21"/>
          <p:cNvSpPr>
            <a:spLocks noChangeArrowheads="1"/>
          </p:cNvSpPr>
          <p:nvPr/>
        </p:nvSpPr>
        <p:spPr bwMode="auto">
          <a:xfrm rot="5400000">
            <a:off x="5426869" y="4563269"/>
            <a:ext cx="33067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rgbClr val="FFFF00"/>
                </a:solidFill>
                <a:latin typeface="Arial Black" panose="020B0A04020102020204" pitchFamily="34" charset="0"/>
              </a:rPr>
              <a:t>Amor perfecto de Dios</a:t>
            </a:r>
          </a:p>
        </p:txBody>
      </p:sp>
      <p:sp>
        <p:nvSpPr>
          <p:cNvPr id="424982" name="Oval 22"/>
          <p:cNvSpPr>
            <a:spLocks noChangeArrowheads="1"/>
          </p:cNvSpPr>
          <p:nvPr/>
        </p:nvSpPr>
        <p:spPr bwMode="auto">
          <a:xfrm>
            <a:off x="3200400" y="473075"/>
            <a:ext cx="3657600" cy="8458200"/>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1610775" name="Line 23"/>
          <p:cNvSpPr>
            <a:spLocks noChangeShapeType="1"/>
          </p:cNvSpPr>
          <p:nvPr/>
        </p:nvSpPr>
        <p:spPr bwMode="auto">
          <a:xfrm>
            <a:off x="3519488" y="7038975"/>
            <a:ext cx="87312" cy="368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6" name="Line 24"/>
          <p:cNvSpPr>
            <a:spLocks noChangeShapeType="1"/>
          </p:cNvSpPr>
          <p:nvPr/>
        </p:nvSpPr>
        <p:spPr bwMode="auto">
          <a:xfrm flipH="1">
            <a:off x="3251200" y="3063875"/>
            <a:ext cx="762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7" name="Line 25"/>
          <p:cNvSpPr>
            <a:spLocks noChangeShapeType="1"/>
          </p:cNvSpPr>
          <p:nvPr/>
        </p:nvSpPr>
        <p:spPr bwMode="auto">
          <a:xfrm flipV="1">
            <a:off x="6477000" y="6950075"/>
            <a:ext cx="1016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8" name="Line 26"/>
          <p:cNvSpPr>
            <a:spLocks noChangeShapeType="1"/>
          </p:cNvSpPr>
          <p:nvPr/>
        </p:nvSpPr>
        <p:spPr bwMode="auto">
          <a:xfrm flipH="1" flipV="1">
            <a:off x="6796088" y="3482975"/>
            <a:ext cx="254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9" name="Line 27"/>
          <p:cNvSpPr>
            <a:spLocks noChangeShapeType="1"/>
          </p:cNvSpPr>
          <p:nvPr/>
        </p:nvSpPr>
        <p:spPr bwMode="auto">
          <a:xfrm flipV="1">
            <a:off x="381000" y="396875"/>
            <a:ext cx="0" cy="853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body" idx="4294967295"/>
          </p:nvPr>
        </p:nvSpPr>
        <p:spPr>
          <a:xfrm>
            <a:off x="57150" y="195263"/>
            <a:ext cx="7162800" cy="1203325"/>
          </a:xfrm>
          <a:solidFill>
            <a:srgbClr val="FF0000"/>
          </a:solidFill>
          <a:ln w="57150">
            <a:solidFill>
              <a:schemeClr val="tx1"/>
            </a:solidFill>
            <a:miter lim="800000"/>
            <a:headEnd/>
            <a:tailEnd/>
          </a:ln>
        </p:spPr>
        <p:txBody>
          <a:bodyPr lIns="94997" tIns="47501" rIns="94997" bIns="47501"/>
          <a:lstStyle/>
          <a:p>
            <a:pPr algn="ctr" eaLnBrk="1" hangingPunct="1">
              <a:buFontTx/>
              <a:buNone/>
            </a:pPr>
            <a:r>
              <a:rPr lang="es-ES" altLang="es-ES" sz="2200" b="1">
                <a:solidFill>
                  <a:schemeClr val="bg1"/>
                </a:solidFill>
              </a:rPr>
              <a:t>¡Cuando tu relación con tu hermano no es correcta </a:t>
            </a:r>
          </a:p>
          <a:p>
            <a:pPr algn="ctr" eaLnBrk="1" hangingPunct="1">
              <a:buFontTx/>
              <a:buNone/>
            </a:pPr>
            <a:r>
              <a:rPr lang="es-ES" altLang="es-ES" sz="2200" b="1">
                <a:solidFill>
                  <a:schemeClr val="bg1"/>
                </a:solidFill>
              </a:rPr>
              <a:t>tu relación con Dios no es correcta!</a:t>
            </a:r>
          </a:p>
        </p:txBody>
      </p:sp>
      <p:sp>
        <p:nvSpPr>
          <p:cNvPr id="441347" name="Text Box 3"/>
          <p:cNvSpPr txBox="1">
            <a:spLocks noChangeArrowheads="1"/>
          </p:cNvSpPr>
          <p:nvPr/>
        </p:nvSpPr>
        <p:spPr bwMode="auto">
          <a:xfrm>
            <a:off x="115888" y="1636713"/>
            <a:ext cx="7056437" cy="3055937"/>
          </a:xfrm>
          <a:prstGeom prst="rect">
            <a:avLst/>
          </a:prstGeom>
          <a:solidFill>
            <a:srgbClr val="0000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solidFill>
                  <a:schemeClr val="bg1"/>
                </a:solidFill>
              </a:rPr>
              <a:t>Toda persona en la tierra es tu hermano (incluso tu enemigo) ¡puesto que todos tenemos un mismo Padre!</a:t>
            </a:r>
          </a:p>
          <a:p>
            <a:pPr algn="ctr">
              <a:spcBef>
                <a:spcPct val="0"/>
              </a:spcBef>
              <a:buFontTx/>
              <a:buNone/>
            </a:pPr>
            <a:endParaRPr lang="es-ES" altLang="es-ES" sz="800" b="1">
              <a:solidFill>
                <a:schemeClr val="bg1"/>
              </a:solidFill>
            </a:endParaRPr>
          </a:p>
          <a:p>
            <a:pPr>
              <a:spcBef>
                <a:spcPct val="0"/>
              </a:spcBef>
              <a:buFontTx/>
              <a:buNone/>
            </a:pPr>
            <a:r>
              <a:rPr lang="es-ES" altLang="es-ES" sz="1700" b="1">
                <a:solidFill>
                  <a:schemeClr val="bg1"/>
                </a:solidFill>
              </a:rPr>
              <a:t>Malaquías 2:10</a:t>
            </a:r>
          </a:p>
          <a:p>
            <a:pPr>
              <a:spcBef>
                <a:spcPct val="0"/>
              </a:spcBef>
              <a:buFontTx/>
              <a:buNone/>
            </a:pPr>
            <a:r>
              <a:rPr lang="es-ES" altLang="es-ES" sz="1700" b="1">
                <a:solidFill>
                  <a:srgbClr val="FFFF00"/>
                </a:solidFill>
              </a:rPr>
              <a:t>¿No tenemos todos un Padre?</a:t>
            </a:r>
            <a:r>
              <a:rPr lang="es-ES" altLang="es-ES" sz="1700" b="1">
                <a:solidFill>
                  <a:schemeClr val="bg1"/>
                </a:solidFill>
              </a:rPr>
              <a:t> ¿No nos ha creado un Dios? ¿Por qué tratamos desleal y traicioneramente a nuestros hermanos, profanando el pacto de [Dios con] nuestros padres?  AMP</a:t>
            </a:r>
          </a:p>
          <a:p>
            <a:pPr>
              <a:spcBef>
                <a:spcPct val="0"/>
              </a:spcBef>
              <a:buFontTx/>
              <a:buNone/>
            </a:pPr>
            <a:endParaRPr lang="es-ES" altLang="es-ES" sz="800" b="1">
              <a:solidFill>
                <a:schemeClr val="bg1"/>
              </a:solidFill>
            </a:endParaRPr>
          </a:p>
          <a:p>
            <a:pPr>
              <a:spcBef>
                <a:spcPct val="0"/>
              </a:spcBef>
              <a:buFontTx/>
              <a:buNone/>
            </a:pPr>
            <a:r>
              <a:rPr lang="es-ES" altLang="es-ES" sz="1700" b="1">
                <a:solidFill>
                  <a:schemeClr val="bg1"/>
                </a:solidFill>
              </a:rPr>
              <a:t>Perdona nuestros pecados, como nosotros hemos perdonado a los que han pecado contra nosotros.  (Mat 6:12)  LBV</a:t>
            </a:r>
            <a:endParaRPr lang="es-ES" altLang="es-ES" sz="800" b="1">
              <a:solidFill>
                <a:schemeClr val="bg1"/>
              </a:solidFill>
            </a:endParaRPr>
          </a:p>
        </p:txBody>
      </p:sp>
      <p:sp>
        <p:nvSpPr>
          <p:cNvPr id="441348" name="Text Box 4"/>
          <p:cNvSpPr txBox="1">
            <a:spLocks noChangeArrowheads="1"/>
          </p:cNvSpPr>
          <p:nvPr/>
        </p:nvSpPr>
        <p:spPr bwMode="auto">
          <a:xfrm>
            <a:off x="85725" y="4954588"/>
            <a:ext cx="7116763" cy="4314825"/>
          </a:xfrm>
          <a:prstGeom prst="rect">
            <a:avLst/>
          </a:prstGeom>
          <a:solidFill>
            <a:srgbClr val="0066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b="1">
                <a:solidFill>
                  <a:schemeClr val="bg1"/>
                </a:solidFill>
                <a:latin typeface="Rockwell Extra Bold" panose="02060903040505020403" pitchFamily="18" charset="0"/>
              </a:rPr>
              <a:t>Amad a vuestros enemigos</a:t>
            </a:r>
          </a:p>
          <a:p>
            <a:pPr algn="ctr">
              <a:spcBef>
                <a:spcPct val="0"/>
              </a:spcBef>
              <a:buFontTx/>
              <a:buNone/>
            </a:pPr>
            <a:r>
              <a:rPr lang="es-ES" altLang="es-ES" sz="1700" b="1">
                <a:solidFill>
                  <a:schemeClr val="bg1"/>
                </a:solidFill>
                <a:latin typeface="Rockwell Extra Bold" panose="02060903040505020403" pitchFamily="18" charset="0"/>
              </a:rPr>
              <a:t>para que seáis hijos de vuestro Padre</a:t>
            </a:r>
          </a:p>
          <a:p>
            <a:pPr algn="ctr">
              <a:spcBef>
                <a:spcPct val="0"/>
              </a:spcBef>
              <a:buFontTx/>
              <a:buNone/>
            </a:pPr>
            <a:endParaRPr lang="es-ES" altLang="es-ES" sz="800" b="1">
              <a:latin typeface="Rockwell Extra Bold" panose="02060903040505020403" pitchFamily="18" charset="0"/>
            </a:endParaRPr>
          </a:p>
          <a:p>
            <a:pPr>
              <a:spcBef>
                <a:spcPct val="0"/>
              </a:spcBef>
              <a:buFontTx/>
              <a:buNone/>
            </a:pPr>
            <a:r>
              <a:rPr lang="es-ES" altLang="es-ES" sz="1500" b="1">
                <a:solidFill>
                  <a:schemeClr val="bg1"/>
                </a:solidFill>
              </a:rPr>
              <a:t>Mateo 5:44-45</a:t>
            </a:r>
          </a:p>
          <a:p>
            <a:pPr>
              <a:spcBef>
                <a:spcPct val="0"/>
              </a:spcBef>
              <a:buFontTx/>
              <a:buNone/>
            </a:pPr>
            <a:r>
              <a:rPr lang="es-ES" altLang="es-ES" sz="1500" b="1">
                <a:solidFill>
                  <a:schemeClr val="bg1"/>
                </a:solidFill>
              </a:rPr>
              <a:t>44 Pero yo os digo: </a:t>
            </a:r>
            <a:r>
              <a:rPr lang="es-ES" altLang="es-ES" sz="1500" b="1">
                <a:solidFill>
                  <a:srgbClr val="FFFF00"/>
                </a:solidFill>
              </a:rPr>
              <a:t>Amad a vuestros enemigos, bendecid a los que os maldicen, haced bien a los que os aborrecen, y orad por los que os ultrajan y os persiguen;</a:t>
            </a:r>
          </a:p>
          <a:p>
            <a:pPr>
              <a:spcBef>
                <a:spcPct val="0"/>
              </a:spcBef>
              <a:buFontTx/>
              <a:buNone/>
            </a:pPr>
            <a:r>
              <a:rPr lang="es-ES" altLang="es-ES" sz="1500" b="1">
                <a:solidFill>
                  <a:srgbClr val="FFFF00"/>
                </a:solidFill>
              </a:rPr>
              <a:t>45 para que seáis hijos de vuestro Padre que está en los cielos</a:t>
            </a:r>
            <a:r>
              <a:rPr lang="es-ES" altLang="es-ES" sz="1500" b="1">
                <a:solidFill>
                  <a:schemeClr val="bg1"/>
                </a:solidFill>
              </a:rPr>
              <a:t>, que hace salir su sol sobre malos y buenos, y que hace llover sobre justos e injustos</a:t>
            </a:r>
          </a:p>
          <a:p>
            <a:pPr algn="ctr">
              <a:spcBef>
                <a:spcPct val="0"/>
              </a:spcBef>
              <a:buFontTx/>
              <a:buNone/>
            </a:pPr>
            <a:endParaRPr lang="es-ES" altLang="es-ES" sz="800" b="1">
              <a:solidFill>
                <a:schemeClr val="bg1"/>
              </a:solidFill>
            </a:endParaRPr>
          </a:p>
          <a:p>
            <a:pPr>
              <a:spcBef>
                <a:spcPct val="0"/>
              </a:spcBef>
              <a:buFontTx/>
              <a:buNone/>
            </a:pPr>
            <a:r>
              <a:rPr lang="es-ES" altLang="es-ES" sz="1500" b="1">
                <a:solidFill>
                  <a:schemeClr val="bg1"/>
                </a:solidFill>
              </a:rPr>
              <a:t>Lucas 6:35-37 </a:t>
            </a:r>
          </a:p>
          <a:p>
            <a:pPr>
              <a:spcBef>
                <a:spcPct val="0"/>
              </a:spcBef>
              <a:buFontTx/>
              <a:buNone/>
            </a:pPr>
            <a:r>
              <a:rPr lang="es-ES" altLang="es-ES" sz="1500" b="1">
                <a:solidFill>
                  <a:schemeClr val="bg1"/>
                </a:solidFill>
              </a:rPr>
              <a:t>35 </a:t>
            </a:r>
            <a:r>
              <a:rPr lang="es-ES" altLang="es-ES" sz="1500" b="1">
                <a:solidFill>
                  <a:srgbClr val="FFFF00"/>
                </a:solidFill>
              </a:rPr>
              <a:t>Amad, pues, a vuestros enemigos</a:t>
            </a:r>
            <a:r>
              <a:rPr lang="es-ES" altLang="es-ES" sz="1500" b="1">
                <a:solidFill>
                  <a:schemeClr val="bg1"/>
                </a:solidFill>
              </a:rPr>
              <a:t>, y haced bien, y prestad, no esperando de ello nada; </a:t>
            </a:r>
            <a:r>
              <a:rPr lang="es-ES" altLang="es-ES" sz="1500" b="1">
                <a:solidFill>
                  <a:srgbClr val="FFFF00"/>
                </a:solidFill>
              </a:rPr>
              <a:t>y será vuestro galardón grande, y seréis hijos del Altísimo</a:t>
            </a:r>
            <a:r>
              <a:rPr lang="es-ES" altLang="es-ES" sz="1500" b="1">
                <a:solidFill>
                  <a:schemeClr val="bg1"/>
                </a:solidFill>
              </a:rPr>
              <a:t>; porque él es benigno para con los ingratos y malos.</a:t>
            </a:r>
          </a:p>
          <a:p>
            <a:pPr>
              <a:spcBef>
                <a:spcPct val="0"/>
              </a:spcBef>
              <a:buFontTx/>
              <a:buNone/>
            </a:pPr>
            <a:r>
              <a:rPr lang="es-ES" altLang="es-ES" sz="1500" b="1">
                <a:solidFill>
                  <a:schemeClr val="bg1"/>
                </a:solidFill>
              </a:rPr>
              <a:t>36 Sed, pues, misericordiosos, como también vuestro Padre es misericordioso.</a:t>
            </a:r>
          </a:p>
          <a:p>
            <a:pPr>
              <a:spcBef>
                <a:spcPct val="0"/>
              </a:spcBef>
              <a:buFontTx/>
              <a:buNone/>
            </a:pPr>
            <a:endParaRPr lang="es-ES" altLang="es-ES" sz="800" b="1">
              <a:solidFill>
                <a:schemeClr val="bg1"/>
              </a:solidFill>
            </a:endParaRPr>
          </a:p>
          <a:p>
            <a:pPr>
              <a:spcBef>
                <a:spcPct val="0"/>
              </a:spcBef>
              <a:buFontTx/>
              <a:buNone/>
            </a:pPr>
            <a:r>
              <a:rPr lang="es-ES" altLang="es-ES" sz="1500" b="1">
                <a:solidFill>
                  <a:schemeClr val="bg1"/>
                </a:solidFill>
              </a:rPr>
              <a:t>Proverbios 16:7</a:t>
            </a:r>
          </a:p>
          <a:p>
            <a:pPr>
              <a:spcBef>
                <a:spcPct val="0"/>
              </a:spcBef>
              <a:buFontTx/>
              <a:buNone/>
            </a:pPr>
            <a:r>
              <a:rPr lang="es-ES" altLang="es-ES" sz="1500" b="1">
                <a:solidFill>
                  <a:schemeClr val="bg1"/>
                </a:solidFill>
              </a:rPr>
              <a:t>Cuando los caminos del hombre son agradables a Jehová, aun a sus enemigos hace estar en paz con él.</a:t>
            </a:r>
          </a:p>
        </p:txBody>
      </p:sp>
    </p:spTree>
  </p:cSld>
  <p:clrMapOvr>
    <a:masterClrMapping/>
  </p:clrMapOvr>
  <p:transition spd="slow">
    <p:checke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idx="4294967295"/>
          </p:nvPr>
        </p:nvSpPr>
        <p:spPr>
          <a:xfrm>
            <a:off x="85725" y="120650"/>
            <a:ext cx="7162800" cy="8963025"/>
          </a:xfrm>
          <a:solidFill>
            <a:schemeClr val="tx1"/>
          </a:solidFill>
          <a:ln w="57150">
            <a:solidFill>
              <a:srgbClr val="FF0000"/>
            </a:solidFill>
            <a:miter lim="800000"/>
            <a:headEnd/>
            <a:tailEnd/>
          </a:ln>
        </p:spPr>
        <p:txBody>
          <a:bodyPr lIns="94997" tIns="47501" rIns="94997" bIns="47501"/>
          <a:lstStyle/>
          <a:p>
            <a:pPr algn="ctr" eaLnBrk="1" hangingPunct="1">
              <a:lnSpc>
                <a:spcPct val="90000"/>
              </a:lnSpc>
              <a:buFontTx/>
              <a:buNone/>
            </a:pPr>
            <a:r>
              <a:rPr lang="es-ES" altLang="es-ES" b="1">
                <a:solidFill>
                  <a:srgbClr val="FFFF00"/>
                </a:solidFill>
              </a:rPr>
              <a:t>Dios Dijo en el Antiguo Testamento: </a:t>
            </a:r>
          </a:p>
          <a:p>
            <a:pPr algn="ctr" eaLnBrk="1" hangingPunct="1">
              <a:lnSpc>
                <a:spcPct val="90000"/>
              </a:lnSpc>
              <a:buFontTx/>
              <a:buNone/>
            </a:pPr>
            <a:r>
              <a:rPr lang="es-ES" altLang="es-ES" b="1">
                <a:solidFill>
                  <a:srgbClr val="FFFF00"/>
                </a:solidFill>
              </a:rPr>
              <a:t>“Cuando haces algo malo contra alguien – ¡Me lo estás haciendo a Mí!”</a:t>
            </a:r>
          </a:p>
          <a:p>
            <a:pPr algn="ctr" eaLnBrk="1" hangingPunct="1">
              <a:lnSpc>
                <a:spcPct val="90000"/>
              </a:lnSpc>
              <a:buFontTx/>
              <a:buNone/>
            </a:pPr>
            <a:endParaRPr lang="es-ES" altLang="es-ES" sz="1200" b="1">
              <a:solidFill>
                <a:srgbClr val="FFFF00"/>
              </a:solidFill>
            </a:endParaRPr>
          </a:p>
          <a:p>
            <a:pPr algn="ctr" eaLnBrk="1" hangingPunct="1">
              <a:lnSpc>
                <a:spcPct val="90000"/>
              </a:lnSpc>
              <a:buFontTx/>
              <a:buNone/>
            </a:pPr>
            <a:endParaRPr lang="es-ES" altLang="es-ES" sz="1200" b="1">
              <a:solidFill>
                <a:srgbClr val="FFFF00"/>
              </a:solidFill>
            </a:endParaRPr>
          </a:p>
          <a:p>
            <a:pPr algn="ctr" eaLnBrk="1" hangingPunct="1">
              <a:lnSpc>
                <a:spcPct val="90000"/>
              </a:lnSpc>
              <a:buFontTx/>
              <a:buNone/>
            </a:pPr>
            <a:endParaRPr lang="es-ES" altLang="es-ES" sz="1200" b="1">
              <a:solidFill>
                <a:srgbClr val="FFFF00"/>
              </a:solidFill>
            </a:endParaRPr>
          </a:p>
          <a:p>
            <a:pPr eaLnBrk="1" hangingPunct="1">
              <a:lnSpc>
                <a:spcPct val="90000"/>
              </a:lnSpc>
              <a:buFontTx/>
              <a:buNone/>
            </a:pPr>
            <a:r>
              <a:rPr lang="es-ES" altLang="es-ES" sz="2400" b="1">
                <a:solidFill>
                  <a:schemeClr val="bg1"/>
                </a:solidFill>
              </a:rPr>
              <a:t>Proverbios 14:31</a:t>
            </a:r>
          </a:p>
          <a:p>
            <a:pPr eaLnBrk="1" hangingPunct="1">
              <a:lnSpc>
                <a:spcPct val="90000"/>
              </a:lnSpc>
              <a:buFontTx/>
              <a:buNone/>
            </a:pPr>
            <a:r>
              <a:rPr lang="es-ES" altLang="es-ES" sz="2400" b="1">
                <a:solidFill>
                  <a:schemeClr val="bg1"/>
                </a:solidFill>
              </a:rPr>
              <a:t>31 El que oprime al pobre, </a:t>
            </a:r>
            <a:r>
              <a:rPr lang="es-ES" altLang="es-ES" sz="2400" b="1">
                <a:solidFill>
                  <a:srgbClr val="FFFF00"/>
                </a:solidFill>
              </a:rPr>
              <a:t>reprocha e se burla e insulta a Su hacedor</a:t>
            </a:r>
            <a:r>
              <a:rPr lang="es-ES" altLang="es-ES" sz="2400" b="1">
                <a:solidFill>
                  <a:schemeClr val="bg1"/>
                </a:solidFill>
              </a:rPr>
              <a:t>, pero el que es amable y misericordioso con los necesitados le honra a Él.    AMP</a:t>
            </a:r>
          </a:p>
          <a:p>
            <a:pPr eaLnBrk="1" hangingPunct="1">
              <a:lnSpc>
                <a:spcPct val="90000"/>
              </a:lnSpc>
              <a:buFontTx/>
              <a:buNone/>
            </a:pPr>
            <a:endParaRPr lang="es-ES" altLang="es-ES" sz="1000" b="1">
              <a:solidFill>
                <a:schemeClr val="bg1"/>
              </a:solidFill>
            </a:endParaRPr>
          </a:p>
          <a:p>
            <a:pPr eaLnBrk="1" hangingPunct="1">
              <a:lnSpc>
                <a:spcPct val="90000"/>
              </a:lnSpc>
              <a:buFontTx/>
              <a:buNone/>
            </a:pPr>
            <a:r>
              <a:rPr lang="es-ES" altLang="es-ES" sz="2400" b="1">
                <a:solidFill>
                  <a:schemeClr val="bg1"/>
                </a:solidFill>
              </a:rPr>
              <a:t>31 Si oprimes a los pobres, </a:t>
            </a:r>
            <a:r>
              <a:rPr lang="es-ES" altLang="es-ES" sz="2400" b="1">
                <a:solidFill>
                  <a:srgbClr val="FFFF00"/>
                </a:solidFill>
              </a:rPr>
              <a:t>insultas al Dios que te hizo</a:t>
            </a:r>
            <a:r>
              <a:rPr lang="es-ES" altLang="es-ES" sz="2400" b="1">
                <a:solidFill>
                  <a:schemeClr val="bg1"/>
                </a:solidFill>
              </a:rPr>
              <a:t>; pero la amabilidad mostrada a los pobres es un acto de adoración.  GNT</a:t>
            </a:r>
          </a:p>
          <a:p>
            <a:pPr eaLnBrk="1" hangingPunct="1">
              <a:lnSpc>
                <a:spcPct val="90000"/>
              </a:lnSpc>
              <a:buFontTx/>
              <a:buNone/>
            </a:pPr>
            <a:endParaRPr lang="es-ES" altLang="es-ES" sz="1000" b="1">
              <a:solidFill>
                <a:schemeClr val="bg1"/>
              </a:solidFill>
            </a:endParaRPr>
          </a:p>
          <a:p>
            <a:pPr eaLnBrk="1" hangingPunct="1">
              <a:lnSpc>
                <a:spcPct val="90000"/>
              </a:lnSpc>
              <a:buFontTx/>
              <a:buNone/>
            </a:pPr>
            <a:endParaRPr lang="es-ES" altLang="es-ES" sz="1000" b="1">
              <a:solidFill>
                <a:schemeClr val="bg1"/>
              </a:solidFill>
            </a:endParaRPr>
          </a:p>
          <a:p>
            <a:pPr eaLnBrk="1" hangingPunct="1">
              <a:lnSpc>
                <a:spcPct val="90000"/>
              </a:lnSpc>
              <a:buFontTx/>
              <a:buNone/>
            </a:pPr>
            <a:endParaRPr lang="es-ES" altLang="es-ES" sz="1000" b="1">
              <a:solidFill>
                <a:schemeClr val="bg1"/>
              </a:solidFill>
            </a:endParaRPr>
          </a:p>
          <a:p>
            <a:pPr eaLnBrk="1" hangingPunct="1">
              <a:lnSpc>
                <a:spcPct val="90000"/>
              </a:lnSpc>
              <a:buFontTx/>
              <a:buNone/>
            </a:pPr>
            <a:endParaRPr lang="es-ES" altLang="es-ES" sz="1000" b="1">
              <a:solidFill>
                <a:schemeClr val="bg1"/>
              </a:solidFill>
            </a:endParaRPr>
          </a:p>
          <a:p>
            <a:pPr eaLnBrk="1" hangingPunct="1">
              <a:lnSpc>
                <a:spcPct val="90000"/>
              </a:lnSpc>
              <a:buFontTx/>
              <a:buNone/>
            </a:pPr>
            <a:endParaRPr lang="es-ES" altLang="es-ES" sz="1000" b="1">
              <a:solidFill>
                <a:schemeClr val="bg1"/>
              </a:solidFill>
            </a:endParaRPr>
          </a:p>
          <a:p>
            <a:pPr eaLnBrk="1" hangingPunct="1">
              <a:lnSpc>
                <a:spcPct val="90000"/>
              </a:lnSpc>
              <a:buFontTx/>
              <a:buNone/>
            </a:pPr>
            <a:r>
              <a:rPr lang="es-ES" altLang="es-ES" sz="2400" b="1">
                <a:solidFill>
                  <a:schemeClr val="bg1"/>
                </a:solidFill>
              </a:rPr>
              <a:t>Proverbios 17:5</a:t>
            </a:r>
          </a:p>
          <a:p>
            <a:pPr eaLnBrk="1" hangingPunct="1">
              <a:lnSpc>
                <a:spcPct val="90000"/>
              </a:lnSpc>
              <a:buFontTx/>
              <a:buNone/>
            </a:pPr>
            <a:r>
              <a:rPr lang="es-ES" altLang="es-ES" sz="2400" b="1">
                <a:solidFill>
                  <a:schemeClr val="bg1"/>
                </a:solidFill>
              </a:rPr>
              <a:t>5 El que escarnece al pobre </a:t>
            </a:r>
            <a:r>
              <a:rPr lang="es-ES" altLang="es-ES" sz="2400" b="1">
                <a:solidFill>
                  <a:srgbClr val="FFFF00"/>
                </a:solidFill>
              </a:rPr>
              <a:t>afrenta a su Hacedor.</a:t>
            </a:r>
          </a:p>
          <a:p>
            <a:pPr eaLnBrk="1" hangingPunct="1">
              <a:lnSpc>
                <a:spcPct val="90000"/>
              </a:lnSpc>
              <a:buFontTx/>
              <a:buNone/>
            </a:pPr>
            <a:endParaRPr lang="es-ES" altLang="es-ES" sz="1000" b="1">
              <a:solidFill>
                <a:schemeClr val="bg1"/>
              </a:solidFill>
            </a:endParaRPr>
          </a:p>
          <a:p>
            <a:pPr eaLnBrk="1" hangingPunct="1">
              <a:lnSpc>
                <a:spcPct val="90000"/>
              </a:lnSpc>
              <a:buFontTx/>
              <a:buNone/>
            </a:pPr>
            <a:r>
              <a:rPr lang="es-ES" altLang="es-ES" sz="2400" b="1">
                <a:solidFill>
                  <a:schemeClr val="bg1"/>
                </a:solidFill>
              </a:rPr>
              <a:t>5 Quien se burla del pobre </a:t>
            </a:r>
            <a:r>
              <a:rPr lang="es-ES" altLang="es-ES" sz="2400" b="1">
                <a:solidFill>
                  <a:srgbClr val="FFFF00"/>
                </a:solidFill>
              </a:rPr>
              <a:t>reprocha al Dios que le hizo</a:t>
            </a:r>
            <a:r>
              <a:rPr lang="es-ES" altLang="es-ES" sz="2400" b="1">
                <a:solidFill>
                  <a:schemeClr val="bg1"/>
                </a:solidFill>
              </a:rPr>
              <a:t>  TLB</a:t>
            </a:r>
          </a:p>
        </p:txBody>
      </p:sp>
    </p:spTree>
  </p:cSld>
  <p:clrMapOvr>
    <a:masterClrMapping/>
  </p:clrMapOvr>
  <p:transition spd="slow">
    <p:checke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body" idx="4294967295"/>
          </p:nvPr>
        </p:nvSpPr>
        <p:spPr>
          <a:xfrm>
            <a:off x="85725" y="120650"/>
            <a:ext cx="7162800" cy="8963025"/>
          </a:xfrm>
          <a:solidFill>
            <a:schemeClr val="tx1"/>
          </a:solidFill>
          <a:ln w="57150">
            <a:solidFill>
              <a:srgbClr val="FF0000"/>
            </a:solidFill>
            <a:miter lim="800000"/>
            <a:headEnd/>
            <a:tailEnd/>
          </a:ln>
        </p:spPr>
        <p:txBody>
          <a:bodyPr lIns="94997" tIns="47501" rIns="94997" bIns="47501"/>
          <a:lstStyle/>
          <a:p>
            <a:pPr algn="ctr" eaLnBrk="1" hangingPunct="1">
              <a:lnSpc>
                <a:spcPct val="80000"/>
              </a:lnSpc>
              <a:buFontTx/>
              <a:buNone/>
            </a:pPr>
            <a:r>
              <a:rPr lang="es-ES" altLang="es-ES" sz="3600" b="1">
                <a:solidFill>
                  <a:srgbClr val="FFFF00"/>
                </a:solidFill>
              </a:rPr>
              <a:t>Dios Dijo en el Nuevo Testamento: </a:t>
            </a:r>
          </a:p>
          <a:p>
            <a:pPr algn="ctr" eaLnBrk="1" hangingPunct="1">
              <a:lnSpc>
                <a:spcPct val="80000"/>
              </a:lnSpc>
              <a:buFontTx/>
              <a:buNone/>
            </a:pPr>
            <a:r>
              <a:rPr lang="es-ES" altLang="es-ES" b="1">
                <a:solidFill>
                  <a:srgbClr val="FFFF00"/>
                </a:solidFill>
              </a:rPr>
              <a:t>“Cuando dejas de hacer algo por alguien necesitado – ¡me estás descuidando a Mí!”</a:t>
            </a:r>
          </a:p>
          <a:p>
            <a:pPr algn="ctr" eaLnBrk="1" hangingPunct="1">
              <a:lnSpc>
                <a:spcPct val="80000"/>
              </a:lnSpc>
              <a:buFontTx/>
              <a:buNone/>
            </a:pPr>
            <a:endParaRPr lang="es-ES" altLang="es-ES" sz="1800" b="1">
              <a:solidFill>
                <a:srgbClr val="FFFF00"/>
              </a:solidFill>
            </a:endParaRPr>
          </a:p>
          <a:p>
            <a:pPr eaLnBrk="1" hangingPunct="1">
              <a:lnSpc>
                <a:spcPct val="80000"/>
              </a:lnSpc>
              <a:buFontTx/>
              <a:buNone/>
            </a:pPr>
            <a:r>
              <a:rPr lang="es-ES" altLang="es-ES" sz="2800" b="1">
                <a:solidFill>
                  <a:schemeClr val="bg1"/>
                </a:solidFill>
              </a:rPr>
              <a:t>Mateo 25:41-43, 45, 46</a:t>
            </a:r>
          </a:p>
          <a:p>
            <a:pPr eaLnBrk="1" hangingPunct="1">
              <a:lnSpc>
                <a:spcPct val="80000"/>
              </a:lnSpc>
              <a:buFontTx/>
              <a:buNone/>
            </a:pPr>
            <a:r>
              <a:rPr lang="es-ES" altLang="es-ES" sz="2800" b="1">
                <a:solidFill>
                  <a:schemeClr val="bg1"/>
                </a:solidFill>
              </a:rPr>
              <a:t>41 Entonces dirá también a los de la izquierda: Apartaos de mí, malditos, al fuego eterno preparado para el diablo y sus ángeles.</a:t>
            </a:r>
          </a:p>
          <a:p>
            <a:pPr eaLnBrk="1" hangingPunct="1">
              <a:lnSpc>
                <a:spcPct val="80000"/>
              </a:lnSpc>
              <a:buFontTx/>
              <a:buNone/>
            </a:pPr>
            <a:r>
              <a:rPr lang="es-ES" altLang="es-ES" sz="2800" b="1">
                <a:solidFill>
                  <a:schemeClr val="bg1"/>
                </a:solidFill>
              </a:rPr>
              <a:t>42 Porque tuve hambre, y no me disteis de comer; tuve sed, y no me disteis de beber;</a:t>
            </a:r>
          </a:p>
          <a:p>
            <a:pPr eaLnBrk="1" hangingPunct="1">
              <a:lnSpc>
                <a:spcPct val="80000"/>
              </a:lnSpc>
              <a:buFontTx/>
              <a:buNone/>
            </a:pPr>
            <a:r>
              <a:rPr lang="es-ES" altLang="es-ES" sz="2800" b="1">
                <a:solidFill>
                  <a:schemeClr val="bg1"/>
                </a:solidFill>
              </a:rPr>
              <a:t>43 fui forastero, y no me recogisteis; estuve desnudo, y no me cubristeis; enfermo, y en la cárcel, y no me visitasteis.</a:t>
            </a:r>
          </a:p>
          <a:p>
            <a:pPr eaLnBrk="1" hangingPunct="1">
              <a:lnSpc>
                <a:spcPct val="80000"/>
              </a:lnSpc>
              <a:buFontTx/>
              <a:buNone/>
            </a:pPr>
            <a:r>
              <a:rPr lang="es-ES" altLang="es-ES" sz="2800" b="1">
                <a:solidFill>
                  <a:schemeClr val="bg1"/>
                </a:solidFill>
              </a:rPr>
              <a:t>45 Entonces les responderá diciendo: De cierto os digo que</a:t>
            </a:r>
            <a:r>
              <a:rPr lang="es-ES" altLang="es-ES" sz="2400" b="1">
                <a:solidFill>
                  <a:schemeClr val="bg1"/>
                </a:solidFill>
              </a:rPr>
              <a:t> </a:t>
            </a:r>
            <a:r>
              <a:rPr lang="es-ES" altLang="es-ES" sz="2800" b="1">
                <a:solidFill>
                  <a:schemeClr val="bg1"/>
                </a:solidFill>
              </a:rPr>
              <a:t>en cuanto no lo hicisteis a uno de estos más pequeños, </a:t>
            </a:r>
            <a:r>
              <a:rPr lang="es-ES" altLang="es-ES" sz="2800" b="1">
                <a:solidFill>
                  <a:srgbClr val="FFFF00"/>
                </a:solidFill>
              </a:rPr>
              <a:t>tampoco a mí lo hicisteis</a:t>
            </a:r>
            <a:r>
              <a:rPr lang="es-ES" altLang="es-ES" sz="2800" b="1">
                <a:solidFill>
                  <a:schemeClr val="bg1"/>
                </a:solidFill>
              </a:rPr>
              <a:t>.</a:t>
            </a:r>
          </a:p>
          <a:p>
            <a:pPr eaLnBrk="1" hangingPunct="1">
              <a:lnSpc>
                <a:spcPct val="80000"/>
              </a:lnSpc>
              <a:buFontTx/>
              <a:buNone/>
            </a:pPr>
            <a:r>
              <a:rPr lang="es-ES" altLang="es-ES" sz="2800" b="1">
                <a:solidFill>
                  <a:schemeClr val="bg1"/>
                </a:solidFill>
              </a:rPr>
              <a:t>46 E irán éstos al castigo eterno, y los justos a la vida eterna.</a:t>
            </a:r>
          </a:p>
          <a:p>
            <a:pPr eaLnBrk="1" hangingPunct="1">
              <a:lnSpc>
                <a:spcPct val="80000"/>
              </a:lnSpc>
              <a:buFontTx/>
              <a:buNone/>
            </a:pPr>
            <a:r>
              <a:rPr lang="es-ES" altLang="es-ES" sz="2800">
                <a:solidFill>
                  <a:schemeClr val="bg1"/>
                </a:solidFill>
              </a:rPr>
              <a:t> </a:t>
            </a:r>
            <a:endParaRPr lang="es-ES" altLang="es-ES" sz="2800" b="1">
              <a:solidFill>
                <a:schemeClr val="bg1"/>
              </a:solidFill>
            </a:endParaRPr>
          </a:p>
        </p:txBody>
      </p:sp>
    </p:spTree>
  </p:cSld>
  <p:clrMapOvr>
    <a:masterClrMapping/>
  </p:clrMapOvr>
  <p:transition spd="slow">
    <p:checke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body" idx="4294967295"/>
          </p:nvPr>
        </p:nvSpPr>
        <p:spPr>
          <a:xfrm>
            <a:off x="85725" y="120650"/>
            <a:ext cx="7162800" cy="8963025"/>
          </a:xfrm>
          <a:solidFill>
            <a:srgbClr val="000099"/>
          </a:solidFill>
          <a:ln w="57150">
            <a:solidFill>
              <a:srgbClr val="FF0000"/>
            </a:solidFill>
            <a:miter lim="800000"/>
            <a:headEnd/>
            <a:tailEnd/>
          </a:ln>
        </p:spPr>
        <p:txBody>
          <a:bodyPr lIns="94997" tIns="47501" rIns="94997" bIns="47501"/>
          <a:lstStyle/>
          <a:p>
            <a:pPr algn="ctr" eaLnBrk="1" hangingPunct="1">
              <a:lnSpc>
                <a:spcPct val="90000"/>
              </a:lnSpc>
              <a:buFontTx/>
              <a:buNone/>
            </a:pPr>
            <a:r>
              <a:rPr lang="es-ES" altLang="es-ES" b="1">
                <a:solidFill>
                  <a:srgbClr val="FFFF00"/>
                </a:solidFill>
              </a:rPr>
              <a:t>Dios Dijo en el Nuevo Testamento: </a:t>
            </a:r>
          </a:p>
          <a:p>
            <a:pPr algn="ctr" eaLnBrk="1" hangingPunct="1">
              <a:lnSpc>
                <a:spcPct val="90000"/>
              </a:lnSpc>
              <a:buFontTx/>
              <a:buNone/>
            </a:pPr>
            <a:r>
              <a:rPr lang="es-ES" altLang="es-ES" b="1">
                <a:solidFill>
                  <a:srgbClr val="FFFF00"/>
                </a:solidFill>
              </a:rPr>
              <a:t>“Cuando haces algo bueno por alguien -- ¡Me lo estás hacienda a Mí!”</a:t>
            </a:r>
          </a:p>
          <a:p>
            <a:pPr algn="ctr" eaLnBrk="1" hangingPunct="1">
              <a:lnSpc>
                <a:spcPct val="90000"/>
              </a:lnSpc>
              <a:buFontTx/>
              <a:buNone/>
            </a:pPr>
            <a:endParaRPr lang="es-ES" altLang="es-ES" sz="2400" b="1">
              <a:solidFill>
                <a:srgbClr val="FFFF00"/>
              </a:solidFill>
            </a:endParaRPr>
          </a:p>
          <a:p>
            <a:pPr eaLnBrk="1" hangingPunct="1">
              <a:lnSpc>
                <a:spcPct val="90000"/>
              </a:lnSpc>
              <a:buFontTx/>
              <a:buNone/>
            </a:pPr>
            <a:r>
              <a:rPr lang="es-ES" altLang="es-ES" sz="2800" b="1">
                <a:solidFill>
                  <a:schemeClr val="bg1"/>
                </a:solidFill>
              </a:rPr>
              <a:t>Mateo 25:34-36, 40</a:t>
            </a:r>
          </a:p>
          <a:p>
            <a:pPr eaLnBrk="1" hangingPunct="1">
              <a:lnSpc>
                <a:spcPct val="90000"/>
              </a:lnSpc>
              <a:buFontTx/>
              <a:buNone/>
            </a:pPr>
            <a:r>
              <a:rPr lang="es-ES" altLang="es-ES" sz="2800" b="1">
                <a:solidFill>
                  <a:schemeClr val="bg1"/>
                </a:solidFill>
              </a:rPr>
              <a:t>34 Entonces el Rey dirá a los de su derecha: Venid, benditos de mi Padre, heredad el reino preparado para vosotros desde la fundación del mundo.</a:t>
            </a:r>
          </a:p>
          <a:p>
            <a:pPr eaLnBrk="1" hangingPunct="1">
              <a:lnSpc>
                <a:spcPct val="90000"/>
              </a:lnSpc>
              <a:buFontTx/>
              <a:buNone/>
            </a:pPr>
            <a:r>
              <a:rPr lang="es-ES" altLang="es-ES" sz="2800" b="1">
                <a:solidFill>
                  <a:schemeClr val="bg1"/>
                </a:solidFill>
              </a:rPr>
              <a:t>35 Porque tuve hambre, y me disteis de comer; tuve sed, y me disteis de beber; fui forastero, y me recogisteis;</a:t>
            </a:r>
          </a:p>
          <a:p>
            <a:pPr eaLnBrk="1" hangingPunct="1">
              <a:lnSpc>
                <a:spcPct val="90000"/>
              </a:lnSpc>
              <a:buFontTx/>
              <a:buNone/>
            </a:pPr>
            <a:r>
              <a:rPr lang="es-ES" altLang="es-ES" sz="2800" b="1">
                <a:solidFill>
                  <a:schemeClr val="bg1"/>
                </a:solidFill>
              </a:rPr>
              <a:t>36 estuve desnudo, y me cubristeis; enfermo, y me visitasteis; en la cárcel, y vinisteis a mí.</a:t>
            </a:r>
          </a:p>
          <a:p>
            <a:pPr eaLnBrk="1" hangingPunct="1">
              <a:lnSpc>
                <a:spcPct val="90000"/>
              </a:lnSpc>
              <a:buFontTx/>
              <a:buNone/>
            </a:pPr>
            <a:r>
              <a:rPr lang="es-ES" altLang="es-ES" sz="2800" b="1">
                <a:solidFill>
                  <a:schemeClr val="bg1"/>
                </a:solidFill>
              </a:rPr>
              <a:t>40 Y respondiendo el Rey, les dirá: De cierto os digo que en cuanto lo hicisteis a uno de estos mis hermanos más pequeños, </a:t>
            </a:r>
            <a:r>
              <a:rPr lang="es-ES" altLang="es-ES" sz="2800" b="1">
                <a:solidFill>
                  <a:srgbClr val="FFFF00"/>
                </a:solidFill>
              </a:rPr>
              <a:t>a mí lo hicisteis.</a:t>
            </a:r>
          </a:p>
          <a:p>
            <a:pPr eaLnBrk="1" hangingPunct="1">
              <a:lnSpc>
                <a:spcPct val="90000"/>
              </a:lnSpc>
              <a:buFontTx/>
              <a:buNone/>
            </a:pPr>
            <a:r>
              <a:rPr lang="es-ES" altLang="es-ES" sz="2800" b="1"/>
              <a:t>    </a:t>
            </a:r>
            <a:endParaRPr lang="es-ES" altLang="es-ES" sz="2800"/>
          </a:p>
        </p:txBody>
      </p:sp>
    </p:spTree>
  </p:cSld>
  <p:clrMapOvr>
    <a:masterClrMapping/>
  </p:clrMapOvr>
  <p:transition spd="slow">
    <p:checke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4294967295"/>
          </p:nvPr>
        </p:nvSpPr>
        <p:spPr>
          <a:xfrm>
            <a:off x="85725" y="92075"/>
            <a:ext cx="7153275" cy="9158288"/>
          </a:xfrm>
          <a:solidFill>
            <a:schemeClr val="tx1"/>
          </a:solidFill>
          <a:ln w="76200">
            <a:solidFill>
              <a:srgbClr val="FF0000"/>
            </a:solidFill>
            <a:miter lim="800000"/>
            <a:headEnd/>
            <a:tailEnd/>
          </a:ln>
        </p:spPr>
        <p:txBody>
          <a:bodyPr lIns="94997" tIns="47501" rIns="94997" bIns="47501"/>
          <a:lstStyle/>
          <a:p>
            <a:pPr eaLnBrk="1" hangingPunct="1">
              <a:lnSpc>
                <a:spcPct val="80000"/>
              </a:lnSpc>
              <a:buFontTx/>
              <a:buNone/>
            </a:pPr>
            <a:endParaRPr lang="es-ES" altLang="es-ES" sz="300"/>
          </a:p>
          <a:p>
            <a:pPr algn="ctr" eaLnBrk="1" hangingPunct="1">
              <a:lnSpc>
                <a:spcPct val="80000"/>
              </a:lnSpc>
              <a:buFontTx/>
              <a:buNone/>
            </a:pPr>
            <a:r>
              <a:rPr lang="es-ES" altLang="es-ES">
                <a:solidFill>
                  <a:srgbClr val="FFFF00"/>
                </a:solidFill>
                <a:latin typeface="Elephant" panose="02020904090505020303" pitchFamily="18" charset="0"/>
              </a:rPr>
              <a:t>El Perdón Bíblico Incluye </a:t>
            </a:r>
          </a:p>
          <a:p>
            <a:pPr algn="ctr" eaLnBrk="1" hangingPunct="1">
              <a:lnSpc>
                <a:spcPct val="80000"/>
              </a:lnSpc>
              <a:buFontTx/>
              <a:buNone/>
            </a:pPr>
            <a:r>
              <a:rPr lang="es-ES" altLang="es-ES">
                <a:solidFill>
                  <a:srgbClr val="FFFF00"/>
                </a:solidFill>
                <a:latin typeface="Elephant" panose="02020904090505020303" pitchFamily="18" charset="0"/>
              </a:rPr>
              <a:t>la Reconciliación de la Relación</a:t>
            </a:r>
          </a:p>
          <a:p>
            <a:pPr algn="ctr" eaLnBrk="1" hangingPunct="1">
              <a:lnSpc>
                <a:spcPct val="80000"/>
              </a:lnSpc>
              <a:buFontTx/>
              <a:buNone/>
            </a:pPr>
            <a:endParaRPr lang="es-ES" altLang="es-ES" sz="1200">
              <a:solidFill>
                <a:schemeClr val="bg1"/>
              </a:solidFill>
              <a:latin typeface="Elephant" panose="02020904090505020303" pitchFamily="18" charset="0"/>
            </a:endParaRPr>
          </a:p>
          <a:p>
            <a:pPr eaLnBrk="1" hangingPunct="1">
              <a:lnSpc>
                <a:spcPct val="80000"/>
              </a:lnSpc>
              <a:buFontTx/>
              <a:buNone/>
            </a:pPr>
            <a:r>
              <a:rPr lang="es-ES" altLang="es-ES" sz="1500" b="1">
                <a:solidFill>
                  <a:schemeClr val="bg1"/>
                </a:solidFill>
              </a:rPr>
              <a:t>Mat. 5:21-24</a:t>
            </a:r>
          </a:p>
          <a:p>
            <a:pPr eaLnBrk="1" hangingPunct="1">
              <a:lnSpc>
                <a:spcPct val="80000"/>
              </a:lnSpc>
              <a:buFontTx/>
              <a:buNone/>
            </a:pPr>
            <a:r>
              <a:rPr lang="es-ES" altLang="es-ES" sz="1500" b="1">
                <a:solidFill>
                  <a:schemeClr val="bg1"/>
                </a:solidFill>
              </a:rPr>
              <a:t>21 Oísteis que fue dicho a los antiguos: No matarás; y cualquiera que matare será culpable de juicio.</a:t>
            </a:r>
          </a:p>
          <a:p>
            <a:pPr eaLnBrk="1" hangingPunct="1">
              <a:lnSpc>
                <a:spcPct val="80000"/>
              </a:lnSpc>
              <a:buFontTx/>
              <a:buNone/>
            </a:pPr>
            <a:r>
              <a:rPr lang="es-ES" altLang="es-ES" sz="1500" b="1">
                <a:solidFill>
                  <a:schemeClr val="bg1"/>
                </a:solidFill>
              </a:rPr>
              <a:t>22 Pero yo os digo que cualquiera que se enoje contra su hermano, será culpable de juicio; y cualquiera que diga: Necio, a su hermano, será culpable ante el concilio; y cualquiera que le diga: Fatuo, quedará expuesto al infierno de fuego.</a:t>
            </a:r>
          </a:p>
          <a:p>
            <a:pPr eaLnBrk="1" hangingPunct="1">
              <a:lnSpc>
                <a:spcPct val="80000"/>
              </a:lnSpc>
              <a:buFontTx/>
              <a:buNone/>
            </a:pPr>
            <a:r>
              <a:rPr lang="es-ES" altLang="es-ES" sz="1500" b="1">
                <a:solidFill>
                  <a:schemeClr val="bg1"/>
                </a:solidFill>
              </a:rPr>
              <a:t>23 Por tanto, si traes tu ofrenda al altar, y allí te acuerdas de que tu hermano tiene algo contra ti,</a:t>
            </a:r>
          </a:p>
          <a:p>
            <a:pPr eaLnBrk="1" hangingPunct="1">
              <a:lnSpc>
                <a:spcPct val="80000"/>
              </a:lnSpc>
              <a:buFontTx/>
              <a:buNone/>
            </a:pPr>
            <a:r>
              <a:rPr lang="es-ES" altLang="es-ES" sz="1500" b="1">
                <a:solidFill>
                  <a:schemeClr val="bg1"/>
                </a:solidFill>
              </a:rPr>
              <a:t>24 deja allí tu ofrenda delante del altar, y anda, </a:t>
            </a:r>
            <a:r>
              <a:rPr lang="es-ES" altLang="es-ES" sz="1500" b="1">
                <a:solidFill>
                  <a:srgbClr val="FFFF00"/>
                </a:solidFill>
              </a:rPr>
              <a:t>reconcíliate primero con tu hermano, y entonces ven y presenta tu ofrenda.</a:t>
            </a:r>
          </a:p>
          <a:p>
            <a:pPr eaLnBrk="1" hangingPunct="1">
              <a:lnSpc>
                <a:spcPct val="80000"/>
              </a:lnSpc>
              <a:buFontTx/>
              <a:buNone/>
            </a:pPr>
            <a:endParaRPr lang="es-ES" altLang="es-ES" sz="1600" b="1">
              <a:solidFill>
                <a:srgbClr val="FFFF00"/>
              </a:solidFill>
            </a:endParaRPr>
          </a:p>
          <a:p>
            <a:pPr eaLnBrk="1" hangingPunct="1">
              <a:lnSpc>
                <a:spcPct val="80000"/>
              </a:lnSpc>
              <a:buFontTx/>
              <a:buNone/>
            </a:pPr>
            <a:r>
              <a:rPr lang="es-ES" altLang="es-ES" sz="1500" b="1">
                <a:solidFill>
                  <a:schemeClr val="bg1"/>
                </a:solidFill>
              </a:rPr>
              <a:t>Mat. 5:23-24</a:t>
            </a:r>
          </a:p>
          <a:p>
            <a:pPr eaLnBrk="1" hangingPunct="1">
              <a:lnSpc>
                <a:spcPct val="80000"/>
              </a:lnSpc>
              <a:buFontTx/>
              <a:buNone/>
            </a:pPr>
            <a:r>
              <a:rPr lang="es-ES" altLang="es-ES" sz="1500" b="1">
                <a:solidFill>
                  <a:schemeClr val="bg1"/>
                </a:solidFill>
              </a:rPr>
              <a:t>23 Así es como quiero que se comporten en estos asuntos. Si entras en tu lugar de adoración y, cuando vas a presentar tu ofrenda, de repente de acuerdas de algo que tu amigo tiene contra ti,</a:t>
            </a:r>
          </a:p>
          <a:p>
            <a:pPr eaLnBrk="1" hangingPunct="1">
              <a:lnSpc>
                <a:spcPct val="80000"/>
              </a:lnSpc>
              <a:buFontTx/>
              <a:buNone/>
            </a:pPr>
            <a:r>
              <a:rPr lang="es-ES" altLang="es-ES" sz="1500" b="1">
                <a:solidFill>
                  <a:schemeClr val="bg1"/>
                </a:solidFill>
              </a:rPr>
              <a:t>24 Abandona tu ofrenda, sal inmediatamente, ve a este tu amigo y </a:t>
            </a:r>
            <a:r>
              <a:rPr lang="es-ES" altLang="es-ES" sz="1500" b="1">
                <a:solidFill>
                  <a:srgbClr val="FFFF00"/>
                </a:solidFill>
              </a:rPr>
              <a:t>haz las paces. Entonces, solo entonces, vuelve y arregla las cosas con Dios. MSG </a:t>
            </a:r>
          </a:p>
          <a:p>
            <a:pPr eaLnBrk="1" hangingPunct="1">
              <a:lnSpc>
                <a:spcPct val="80000"/>
              </a:lnSpc>
              <a:buFontTx/>
              <a:buNone/>
            </a:pPr>
            <a:endParaRPr lang="es-ES" altLang="es-ES" sz="1600" b="1">
              <a:solidFill>
                <a:srgbClr val="FFFF00"/>
              </a:solidFill>
            </a:endParaRPr>
          </a:p>
          <a:p>
            <a:pPr eaLnBrk="1" hangingPunct="1">
              <a:lnSpc>
                <a:spcPct val="80000"/>
              </a:lnSpc>
              <a:buFontTx/>
              <a:buNone/>
            </a:pPr>
            <a:r>
              <a:rPr lang="es-ES" altLang="es-ES" sz="1500" b="1">
                <a:solidFill>
                  <a:srgbClr val="FFFF00"/>
                </a:solidFill>
              </a:rPr>
              <a:t>Reconciliarse (verbo de acción) significa:</a:t>
            </a:r>
          </a:p>
          <a:p>
            <a:pPr eaLnBrk="1" hangingPunct="1">
              <a:lnSpc>
                <a:spcPct val="80000"/>
              </a:lnSpc>
              <a:buFontTx/>
              <a:buNone/>
            </a:pPr>
            <a:r>
              <a:rPr lang="es-ES" altLang="es-ES" sz="1500" b="1">
                <a:solidFill>
                  <a:srgbClr val="FFFF00"/>
                </a:solidFill>
              </a:rPr>
              <a:t> a. restaurar la amistad o armonía &lt;reconciliar las facciones&gt;.     </a:t>
            </a:r>
          </a:p>
          <a:p>
            <a:pPr eaLnBrk="1" hangingPunct="1">
              <a:lnSpc>
                <a:spcPct val="80000"/>
              </a:lnSpc>
              <a:buFontTx/>
              <a:buNone/>
            </a:pPr>
            <a:r>
              <a:rPr lang="es-ES" altLang="es-ES" sz="1500" b="1">
                <a:solidFill>
                  <a:srgbClr val="FFFF00"/>
                </a:solidFill>
              </a:rPr>
              <a:t> b. arreglar, resolver &lt;reconciliar diferencias&gt;.     </a:t>
            </a:r>
          </a:p>
          <a:p>
            <a:pPr eaLnBrk="1" hangingPunct="1">
              <a:lnSpc>
                <a:spcPct val="80000"/>
              </a:lnSpc>
              <a:buFontTx/>
              <a:buNone/>
            </a:pPr>
            <a:r>
              <a:rPr lang="es-ES" altLang="es-ES" sz="1500" b="1">
                <a:solidFill>
                  <a:srgbClr val="FFFF00"/>
                </a:solidFill>
              </a:rPr>
              <a:t> c. hacer someterse o aceptar algo desagradable.</a:t>
            </a:r>
          </a:p>
          <a:p>
            <a:pPr eaLnBrk="1" hangingPunct="1">
              <a:lnSpc>
                <a:spcPct val="80000"/>
              </a:lnSpc>
              <a:buFontTx/>
              <a:buNone/>
            </a:pPr>
            <a:r>
              <a:rPr lang="es-ES" altLang="es-ES" sz="1500" b="1">
                <a:solidFill>
                  <a:srgbClr val="FFFF00"/>
                </a:solidFill>
              </a:rPr>
              <a:t> d. traer a un estado libre de conflictos, inconsistencias y aislamiento. </a:t>
            </a:r>
          </a:p>
          <a:p>
            <a:pPr eaLnBrk="1" hangingPunct="1">
              <a:lnSpc>
                <a:spcPct val="80000"/>
              </a:lnSpc>
              <a:buFontTx/>
              <a:buNone/>
            </a:pPr>
            <a:endParaRPr lang="es-ES" altLang="es-ES" sz="800" b="1">
              <a:solidFill>
                <a:srgbClr val="FFFF00"/>
              </a:solidFill>
            </a:endParaRPr>
          </a:p>
          <a:p>
            <a:pPr eaLnBrk="1" hangingPunct="1">
              <a:lnSpc>
                <a:spcPct val="80000"/>
              </a:lnSpc>
              <a:buFontTx/>
              <a:buNone/>
            </a:pPr>
            <a:r>
              <a:rPr lang="es-ES" altLang="es-ES" sz="1600" b="1">
                <a:solidFill>
                  <a:srgbClr val="FFFF00"/>
                </a:solidFill>
              </a:rPr>
              <a:t>     </a:t>
            </a:r>
            <a:r>
              <a:rPr lang="es-ES" altLang="es-ES" sz="1500" b="1">
                <a:solidFill>
                  <a:srgbClr val="FFFF00"/>
                </a:solidFill>
              </a:rPr>
              <a:t>Palabras relacionadas: combinar, mezclar, conectar, relacionar, unificar, unir, alinear </a:t>
            </a:r>
          </a:p>
          <a:p>
            <a:pPr eaLnBrk="1" hangingPunct="1">
              <a:lnSpc>
                <a:spcPct val="80000"/>
              </a:lnSpc>
              <a:buFontTx/>
              <a:buNone/>
            </a:pPr>
            <a:endParaRPr lang="es-ES" altLang="es-ES" sz="800" b="1">
              <a:solidFill>
                <a:srgbClr val="FFFF00"/>
              </a:solidFill>
            </a:endParaRPr>
          </a:p>
          <a:p>
            <a:pPr eaLnBrk="1" hangingPunct="1">
              <a:lnSpc>
                <a:spcPct val="80000"/>
              </a:lnSpc>
              <a:buFontTx/>
              <a:buNone/>
            </a:pPr>
            <a:r>
              <a:rPr lang="es-ES" altLang="es-ES" sz="1400" b="1">
                <a:solidFill>
                  <a:srgbClr val="FFFF00"/>
                </a:solidFill>
              </a:rPr>
              <a:t>     </a:t>
            </a:r>
            <a:r>
              <a:rPr lang="es-ES" altLang="es-ES" sz="1500" b="1">
                <a:solidFill>
                  <a:srgbClr val="FFFF00"/>
                </a:solidFill>
              </a:rPr>
              <a:t>Antónimos  (palabras que significan lo opuesto): </a:t>
            </a:r>
          </a:p>
          <a:p>
            <a:pPr eaLnBrk="1" hangingPunct="1">
              <a:lnSpc>
                <a:spcPct val="80000"/>
              </a:lnSpc>
              <a:buFontTx/>
              <a:buNone/>
            </a:pPr>
            <a:r>
              <a:rPr lang="es-ES" altLang="es-ES" sz="1400" b="1">
                <a:solidFill>
                  <a:srgbClr val="FFFF00"/>
                </a:solidFill>
              </a:rPr>
              <a:t>         - desarmonizar (desunión, falto de cooperación, división, quedar corto, animosidad.  </a:t>
            </a:r>
          </a:p>
          <a:p>
            <a:pPr eaLnBrk="1" hangingPunct="1">
              <a:lnSpc>
                <a:spcPct val="80000"/>
              </a:lnSpc>
              <a:buFontTx/>
              <a:buNone/>
            </a:pPr>
            <a:r>
              <a:rPr lang="es-ES" altLang="es-ES" sz="1400" b="1">
                <a:solidFill>
                  <a:srgbClr val="FFFF00"/>
                </a:solidFill>
              </a:rPr>
              <a:t>         - enemistarse (separarse, desasociarse, desunirse, dividir,  separar).  </a:t>
            </a:r>
          </a:p>
          <a:p>
            <a:pPr eaLnBrk="1" hangingPunct="1">
              <a:lnSpc>
                <a:spcPct val="80000"/>
              </a:lnSpc>
              <a:buFontTx/>
              <a:buNone/>
            </a:pPr>
            <a:r>
              <a:rPr lang="es-ES" altLang="es-ES" sz="1400" b="1">
                <a:solidFill>
                  <a:srgbClr val="FFFF00"/>
                </a:solidFill>
              </a:rPr>
              <a:t>         - distanciar (quitar las asociaciones, aislarse o cortar la relación, pérdida de afecto o</a:t>
            </a:r>
          </a:p>
          <a:p>
            <a:pPr eaLnBrk="1" hangingPunct="1">
              <a:lnSpc>
                <a:spcPct val="80000"/>
              </a:lnSpc>
              <a:buFontTx/>
              <a:buNone/>
            </a:pPr>
            <a:r>
              <a:rPr lang="es-ES" altLang="es-ES" sz="1400" b="1">
                <a:solidFill>
                  <a:srgbClr val="FFFF00"/>
                </a:solidFill>
              </a:rPr>
              <a:t>            lealtad).</a:t>
            </a:r>
          </a:p>
          <a:p>
            <a:pPr eaLnBrk="1" hangingPunct="1">
              <a:lnSpc>
                <a:spcPct val="80000"/>
              </a:lnSpc>
              <a:buFontTx/>
              <a:buNone/>
            </a:pPr>
            <a:endParaRPr lang="es-ES" altLang="es-ES" sz="1600" b="1">
              <a:solidFill>
                <a:srgbClr val="FFFF00"/>
              </a:solidFill>
            </a:endParaRPr>
          </a:p>
          <a:p>
            <a:pPr eaLnBrk="1" hangingPunct="1">
              <a:lnSpc>
                <a:spcPct val="80000"/>
              </a:lnSpc>
              <a:buFontTx/>
              <a:buNone/>
            </a:pPr>
            <a:endParaRPr lang="es-ES" altLang="es-ES" sz="1600" b="1">
              <a:solidFill>
                <a:srgbClr val="FFFF00"/>
              </a:solidFill>
            </a:endParaRPr>
          </a:p>
          <a:p>
            <a:pPr algn="ctr" eaLnBrk="1" hangingPunct="1">
              <a:lnSpc>
                <a:spcPct val="80000"/>
              </a:lnSpc>
              <a:buFontTx/>
              <a:buNone/>
            </a:pPr>
            <a:r>
              <a:rPr lang="es-ES" altLang="es-ES" sz="2400">
                <a:solidFill>
                  <a:srgbClr val="FFFF00"/>
                </a:solidFill>
                <a:latin typeface="Arial Black" panose="020B0A04020102020204" pitchFamily="34" charset="0"/>
              </a:rPr>
              <a:t>¡Arreglarse con Dios y con los demás!</a:t>
            </a:r>
          </a:p>
          <a:p>
            <a:pPr eaLnBrk="1" hangingPunct="1">
              <a:lnSpc>
                <a:spcPct val="80000"/>
              </a:lnSpc>
              <a:buFontTx/>
              <a:buNone/>
            </a:pPr>
            <a:endParaRPr lang="es-ES" altLang="es-ES" sz="2000" b="1">
              <a:solidFill>
                <a:srgbClr val="FFFF00"/>
              </a:solidFill>
            </a:endParaRPr>
          </a:p>
        </p:txBody>
      </p:sp>
    </p:spTree>
  </p:cSld>
  <p:clrMapOvr>
    <a:masterClrMapping/>
  </p:clrMapOvr>
  <p:transition spd="slow">
    <p:checke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body" idx="1"/>
          </p:nvPr>
        </p:nvSpPr>
        <p:spPr>
          <a:xfrm>
            <a:off x="152400" y="80963"/>
            <a:ext cx="7010400" cy="9078912"/>
          </a:xfr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57150">
            <a:solidFill>
              <a:schemeClr val="tx1"/>
            </a:solidFill>
            <a:miter lim="800000"/>
            <a:headEnd/>
            <a:tailEnd/>
          </a:ln>
        </p:spPr>
        <p:txBody>
          <a:bodyPr/>
          <a:lstStyle/>
          <a:p>
            <a:pPr algn="ctr">
              <a:buFontTx/>
              <a:buNone/>
            </a:pPr>
            <a:endParaRPr lang="en-US" altLang="en-US"/>
          </a:p>
          <a:p>
            <a:pPr algn="ctr">
              <a:buFontTx/>
              <a:buNone/>
            </a:pPr>
            <a:endParaRPr lang="en-US" altLang="en-US"/>
          </a:p>
          <a:p>
            <a:pPr algn="ctr">
              <a:buFontTx/>
              <a:buNone/>
            </a:pPr>
            <a:r>
              <a:rPr lang="en-US" altLang="en-US">
                <a:solidFill>
                  <a:schemeClr val="bg1"/>
                </a:solidFill>
                <a:latin typeface="Arial Black" panose="020B0A04020102020204" pitchFamily="34" charset="0"/>
              </a:rPr>
              <a:t>Restauración del Poder Apostólica y la Autoridad de la Iglesia Último Día</a:t>
            </a:r>
            <a:r>
              <a:rPr lang="en-US" altLang="en-US">
                <a:solidFill>
                  <a:schemeClr val="bg1"/>
                </a:solidFill>
              </a:rPr>
              <a:t> </a:t>
            </a:r>
            <a:endParaRPr lang="en-US" altLang="en-US" sz="3900">
              <a:solidFill>
                <a:schemeClr val="bg1"/>
              </a:solidFill>
              <a:latin typeface="Arial Black" panose="020B0A04020102020204" pitchFamily="34" charset="0"/>
            </a:endParaRPr>
          </a:p>
          <a:p>
            <a:pPr algn="ctr">
              <a:buFontTx/>
              <a:buNone/>
            </a:pPr>
            <a:endParaRPr lang="en-US" altLang="en-US">
              <a:solidFill>
                <a:schemeClr val="bg1"/>
              </a:solidFill>
              <a:latin typeface="Arial Black" panose="020B0A04020102020204" pitchFamily="34" charset="0"/>
            </a:endParaRPr>
          </a:p>
          <a:p>
            <a:pPr algn="ctr">
              <a:buFontTx/>
              <a:buNone/>
            </a:pPr>
            <a:r>
              <a:rPr lang="en-US" altLang="en-US" sz="4700">
                <a:solidFill>
                  <a:srgbClr val="FFFF00"/>
                </a:solidFill>
                <a:latin typeface="Arial Black" panose="020B0A04020102020204" pitchFamily="34" charset="0"/>
              </a:rPr>
              <a:t>Dios es un Dios de la Restauración</a:t>
            </a:r>
            <a:r>
              <a:rPr lang="en-US" altLang="en-US" sz="4700">
                <a:latin typeface="Arial Black" panose="020B0A04020102020204" pitchFamily="34" charset="0"/>
              </a:rPr>
              <a:t> </a:t>
            </a:r>
            <a:endParaRPr lang="en-US" altLang="en-US" sz="4700">
              <a:solidFill>
                <a:srgbClr val="FFFF00"/>
              </a:solidFill>
              <a:latin typeface="Arial Black" panose="020B0A04020102020204" pitchFamily="34" charset="0"/>
            </a:endParaRPr>
          </a:p>
          <a:p>
            <a:pPr algn="ctr">
              <a:buFontTx/>
              <a:buNone/>
            </a:pPr>
            <a:endParaRPr lang="en-US" altLang="en-US" sz="4700">
              <a:solidFill>
                <a:srgbClr val="FFFF00"/>
              </a:solidFill>
              <a:latin typeface="Arial Black" panose="020B0A04020102020204" pitchFamily="34" charset="0"/>
            </a:endParaRPr>
          </a:p>
          <a:p>
            <a:pPr algn="ctr">
              <a:buFontTx/>
              <a:buNone/>
            </a:pPr>
            <a:endParaRPr lang="en-US" altLang="en-US">
              <a:solidFill>
                <a:srgbClr val="FFFF00"/>
              </a:solidFill>
              <a:latin typeface="Arial Black" panose="020B0A04020102020204" pitchFamily="34" charset="0"/>
            </a:endParaRPr>
          </a:p>
          <a:p>
            <a:pPr algn="ctr">
              <a:buFontTx/>
              <a:buNone/>
            </a:pPr>
            <a:endParaRPr lang="en-US" altLang="en-US">
              <a:solidFill>
                <a:srgbClr val="FFFF00"/>
              </a:solidFill>
              <a:latin typeface="Arial Black" panose="020B0A04020102020204" pitchFamily="34" charset="0"/>
            </a:endParaRPr>
          </a:p>
          <a:p>
            <a:pPr algn="ctr">
              <a:buFontTx/>
              <a:buNone/>
            </a:pPr>
            <a:endParaRPr lang="en-US" altLang="en-US" sz="1400">
              <a:solidFill>
                <a:srgbClr val="FFFF00"/>
              </a:solidFill>
              <a:latin typeface="Arial Black" panose="020B0A04020102020204" pitchFamily="34" charset="0"/>
            </a:endParaRPr>
          </a:p>
          <a:p>
            <a:pPr algn="ctr">
              <a:buFontTx/>
              <a:buNone/>
            </a:pPr>
            <a:endParaRPr lang="en-US" altLang="en-US" sz="1700">
              <a:solidFill>
                <a:srgbClr val="FFFF00"/>
              </a:solidFill>
              <a:latin typeface="Arial Black" panose="020B0A04020102020204" pitchFamily="34" charset="0"/>
            </a:endParaRPr>
          </a:p>
          <a:p>
            <a:pPr algn="ctr">
              <a:buFontTx/>
              <a:buNone/>
            </a:pPr>
            <a:endParaRPr lang="en-US" altLang="en-US">
              <a:solidFill>
                <a:srgbClr val="FFFF00"/>
              </a:solidFill>
              <a:latin typeface="Arial Black" panose="020B0A04020102020204" pitchFamily="34" charset="0"/>
            </a:endParaRPr>
          </a:p>
        </p:txBody>
      </p:sp>
      <p:sp>
        <p:nvSpPr>
          <p:cNvPr id="455683" name="Text Box 3"/>
          <p:cNvSpPr txBox="1">
            <a:spLocks noChangeArrowheads="1"/>
          </p:cNvSpPr>
          <p:nvPr/>
        </p:nvSpPr>
        <p:spPr bwMode="auto">
          <a:xfrm>
            <a:off x="6527800" y="8642350"/>
            <a:ext cx="482600" cy="36512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600">
                <a:solidFill>
                  <a:schemeClr val="bg1"/>
                </a:solidFill>
                <a:cs typeface="Arial" panose="020B0604020202020204" pitchFamily="34" charset="0"/>
              </a:rPr>
              <a:t>15</a:t>
            </a:r>
          </a:p>
        </p:txBody>
      </p:sp>
    </p:spTree>
  </p:cSld>
  <p:clrMapOvr>
    <a:masterClrMapping/>
  </p:clrMapOvr>
  <p:transition spd="slow">
    <p:checke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7"/>
          <p:cNvSpPr txBox="1">
            <a:spLocks noChangeArrowheads="1"/>
          </p:cNvSpPr>
          <p:nvPr/>
        </p:nvSpPr>
        <p:spPr bwMode="auto">
          <a:xfrm>
            <a:off x="487363" y="174625"/>
            <a:ext cx="6502400" cy="254317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n-US" altLang="en-US" sz="200">
              <a:solidFill>
                <a:schemeClr val="bg1"/>
              </a:solidFill>
              <a:cs typeface="Arial" panose="020B0604020202020204" pitchFamily="34" charset="0"/>
            </a:endParaRPr>
          </a:p>
          <a:p>
            <a:pPr algn="ctr" eaLnBrk="1" hangingPunct="1"/>
            <a:r>
              <a:rPr lang="en-US" altLang="en-US" sz="1900">
                <a:solidFill>
                  <a:schemeClr val="bg1"/>
                </a:solidFill>
                <a:cs typeface="Arial" panose="020B0604020202020204" pitchFamily="34" charset="0"/>
              </a:rPr>
              <a:t>“En los negocios de mi Padre </a:t>
            </a:r>
          </a:p>
          <a:p>
            <a:pPr algn="ctr" eaLnBrk="1" hangingPunct="1"/>
            <a:r>
              <a:rPr lang="en-US" altLang="en-US" sz="1900">
                <a:solidFill>
                  <a:schemeClr val="bg1"/>
                </a:solidFill>
                <a:cs typeface="Arial" panose="020B0604020202020204" pitchFamily="34" charset="0"/>
              </a:rPr>
              <a:t>me es necesario estar”</a:t>
            </a:r>
          </a:p>
          <a:p>
            <a:pPr eaLnBrk="1" hangingPunct="1">
              <a:spcBef>
                <a:spcPct val="50000"/>
              </a:spcBef>
            </a:pPr>
            <a:r>
              <a:rPr lang="en-US" altLang="en-US" sz="1500">
                <a:solidFill>
                  <a:schemeClr val="bg1"/>
                </a:solidFill>
                <a:latin typeface="Times New Roman" panose="02020603050405020304" pitchFamily="18" charset="0"/>
                <a:cs typeface="Arial" panose="020B0604020202020204" pitchFamily="34" charset="0"/>
              </a:rPr>
              <a:t>Simplemente haz click en el volumen de tu elección y estarás explorando uno de los libros en esta serie progresiva de seis volúmenes. Tam´bién puedes buscar una palabra clave en un libro o en todos los volúmenes.</a:t>
            </a:r>
          </a:p>
          <a:p>
            <a:pPr eaLnBrk="1" hangingPunct="1">
              <a:spcBef>
                <a:spcPct val="50000"/>
              </a:spcBef>
            </a:pPr>
            <a:r>
              <a:rPr lang="en-US" altLang="en-US" sz="1500">
                <a:solidFill>
                  <a:schemeClr val="bg1"/>
                </a:solidFill>
                <a:latin typeface="Times New Roman" panose="02020603050405020304" pitchFamily="18" charset="0"/>
                <a:cs typeface="Arial" panose="020B0604020202020204" pitchFamily="34" charset="0"/>
              </a:rPr>
              <a:t>El Volumen Suplementario contiene las diapositivas de PowerPoint tamaño carta que apoyan los temas y conceptos presentados en los otros 5 volúmenes Está en formato libro y está dividido en 13 áreas de tema. Estas diapositivas también están disponibles en formato  PowerPoint para presentación con un proyector.</a:t>
            </a:r>
          </a:p>
          <a:p>
            <a:pPr eaLnBrk="1" hangingPunct="1">
              <a:spcBef>
                <a:spcPct val="50000"/>
              </a:spcBef>
            </a:pPr>
            <a:endParaRPr lang="en-US" altLang="en-US" sz="400">
              <a:solidFill>
                <a:schemeClr val="bg1"/>
              </a:solidFill>
              <a:latin typeface="Times New Roman" panose="02020603050405020304" pitchFamily="18" charset="0"/>
              <a:cs typeface="Arial" panose="020B0604020202020204" pitchFamily="34" charset="0"/>
            </a:endParaRPr>
          </a:p>
        </p:txBody>
      </p:sp>
      <p:sp>
        <p:nvSpPr>
          <p:cNvPr id="457731" name="Text Box 8"/>
          <p:cNvSpPr txBox="1">
            <a:spLocks noChangeArrowheads="1"/>
          </p:cNvSpPr>
          <p:nvPr/>
        </p:nvSpPr>
        <p:spPr bwMode="auto">
          <a:xfrm>
            <a:off x="487363" y="2720975"/>
            <a:ext cx="6502400" cy="6199188"/>
          </a:xfrm>
          <a:prstGeom prst="rect">
            <a:avLst/>
          </a:prstGeom>
          <a:solidFill>
            <a:srgbClr val="00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spcBef>
                <a:spcPct val="50000"/>
              </a:spcBef>
            </a:pPr>
            <a:endParaRPr lang="en-US" altLang="en-US" sz="400">
              <a:solidFill>
                <a:schemeClr val="bg1"/>
              </a:solidFill>
              <a:latin typeface="Times New Roman" panose="02020603050405020304" pitchFamily="18" charset="0"/>
              <a:cs typeface="Arial" panose="020B0604020202020204" pitchFamily="34" charset="0"/>
            </a:endParaRPr>
          </a:p>
          <a:p>
            <a:pPr eaLnBrk="1" hangingPunct="1">
              <a:spcBef>
                <a:spcPct val="50000"/>
              </a:spcBef>
              <a:buFontTx/>
              <a:buChar char="•"/>
            </a:pPr>
            <a:r>
              <a:rPr lang="en-US" altLang="en-US" sz="1700">
                <a:solidFill>
                  <a:schemeClr val="bg1"/>
                </a:solidFill>
                <a:latin typeface="Book Antiqua" panose="02040602050305030304" pitchFamily="18" charset="0"/>
                <a:cs typeface="Arial" panose="020B0604020202020204" pitchFamily="34" charset="0"/>
              </a:rPr>
              <a:t> Volumen 1   El propósito de Dios para el hombre  	                                      	        Relación y Dominio</a:t>
            </a:r>
          </a:p>
          <a:p>
            <a:pPr eaLnBrk="1" hangingPunct="1">
              <a:spcBef>
                <a:spcPct val="50000"/>
              </a:spcBef>
            </a:pPr>
            <a:endParaRPr lang="en-US" altLang="en-US" sz="400">
              <a:solidFill>
                <a:schemeClr val="bg1"/>
              </a:solidFill>
              <a:latin typeface="Book Antiqua" panose="02040602050305030304" pitchFamily="18" charset="0"/>
              <a:cs typeface="Arial" panose="020B0604020202020204" pitchFamily="34" charset="0"/>
            </a:endParaRPr>
          </a:p>
          <a:p>
            <a:pPr eaLnBrk="1" hangingPunct="1">
              <a:spcBef>
                <a:spcPct val="50000"/>
              </a:spcBef>
              <a:buFontTx/>
              <a:buChar char="•"/>
            </a:pPr>
            <a:r>
              <a:rPr lang="en-US" altLang="en-US" sz="1700">
                <a:solidFill>
                  <a:schemeClr val="bg1"/>
                </a:solidFill>
                <a:latin typeface="Book Antiqua" panose="02040602050305030304" pitchFamily="18" charset="0"/>
                <a:cs typeface="Arial" panose="020B0604020202020204" pitchFamily="34" charset="0"/>
              </a:rPr>
              <a:t> Volumen 2   Dominio                                                                     	        Hacer la voluntad y la obra de Dios</a:t>
            </a:r>
          </a:p>
          <a:p>
            <a:pPr eaLnBrk="1" hangingPunct="1">
              <a:spcBef>
                <a:spcPct val="50000"/>
              </a:spcBef>
            </a:pPr>
            <a:endParaRPr lang="en-US" altLang="en-US" sz="400">
              <a:solidFill>
                <a:schemeClr val="bg1"/>
              </a:solidFill>
              <a:latin typeface="Book Antiqua" panose="02040602050305030304" pitchFamily="18" charset="0"/>
              <a:cs typeface="Arial" panose="020B0604020202020204" pitchFamily="34" charset="0"/>
            </a:endParaRPr>
          </a:p>
          <a:p>
            <a:pPr eaLnBrk="1" hangingPunct="1">
              <a:spcBef>
                <a:spcPct val="50000"/>
              </a:spcBef>
              <a:buFontTx/>
              <a:buChar char="•"/>
            </a:pPr>
            <a:r>
              <a:rPr lang="en-US" altLang="en-US" sz="1700">
                <a:solidFill>
                  <a:schemeClr val="bg1"/>
                </a:solidFill>
                <a:latin typeface="Book Antiqua" panose="02040602050305030304" pitchFamily="18" charset="0"/>
                <a:cs typeface="Arial" panose="020B0604020202020204" pitchFamily="34" charset="0"/>
              </a:rPr>
              <a:t> Volumen 3   Crecimiento espiritual – Pasión por Dios                                    	        Dominio sobre el pecado y el ego</a:t>
            </a:r>
          </a:p>
          <a:p>
            <a:pPr eaLnBrk="1" hangingPunct="1">
              <a:spcBef>
                <a:spcPct val="50000"/>
              </a:spcBef>
            </a:pPr>
            <a:endParaRPr lang="en-US" altLang="en-US" sz="400">
              <a:solidFill>
                <a:schemeClr val="bg1"/>
              </a:solidFill>
              <a:latin typeface="Book Antiqua" panose="02040602050305030304" pitchFamily="18" charset="0"/>
              <a:cs typeface="Arial" panose="020B0604020202020204" pitchFamily="34" charset="0"/>
            </a:endParaRPr>
          </a:p>
          <a:p>
            <a:pPr eaLnBrk="1" hangingPunct="1">
              <a:spcBef>
                <a:spcPct val="50000"/>
              </a:spcBef>
              <a:buFontTx/>
              <a:buChar char="•"/>
            </a:pPr>
            <a:r>
              <a:rPr lang="en-US" altLang="en-US" sz="1700">
                <a:solidFill>
                  <a:schemeClr val="bg1"/>
                </a:solidFill>
                <a:latin typeface="Book Antiqua" panose="02040602050305030304" pitchFamily="18" charset="0"/>
                <a:cs typeface="Arial" panose="020B0604020202020204" pitchFamily="34" charset="0"/>
              </a:rPr>
              <a:t> Volumen 4   Asociación ilimitada con un Dios sobrenatural</a:t>
            </a:r>
          </a:p>
          <a:p>
            <a:pPr eaLnBrk="1" hangingPunct="1">
              <a:spcBef>
                <a:spcPct val="50000"/>
              </a:spcBef>
            </a:pPr>
            <a:endParaRPr lang="en-US" altLang="en-US" sz="400">
              <a:solidFill>
                <a:schemeClr val="bg1"/>
              </a:solidFill>
              <a:latin typeface="Book Antiqua" panose="02040602050305030304" pitchFamily="18" charset="0"/>
              <a:cs typeface="Arial" panose="020B0604020202020204" pitchFamily="34" charset="0"/>
            </a:endParaRPr>
          </a:p>
          <a:p>
            <a:pPr eaLnBrk="1" hangingPunct="1">
              <a:spcBef>
                <a:spcPct val="50000"/>
              </a:spcBef>
              <a:buFontTx/>
              <a:buChar char="•"/>
            </a:pPr>
            <a:r>
              <a:rPr lang="en-US" altLang="en-US" sz="1700">
                <a:solidFill>
                  <a:schemeClr val="bg1"/>
                </a:solidFill>
                <a:latin typeface="Book Antiqua" panose="02040602050305030304" pitchFamily="18" charset="0"/>
                <a:cs typeface="Arial" panose="020B0604020202020204" pitchFamily="34" charset="0"/>
              </a:rPr>
              <a:t> Volumen 5   Avivamiento y evangelismo                                                                     	          - Pasión por Dios                                                                	          - Compasión por los perdidos</a:t>
            </a:r>
          </a:p>
          <a:p>
            <a:pPr eaLnBrk="1" hangingPunct="1">
              <a:spcBef>
                <a:spcPct val="50000"/>
              </a:spcBef>
            </a:pPr>
            <a:endParaRPr lang="en-US" altLang="en-US" sz="400">
              <a:solidFill>
                <a:schemeClr val="bg1"/>
              </a:solidFill>
              <a:latin typeface="Book Antiqua" panose="02040602050305030304" pitchFamily="18" charset="0"/>
              <a:cs typeface="Arial" panose="020B0604020202020204" pitchFamily="34" charset="0"/>
            </a:endParaRPr>
          </a:p>
          <a:p>
            <a:pPr eaLnBrk="1" hangingPunct="1">
              <a:spcBef>
                <a:spcPct val="50000"/>
              </a:spcBef>
              <a:buFontTx/>
              <a:buChar char="•"/>
            </a:pPr>
            <a:r>
              <a:rPr lang="en-US" altLang="en-US" sz="1700">
                <a:solidFill>
                  <a:schemeClr val="bg1"/>
                </a:solidFill>
                <a:latin typeface="Book Antiqua" panose="02040602050305030304" pitchFamily="18" charset="0"/>
                <a:cs typeface="Arial" panose="020B0604020202020204" pitchFamily="34" charset="0"/>
              </a:rPr>
              <a:t> Volumen 6   Volumen Suplementario – Gráficas PowerPoint                        	        </a:t>
            </a:r>
            <a:r>
              <a:rPr lang="en-US" altLang="en-US" sz="1500" i="1">
                <a:solidFill>
                  <a:schemeClr val="bg1"/>
                </a:solidFill>
                <a:latin typeface="Book Antiqua" panose="02040602050305030304" pitchFamily="18" charset="0"/>
                <a:cs typeface="Arial" panose="020B0604020202020204" pitchFamily="34" charset="0"/>
              </a:rPr>
              <a:t>(Formato libro - Adobe Acrobat)</a:t>
            </a:r>
          </a:p>
          <a:p>
            <a:pPr eaLnBrk="1" hangingPunct="1">
              <a:spcBef>
                <a:spcPct val="50000"/>
              </a:spcBef>
            </a:pPr>
            <a:r>
              <a:rPr lang="en-US" altLang="en-US" sz="1500" i="1">
                <a:solidFill>
                  <a:schemeClr val="bg1"/>
                </a:solidFill>
                <a:latin typeface="Book Antiqua" panose="02040602050305030304" pitchFamily="18" charset="0"/>
                <a:cs typeface="Arial" panose="020B0604020202020204" pitchFamily="34" charset="0"/>
              </a:rPr>
              <a:t>                             </a:t>
            </a:r>
            <a:r>
              <a:rPr lang="en-US" altLang="en-US" sz="1700">
                <a:solidFill>
                  <a:schemeClr val="bg1"/>
                </a:solidFill>
                <a:latin typeface="Book Antiqua" panose="02040602050305030304" pitchFamily="18" charset="0"/>
                <a:cs typeface="Arial" panose="020B0604020202020204" pitchFamily="34" charset="0"/>
              </a:rPr>
              <a:t>Suplementario – Gráficas PowerPoint                                       	        </a:t>
            </a:r>
            <a:r>
              <a:rPr lang="en-US" altLang="en-US" sz="1500" i="1">
                <a:solidFill>
                  <a:schemeClr val="bg1"/>
                </a:solidFill>
                <a:latin typeface="Book Antiqua" panose="02040602050305030304" pitchFamily="18" charset="0"/>
                <a:cs typeface="Arial" panose="020B0604020202020204" pitchFamily="34" charset="0"/>
              </a:rPr>
              <a:t>(Archivo PowerPoint)</a:t>
            </a:r>
          </a:p>
          <a:p>
            <a:pPr eaLnBrk="1" hangingPunct="1">
              <a:spcBef>
                <a:spcPct val="50000"/>
              </a:spcBef>
            </a:pPr>
            <a:endParaRPr lang="en-US" altLang="en-US" sz="400" i="1">
              <a:solidFill>
                <a:schemeClr val="bg1"/>
              </a:solidFill>
              <a:latin typeface="Book Antiqua" panose="02040602050305030304" pitchFamily="18" charset="0"/>
              <a:cs typeface="Arial" panose="020B0604020202020204" pitchFamily="34" charset="0"/>
            </a:endParaRPr>
          </a:p>
          <a:p>
            <a:pPr algn="ctr" eaLnBrk="1" hangingPunct="1">
              <a:spcBef>
                <a:spcPct val="50000"/>
              </a:spcBef>
            </a:pPr>
            <a:r>
              <a:rPr lang="en-US" altLang="en-US" sz="1500">
                <a:solidFill>
                  <a:schemeClr val="bg1"/>
                </a:solidFill>
                <a:latin typeface="Book Antiqua" panose="02040602050305030304" pitchFamily="18" charset="0"/>
                <a:cs typeface="Arial" panose="020B0604020202020204" pitchFamily="34" charset="0"/>
              </a:rPr>
              <a:t>Versión 1.1 ©  2005 - 2010</a:t>
            </a:r>
          </a:p>
          <a:p>
            <a:pPr algn="ctr" eaLnBrk="1" hangingPunct="1">
              <a:spcBef>
                <a:spcPct val="50000"/>
              </a:spcBef>
            </a:pPr>
            <a:r>
              <a:rPr lang="en-US" altLang="en-US" sz="1500">
                <a:solidFill>
                  <a:schemeClr val="bg1"/>
                </a:solidFill>
                <a:latin typeface="Book Antiqua" panose="02040602050305030304" pitchFamily="18" charset="0"/>
                <a:cs typeface="Arial" panose="020B0604020202020204" pitchFamily="34" charset="0"/>
              </a:rPr>
              <a:t>James A. Twentier</a:t>
            </a:r>
          </a:p>
          <a:p>
            <a:pPr algn="ctr" eaLnBrk="1" hangingPunct="1">
              <a:spcBef>
                <a:spcPct val="50000"/>
              </a:spcBef>
            </a:pPr>
            <a:r>
              <a:rPr lang="en-US" altLang="en-US" sz="1500">
                <a:solidFill>
                  <a:schemeClr val="bg1"/>
                </a:solidFill>
                <a:latin typeface="Book Antiqua" panose="02040602050305030304" pitchFamily="18" charset="0"/>
                <a:cs typeface="Arial" panose="020B0604020202020204" pitchFamily="34" charset="0"/>
              </a:rPr>
              <a:t>DoubleVisionMinistries.com</a:t>
            </a:r>
          </a:p>
          <a:p>
            <a:pPr algn="ctr" eaLnBrk="1" hangingPunct="1">
              <a:spcBef>
                <a:spcPct val="50000"/>
              </a:spcBef>
            </a:pPr>
            <a:endParaRPr lang="en-US" altLang="en-US" sz="400">
              <a:solidFill>
                <a:schemeClr val="bg1"/>
              </a:solidFill>
              <a:latin typeface="Book Antiqua" panose="02040602050305030304" pitchFamily="18" charset="0"/>
              <a:cs typeface="Arial" panose="020B0604020202020204" pitchFamily="34" charset="0"/>
            </a:endParaRPr>
          </a:p>
        </p:txBody>
      </p:sp>
    </p:spTree>
  </p:cSld>
  <p:clrMapOvr>
    <a:masterClrMapping/>
  </p:clrMapOvr>
  <p:transition spd="slow">
    <p:checke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80963" y="0"/>
            <a:ext cx="7153275" cy="9326563"/>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0" scaled="1"/>
          </a:gradFill>
          <a:ln w="57150">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n-US" altLang="en-US" sz="1900">
              <a:solidFill>
                <a:srgbClr val="0033CC"/>
              </a:solidFill>
              <a:latin typeface="Calibri" panose="020F0502020204030204" pitchFamily="34" charset="0"/>
              <a:cs typeface="Arial" panose="020B0604020202020204" pitchFamily="34" charset="0"/>
            </a:endParaRPr>
          </a:p>
        </p:txBody>
      </p:sp>
      <p:sp>
        <p:nvSpPr>
          <p:cNvPr id="459779" name="Text Box 3"/>
          <p:cNvSpPr txBox="1">
            <a:spLocks noChangeArrowheads="1"/>
          </p:cNvSpPr>
          <p:nvPr/>
        </p:nvSpPr>
        <p:spPr bwMode="auto">
          <a:xfrm>
            <a:off x="2076450" y="233363"/>
            <a:ext cx="3206750" cy="1333500"/>
          </a:xfrm>
          <a:prstGeom prst="rect">
            <a:avLst/>
          </a:prstGeom>
          <a:solidFill>
            <a:srgbClr val="FF0000"/>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s-ES" altLang="en-US" sz="1700">
                <a:solidFill>
                  <a:schemeClr val="bg1"/>
                </a:solidFill>
                <a:cs typeface="Arial" panose="020B0604020202020204" pitchFamily="34" charset="0"/>
              </a:rPr>
              <a:t>Ministerio del púlpito</a:t>
            </a:r>
          </a:p>
          <a:p>
            <a:pPr algn="ctr" eaLnBrk="1" hangingPunct="1">
              <a:spcBef>
                <a:spcPct val="50000"/>
              </a:spcBef>
            </a:pPr>
            <a:endParaRPr lang="es-ES" altLang="en-US" sz="800">
              <a:solidFill>
                <a:schemeClr val="bg1"/>
              </a:solidFill>
              <a:latin typeface="Calibri" panose="020F0502020204030204" pitchFamily="34" charset="0"/>
              <a:cs typeface="Arial" panose="020B0604020202020204" pitchFamily="34" charset="0"/>
            </a:endParaRPr>
          </a:p>
          <a:p>
            <a:pPr algn="ctr" eaLnBrk="1" hangingPunct="1">
              <a:spcBef>
                <a:spcPct val="50000"/>
              </a:spcBef>
            </a:pPr>
            <a:r>
              <a:rPr lang="es-ES" altLang="en-US" sz="1900" b="1">
                <a:solidFill>
                  <a:schemeClr val="bg1"/>
                </a:solidFill>
                <a:latin typeface="Calibri" panose="020F0502020204030204" pitchFamily="34" charset="0"/>
                <a:cs typeface="Arial" panose="020B0604020202020204" pitchFamily="34" charset="0"/>
              </a:rPr>
              <a:t>Predicar, enseñar </a:t>
            </a:r>
            <a:br>
              <a:rPr lang="es-ES" altLang="en-US" sz="1900" b="1">
                <a:solidFill>
                  <a:schemeClr val="bg1"/>
                </a:solidFill>
                <a:latin typeface="Calibri" panose="020F0502020204030204" pitchFamily="34" charset="0"/>
                <a:cs typeface="Arial" panose="020B0604020202020204" pitchFamily="34" charset="0"/>
              </a:rPr>
            </a:br>
            <a:r>
              <a:rPr lang="es-ES" altLang="en-US" sz="1900" b="1">
                <a:solidFill>
                  <a:schemeClr val="bg1"/>
                </a:solidFill>
                <a:latin typeface="Calibri" panose="020F0502020204030204" pitchFamily="34" charset="0"/>
                <a:cs typeface="Arial" panose="020B0604020202020204" pitchFamily="34" charset="0"/>
              </a:rPr>
              <a:t>y alcanzar</a:t>
            </a:r>
          </a:p>
          <a:p>
            <a:pPr algn="ctr" eaLnBrk="1" hangingPunct="1">
              <a:spcBef>
                <a:spcPct val="50000"/>
              </a:spcBef>
            </a:pPr>
            <a:endParaRPr lang="en-US" altLang="en-US" sz="400" b="1">
              <a:solidFill>
                <a:schemeClr val="bg1"/>
              </a:solidFill>
              <a:latin typeface="Calibri" panose="020F0502020204030204" pitchFamily="34" charset="0"/>
              <a:cs typeface="Arial" panose="020B0604020202020204" pitchFamily="34" charset="0"/>
            </a:endParaRPr>
          </a:p>
        </p:txBody>
      </p:sp>
      <p:sp>
        <p:nvSpPr>
          <p:cNvPr id="1516548" name="Line 4"/>
          <p:cNvSpPr>
            <a:spLocks noChangeShapeType="1"/>
          </p:cNvSpPr>
          <p:nvPr/>
        </p:nvSpPr>
        <p:spPr bwMode="auto">
          <a:xfrm>
            <a:off x="2076450" y="700088"/>
            <a:ext cx="32067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59781" name="Oval 5"/>
          <p:cNvSpPr>
            <a:spLocks noChangeArrowheads="1"/>
          </p:cNvSpPr>
          <p:nvPr/>
        </p:nvSpPr>
        <p:spPr bwMode="auto">
          <a:xfrm>
            <a:off x="212725" y="2952750"/>
            <a:ext cx="1981200" cy="933450"/>
          </a:xfrm>
          <a:prstGeom prst="ellipse">
            <a:avLst/>
          </a:prstGeom>
          <a:solidFill>
            <a:srgbClr val="006600"/>
          </a:solidFill>
          <a:ln w="38100">
            <a:solidFill>
              <a:schemeClr val="tx1"/>
            </a:solidFill>
            <a:round/>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a:solidFill>
                  <a:schemeClr val="bg1"/>
                </a:solidFill>
                <a:cs typeface="Arial" panose="020B0604020202020204" pitchFamily="34" charset="0"/>
              </a:rPr>
              <a:t>Pecador</a:t>
            </a:r>
          </a:p>
          <a:p>
            <a:pPr algn="ctr" eaLnBrk="1" hangingPunct="1"/>
            <a:endParaRPr lang="en-US" altLang="en-US" sz="400">
              <a:solidFill>
                <a:schemeClr val="bg1"/>
              </a:solidFill>
              <a:cs typeface="Arial" panose="020B0604020202020204" pitchFamily="34" charset="0"/>
            </a:endParaRPr>
          </a:p>
        </p:txBody>
      </p:sp>
      <p:sp>
        <p:nvSpPr>
          <p:cNvPr id="459782" name="Oval 6"/>
          <p:cNvSpPr>
            <a:spLocks noChangeArrowheads="1"/>
          </p:cNvSpPr>
          <p:nvPr/>
        </p:nvSpPr>
        <p:spPr bwMode="auto">
          <a:xfrm>
            <a:off x="5121275" y="2952750"/>
            <a:ext cx="2082800" cy="933450"/>
          </a:xfrm>
          <a:prstGeom prst="ellipse">
            <a:avLst/>
          </a:prstGeom>
          <a:solidFill>
            <a:srgbClr val="990099"/>
          </a:solidFill>
          <a:ln w="38100">
            <a:solidFill>
              <a:schemeClr val="tx1"/>
            </a:solidFill>
            <a:round/>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a:solidFill>
                  <a:schemeClr val="bg1"/>
                </a:solidFill>
                <a:cs typeface="Arial" panose="020B0604020202020204" pitchFamily="34" charset="0"/>
              </a:rPr>
              <a:t>santo</a:t>
            </a:r>
          </a:p>
          <a:p>
            <a:pPr algn="ctr" eaLnBrk="1" hangingPunct="1"/>
            <a:endParaRPr lang="en-US" altLang="en-US" sz="400">
              <a:solidFill>
                <a:schemeClr val="bg1"/>
              </a:solidFill>
              <a:cs typeface="Arial" panose="020B0604020202020204" pitchFamily="34" charset="0"/>
            </a:endParaRPr>
          </a:p>
        </p:txBody>
      </p:sp>
      <p:sp>
        <p:nvSpPr>
          <p:cNvPr id="1516551" name="Line 7"/>
          <p:cNvSpPr>
            <a:spLocks noChangeShapeType="1"/>
          </p:cNvSpPr>
          <p:nvPr/>
        </p:nvSpPr>
        <p:spPr bwMode="auto">
          <a:xfrm flipH="1">
            <a:off x="1787525" y="1865313"/>
            <a:ext cx="1463675" cy="10874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16552" name="Line 8"/>
          <p:cNvSpPr>
            <a:spLocks noChangeShapeType="1"/>
          </p:cNvSpPr>
          <p:nvPr/>
        </p:nvSpPr>
        <p:spPr bwMode="auto">
          <a:xfrm>
            <a:off x="4308475" y="1836738"/>
            <a:ext cx="1381125" cy="11160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59785" name="Text Box 9"/>
          <p:cNvSpPr txBox="1">
            <a:spLocks noChangeArrowheads="1"/>
          </p:cNvSpPr>
          <p:nvPr/>
        </p:nvSpPr>
        <p:spPr bwMode="auto">
          <a:xfrm>
            <a:off x="1300163" y="5284788"/>
            <a:ext cx="4749800" cy="1735137"/>
          </a:xfrm>
          <a:prstGeom prst="rect">
            <a:avLst/>
          </a:prstGeom>
          <a:solidFill>
            <a:srgbClr val="0033CC"/>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s-ES" altLang="en-US" sz="1700">
                <a:solidFill>
                  <a:schemeClr val="bg1"/>
                </a:solidFill>
                <a:cs typeface="Arial" panose="020B0604020202020204" pitchFamily="34" charset="0"/>
              </a:rPr>
              <a:t>Ministerio de Compasión y Cuidados</a:t>
            </a:r>
            <a:endParaRPr lang="es-ES" altLang="en-US" sz="1500">
              <a:solidFill>
                <a:schemeClr val="bg1"/>
              </a:solidFill>
              <a:cs typeface="Arial" panose="020B0604020202020204" pitchFamily="34" charset="0"/>
            </a:endParaRPr>
          </a:p>
          <a:p>
            <a:pPr algn="ctr" eaLnBrk="1" hangingPunct="1">
              <a:spcBef>
                <a:spcPct val="50000"/>
              </a:spcBef>
            </a:pPr>
            <a:endParaRPr lang="es-ES" altLang="en-US" sz="200">
              <a:solidFill>
                <a:schemeClr val="bg1"/>
              </a:solidFill>
              <a:cs typeface="Arial" panose="020B0604020202020204" pitchFamily="34" charset="0"/>
            </a:endParaRPr>
          </a:p>
          <a:p>
            <a:pPr algn="ctr" eaLnBrk="1" hangingPunct="1">
              <a:spcBef>
                <a:spcPct val="50000"/>
              </a:spcBef>
            </a:pPr>
            <a:r>
              <a:rPr lang="es-ES" altLang="en-US" sz="100">
                <a:solidFill>
                  <a:schemeClr val="bg1"/>
                </a:solidFill>
                <a:cs typeface="Arial" panose="020B0604020202020204" pitchFamily="34" charset="0"/>
              </a:rPr>
              <a:t> </a:t>
            </a:r>
          </a:p>
          <a:p>
            <a:pPr algn="ctr" eaLnBrk="1" hangingPunct="1">
              <a:spcBef>
                <a:spcPct val="50000"/>
              </a:spcBef>
            </a:pPr>
            <a:endParaRPr lang="es-ES" altLang="en-US" sz="100" b="1">
              <a:solidFill>
                <a:schemeClr val="bg1"/>
              </a:solidFill>
              <a:latin typeface="Calibri" panose="020F0502020204030204" pitchFamily="34" charset="0"/>
              <a:cs typeface="Arial" panose="020B0604020202020204" pitchFamily="34" charset="0"/>
            </a:endParaRPr>
          </a:p>
          <a:p>
            <a:pPr algn="ctr" eaLnBrk="1" hangingPunct="1">
              <a:spcBef>
                <a:spcPct val="50000"/>
              </a:spcBef>
            </a:pPr>
            <a:endParaRPr lang="es-ES" altLang="en-US" sz="100" b="1">
              <a:solidFill>
                <a:schemeClr val="bg1"/>
              </a:solidFill>
              <a:latin typeface="Calibri" panose="020F0502020204030204" pitchFamily="34" charset="0"/>
              <a:cs typeface="Arial" panose="020B0604020202020204" pitchFamily="34" charset="0"/>
            </a:endParaRPr>
          </a:p>
          <a:p>
            <a:pPr algn="ctr" eaLnBrk="1" hangingPunct="1">
              <a:spcBef>
                <a:spcPct val="50000"/>
              </a:spcBef>
            </a:pPr>
            <a:r>
              <a:rPr lang="es-ES" altLang="en-US" sz="1900" b="1">
                <a:solidFill>
                  <a:schemeClr val="bg1"/>
                </a:solidFill>
                <a:latin typeface="Calibri" panose="020F0502020204030204" pitchFamily="34" charset="0"/>
                <a:cs typeface="Arial" panose="020B0604020202020204" pitchFamily="34" charset="0"/>
              </a:rPr>
              <a:t>Ganar almas  / Procesos y equipos de discipulado</a:t>
            </a:r>
          </a:p>
          <a:p>
            <a:pPr algn="ctr" eaLnBrk="1" hangingPunct="1">
              <a:spcBef>
                <a:spcPct val="50000"/>
              </a:spcBef>
            </a:pPr>
            <a:r>
              <a:rPr lang="es-ES" altLang="en-US" sz="1700" b="1" i="1">
                <a:solidFill>
                  <a:srgbClr val="FFFF00"/>
                </a:solidFill>
                <a:latin typeface="Calibri" panose="020F0502020204030204" pitchFamily="34" charset="0"/>
                <a:cs typeface="Arial" panose="020B0604020202020204" pitchFamily="34" charset="0"/>
              </a:rPr>
              <a:t>(Tareas intencionales de ministerio)</a:t>
            </a:r>
          </a:p>
          <a:p>
            <a:pPr algn="ctr" eaLnBrk="1" hangingPunct="1">
              <a:spcBef>
                <a:spcPct val="50000"/>
              </a:spcBef>
            </a:pPr>
            <a:endParaRPr lang="en-US" altLang="en-US" sz="800" b="1" i="1">
              <a:solidFill>
                <a:srgbClr val="FFFF00"/>
              </a:solidFill>
              <a:latin typeface="Calibri" panose="020F0502020204030204" pitchFamily="34" charset="0"/>
              <a:cs typeface="Arial" panose="020B0604020202020204" pitchFamily="34" charset="0"/>
            </a:endParaRPr>
          </a:p>
        </p:txBody>
      </p:sp>
      <p:sp>
        <p:nvSpPr>
          <p:cNvPr id="459786" name="Text Box 10"/>
          <p:cNvSpPr txBox="1">
            <a:spLocks noChangeArrowheads="1"/>
          </p:cNvSpPr>
          <p:nvPr/>
        </p:nvSpPr>
        <p:spPr bwMode="auto">
          <a:xfrm>
            <a:off x="1951038" y="7724775"/>
            <a:ext cx="3403600" cy="1444625"/>
          </a:xfrm>
          <a:prstGeom prst="rect">
            <a:avLst/>
          </a:prstGeom>
          <a:solidFill>
            <a:srgbClr val="FF0000"/>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s-ES" altLang="en-US" sz="1500">
                <a:solidFill>
                  <a:schemeClr val="bg1"/>
                </a:solidFill>
                <a:cs typeface="Arial" panose="020B0604020202020204" pitchFamily="34" charset="0"/>
              </a:rPr>
              <a:t>Enseñanza y capacitación individual y de aula</a:t>
            </a:r>
          </a:p>
          <a:p>
            <a:pPr algn="ctr" eaLnBrk="1" hangingPunct="1">
              <a:spcBef>
                <a:spcPct val="50000"/>
              </a:spcBef>
            </a:pPr>
            <a:endParaRPr lang="es-ES" altLang="en-US" sz="400">
              <a:solidFill>
                <a:schemeClr val="bg1"/>
              </a:solidFill>
              <a:cs typeface="Arial" panose="020B0604020202020204" pitchFamily="34" charset="0"/>
            </a:endParaRPr>
          </a:p>
          <a:p>
            <a:pPr algn="ctr" eaLnBrk="1" hangingPunct="1">
              <a:spcBef>
                <a:spcPct val="50000"/>
              </a:spcBef>
            </a:pPr>
            <a:r>
              <a:rPr lang="es-ES" altLang="en-US" sz="1700" b="1">
                <a:solidFill>
                  <a:schemeClr val="bg1"/>
                </a:solidFill>
                <a:latin typeface="Calibri" panose="020F0502020204030204" pitchFamily="34" charset="0"/>
                <a:cs typeface="Arial" panose="020B0604020202020204" pitchFamily="34" charset="0"/>
              </a:rPr>
              <a:t>Nuevo convertido / Santo  Enseñanza de discipulado / Media </a:t>
            </a:r>
            <a:endParaRPr lang="es-ES" altLang="en-US" sz="100" b="1">
              <a:solidFill>
                <a:schemeClr val="bg1"/>
              </a:solidFill>
              <a:latin typeface="Calibri" panose="020F0502020204030204" pitchFamily="34" charset="0"/>
              <a:cs typeface="Arial" panose="020B0604020202020204" pitchFamily="34" charset="0"/>
            </a:endParaRPr>
          </a:p>
          <a:p>
            <a:pPr algn="ctr" eaLnBrk="1" hangingPunct="1">
              <a:spcBef>
                <a:spcPct val="50000"/>
              </a:spcBef>
            </a:pPr>
            <a:endParaRPr lang="es-ES" altLang="en-US" sz="800">
              <a:solidFill>
                <a:schemeClr val="bg1"/>
              </a:solidFill>
              <a:latin typeface="Calibri" panose="020F0502020204030204" pitchFamily="34" charset="0"/>
              <a:cs typeface="Arial" panose="020B0604020202020204" pitchFamily="34" charset="0"/>
            </a:endParaRPr>
          </a:p>
        </p:txBody>
      </p:sp>
      <p:sp>
        <p:nvSpPr>
          <p:cNvPr id="1516555" name="Line 11"/>
          <p:cNvSpPr>
            <a:spLocks noChangeShapeType="1"/>
          </p:cNvSpPr>
          <p:nvPr/>
        </p:nvSpPr>
        <p:spPr bwMode="auto">
          <a:xfrm>
            <a:off x="1879600" y="5692775"/>
            <a:ext cx="3971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16556" name="Line 12"/>
          <p:cNvSpPr>
            <a:spLocks noChangeShapeType="1"/>
          </p:cNvSpPr>
          <p:nvPr/>
        </p:nvSpPr>
        <p:spPr bwMode="auto">
          <a:xfrm>
            <a:off x="2112963" y="8299450"/>
            <a:ext cx="31194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16557" name="Line 13"/>
          <p:cNvSpPr>
            <a:spLocks noChangeShapeType="1"/>
          </p:cNvSpPr>
          <p:nvPr/>
        </p:nvSpPr>
        <p:spPr bwMode="auto">
          <a:xfrm flipH="1">
            <a:off x="4664075" y="3895725"/>
            <a:ext cx="974725" cy="1320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16558" name="Line 14"/>
          <p:cNvSpPr>
            <a:spLocks noChangeShapeType="1"/>
          </p:cNvSpPr>
          <p:nvPr/>
        </p:nvSpPr>
        <p:spPr bwMode="auto">
          <a:xfrm flipH="1" flipV="1">
            <a:off x="1604963" y="3905250"/>
            <a:ext cx="1058862" cy="13017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59791" name="Text Box 15"/>
          <p:cNvSpPr txBox="1">
            <a:spLocks noChangeArrowheads="1"/>
          </p:cNvSpPr>
          <p:nvPr/>
        </p:nvSpPr>
        <p:spPr bwMode="auto">
          <a:xfrm>
            <a:off x="1404938" y="4265613"/>
            <a:ext cx="47148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900" i="1">
                <a:solidFill>
                  <a:schemeClr val="bg1"/>
                </a:solidFill>
                <a:latin typeface="Elephant" panose="02020904090505020303" pitchFamily="18" charset="0"/>
                <a:cs typeface="Arial" panose="020B0604020202020204" pitchFamily="34" charset="0"/>
              </a:rPr>
              <a:t>M o v i l i z a r  a los santos</a:t>
            </a:r>
          </a:p>
        </p:txBody>
      </p:sp>
      <p:sp>
        <p:nvSpPr>
          <p:cNvPr id="1516560" name="Line 16"/>
          <p:cNvSpPr>
            <a:spLocks noChangeShapeType="1"/>
          </p:cNvSpPr>
          <p:nvPr/>
        </p:nvSpPr>
        <p:spPr bwMode="auto">
          <a:xfrm flipV="1">
            <a:off x="3657600" y="7091363"/>
            <a:ext cx="0" cy="544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59793" name="Text Box 17"/>
          <p:cNvSpPr txBox="1">
            <a:spLocks noChangeArrowheads="1"/>
          </p:cNvSpPr>
          <p:nvPr/>
        </p:nvSpPr>
        <p:spPr bwMode="auto">
          <a:xfrm>
            <a:off x="314325" y="4683125"/>
            <a:ext cx="6502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i="1">
                <a:solidFill>
                  <a:schemeClr val="bg1"/>
                </a:solidFill>
                <a:latin typeface="Elephant" panose="02020904090505020303" pitchFamily="18" charset="0"/>
                <a:cs typeface="Arial" panose="020B0604020202020204" pitchFamily="34" charset="0"/>
              </a:rPr>
              <a:t>E s t a b i l i z a r  al nuevo convertido</a:t>
            </a:r>
          </a:p>
        </p:txBody>
      </p:sp>
      <p:sp>
        <p:nvSpPr>
          <p:cNvPr id="459794" name="Text Box 18"/>
          <p:cNvSpPr txBox="1">
            <a:spLocks noChangeArrowheads="1"/>
          </p:cNvSpPr>
          <p:nvPr/>
        </p:nvSpPr>
        <p:spPr bwMode="auto">
          <a:xfrm rot="-2513516">
            <a:off x="373063" y="7904163"/>
            <a:ext cx="11255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600" b="1">
                <a:solidFill>
                  <a:srgbClr val="FFFF00"/>
                </a:solidFill>
                <a:latin typeface="Calibri" panose="020F0502020204030204" pitchFamily="34" charset="0"/>
                <a:cs typeface="Arial" panose="020B0604020202020204" pitchFamily="34" charset="0"/>
              </a:rPr>
              <a:t>- </a:t>
            </a:r>
            <a:r>
              <a:rPr lang="es-ES" altLang="en-US" sz="1600" b="1">
                <a:solidFill>
                  <a:srgbClr val="FFFF00"/>
                </a:solidFill>
                <a:latin typeface="Calibri" panose="020F0502020204030204" pitchFamily="34" charset="0"/>
                <a:cs typeface="Arial" panose="020B0604020202020204" pitchFamily="34" charset="0"/>
              </a:rPr>
              <a:t>Atraer</a:t>
            </a:r>
          </a:p>
          <a:p>
            <a:pPr eaLnBrk="1" hangingPunct="1"/>
            <a:r>
              <a:rPr lang="es-ES" altLang="en-US" sz="1600" b="1">
                <a:solidFill>
                  <a:srgbClr val="FFFF00"/>
                </a:solidFill>
                <a:latin typeface="Calibri" panose="020F0502020204030204" pitchFamily="34" charset="0"/>
                <a:cs typeface="Arial" panose="020B0604020202020204" pitchFamily="34" charset="0"/>
              </a:rPr>
              <a:t>- Ganar</a:t>
            </a:r>
          </a:p>
          <a:p>
            <a:pPr eaLnBrk="1" hangingPunct="1"/>
            <a:r>
              <a:rPr lang="es-ES" altLang="en-US" sz="1600" b="1">
                <a:solidFill>
                  <a:srgbClr val="FFFF00"/>
                </a:solidFill>
                <a:latin typeface="Calibri" panose="020F0502020204030204" pitchFamily="34" charset="0"/>
                <a:cs typeface="Arial" panose="020B0604020202020204" pitchFamily="34" charset="0"/>
              </a:rPr>
              <a:t>- Retener</a:t>
            </a:r>
          </a:p>
          <a:p>
            <a:pPr eaLnBrk="1" hangingPunct="1">
              <a:buFontTx/>
              <a:buChar char="-"/>
            </a:pPr>
            <a:r>
              <a:rPr lang="es-ES" altLang="en-US" sz="1600" b="1">
                <a:solidFill>
                  <a:srgbClr val="FFFF00"/>
                </a:solidFill>
                <a:latin typeface="Calibri" panose="020F0502020204030204" pitchFamily="34" charset="0"/>
                <a:cs typeface="Arial" panose="020B0604020202020204" pitchFamily="34" charset="0"/>
              </a:rPr>
              <a:t> Hacer</a:t>
            </a:r>
          </a:p>
          <a:p>
            <a:pPr eaLnBrk="1" hangingPunct="1"/>
            <a:r>
              <a:rPr lang="es-ES" altLang="en-US" sz="1600" b="1">
                <a:solidFill>
                  <a:srgbClr val="FFFF00"/>
                </a:solidFill>
                <a:latin typeface="Calibri" panose="020F0502020204030204" pitchFamily="34" charset="0"/>
                <a:cs typeface="Arial" panose="020B0604020202020204" pitchFamily="34" charset="0"/>
              </a:rPr>
              <a:t>  discípulos</a:t>
            </a:r>
            <a:endParaRPr lang="en-US" altLang="en-US" sz="1600" b="1">
              <a:solidFill>
                <a:srgbClr val="FFFF00"/>
              </a:solidFill>
              <a:latin typeface="Calibri" panose="020F0502020204030204" pitchFamily="34" charset="0"/>
              <a:cs typeface="Arial" panose="020B0604020202020204" pitchFamily="34" charset="0"/>
            </a:endParaRPr>
          </a:p>
        </p:txBody>
      </p:sp>
      <p:sp>
        <p:nvSpPr>
          <p:cNvPr id="459795" name="Text Box 19"/>
          <p:cNvSpPr txBox="1">
            <a:spLocks noChangeArrowheads="1"/>
          </p:cNvSpPr>
          <p:nvPr/>
        </p:nvSpPr>
        <p:spPr bwMode="auto">
          <a:xfrm rot="2352738">
            <a:off x="5543550" y="7929563"/>
            <a:ext cx="18367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600" b="1">
                <a:solidFill>
                  <a:srgbClr val="FFFF00"/>
                </a:solidFill>
                <a:latin typeface="Calibri" panose="020F0502020204030204" pitchFamily="34" charset="0"/>
                <a:cs typeface="Arial" panose="020B0604020202020204" pitchFamily="34" charset="0"/>
              </a:rPr>
              <a:t>- ¡</a:t>
            </a:r>
            <a:r>
              <a:rPr lang="es-ES" altLang="en-US" sz="1600" b="1">
                <a:solidFill>
                  <a:srgbClr val="FFFF00"/>
                </a:solidFill>
                <a:latin typeface="Calibri" panose="020F0502020204030204" pitchFamily="34" charset="0"/>
                <a:cs typeface="Arial" panose="020B0604020202020204" pitchFamily="34" charset="0"/>
              </a:rPr>
              <a:t>Encontrar una </a:t>
            </a:r>
          </a:p>
          <a:p>
            <a:pPr eaLnBrk="1" hangingPunct="1"/>
            <a:r>
              <a:rPr lang="es-ES" altLang="en-US" sz="1600" b="1">
                <a:solidFill>
                  <a:srgbClr val="FFFF00"/>
                </a:solidFill>
                <a:latin typeface="Calibri" panose="020F0502020204030204" pitchFamily="34" charset="0"/>
                <a:cs typeface="Arial" panose="020B0604020202020204" pitchFamily="34" charset="0"/>
              </a:rPr>
              <a:t>   necesidad y</a:t>
            </a:r>
            <a:br>
              <a:rPr lang="es-ES" altLang="en-US" sz="1600" b="1">
                <a:solidFill>
                  <a:srgbClr val="FFFF00"/>
                </a:solidFill>
                <a:latin typeface="Calibri" panose="020F0502020204030204" pitchFamily="34" charset="0"/>
                <a:cs typeface="Arial" panose="020B0604020202020204" pitchFamily="34" charset="0"/>
              </a:rPr>
            </a:br>
            <a:r>
              <a:rPr lang="es-ES" altLang="en-US" sz="1600" b="1">
                <a:solidFill>
                  <a:srgbClr val="FFFF00"/>
                </a:solidFill>
                <a:latin typeface="Calibri" panose="020F0502020204030204" pitchFamily="34" charset="0"/>
                <a:cs typeface="Arial" panose="020B0604020202020204" pitchFamily="34" charset="0"/>
              </a:rPr>
              <a:t>   suplirla¡</a:t>
            </a:r>
            <a:endParaRPr lang="es-ES" altLang="en-US" sz="200" b="1">
              <a:solidFill>
                <a:srgbClr val="FFFF00"/>
              </a:solidFill>
              <a:latin typeface="Calibri" panose="020F0502020204030204" pitchFamily="34" charset="0"/>
              <a:cs typeface="Arial" panose="020B0604020202020204" pitchFamily="34" charset="0"/>
            </a:endParaRPr>
          </a:p>
          <a:p>
            <a:pPr eaLnBrk="1" hangingPunct="1">
              <a:buFontTx/>
              <a:buChar char="-"/>
            </a:pPr>
            <a:r>
              <a:rPr lang="es-ES" altLang="en-US" sz="1600" b="1">
                <a:solidFill>
                  <a:srgbClr val="FFFF00"/>
                </a:solidFill>
                <a:latin typeface="Calibri" panose="020F0502020204030204" pitchFamily="34" charset="0"/>
                <a:cs typeface="Arial" panose="020B0604020202020204" pitchFamily="34" charset="0"/>
              </a:rPr>
              <a:t> ¡Hallar una herida</a:t>
            </a:r>
          </a:p>
          <a:p>
            <a:pPr eaLnBrk="1" hangingPunct="1"/>
            <a:r>
              <a:rPr lang="es-ES" altLang="en-US" sz="1600" b="1">
                <a:solidFill>
                  <a:srgbClr val="FFFF00"/>
                </a:solidFill>
                <a:latin typeface="Calibri" panose="020F0502020204030204" pitchFamily="34" charset="0"/>
                <a:cs typeface="Arial" panose="020B0604020202020204" pitchFamily="34" charset="0"/>
              </a:rPr>
              <a:t>   y sanarla</a:t>
            </a:r>
            <a:r>
              <a:rPr lang="en-US" altLang="en-US" sz="1600" b="1">
                <a:solidFill>
                  <a:srgbClr val="FFFF00"/>
                </a:solidFill>
                <a:latin typeface="Calibri" panose="020F0502020204030204" pitchFamily="34" charset="0"/>
                <a:cs typeface="Arial" panose="020B0604020202020204" pitchFamily="34" charset="0"/>
              </a:rPr>
              <a:t>!</a:t>
            </a:r>
          </a:p>
        </p:txBody>
      </p:sp>
      <p:sp>
        <p:nvSpPr>
          <p:cNvPr id="459796" name="Text Box 20"/>
          <p:cNvSpPr txBox="1">
            <a:spLocks noChangeArrowheads="1"/>
          </p:cNvSpPr>
          <p:nvPr/>
        </p:nvSpPr>
        <p:spPr bwMode="auto">
          <a:xfrm rot="-2148085">
            <a:off x="47625" y="465138"/>
            <a:ext cx="1416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700" b="1">
                <a:solidFill>
                  <a:srgbClr val="FFFF00"/>
                </a:solidFill>
                <a:latin typeface="Calibri" panose="020F0502020204030204" pitchFamily="34" charset="0"/>
                <a:cs typeface="Arial" panose="020B0604020202020204" pitchFamily="34" charset="0"/>
              </a:rPr>
              <a:t>  </a:t>
            </a:r>
            <a:r>
              <a:rPr lang="es-ES" altLang="en-US" sz="1700" b="1">
                <a:solidFill>
                  <a:srgbClr val="FFFF00"/>
                </a:solidFill>
                <a:latin typeface="Calibri" panose="020F0502020204030204" pitchFamily="34" charset="0"/>
                <a:cs typeface="Arial" panose="020B0604020202020204" pitchFamily="34" charset="0"/>
              </a:rPr>
              <a:t>Compasión:</a:t>
            </a:r>
          </a:p>
          <a:p>
            <a:pPr algn="ctr" eaLnBrk="1" hangingPunct="1"/>
            <a:endParaRPr lang="es-ES" altLang="en-US" sz="200" b="1">
              <a:solidFill>
                <a:srgbClr val="FFFF00"/>
              </a:solidFill>
              <a:latin typeface="Calibri" panose="020F0502020204030204" pitchFamily="34" charset="0"/>
              <a:cs typeface="Arial" panose="020B0604020202020204" pitchFamily="34" charset="0"/>
            </a:endParaRPr>
          </a:p>
          <a:p>
            <a:pPr algn="ctr" eaLnBrk="1" hangingPunct="1"/>
            <a:r>
              <a:rPr lang="es-ES" altLang="en-US" sz="1700" b="1">
                <a:solidFill>
                  <a:srgbClr val="FFFF00"/>
                </a:solidFill>
                <a:latin typeface="Calibri" panose="020F0502020204030204" pitchFamily="34" charset="0"/>
                <a:cs typeface="Arial" panose="020B0604020202020204" pitchFamily="34" charset="0"/>
              </a:rPr>
              <a:t>  </a:t>
            </a:r>
            <a:r>
              <a:rPr lang="es-ES" altLang="en-US" sz="1500" b="1">
                <a:solidFill>
                  <a:srgbClr val="FFFF00"/>
                </a:solidFill>
                <a:latin typeface="Calibri" panose="020F0502020204030204" pitchFamily="34" charset="0"/>
                <a:cs typeface="Arial" panose="020B0604020202020204" pitchFamily="34" charset="0"/>
              </a:rPr>
              <a:t>“Ver y sentir</a:t>
            </a:r>
            <a:r>
              <a:rPr lang="en-US" altLang="en-US" sz="1500" b="1">
                <a:solidFill>
                  <a:srgbClr val="FFFF00"/>
                </a:solidFill>
                <a:latin typeface="Calibri" panose="020F0502020204030204" pitchFamily="34" charset="0"/>
                <a:cs typeface="Arial" panose="020B0604020202020204" pitchFamily="34" charset="0"/>
              </a:rPr>
              <a:t>”</a:t>
            </a:r>
          </a:p>
        </p:txBody>
      </p:sp>
      <p:sp>
        <p:nvSpPr>
          <p:cNvPr id="459797" name="Text Box 21"/>
          <p:cNvSpPr txBox="1">
            <a:spLocks noChangeArrowheads="1"/>
          </p:cNvSpPr>
          <p:nvPr/>
        </p:nvSpPr>
        <p:spPr bwMode="auto">
          <a:xfrm rot="1839094">
            <a:off x="5884863" y="338138"/>
            <a:ext cx="14541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1700" b="1">
                <a:solidFill>
                  <a:srgbClr val="FFFF00"/>
                </a:solidFill>
                <a:latin typeface="Calibri" panose="020F0502020204030204" pitchFamily="34" charset="0"/>
                <a:cs typeface="Arial" panose="020B0604020202020204" pitchFamily="34" charset="0"/>
              </a:rPr>
              <a:t>  </a:t>
            </a:r>
            <a:r>
              <a:rPr lang="es-ES" altLang="en-US" sz="1700" b="1">
                <a:solidFill>
                  <a:srgbClr val="FFFF00"/>
                </a:solidFill>
                <a:latin typeface="Calibri" panose="020F0502020204030204" pitchFamily="34" charset="0"/>
                <a:cs typeface="Arial" panose="020B0604020202020204" pitchFamily="34" charset="0"/>
              </a:rPr>
              <a:t>Cuidados:</a:t>
            </a:r>
          </a:p>
          <a:p>
            <a:pPr algn="ctr" eaLnBrk="1" hangingPunct="1"/>
            <a:endParaRPr lang="es-ES" altLang="en-US" sz="200" b="1">
              <a:solidFill>
                <a:srgbClr val="FFFF00"/>
              </a:solidFill>
              <a:latin typeface="Calibri" panose="020F0502020204030204" pitchFamily="34" charset="0"/>
              <a:cs typeface="Arial" panose="020B0604020202020204" pitchFamily="34" charset="0"/>
            </a:endParaRPr>
          </a:p>
          <a:p>
            <a:pPr algn="ctr" eaLnBrk="1" hangingPunct="1"/>
            <a:r>
              <a:rPr lang="es-ES" altLang="en-US" sz="1500" b="1">
                <a:solidFill>
                  <a:srgbClr val="FFFF00"/>
                </a:solidFill>
                <a:latin typeface="Calibri" panose="020F0502020204030204" pitchFamily="34" charset="0"/>
                <a:cs typeface="Arial" panose="020B0604020202020204" pitchFamily="34" charset="0"/>
              </a:rPr>
              <a:t>“Tocar y sanar”</a:t>
            </a:r>
          </a:p>
        </p:txBody>
      </p:sp>
      <p:sp>
        <p:nvSpPr>
          <p:cNvPr id="459798" name="Text Box 24"/>
          <p:cNvSpPr txBox="1">
            <a:spLocks noChangeArrowheads="1"/>
          </p:cNvSpPr>
          <p:nvPr/>
        </p:nvSpPr>
        <p:spPr bwMode="auto">
          <a:xfrm>
            <a:off x="2844800" y="2768600"/>
            <a:ext cx="1574800" cy="1255713"/>
          </a:xfrm>
          <a:prstGeom prst="rect">
            <a:avLst/>
          </a:prstGeom>
          <a:solidFill>
            <a:srgbClr val="FFFF00"/>
          </a:solidFill>
          <a:ln w="57150">
            <a:solidFill>
              <a:schemeClr val="tx1"/>
            </a:solidFill>
            <a:miter lim="800000"/>
            <a:headEnd/>
            <a:tailEnd/>
          </a:ln>
        </p:spPr>
        <p:txBody>
          <a:bodyPr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700">
                <a:cs typeface="Arial" panose="020B0604020202020204" pitchFamily="34" charset="0"/>
              </a:rPr>
              <a:t>Ministerio de oración</a:t>
            </a:r>
          </a:p>
          <a:p>
            <a:pPr algn="ctr" eaLnBrk="1" hangingPunct="1"/>
            <a:endParaRPr lang="es-ES" altLang="en-US" sz="1000">
              <a:cs typeface="Arial" panose="020B0604020202020204" pitchFamily="34" charset="0"/>
            </a:endParaRPr>
          </a:p>
          <a:p>
            <a:pPr algn="ctr" eaLnBrk="1" hangingPunct="1"/>
            <a:r>
              <a:rPr lang="es-ES" altLang="en-US" sz="1500">
                <a:cs typeface="Arial" panose="020B0604020202020204" pitchFamily="34" charset="0"/>
              </a:rPr>
              <a:t>Equipos de oración</a:t>
            </a:r>
            <a:endParaRPr lang="es-ES" altLang="en-US" sz="200">
              <a:solidFill>
                <a:schemeClr val="bg1"/>
              </a:solidFill>
              <a:cs typeface="Arial" panose="020B0604020202020204" pitchFamily="34" charset="0"/>
            </a:endParaRPr>
          </a:p>
          <a:p>
            <a:pPr algn="ctr" eaLnBrk="1" hangingPunct="1"/>
            <a:endParaRPr lang="en-US" altLang="en-US" sz="400">
              <a:solidFill>
                <a:schemeClr val="bg1"/>
              </a:solidFill>
              <a:cs typeface="Arial" panose="020B0604020202020204" pitchFamily="34" charset="0"/>
            </a:endParaRPr>
          </a:p>
        </p:txBody>
      </p:sp>
      <p:sp>
        <p:nvSpPr>
          <p:cNvPr id="1516567" name="Line 25"/>
          <p:cNvSpPr>
            <a:spLocks noChangeShapeType="1"/>
          </p:cNvSpPr>
          <p:nvPr/>
        </p:nvSpPr>
        <p:spPr bwMode="auto">
          <a:xfrm flipH="1" flipV="1">
            <a:off x="4419600" y="3419475"/>
            <a:ext cx="6191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16568" name="Line 26"/>
          <p:cNvSpPr>
            <a:spLocks noChangeShapeType="1"/>
          </p:cNvSpPr>
          <p:nvPr/>
        </p:nvSpPr>
        <p:spPr bwMode="auto">
          <a:xfrm flipH="1" flipV="1">
            <a:off x="2244725" y="3419475"/>
            <a:ext cx="60007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cxnSp>
        <p:nvCxnSpPr>
          <p:cNvPr id="459801" name="AutoShape 28"/>
          <p:cNvCxnSpPr>
            <a:cxnSpLocks noChangeShapeType="1"/>
            <a:stCxn id="459778" idx="2"/>
            <a:endCxn id="459778" idx="2"/>
          </p:cNvCxnSpPr>
          <p:nvPr/>
        </p:nvCxnSpPr>
        <p:spPr bwMode="auto">
          <a:xfrm>
            <a:off x="3429000" y="9172575"/>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9802" name="AutoShape 29"/>
          <p:cNvCxnSpPr>
            <a:cxnSpLocks noChangeShapeType="1"/>
            <a:stCxn id="459778" idx="2"/>
            <a:endCxn id="459778" idx="2"/>
          </p:cNvCxnSpPr>
          <p:nvPr/>
        </p:nvCxnSpPr>
        <p:spPr bwMode="auto">
          <a:xfrm>
            <a:off x="3429000" y="9172575"/>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16571" name="Line 30"/>
          <p:cNvSpPr>
            <a:spLocks noChangeShapeType="1"/>
          </p:cNvSpPr>
          <p:nvPr/>
        </p:nvSpPr>
        <p:spPr bwMode="auto">
          <a:xfrm flipV="1">
            <a:off x="5354638" y="6916738"/>
            <a:ext cx="1392237" cy="1322387"/>
          </a:xfrm>
          <a:prstGeom prst="line">
            <a:avLst/>
          </a:prstGeom>
          <a:noFill/>
          <a:ln w="28575">
            <a:solidFill>
              <a:schemeClr val="bg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16572" name="Line 31"/>
          <p:cNvSpPr>
            <a:spLocks noChangeShapeType="1"/>
          </p:cNvSpPr>
          <p:nvPr/>
        </p:nvSpPr>
        <p:spPr bwMode="auto">
          <a:xfrm flipV="1">
            <a:off x="6746875" y="3905250"/>
            <a:ext cx="0" cy="3032125"/>
          </a:xfrm>
          <a:prstGeom prst="line">
            <a:avLst/>
          </a:prstGeom>
          <a:noFill/>
          <a:ln w="28575">
            <a:solidFill>
              <a:schemeClr val="bg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459805" name="Text Box 32"/>
          <p:cNvSpPr txBox="1">
            <a:spLocks noChangeArrowheads="1"/>
          </p:cNvSpPr>
          <p:nvPr/>
        </p:nvSpPr>
        <p:spPr bwMode="auto">
          <a:xfrm rot="-5400000">
            <a:off x="5899151" y="5357812"/>
            <a:ext cx="20193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chemeClr val="bg1"/>
                </a:solidFill>
                <a:latin typeface="Calibri" panose="020F0502020204030204" pitchFamily="34" charset="0"/>
                <a:cs typeface="Arial" panose="020B0604020202020204" pitchFamily="34" charset="0"/>
              </a:rPr>
              <a:t>Discipular y ser discípulo</a:t>
            </a:r>
          </a:p>
        </p:txBody>
      </p:sp>
      <p:sp>
        <p:nvSpPr>
          <p:cNvPr id="459806" name="Text Box 34"/>
          <p:cNvSpPr txBox="1">
            <a:spLocks noChangeArrowheads="1"/>
          </p:cNvSpPr>
          <p:nvPr/>
        </p:nvSpPr>
        <p:spPr bwMode="auto">
          <a:xfrm rot="-2352223">
            <a:off x="1647825" y="2097088"/>
            <a:ext cx="1408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chemeClr val="bg1"/>
                </a:solidFill>
                <a:latin typeface="Elephant" panose="02020904090505020303" pitchFamily="18" charset="0"/>
                <a:cs typeface="Arial" panose="020B0604020202020204" pitchFamily="34" charset="0"/>
              </a:rPr>
              <a:t>Evangelismo</a:t>
            </a:r>
          </a:p>
        </p:txBody>
      </p:sp>
      <p:sp>
        <p:nvSpPr>
          <p:cNvPr id="459807" name="Text Box 35"/>
          <p:cNvSpPr txBox="1">
            <a:spLocks noChangeArrowheads="1"/>
          </p:cNvSpPr>
          <p:nvPr/>
        </p:nvSpPr>
        <p:spPr bwMode="auto">
          <a:xfrm rot="2488934">
            <a:off x="4422775" y="2078038"/>
            <a:ext cx="13604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chemeClr val="bg1"/>
                </a:solidFill>
                <a:latin typeface="Elephant" panose="02020904090505020303" pitchFamily="18" charset="0"/>
                <a:cs typeface="Arial" panose="020B0604020202020204" pitchFamily="34" charset="0"/>
              </a:rPr>
              <a:t>Avivamiento</a:t>
            </a:r>
          </a:p>
        </p:txBody>
      </p:sp>
      <p:sp>
        <p:nvSpPr>
          <p:cNvPr id="1516576" name="Line 36"/>
          <p:cNvSpPr>
            <a:spLocks noChangeShapeType="1"/>
          </p:cNvSpPr>
          <p:nvPr/>
        </p:nvSpPr>
        <p:spPr bwMode="auto">
          <a:xfrm>
            <a:off x="3006725" y="3351213"/>
            <a:ext cx="13017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Oval 2"/>
          <p:cNvSpPr>
            <a:spLocks noChangeArrowheads="1"/>
          </p:cNvSpPr>
          <p:nvPr/>
        </p:nvSpPr>
        <p:spPr bwMode="auto">
          <a:xfrm>
            <a:off x="304800" y="1920875"/>
            <a:ext cx="6705600" cy="70739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19" name="Text Box 3"/>
          <p:cNvSpPr txBox="1">
            <a:spLocks noChangeArrowheads="1"/>
          </p:cNvSpPr>
          <p:nvPr/>
        </p:nvSpPr>
        <p:spPr bwMode="auto">
          <a:xfrm>
            <a:off x="76200" y="84138"/>
            <a:ext cx="7177088" cy="1745057"/>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defRPr/>
            </a:pPr>
            <a:r>
              <a:rPr lang="en-US" altLang="en-US" sz="1500" dirty="0">
                <a:latin typeface="Arial Black" panose="020B0A04020102020204" pitchFamily="34" charset="0"/>
              </a:rPr>
              <a:t>Isaiah’s vision illustrates the three major divisions of prayer:  </a:t>
            </a:r>
          </a:p>
          <a:p>
            <a:pPr>
              <a:buNone/>
              <a:defRPr/>
            </a:pPr>
            <a:r>
              <a:rPr lang="en-US" altLang="en-US" sz="1500" dirty="0">
                <a:solidFill>
                  <a:srgbClr val="000099"/>
                </a:solidFill>
                <a:latin typeface="Arial Black" panose="020B0A04020102020204" pitchFamily="34" charset="0"/>
              </a:rPr>
              <a:t>Relationship Prayer</a:t>
            </a:r>
            <a:r>
              <a:rPr lang="en-US" altLang="en-US" sz="1500" dirty="0">
                <a:latin typeface="Arial Black" panose="020B0A04020102020204" pitchFamily="34" charset="0"/>
              </a:rPr>
              <a:t>, </a:t>
            </a:r>
            <a:r>
              <a:rPr lang="en-US" altLang="en-US" sz="1500" dirty="0">
                <a:solidFill>
                  <a:srgbClr val="003300"/>
                </a:solidFill>
                <a:latin typeface="Arial Black" panose="020B0A04020102020204" pitchFamily="34" charset="0"/>
              </a:rPr>
              <a:t>Transformation Prayer</a:t>
            </a:r>
            <a:r>
              <a:rPr lang="en-US" altLang="en-US" sz="1500" dirty="0">
                <a:latin typeface="Arial Black" panose="020B0A04020102020204" pitchFamily="34" charset="0"/>
              </a:rPr>
              <a:t> and </a:t>
            </a:r>
            <a:r>
              <a:rPr lang="en-US" altLang="en-US" sz="1500" dirty="0">
                <a:solidFill>
                  <a:srgbClr val="660066"/>
                </a:solidFill>
                <a:latin typeface="Arial Black" panose="020B0A04020102020204" pitchFamily="34" charset="0"/>
              </a:rPr>
              <a:t>Dominion Prayer</a:t>
            </a:r>
            <a:r>
              <a:rPr lang="en-US" altLang="en-US" sz="1500" dirty="0">
                <a:latin typeface="Arial Black" panose="020B0A04020102020204" pitchFamily="34" charset="0"/>
              </a:rPr>
              <a:t>.</a:t>
            </a:r>
          </a:p>
          <a:p>
            <a:pPr>
              <a:buNone/>
              <a:defRPr/>
            </a:pPr>
            <a:r>
              <a:rPr lang="en-US" altLang="en-US" sz="1400" dirty="0">
                <a:solidFill>
                  <a:srgbClr val="000099"/>
                </a:solidFill>
                <a:latin typeface="Arial Black" panose="020B0A04020102020204" pitchFamily="34" charset="0"/>
              </a:rPr>
              <a:t>  (1) An upward vision of God (need for a renewed </a:t>
            </a:r>
            <a:r>
              <a:rPr lang="en-US" altLang="en-US" sz="1600" u="sng" dirty="0">
                <a:solidFill>
                  <a:srgbClr val="000099"/>
                </a:solidFill>
                <a:latin typeface="Arial Black" panose="020B0A04020102020204" pitchFamily="34" charset="0"/>
              </a:rPr>
              <a:t>Relationship</a:t>
            </a:r>
            <a:r>
              <a:rPr lang="en-US" altLang="en-US" sz="1400" dirty="0">
                <a:solidFill>
                  <a:srgbClr val="000099"/>
                </a:solidFill>
                <a:latin typeface="Arial Black" panose="020B0A04020102020204" pitchFamily="34" charset="0"/>
              </a:rPr>
              <a:t>).</a:t>
            </a:r>
          </a:p>
          <a:p>
            <a:pPr>
              <a:buNone/>
              <a:defRPr/>
            </a:pPr>
            <a:r>
              <a:rPr lang="en-US" altLang="en-US" sz="1400" dirty="0">
                <a:solidFill>
                  <a:srgbClr val="006600"/>
                </a:solidFill>
                <a:latin typeface="Arial Black" panose="020B0A04020102020204" pitchFamily="34" charset="0"/>
              </a:rPr>
              <a:t>  (2</a:t>
            </a:r>
            <a:r>
              <a:rPr lang="en-US" altLang="en-US" sz="1400" dirty="0">
                <a:latin typeface="Arial Black" panose="020B0A04020102020204" pitchFamily="34" charset="0"/>
              </a:rPr>
              <a:t>) </a:t>
            </a:r>
            <a:r>
              <a:rPr lang="en-US" altLang="en-US" sz="1400" dirty="0">
                <a:solidFill>
                  <a:srgbClr val="006600"/>
                </a:solidFill>
                <a:latin typeface="Arial Black" panose="020B0A04020102020204" pitchFamily="34" charset="0"/>
              </a:rPr>
              <a:t>An inward vision of himself (need for </a:t>
            </a:r>
            <a:r>
              <a:rPr lang="en-US" altLang="en-US" sz="1600" u="sng" dirty="0">
                <a:solidFill>
                  <a:srgbClr val="006600"/>
                </a:solidFill>
                <a:latin typeface="Arial Black" panose="020B0A04020102020204" pitchFamily="34" charset="0"/>
              </a:rPr>
              <a:t>Transformation</a:t>
            </a:r>
            <a:r>
              <a:rPr lang="en-US" altLang="en-US" sz="1400" dirty="0">
                <a:solidFill>
                  <a:srgbClr val="006600"/>
                </a:solidFill>
                <a:latin typeface="Arial Black" panose="020B0A04020102020204" pitchFamily="34" charset="0"/>
              </a:rPr>
              <a:t>). </a:t>
            </a:r>
          </a:p>
          <a:p>
            <a:pPr>
              <a:buNone/>
              <a:defRPr/>
            </a:pPr>
            <a:r>
              <a:rPr lang="en-US" altLang="en-US" sz="1400" dirty="0">
                <a:solidFill>
                  <a:srgbClr val="660066"/>
                </a:solidFill>
                <a:latin typeface="Arial Black" panose="020B0A04020102020204" pitchFamily="34" charset="0"/>
              </a:rPr>
              <a:t>  (3) An outward vision of the World (answering God’s call to fulfill our </a:t>
            </a:r>
          </a:p>
          <a:p>
            <a:pPr>
              <a:buNone/>
              <a:defRPr/>
            </a:pPr>
            <a:r>
              <a:rPr lang="en-US" altLang="en-US" sz="1400" dirty="0">
                <a:solidFill>
                  <a:srgbClr val="660066"/>
                </a:solidFill>
                <a:latin typeface="Arial Black" panose="020B0A04020102020204" pitchFamily="34" charset="0"/>
              </a:rPr>
              <a:t>       </a:t>
            </a:r>
            <a:r>
              <a:rPr lang="en-US" altLang="en-US" sz="1600" u="sng" dirty="0">
                <a:solidFill>
                  <a:srgbClr val="660066"/>
                </a:solidFill>
                <a:latin typeface="Arial Black" panose="020B0A04020102020204" pitchFamily="34" charset="0"/>
              </a:rPr>
              <a:t>Dominion</a:t>
            </a:r>
            <a:r>
              <a:rPr lang="en-US" altLang="en-US" sz="1400" dirty="0">
                <a:solidFill>
                  <a:srgbClr val="660066"/>
                </a:solidFill>
                <a:latin typeface="Arial Black" panose="020B0A04020102020204" pitchFamily="34" charset="0"/>
              </a:rPr>
              <a:t> role in ministering to the needs of the world</a:t>
            </a:r>
            <a:endParaRPr lang="es-ES" altLang="es-ES" sz="1400" dirty="0">
              <a:latin typeface="Arial Black" panose="020B0A04020102020204" pitchFamily="34" charset="0"/>
            </a:endParaRPr>
          </a:p>
        </p:txBody>
      </p:sp>
      <p:sp>
        <p:nvSpPr>
          <p:cNvPr id="418820" name="Text Box 4"/>
          <p:cNvSpPr txBox="1">
            <a:spLocks noChangeArrowheads="1"/>
          </p:cNvSpPr>
          <p:nvPr/>
        </p:nvSpPr>
        <p:spPr bwMode="auto">
          <a:xfrm>
            <a:off x="2438400" y="2565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s-ES" sz="1600" b="1">
              <a:latin typeface="Times New Roman" panose="02020603050405020304" pitchFamily="18" charset="0"/>
              <a:cs typeface="Arial" panose="020B0604020202020204" pitchFamily="34" charset="0"/>
            </a:endParaRPr>
          </a:p>
        </p:txBody>
      </p:sp>
      <p:sp>
        <p:nvSpPr>
          <p:cNvPr id="418821" name="Oval 5"/>
          <p:cNvSpPr>
            <a:spLocks noChangeArrowheads="1"/>
          </p:cNvSpPr>
          <p:nvPr/>
        </p:nvSpPr>
        <p:spPr bwMode="auto">
          <a:xfrm>
            <a:off x="1752600" y="5349875"/>
            <a:ext cx="2667000" cy="3276600"/>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22" name="Text Box 6"/>
          <p:cNvSpPr txBox="1">
            <a:spLocks noChangeArrowheads="1"/>
          </p:cNvSpPr>
          <p:nvPr/>
        </p:nvSpPr>
        <p:spPr bwMode="auto">
          <a:xfrm>
            <a:off x="1752600" y="5608638"/>
            <a:ext cx="266700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000" b="1">
                <a:solidFill>
                  <a:schemeClr val="bg1"/>
                </a:solidFill>
                <a:latin typeface="Rockwell Extra Bold" panose="02060903040505020403" pitchFamily="18" charset="0"/>
              </a:rPr>
              <a:t>  </a:t>
            </a:r>
          </a:p>
          <a:p>
            <a:pPr algn="ctr">
              <a:spcBef>
                <a:spcPct val="0"/>
              </a:spcBef>
              <a:buFontTx/>
              <a:buNone/>
            </a:pPr>
            <a:r>
              <a:rPr lang="es-ES" altLang="es-ES" sz="2100" b="1">
                <a:solidFill>
                  <a:schemeClr val="bg1"/>
                </a:solidFill>
                <a:latin typeface="Rockwell Extra Bold" panose="02060903040505020403" pitchFamily="18" charset="0"/>
              </a:rPr>
              <a:t>Dominio</a:t>
            </a:r>
          </a:p>
          <a:p>
            <a:pPr algn="ctr">
              <a:spcBef>
                <a:spcPct val="0"/>
              </a:spcBef>
              <a:buFontTx/>
              <a:buNone/>
            </a:pPr>
            <a:endParaRPr lang="es-ES" altLang="es-ES" sz="600" b="1">
              <a:solidFill>
                <a:schemeClr val="bg1"/>
              </a:solidFill>
              <a:latin typeface="Rockwell Extra Bold" panose="02060903040505020403" pitchFamily="18" charset="0"/>
            </a:endParaRPr>
          </a:p>
          <a:p>
            <a:pPr algn="ctr">
              <a:spcBef>
                <a:spcPct val="0"/>
              </a:spcBef>
              <a:buFontTx/>
              <a:buNone/>
            </a:pPr>
            <a:r>
              <a:rPr lang="en-US" altLang="es-ES" sz="1600" b="1">
                <a:solidFill>
                  <a:schemeClr val="bg1"/>
                </a:solidFill>
              </a:rPr>
              <a:t>(La participación en el campo de la cosecha y el campo de batalla)</a:t>
            </a:r>
            <a:endParaRPr lang="es-ES" altLang="es-ES" sz="1600" b="1">
              <a:solidFill>
                <a:schemeClr val="bg1"/>
              </a:solidFill>
              <a:latin typeface="Rockwell Extra Bold" panose="02060903040505020403" pitchFamily="18" charset="0"/>
            </a:endParaRPr>
          </a:p>
          <a:p>
            <a:pPr algn="ctr">
              <a:spcBef>
                <a:spcPct val="0"/>
              </a:spcBef>
              <a:buFontTx/>
              <a:buNone/>
            </a:pPr>
            <a:endParaRPr lang="es-ES" altLang="es-ES" sz="1000" b="1">
              <a:solidFill>
                <a:schemeClr val="bg1"/>
              </a:solidFill>
              <a:latin typeface="Rockwell Extra Bold" panose="02060903040505020403" pitchFamily="18" charset="0"/>
            </a:endParaRPr>
          </a:p>
          <a:p>
            <a:pPr algn="ctr">
              <a:spcBef>
                <a:spcPct val="0"/>
              </a:spcBef>
              <a:buFontTx/>
              <a:buNone/>
            </a:pPr>
            <a:r>
              <a:rPr lang="en-US" altLang="es-ES" sz="1900" b="1">
                <a:solidFill>
                  <a:schemeClr val="bg1"/>
                </a:solidFill>
                <a:latin typeface="Rockwell Extra Bold" panose="02060903040505020403" pitchFamily="18" charset="0"/>
              </a:rPr>
              <a:t>Hacer la voluntad</a:t>
            </a:r>
          </a:p>
          <a:p>
            <a:pPr algn="ctr">
              <a:spcBef>
                <a:spcPct val="0"/>
              </a:spcBef>
              <a:buFontTx/>
              <a:buNone/>
            </a:pPr>
            <a:r>
              <a:rPr lang="en-US" altLang="es-ES" sz="1900" b="1">
                <a:solidFill>
                  <a:schemeClr val="bg1"/>
                </a:solidFill>
                <a:latin typeface="Rockwell Extra Bold" panose="02060903040505020403" pitchFamily="18" charset="0"/>
              </a:rPr>
              <a:t> y la </a:t>
            </a:r>
            <a:r>
              <a:rPr lang="es-ES" altLang="es-ES" sz="1900" b="1">
                <a:solidFill>
                  <a:schemeClr val="bg1"/>
                </a:solidFill>
                <a:latin typeface="Rockwell Extra Bold" panose="02060903040505020403" pitchFamily="18" charset="0"/>
              </a:rPr>
              <a:t>o</a:t>
            </a:r>
            <a:r>
              <a:rPr lang="en-US" altLang="es-ES" sz="1900" b="1">
                <a:solidFill>
                  <a:schemeClr val="bg1"/>
                </a:solidFill>
                <a:latin typeface="Rockwell Extra Bold" panose="02060903040505020403" pitchFamily="18" charset="0"/>
              </a:rPr>
              <a:t>bra de </a:t>
            </a:r>
          </a:p>
          <a:p>
            <a:pPr algn="ctr">
              <a:spcBef>
                <a:spcPct val="0"/>
              </a:spcBef>
              <a:buFontTx/>
              <a:buNone/>
            </a:pPr>
            <a:r>
              <a:rPr lang="en-US" altLang="es-ES" sz="1900" b="1">
                <a:solidFill>
                  <a:schemeClr val="bg1"/>
                </a:solidFill>
                <a:latin typeface="Rockwell Extra Bold" panose="02060903040505020403" pitchFamily="18" charset="0"/>
              </a:rPr>
              <a:t>Dios</a:t>
            </a:r>
            <a:r>
              <a:rPr lang="en-US" altLang="es-ES" sz="1700">
                <a:solidFill>
                  <a:schemeClr val="bg1"/>
                </a:solidFill>
              </a:rPr>
              <a:t> </a:t>
            </a:r>
            <a:endParaRPr lang="es-ES" altLang="es-ES" sz="1700" b="1">
              <a:solidFill>
                <a:schemeClr val="bg1"/>
              </a:solidFill>
            </a:endParaRPr>
          </a:p>
          <a:p>
            <a:pPr algn="ctr">
              <a:spcBef>
                <a:spcPct val="0"/>
              </a:spcBef>
              <a:buFontTx/>
              <a:buNone/>
            </a:pPr>
            <a:endParaRPr lang="es-ES" altLang="es-ES" sz="1700" b="1">
              <a:solidFill>
                <a:schemeClr val="bg1"/>
              </a:solidFill>
            </a:endParaRPr>
          </a:p>
        </p:txBody>
      </p:sp>
      <p:sp>
        <p:nvSpPr>
          <p:cNvPr id="418823" name="Text Box 7"/>
          <p:cNvSpPr txBox="1">
            <a:spLocks noChangeArrowheads="1"/>
          </p:cNvSpPr>
          <p:nvPr/>
        </p:nvSpPr>
        <p:spPr bwMode="auto">
          <a:xfrm>
            <a:off x="6350" y="2460721"/>
            <a:ext cx="1194163" cy="8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600" b="1" dirty="0">
                <a:solidFill>
                  <a:srgbClr val="FF0000"/>
                </a:solidFill>
                <a:latin typeface="Arial Black" panose="020B0A04020102020204" pitchFamily="34" charset="0"/>
              </a:rPr>
              <a:t>Amor </a:t>
            </a:r>
          </a:p>
          <a:p>
            <a:pPr>
              <a:spcBef>
                <a:spcPct val="0"/>
              </a:spcBef>
              <a:buFontTx/>
              <a:buNone/>
            </a:pPr>
            <a:r>
              <a:rPr lang="es-ES" altLang="es-ES" sz="1600" b="1" dirty="0">
                <a:solidFill>
                  <a:srgbClr val="FF0000"/>
                </a:solidFill>
                <a:latin typeface="Arial Black" panose="020B0A04020102020204" pitchFamily="34" charset="0"/>
              </a:rPr>
              <a:t>perfecto </a:t>
            </a:r>
          </a:p>
          <a:p>
            <a:pPr>
              <a:spcBef>
                <a:spcPct val="0"/>
              </a:spcBef>
              <a:buFontTx/>
              <a:buNone/>
            </a:pPr>
            <a:r>
              <a:rPr lang="es-ES" altLang="es-ES" sz="1600" b="1" dirty="0">
                <a:solidFill>
                  <a:srgbClr val="FF0000"/>
                </a:solidFill>
                <a:latin typeface="Arial Black" panose="020B0A04020102020204" pitchFamily="34" charset="0"/>
              </a:rPr>
              <a:t>de Dios</a:t>
            </a:r>
          </a:p>
        </p:txBody>
      </p:sp>
      <p:sp>
        <p:nvSpPr>
          <p:cNvPr id="1606664" name="Line 8"/>
          <p:cNvSpPr>
            <a:spLocks noChangeShapeType="1"/>
          </p:cNvSpPr>
          <p:nvPr/>
        </p:nvSpPr>
        <p:spPr bwMode="auto">
          <a:xfrm>
            <a:off x="725488" y="3317875"/>
            <a:ext cx="660400" cy="749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25" name="Text Box 9"/>
          <p:cNvSpPr txBox="1">
            <a:spLocks noChangeArrowheads="1"/>
          </p:cNvSpPr>
          <p:nvPr/>
        </p:nvSpPr>
        <p:spPr bwMode="auto">
          <a:xfrm>
            <a:off x="76200" y="8728075"/>
            <a:ext cx="62785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500" b="1">
                <a:latin typeface="Elephant" panose="02020904090505020303" pitchFamily="18" charset="0"/>
              </a:rPr>
              <a:t>Dios es amor – en Él (Su amor) vivimos y nos movemos y somos.</a:t>
            </a:r>
            <a:r>
              <a:rPr lang="es-ES" altLang="es-ES" sz="3700" b="1">
                <a:latin typeface="Elephant" panose="02020904090505020303" pitchFamily="18" charset="0"/>
              </a:rPr>
              <a:t> </a:t>
            </a:r>
          </a:p>
        </p:txBody>
      </p:sp>
      <p:sp>
        <p:nvSpPr>
          <p:cNvPr id="1606666" name="Line 10"/>
          <p:cNvSpPr>
            <a:spLocks noChangeShapeType="1"/>
          </p:cNvSpPr>
          <p:nvPr/>
        </p:nvSpPr>
        <p:spPr bwMode="auto">
          <a:xfrm>
            <a:off x="5172075" y="3063875"/>
            <a:ext cx="180975" cy="2000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67" name="Line 11"/>
          <p:cNvSpPr>
            <a:spLocks noChangeShapeType="1"/>
          </p:cNvSpPr>
          <p:nvPr/>
        </p:nvSpPr>
        <p:spPr bwMode="auto">
          <a:xfrm flipH="1">
            <a:off x="4459288" y="8016875"/>
            <a:ext cx="188912" cy="152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68" name="Line 12"/>
          <p:cNvSpPr>
            <a:spLocks noChangeShapeType="1"/>
          </p:cNvSpPr>
          <p:nvPr/>
        </p:nvSpPr>
        <p:spPr bwMode="auto">
          <a:xfrm flipV="1">
            <a:off x="1309688" y="4892675"/>
            <a:ext cx="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29" name="Text Box 13"/>
          <p:cNvSpPr txBox="1">
            <a:spLocks noChangeArrowheads="1"/>
          </p:cNvSpPr>
          <p:nvPr/>
        </p:nvSpPr>
        <p:spPr bwMode="auto">
          <a:xfrm>
            <a:off x="6015038" y="7962900"/>
            <a:ext cx="1200062" cy="8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600" b="1" dirty="0">
                <a:solidFill>
                  <a:srgbClr val="FF0000"/>
                </a:solidFill>
                <a:latin typeface="Arial Black" panose="020B0A04020102020204" pitchFamily="34" charset="0"/>
              </a:rPr>
              <a:t>Amor</a:t>
            </a:r>
          </a:p>
          <a:p>
            <a:pPr>
              <a:spcBef>
                <a:spcPct val="0"/>
              </a:spcBef>
              <a:buFontTx/>
              <a:buNone/>
            </a:pPr>
            <a:r>
              <a:rPr lang="es-ES" altLang="es-ES" sz="1600" b="1" dirty="0">
                <a:solidFill>
                  <a:srgbClr val="FF0000"/>
                </a:solidFill>
                <a:latin typeface="Arial Black" panose="020B0A04020102020204" pitchFamily="34" charset="0"/>
              </a:rPr>
              <a:t>Perfecto </a:t>
            </a:r>
          </a:p>
          <a:p>
            <a:pPr>
              <a:spcBef>
                <a:spcPct val="0"/>
              </a:spcBef>
              <a:buFontTx/>
              <a:buNone/>
            </a:pPr>
            <a:r>
              <a:rPr lang="es-ES" altLang="es-ES" sz="1600" b="1" dirty="0">
                <a:solidFill>
                  <a:srgbClr val="FF0000"/>
                </a:solidFill>
                <a:latin typeface="Arial Black" panose="020B0A04020102020204" pitchFamily="34" charset="0"/>
              </a:rPr>
              <a:t>de Dios</a:t>
            </a:r>
          </a:p>
        </p:txBody>
      </p:sp>
      <p:sp>
        <p:nvSpPr>
          <p:cNvPr id="1606670" name="Line 14"/>
          <p:cNvSpPr>
            <a:spLocks noChangeShapeType="1"/>
          </p:cNvSpPr>
          <p:nvPr/>
        </p:nvSpPr>
        <p:spPr bwMode="auto">
          <a:xfrm flipH="1" flipV="1">
            <a:off x="5740400" y="7407275"/>
            <a:ext cx="736600" cy="609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31" name="Oval 15"/>
          <p:cNvSpPr>
            <a:spLocks noChangeArrowheads="1"/>
          </p:cNvSpPr>
          <p:nvPr/>
        </p:nvSpPr>
        <p:spPr bwMode="auto">
          <a:xfrm>
            <a:off x="3886200" y="3521075"/>
            <a:ext cx="2667000" cy="3276600"/>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2300" b="1"/>
          </a:p>
        </p:txBody>
      </p:sp>
      <p:sp>
        <p:nvSpPr>
          <p:cNvPr id="418832" name="Text Box 16"/>
          <p:cNvSpPr txBox="1">
            <a:spLocks noChangeArrowheads="1"/>
          </p:cNvSpPr>
          <p:nvPr/>
        </p:nvSpPr>
        <p:spPr bwMode="auto">
          <a:xfrm>
            <a:off x="3886200" y="4629943"/>
            <a:ext cx="280035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000" b="1" dirty="0">
                <a:solidFill>
                  <a:schemeClr val="bg1"/>
                </a:solidFill>
                <a:latin typeface="Rockwell Extra Bold" panose="02060903040505020403" pitchFamily="18" charset="0"/>
              </a:rPr>
              <a:t> </a:t>
            </a:r>
          </a:p>
          <a:p>
            <a:pPr algn="ctr">
              <a:spcBef>
                <a:spcPct val="0"/>
              </a:spcBef>
              <a:buFontTx/>
              <a:buNone/>
            </a:pPr>
            <a:r>
              <a:rPr lang="es-ES" altLang="es-ES" sz="2000" b="1" dirty="0">
                <a:solidFill>
                  <a:schemeClr val="bg1"/>
                </a:solidFill>
                <a:latin typeface="Rockwell Extra Bold" panose="02060903040505020403" pitchFamily="18" charset="0"/>
              </a:rPr>
              <a:t>Transformación</a:t>
            </a:r>
          </a:p>
          <a:p>
            <a:pPr algn="ctr">
              <a:spcBef>
                <a:spcPct val="0"/>
              </a:spcBef>
              <a:buFontTx/>
              <a:buNone/>
            </a:pPr>
            <a:endParaRPr lang="es-ES" altLang="es-ES" sz="600" b="1" dirty="0">
              <a:solidFill>
                <a:schemeClr val="bg1"/>
              </a:solidFill>
              <a:latin typeface="Rockwell Extra Bold" panose="02060903040505020403" pitchFamily="18" charset="0"/>
            </a:endParaRPr>
          </a:p>
          <a:p>
            <a:pPr algn="ctr">
              <a:spcBef>
                <a:spcPct val="0"/>
              </a:spcBef>
              <a:buFontTx/>
              <a:buNone/>
            </a:pPr>
            <a:r>
              <a:rPr lang="es-ES" altLang="es-ES" sz="1700" b="1" dirty="0">
                <a:solidFill>
                  <a:schemeClr val="bg1"/>
                </a:solidFill>
                <a:latin typeface="Rockwell Extra Bold" panose="02060903040505020403" pitchFamily="18" charset="0"/>
              </a:rPr>
              <a:t>(Crecimiento </a:t>
            </a:r>
          </a:p>
          <a:p>
            <a:pPr algn="ctr">
              <a:spcBef>
                <a:spcPct val="0"/>
              </a:spcBef>
              <a:buFontTx/>
              <a:buNone/>
            </a:pPr>
            <a:r>
              <a:rPr lang="es-ES" altLang="es-ES" sz="1700" b="1" dirty="0">
                <a:solidFill>
                  <a:schemeClr val="bg1"/>
                </a:solidFill>
                <a:latin typeface="Rockwell Extra Bold" panose="02060903040505020403" pitchFamily="18" charset="0"/>
              </a:rPr>
              <a:t>espiritual)</a:t>
            </a:r>
          </a:p>
          <a:p>
            <a:pPr algn="ctr">
              <a:spcBef>
                <a:spcPct val="0"/>
              </a:spcBef>
              <a:buFontTx/>
              <a:buNone/>
            </a:pPr>
            <a:endParaRPr lang="es-ES" altLang="es-ES" sz="3700" b="1" dirty="0">
              <a:solidFill>
                <a:schemeClr val="bg1"/>
              </a:solidFill>
              <a:latin typeface="Rockwell Extra Bold" panose="02060903040505020403" pitchFamily="18" charset="0"/>
            </a:endParaRPr>
          </a:p>
        </p:txBody>
      </p:sp>
      <p:sp>
        <p:nvSpPr>
          <p:cNvPr id="418833" name="Oval 17"/>
          <p:cNvSpPr>
            <a:spLocks noChangeArrowheads="1"/>
          </p:cNvSpPr>
          <p:nvPr/>
        </p:nvSpPr>
        <p:spPr bwMode="auto">
          <a:xfrm>
            <a:off x="1524000" y="2378075"/>
            <a:ext cx="2667000" cy="3200400"/>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34" name="Text Box 18"/>
          <p:cNvSpPr txBox="1">
            <a:spLocks noChangeArrowheads="1"/>
          </p:cNvSpPr>
          <p:nvPr/>
        </p:nvSpPr>
        <p:spPr bwMode="auto">
          <a:xfrm>
            <a:off x="1784350" y="3292475"/>
            <a:ext cx="2166938"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s-ES" sz="2800" b="1">
                <a:solidFill>
                  <a:schemeClr val="bg1"/>
                </a:solidFill>
                <a:latin typeface="Rockwell Extra Bold" panose="02060903040505020403" pitchFamily="18" charset="0"/>
                <a:cs typeface="Arial" panose="020B0604020202020204" pitchFamily="34" charset="0"/>
              </a:rPr>
              <a:t> </a:t>
            </a:r>
            <a:r>
              <a:rPr lang="es-ES" altLang="es-ES" sz="2400" b="1">
                <a:solidFill>
                  <a:schemeClr val="bg1"/>
                </a:solidFill>
                <a:latin typeface="Rockwell Extra Bold" panose="02060903040505020403" pitchFamily="18" charset="0"/>
                <a:cs typeface="Arial" panose="020B0604020202020204" pitchFamily="34" charset="0"/>
              </a:rPr>
              <a:t> </a:t>
            </a:r>
            <a:r>
              <a:rPr lang="es-ES" altLang="es-ES" sz="2300" b="1">
                <a:solidFill>
                  <a:schemeClr val="bg1"/>
                </a:solidFill>
                <a:latin typeface="Rockwell Extra Bold" panose="02060903040505020403" pitchFamily="18" charset="0"/>
                <a:cs typeface="Arial" panose="020B0604020202020204" pitchFamily="34" charset="0"/>
              </a:rPr>
              <a:t>Relación </a:t>
            </a:r>
          </a:p>
          <a:p>
            <a:pPr algn="ctr"/>
            <a:r>
              <a:rPr lang="es-ES" altLang="es-ES" sz="2300" b="1">
                <a:solidFill>
                  <a:schemeClr val="bg1"/>
                </a:solidFill>
                <a:latin typeface="Rockwell Extra Bold" panose="02060903040505020403" pitchFamily="18" charset="0"/>
                <a:cs typeface="Arial" panose="020B0604020202020204" pitchFamily="34" charset="0"/>
              </a:rPr>
              <a:t>con Dios</a:t>
            </a:r>
            <a:endParaRPr lang="es-ES" altLang="es-ES" b="1">
              <a:cs typeface="Arial" panose="020B0604020202020204" pitchFamily="34" charset="0"/>
            </a:endParaRPr>
          </a:p>
          <a:p>
            <a:pPr algn="ctr"/>
            <a:r>
              <a:rPr lang="es-ES" altLang="es-ES" sz="1800" b="1">
                <a:solidFill>
                  <a:schemeClr val="bg1"/>
                </a:solidFill>
                <a:latin typeface="Rockwell Extra Bold" panose="02060903040505020403" pitchFamily="18" charset="0"/>
                <a:cs typeface="Arial" panose="020B0604020202020204" pitchFamily="34" charset="0"/>
              </a:rPr>
              <a:t>  (Impartición)</a:t>
            </a:r>
          </a:p>
        </p:txBody>
      </p:sp>
      <p:sp>
        <p:nvSpPr>
          <p:cNvPr id="418835" name="Oval 19"/>
          <p:cNvSpPr>
            <a:spLocks noChangeArrowheads="1"/>
          </p:cNvSpPr>
          <p:nvPr/>
        </p:nvSpPr>
        <p:spPr bwMode="auto">
          <a:xfrm>
            <a:off x="1295400" y="2378075"/>
            <a:ext cx="4724400" cy="59436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
        <p:nvSpPr>
          <p:cNvPr id="1606676" name="Line 20"/>
          <p:cNvSpPr>
            <a:spLocks noChangeShapeType="1"/>
          </p:cNvSpPr>
          <p:nvPr/>
        </p:nvSpPr>
        <p:spPr bwMode="auto">
          <a:xfrm>
            <a:off x="1352550" y="6035675"/>
            <a:ext cx="762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77" name="Line 21"/>
          <p:cNvSpPr>
            <a:spLocks noChangeShapeType="1"/>
          </p:cNvSpPr>
          <p:nvPr/>
        </p:nvSpPr>
        <p:spPr bwMode="auto">
          <a:xfrm flipH="1" flipV="1">
            <a:off x="4267200" y="2454275"/>
            <a:ext cx="228600" cy="114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78" name="Line 22"/>
          <p:cNvSpPr>
            <a:spLocks noChangeShapeType="1"/>
          </p:cNvSpPr>
          <p:nvPr/>
        </p:nvSpPr>
        <p:spPr bwMode="auto">
          <a:xfrm flipV="1">
            <a:off x="5472113" y="7092950"/>
            <a:ext cx="80962" cy="1619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45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242888"/>
            <a:ext cx="6858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800" b="1">
              <a:latin typeface="Rockwell Extra Bold" panose="02060903040505020403" pitchFamily="18" charset="0"/>
            </a:endParaRPr>
          </a:p>
        </p:txBody>
      </p:sp>
      <p:sp>
        <p:nvSpPr>
          <p:cNvPr id="66563" name="Text Box 3"/>
          <p:cNvSpPr txBox="1">
            <a:spLocks noChangeArrowheads="1"/>
          </p:cNvSpPr>
          <p:nvPr/>
        </p:nvSpPr>
        <p:spPr bwMode="auto">
          <a:xfrm>
            <a:off x="3336925" y="166688"/>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4800" b="1">
              <a:latin typeface="Rockwell Extra Bold" panose="02060903040505020403" pitchFamily="18" charset="0"/>
            </a:endParaRPr>
          </a:p>
        </p:txBody>
      </p:sp>
      <p:sp>
        <p:nvSpPr>
          <p:cNvPr id="66564" name="Text Box 4"/>
          <p:cNvSpPr txBox="1">
            <a:spLocks noChangeArrowheads="1"/>
          </p:cNvSpPr>
          <p:nvPr/>
        </p:nvSpPr>
        <p:spPr bwMode="auto">
          <a:xfrm>
            <a:off x="228600" y="257175"/>
            <a:ext cx="6858000" cy="8805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4800" b="1" dirty="0">
                <a:solidFill>
                  <a:srgbClr val="FF0000"/>
                </a:solidFill>
                <a:latin typeface="Algerian" panose="04020705040A02060702" pitchFamily="82" charset="0"/>
              </a:rPr>
              <a:t>REVIVAL THEME</a:t>
            </a:r>
          </a:p>
          <a:p>
            <a:pPr algn="ctr"/>
            <a:endParaRPr lang="en-US" altLang="en-US" sz="4000" b="1" dirty="0">
              <a:solidFill>
                <a:srgbClr val="FF0000"/>
              </a:solidFill>
              <a:latin typeface="Algerian" panose="04020705040A02060702" pitchFamily="82" charset="0"/>
            </a:endParaRPr>
          </a:p>
          <a:p>
            <a:pPr algn="ctr"/>
            <a:endParaRPr lang="en-US" altLang="en-US" sz="4000" b="1" dirty="0">
              <a:solidFill>
                <a:srgbClr val="FF0000"/>
              </a:solidFill>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a:p>
            <a:pPr algn="ctr"/>
            <a:endParaRPr lang="en-US" altLang="en-US" sz="4000" b="1" dirty="0">
              <a:latin typeface="Algerian" panose="04020705040A02060702" pitchFamily="82" charset="0"/>
            </a:endParaRPr>
          </a:p>
        </p:txBody>
      </p:sp>
      <p:sp>
        <p:nvSpPr>
          <p:cNvPr id="66565" name="Text Box 5"/>
          <p:cNvSpPr txBox="1">
            <a:spLocks noChangeArrowheads="1"/>
          </p:cNvSpPr>
          <p:nvPr/>
        </p:nvSpPr>
        <p:spPr bwMode="auto">
          <a:xfrm>
            <a:off x="352425" y="1282700"/>
            <a:ext cx="6591300" cy="13081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4000" b="1">
                <a:solidFill>
                  <a:schemeClr val="bg1"/>
                </a:solidFill>
                <a:latin typeface="Algerian" panose="04020705040A02060702" pitchFamily="82" charset="0"/>
              </a:rPr>
              <a:t>R  E  S  T  O  R  A  T  I  O  N</a:t>
            </a:r>
            <a:endParaRPr lang="en-US" altLang="en-US" sz="1800">
              <a:solidFill>
                <a:schemeClr val="bg1"/>
              </a:solidFill>
            </a:endParaRPr>
          </a:p>
          <a:p>
            <a:pPr algn="ctr"/>
            <a:r>
              <a:rPr lang="en-US" altLang="en-US" sz="1800">
                <a:solidFill>
                  <a:schemeClr val="bg1"/>
                </a:solidFill>
              </a:rPr>
              <a:t>To the Apostolic Ministry of the Book of Acts with</a:t>
            </a:r>
          </a:p>
          <a:p>
            <a:pPr algn="ctr"/>
            <a:r>
              <a:rPr lang="en-US" altLang="en-US" sz="1800">
                <a:solidFill>
                  <a:schemeClr val="bg1"/>
                </a:solidFill>
              </a:rPr>
              <a:t>Divine Direction, Divine Power &amp; Apostolic Actions</a:t>
            </a:r>
          </a:p>
        </p:txBody>
      </p:sp>
      <p:sp>
        <p:nvSpPr>
          <p:cNvPr id="66566" name="Text Box 6"/>
          <p:cNvSpPr txBox="1">
            <a:spLocks noChangeArrowheads="1"/>
          </p:cNvSpPr>
          <p:nvPr/>
        </p:nvSpPr>
        <p:spPr bwMode="auto">
          <a:xfrm>
            <a:off x="381000" y="2674938"/>
            <a:ext cx="65532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b="1">
                <a:solidFill>
                  <a:srgbClr val="FF0000"/>
                </a:solidFill>
                <a:latin typeface="Vinque" panose="020E0503000000020003" pitchFamily="34" charset="0"/>
              </a:rPr>
              <a:t>R </a:t>
            </a:r>
            <a:r>
              <a:rPr lang="en-US" altLang="en-US" sz="3200" b="1">
                <a:solidFill>
                  <a:srgbClr val="FF0000"/>
                </a:solidFill>
                <a:latin typeface="Vinque" panose="020E0503000000020003" pitchFamily="34" charset="0"/>
              </a:rPr>
              <a:t>elationship</a:t>
            </a:r>
            <a:r>
              <a:rPr lang="en-US" altLang="en-US" sz="1800" b="1">
                <a:solidFill>
                  <a:srgbClr val="FF0000"/>
                </a:solidFill>
                <a:latin typeface="Vinque" panose="020E0503000000020003" pitchFamily="34" charset="0"/>
              </a:rPr>
              <a:t> </a:t>
            </a:r>
            <a:r>
              <a:rPr lang="en-US" altLang="en-US" sz="2400" b="1">
                <a:solidFill>
                  <a:srgbClr val="FF0000"/>
                </a:solidFill>
                <a:latin typeface="Vinque" panose="020E0503000000020003" pitchFamily="34" charset="0"/>
              </a:rPr>
              <a:t>-</a:t>
            </a:r>
            <a:r>
              <a:rPr lang="en-US" altLang="en-US" sz="1800" b="1">
                <a:solidFill>
                  <a:srgbClr val="FF0000"/>
                </a:solidFill>
                <a:latin typeface="Vinque" panose="020E0503000000020003" pitchFamily="34" charset="0"/>
              </a:rPr>
              <a:t> </a:t>
            </a:r>
            <a:r>
              <a:rPr lang="en-US" altLang="en-US" sz="2200" b="1">
                <a:solidFill>
                  <a:srgbClr val="FF0000"/>
                </a:solidFill>
                <a:latin typeface="Vinque" panose="020E0503000000020003" pitchFamily="34" charset="0"/>
              </a:rPr>
              <a:t>Deeper relationship with God</a:t>
            </a:r>
          </a:p>
          <a:p>
            <a:r>
              <a:rPr lang="en-US" altLang="en-US" sz="3600" b="1">
                <a:solidFill>
                  <a:srgbClr val="003399"/>
                </a:solidFill>
                <a:latin typeface="Vinque" panose="020E0503000000020003" pitchFamily="34" charset="0"/>
              </a:rPr>
              <a:t>E </a:t>
            </a:r>
            <a:r>
              <a:rPr lang="en-US" altLang="en-US" sz="3200" b="1">
                <a:solidFill>
                  <a:srgbClr val="003399"/>
                </a:solidFill>
                <a:latin typeface="Vinque" panose="020E0503000000020003" pitchFamily="34" charset="0"/>
              </a:rPr>
              <a:t>ffectual </a:t>
            </a:r>
            <a:r>
              <a:rPr lang="en-US" altLang="en-US" sz="2200" b="1">
                <a:solidFill>
                  <a:srgbClr val="003399"/>
                </a:solidFill>
                <a:latin typeface="Vinque" panose="020E0503000000020003" pitchFamily="34" charset="0"/>
              </a:rPr>
              <a:t>and fervent prayer</a:t>
            </a:r>
          </a:p>
          <a:p>
            <a:r>
              <a:rPr lang="en-US" altLang="en-US" sz="3600" b="1">
                <a:solidFill>
                  <a:srgbClr val="FF0000"/>
                </a:solidFill>
                <a:latin typeface="Vinque" panose="020E0503000000020003" pitchFamily="34" charset="0"/>
              </a:rPr>
              <a:t>S acrifice </a:t>
            </a:r>
            <a:r>
              <a:rPr lang="en-US" altLang="en-US" sz="2200" b="1">
                <a:solidFill>
                  <a:srgbClr val="FF0000"/>
                </a:solidFill>
                <a:latin typeface="Vinque" panose="020E0503000000020003" pitchFamily="34" charset="0"/>
              </a:rPr>
              <a:t>and service</a:t>
            </a:r>
          </a:p>
          <a:p>
            <a:r>
              <a:rPr lang="en-US" altLang="en-US" sz="3600" b="1">
                <a:solidFill>
                  <a:srgbClr val="003399"/>
                </a:solidFill>
                <a:latin typeface="Vinque" panose="020E0503000000020003" pitchFamily="34" charset="0"/>
              </a:rPr>
              <a:t>T ruth </a:t>
            </a:r>
            <a:r>
              <a:rPr lang="en-US" altLang="en-US" sz="2200" b="1">
                <a:solidFill>
                  <a:srgbClr val="003399"/>
                </a:solidFill>
                <a:latin typeface="Vinque" panose="020E0503000000020003" pitchFamily="34" charset="0"/>
              </a:rPr>
              <a:t>loving and living</a:t>
            </a:r>
          </a:p>
          <a:p>
            <a:r>
              <a:rPr lang="en-US" altLang="en-US" sz="3600" b="1">
                <a:solidFill>
                  <a:srgbClr val="FF0000"/>
                </a:solidFill>
                <a:latin typeface="Vinque" panose="020E0503000000020003" pitchFamily="34" charset="0"/>
              </a:rPr>
              <a:t>O bedient </a:t>
            </a:r>
            <a:r>
              <a:rPr lang="en-US" altLang="en-US" sz="2200" b="1">
                <a:solidFill>
                  <a:srgbClr val="FF0000"/>
                </a:solidFill>
                <a:latin typeface="Vinque" panose="020E0503000000020003" pitchFamily="34" charset="0"/>
              </a:rPr>
              <a:t>to God’s Word and will</a:t>
            </a:r>
            <a:r>
              <a:rPr lang="en-US" altLang="en-US" sz="3600" b="1">
                <a:solidFill>
                  <a:srgbClr val="FF0000"/>
                </a:solidFill>
                <a:latin typeface="Vinque" panose="020E0503000000020003" pitchFamily="34" charset="0"/>
              </a:rPr>
              <a:t> </a:t>
            </a:r>
          </a:p>
          <a:p>
            <a:r>
              <a:rPr lang="en-US" altLang="en-US" sz="3600" b="1">
                <a:solidFill>
                  <a:srgbClr val="003399"/>
                </a:solidFill>
                <a:latin typeface="Vinque" panose="020E0503000000020003" pitchFamily="34" charset="0"/>
              </a:rPr>
              <a:t>R evelation </a:t>
            </a:r>
            <a:r>
              <a:rPr lang="en-US" altLang="en-US" sz="2200" b="1">
                <a:solidFill>
                  <a:srgbClr val="003399"/>
                </a:solidFill>
                <a:latin typeface="Vinque" panose="020E0503000000020003" pitchFamily="34" charset="0"/>
              </a:rPr>
              <a:t>– A greater revelation of God</a:t>
            </a:r>
            <a:r>
              <a:rPr lang="en-US" altLang="en-US" sz="3600" b="1">
                <a:solidFill>
                  <a:srgbClr val="003399"/>
                </a:solidFill>
                <a:latin typeface="Vinque" panose="020E0503000000020003" pitchFamily="34" charset="0"/>
              </a:rPr>
              <a:t> </a:t>
            </a:r>
          </a:p>
          <a:p>
            <a:r>
              <a:rPr lang="en-US" altLang="en-US" sz="3600" b="1">
                <a:solidFill>
                  <a:srgbClr val="FF0000"/>
                </a:solidFill>
                <a:latin typeface="Vinque" panose="020E0503000000020003" pitchFamily="34" charset="0"/>
              </a:rPr>
              <a:t>A nointed </a:t>
            </a:r>
            <a:r>
              <a:rPr lang="en-US" altLang="en-US" sz="2200" b="1">
                <a:solidFill>
                  <a:srgbClr val="FF0000"/>
                </a:solidFill>
                <a:latin typeface="Vinque" panose="020E0503000000020003" pitchFamily="34" charset="0"/>
              </a:rPr>
              <a:t>for His service</a:t>
            </a:r>
          </a:p>
          <a:p>
            <a:r>
              <a:rPr lang="en-US" altLang="en-US" sz="3600" b="1">
                <a:solidFill>
                  <a:srgbClr val="003399"/>
                </a:solidFill>
                <a:latin typeface="Vinque" panose="020E0503000000020003" pitchFamily="34" charset="0"/>
              </a:rPr>
              <a:t>T rained </a:t>
            </a:r>
            <a:r>
              <a:rPr lang="en-US" altLang="en-US" sz="2200" b="1">
                <a:solidFill>
                  <a:srgbClr val="003399"/>
                </a:solidFill>
                <a:latin typeface="Vinque" panose="020E0503000000020003" pitchFamily="34" charset="0"/>
              </a:rPr>
              <a:t>to work in the harvest</a:t>
            </a:r>
          </a:p>
          <a:p>
            <a:r>
              <a:rPr lang="en-US" altLang="en-US" sz="3600" b="1">
                <a:solidFill>
                  <a:srgbClr val="FF0000"/>
                </a:solidFill>
                <a:latin typeface="Vinque" panose="020E0503000000020003" pitchFamily="34" charset="0"/>
              </a:rPr>
              <a:t>I  ntercession </a:t>
            </a:r>
            <a:r>
              <a:rPr lang="en-US" altLang="en-US" sz="2200" b="1">
                <a:solidFill>
                  <a:srgbClr val="FF0000"/>
                </a:solidFill>
                <a:latin typeface="Vinque" panose="020E0503000000020003" pitchFamily="34" charset="0"/>
              </a:rPr>
              <a:t>for lost and dying souls</a:t>
            </a:r>
            <a:r>
              <a:rPr lang="en-US" altLang="en-US" sz="2000" b="1">
                <a:solidFill>
                  <a:srgbClr val="FF0000"/>
                </a:solidFill>
                <a:latin typeface="Vinque" panose="020E0503000000020003" pitchFamily="34" charset="0"/>
              </a:rPr>
              <a:t> </a:t>
            </a:r>
          </a:p>
          <a:p>
            <a:r>
              <a:rPr lang="en-US" altLang="en-US" sz="3600" b="1">
                <a:solidFill>
                  <a:srgbClr val="003399"/>
                </a:solidFill>
                <a:latin typeface="Vinque" panose="020E0503000000020003" pitchFamily="34" charset="0"/>
              </a:rPr>
              <a:t>O ne </a:t>
            </a:r>
            <a:r>
              <a:rPr lang="en-US" altLang="en-US" sz="2200" b="1">
                <a:solidFill>
                  <a:srgbClr val="003399"/>
                </a:solidFill>
                <a:latin typeface="Vinque" panose="020E0503000000020003" pitchFamily="34" charset="0"/>
              </a:rPr>
              <a:t>mind and one accord (unity)</a:t>
            </a:r>
          </a:p>
          <a:p>
            <a:r>
              <a:rPr lang="en-US" altLang="en-US" sz="3600" b="1">
                <a:solidFill>
                  <a:srgbClr val="FF0000"/>
                </a:solidFill>
                <a:latin typeface="Vinque" panose="020E0503000000020003" pitchFamily="34" charset="0"/>
              </a:rPr>
              <a:t>N urture </a:t>
            </a:r>
            <a:r>
              <a:rPr lang="en-US" altLang="en-US" sz="2200" b="1">
                <a:solidFill>
                  <a:srgbClr val="FF0000"/>
                </a:solidFill>
                <a:latin typeface="Vinque" panose="020E0503000000020003" pitchFamily="34" charset="0"/>
              </a:rPr>
              <a:t>and care for new converts</a:t>
            </a:r>
          </a:p>
        </p:txBody>
      </p:sp>
    </p:spTree>
  </p:cSld>
  <p:clrMapOvr>
    <a:masterClrMapping/>
  </p:clrMapOvr>
  <p:transition spd="slow">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6200" y="166688"/>
            <a:ext cx="7162800" cy="9004300"/>
          </a:xfrm>
          <a:prstGeom prst="rect">
            <a:avLst/>
          </a:prstGeom>
          <a:gradFill rotWithShape="0">
            <a:gsLst>
              <a:gs pos="0">
                <a:srgbClr val="FFFF00"/>
              </a:gs>
              <a:gs pos="50000">
                <a:srgbClr val="FFFFFF"/>
              </a:gs>
              <a:gs pos="100000">
                <a:srgbClr val="FFFF00"/>
              </a:gs>
            </a:gsLst>
            <a:lin ang="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5400" b="1">
                <a:solidFill>
                  <a:srgbClr val="FF0000"/>
                </a:solidFill>
                <a:latin typeface="Elephant" panose="02020904090505020303" pitchFamily="18" charset="0"/>
              </a:rPr>
              <a:t>R e s t a u r a c i ó n</a:t>
            </a:r>
          </a:p>
          <a:p>
            <a:pPr algn="ctr"/>
            <a:r>
              <a:rPr lang="en-US" altLang="en-US" sz="5400" b="1">
                <a:solidFill>
                  <a:srgbClr val="FF0000"/>
                </a:solidFill>
                <a:latin typeface="Elephant" panose="02020904090505020303" pitchFamily="18" charset="0"/>
              </a:rPr>
              <a:t>y</a:t>
            </a:r>
          </a:p>
          <a:p>
            <a:pPr algn="ctr"/>
            <a:r>
              <a:rPr lang="en-US" altLang="en-US" sz="5400" b="1">
                <a:solidFill>
                  <a:srgbClr val="FF0000"/>
                </a:solidFill>
                <a:latin typeface="Elephant" panose="02020904090505020303" pitchFamily="18" charset="0"/>
              </a:rPr>
              <a:t>A v i v a m i e n t o</a:t>
            </a:r>
          </a:p>
          <a:p>
            <a:pPr algn="ctr"/>
            <a:endParaRPr lang="en-US" altLang="en-US" sz="1800" b="1">
              <a:solidFill>
                <a:srgbClr val="FF0000"/>
              </a:solidFill>
              <a:latin typeface="Elephant" panose="02020904090505020303" pitchFamily="18" charset="0"/>
            </a:endParaRPr>
          </a:p>
          <a:p>
            <a:pPr algn="ctr"/>
            <a:r>
              <a:rPr lang="en-US" altLang="en-US" sz="3200">
                <a:solidFill>
                  <a:srgbClr val="008000"/>
                </a:solidFill>
              </a:rPr>
              <a:t>¡SI VA A SER –</a:t>
            </a:r>
          </a:p>
          <a:p>
            <a:pPr algn="ctr"/>
            <a:endParaRPr lang="en-US" altLang="en-US" sz="1100">
              <a:solidFill>
                <a:srgbClr val="008000"/>
              </a:solidFill>
            </a:endParaRPr>
          </a:p>
          <a:p>
            <a:pPr algn="ctr"/>
            <a:r>
              <a:rPr lang="en-US" altLang="en-US" sz="3200">
                <a:solidFill>
                  <a:srgbClr val="0000FF"/>
                </a:solidFill>
              </a:rPr>
              <a:t>DEPENDE DE MI!</a:t>
            </a:r>
          </a:p>
          <a:p>
            <a:pPr algn="ctr"/>
            <a:endParaRPr lang="en-US" altLang="en-US" sz="2000">
              <a:solidFill>
                <a:srgbClr val="0000FF"/>
              </a:solidFill>
            </a:endParaRPr>
          </a:p>
          <a:p>
            <a:pPr algn="ctr"/>
            <a:r>
              <a:rPr lang="en-US" altLang="en-US" sz="3200">
                <a:solidFill>
                  <a:srgbClr val="0000FF"/>
                </a:solidFill>
              </a:rPr>
              <a:t>La falta de </a:t>
            </a:r>
            <a:r>
              <a:rPr lang="en-US" altLang="en-US" sz="3200" b="1">
                <a:solidFill>
                  <a:srgbClr val="0000FF"/>
                </a:solidFill>
              </a:rPr>
              <a:t>ego</a:t>
            </a:r>
            <a:r>
              <a:rPr lang="en-US" altLang="en-US" sz="3200">
                <a:solidFill>
                  <a:srgbClr val="0000FF"/>
                </a:solidFill>
              </a:rPr>
              <a:t>ísmo</a:t>
            </a:r>
            <a:endParaRPr lang="en-US" altLang="en-US" sz="3200" b="1">
              <a:solidFill>
                <a:srgbClr val="0000FF"/>
              </a:solidFill>
            </a:endParaRPr>
          </a:p>
          <a:p>
            <a:pPr algn="ctr"/>
            <a:r>
              <a:rPr lang="en-US" altLang="en-US" sz="3200" b="1">
                <a:solidFill>
                  <a:srgbClr val="006600"/>
                </a:solidFill>
              </a:rPr>
              <a:t>es la clave a la victoria:</a:t>
            </a:r>
          </a:p>
          <a:p>
            <a:pPr algn="ctr"/>
            <a:endParaRPr lang="en-US" altLang="en-US" sz="800" i="1">
              <a:solidFill>
                <a:srgbClr val="0000FF"/>
              </a:solidFill>
            </a:endParaRPr>
          </a:p>
          <a:p>
            <a:pPr algn="ctr"/>
            <a:r>
              <a:rPr lang="en-US" altLang="en-US" sz="2800" b="1">
                <a:solidFill>
                  <a:schemeClr val="accent2"/>
                </a:solidFill>
              </a:rPr>
              <a:t>Menos de uno mismo</a:t>
            </a:r>
            <a:r>
              <a:rPr lang="en-US" altLang="en-US" sz="2800" b="1">
                <a:solidFill>
                  <a:srgbClr val="006600"/>
                </a:solidFill>
              </a:rPr>
              <a:t> </a:t>
            </a:r>
            <a:r>
              <a:rPr lang="en-US" altLang="en-US" sz="2800" b="1">
                <a:solidFill>
                  <a:srgbClr val="0000CC"/>
                </a:solidFill>
              </a:rPr>
              <a:t>-</a:t>
            </a:r>
            <a:r>
              <a:rPr lang="en-US" altLang="en-US" sz="2800" b="1">
                <a:solidFill>
                  <a:srgbClr val="006600"/>
                </a:solidFill>
              </a:rPr>
              <a:t> </a:t>
            </a:r>
            <a:r>
              <a:rPr lang="en-US" altLang="en-US" sz="2800" b="1">
                <a:solidFill>
                  <a:srgbClr val="FF0000"/>
                </a:solidFill>
              </a:rPr>
              <a:t>Más de Él:</a:t>
            </a:r>
            <a:endParaRPr lang="en-US" altLang="en-US" sz="2800" b="1">
              <a:solidFill>
                <a:srgbClr val="006600"/>
              </a:solidFill>
            </a:endParaRPr>
          </a:p>
          <a:p>
            <a:pPr algn="ctr"/>
            <a:endParaRPr lang="en-US" altLang="en-US" sz="700" i="1">
              <a:solidFill>
                <a:srgbClr val="006600"/>
              </a:solidFill>
            </a:endParaRPr>
          </a:p>
          <a:p>
            <a:pPr algn="ctr"/>
            <a:r>
              <a:rPr lang="en-US" altLang="en-US" sz="2400" b="1">
                <a:solidFill>
                  <a:srgbClr val="0000FF"/>
                </a:solidFill>
              </a:rPr>
              <a:t>- Mi voluntad</a:t>
            </a:r>
            <a:r>
              <a:rPr lang="en-US" altLang="en-US" sz="2400" b="1">
                <a:solidFill>
                  <a:srgbClr val="FF0000"/>
                </a:solidFill>
              </a:rPr>
              <a:t> </a:t>
            </a:r>
            <a:r>
              <a:rPr lang="en-US" altLang="en-US" sz="2400" b="1">
                <a:solidFill>
                  <a:srgbClr val="008000"/>
                </a:solidFill>
              </a:rPr>
              <a:t>Vs</a:t>
            </a:r>
            <a:r>
              <a:rPr lang="en-US" altLang="en-US" sz="2400" b="1">
                <a:solidFill>
                  <a:srgbClr val="FF0000"/>
                </a:solidFill>
              </a:rPr>
              <a:t> Su vluntad</a:t>
            </a:r>
          </a:p>
          <a:p>
            <a:pPr algn="ctr">
              <a:buFontTx/>
              <a:buChar char="-"/>
            </a:pPr>
            <a:endParaRPr lang="en-US" altLang="en-US" sz="300" b="1">
              <a:solidFill>
                <a:srgbClr val="FF0000"/>
              </a:solidFill>
            </a:endParaRPr>
          </a:p>
          <a:p>
            <a:pPr algn="ctr"/>
            <a:r>
              <a:rPr lang="en-US" altLang="en-US" sz="2400" b="1"/>
              <a:t> </a:t>
            </a:r>
            <a:r>
              <a:rPr lang="en-US" altLang="en-US" sz="2400" b="1">
                <a:solidFill>
                  <a:srgbClr val="0000FF"/>
                </a:solidFill>
              </a:rPr>
              <a:t>- Mi mente</a:t>
            </a:r>
            <a:r>
              <a:rPr lang="en-US" altLang="en-US" sz="2400" b="1">
                <a:solidFill>
                  <a:schemeClr val="accent2"/>
                </a:solidFill>
              </a:rPr>
              <a:t> </a:t>
            </a:r>
            <a:r>
              <a:rPr lang="en-US" altLang="en-US" sz="2400" b="1">
                <a:solidFill>
                  <a:srgbClr val="008000"/>
                </a:solidFill>
              </a:rPr>
              <a:t>Vs</a:t>
            </a:r>
            <a:r>
              <a:rPr lang="en-US" altLang="en-US" sz="2400" b="1">
                <a:solidFill>
                  <a:schemeClr val="accent2"/>
                </a:solidFill>
              </a:rPr>
              <a:t> </a:t>
            </a:r>
            <a:r>
              <a:rPr lang="en-US" altLang="en-US" sz="2400" b="1">
                <a:solidFill>
                  <a:srgbClr val="FF0000"/>
                </a:solidFill>
              </a:rPr>
              <a:t>Su mente</a:t>
            </a:r>
          </a:p>
          <a:p>
            <a:pPr algn="ctr">
              <a:buFontTx/>
              <a:buChar char="-"/>
            </a:pPr>
            <a:endParaRPr lang="en-US" altLang="en-US" sz="300" b="1">
              <a:solidFill>
                <a:srgbClr val="FF0000"/>
              </a:solidFill>
            </a:endParaRPr>
          </a:p>
          <a:p>
            <a:pPr algn="ctr"/>
            <a:r>
              <a:rPr lang="en-US" altLang="en-US" sz="2400" b="1">
                <a:solidFill>
                  <a:srgbClr val="0000FF"/>
                </a:solidFill>
              </a:rPr>
              <a:t> - Mis emociones</a:t>
            </a:r>
            <a:r>
              <a:rPr lang="en-US" altLang="en-US" sz="2400" b="1">
                <a:solidFill>
                  <a:srgbClr val="006600"/>
                </a:solidFill>
              </a:rPr>
              <a:t> </a:t>
            </a:r>
            <a:r>
              <a:rPr lang="en-US" altLang="en-US" sz="2400" b="1">
                <a:solidFill>
                  <a:srgbClr val="008000"/>
                </a:solidFill>
              </a:rPr>
              <a:t>Vs</a:t>
            </a:r>
            <a:r>
              <a:rPr lang="en-US" altLang="en-US" sz="2400" b="1">
                <a:solidFill>
                  <a:srgbClr val="006600"/>
                </a:solidFill>
              </a:rPr>
              <a:t> </a:t>
            </a:r>
            <a:r>
              <a:rPr lang="en-US" altLang="en-US" sz="2400" b="1">
                <a:solidFill>
                  <a:srgbClr val="FF0000"/>
                </a:solidFill>
              </a:rPr>
              <a:t>Sus emociones</a:t>
            </a:r>
          </a:p>
          <a:p>
            <a:pPr algn="ctr"/>
            <a:endParaRPr lang="en-US" altLang="en-US" sz="1200" i="1">
              <a:solidFill>
                <a:srgbClr val="006600"/>
              </a:solidFill>
            </a:endParaRPr>
          </a:p>
          <a:p>
            <a:pPr algn="ctr"/>
            <a:endParaRPr lang="en-US" altLang="en-US" sz="1200" i="1">
              <a:solidFill>
                <a:srgbClr val="006600"/>
              </a:solidFill>
            </a:endParaRPr>
          </a:p>
          <a:p>
            <a:pPr algn="ctr"/>
            <a:r>
              <a:rPr lang="es-ES" altLang="en-US" sz="1800" i="1">
                <a:solidFill>
                  <a:srgbClr val="FF0000"/>
                </a:solidFill>
              </a:rPr>
              <a:t>Es necesario que </a:t>
            </a:r>
            <a:r>
              <a:rPr lang="es-ES" altLang="en-US" sz="2800" i="1">
                <a:solidFill>
                  <a:srgbClr val="FF0000"/>
                </a:solidFill>
              </a:rPr>
              <a:t>É</a:t>
            </a:r>
            <a:r>
              <a:rPr lang="es-ES" altLang="en-US" sz="1800" i="1">
                <a:solidFill>
                  <a:srgbClr val="FF0000"/>
                </a:solidFill>
              </a:rPr>
              <a:t>l crezca,  </a:t>
            </a:r>
          </a:p>
          <a:p>
            <a:pPr algn="ctr"/>
            <a:r>
              <a:rPr lang="es-ES" altLang="en-US" sz="1800" i="1">
                <a:solidFill>
                  <a:srgbClr val="0000FF"/>
                </a:solidFill>
              </a:rPr>
              <a:t>pero que yo mengüe.</a:t>
            </a:r>
          </a:p>
          <a:p>
            <a:pPr algn="ctr"/>
            <a:endParaRPr lang="en-US" altLang="en-US" i="1">
              <a:solidFill>
                <a:srgbClr val="0000FF"/>
              </a:solidFill>
            </a:endParaRPr>
          </a:p>
          <a:p>
            <a:pPr algn="ctr"/>
            <a:r>
              <a:rPr lang="en-US" altLang="en-US" sz="1400" i="1"/>
              <a:t>Juan 3:30</a:t>
            </a:r>
            <a:endParaRPr lang="en-US" altLang="en-US" sz="1400" b="1"/>
          </a:p>
          <a:p>
            <a:pPr algn="ctr"/>
            <a:endParaRPr lang="en-US" altLang="en-US" sz="1000" b="1"/>
          </a:p>
          <a:p>
            <a:pPr algn="ctr"/>
            <a:endParaRPr lang="en-US" altLang="en-US" sz="1000" b="1">
              <a:solidFill>
                <a:srgbClr val="006600"/>
              </a:solidFill>
            </a:endParaRPr>
          </a:p>
          <a:p>
            <a:pPr algn="ctr"/>
            <a:endParaRPr lang="en-US" altLang="en-US" sz="1000" b="1">
              <a:solidFill>
                <a:srgbClr val="006600"/>
              </a:solidFill>
            </a:endParaRPr>
          </a:p>
        </p:txBody>
      </p:sp>
    </p:spTree>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19200" y="6670675"/>
            <a:ext cx="6019800" cy="1587500"/>
          </a:xfrm>
          <a:prstGeom prst="rect">
            <a:avLst/>
          </a:prstGeom>
          <a:solidFill>
            <a:schemeClr val="tx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008000"/>
              </a:solidFill>
              <a:latin typeface="Times New Roman" panose="02020603050405020304" pitchFamily="18" charset="0"/>
            </a:endParaRPr>
          </a:p>
        </p:txBody>
      </p:sp>
      <p:sp>
        <p:nvSpPr>
          <p:cNvPr id="19459" name="Text Box 3"/>
          <p:cNvSpPr txBox="1">
            <a:spLocks noChangeArrowheads="1"/>
          </p:cNvSpPr>
          <p:nvPr/>
        </p:nvSpPr>
        <p:spPr bwMode="auto">
          <a:xfrm>
            <a:off x="1066800" y="6921500"/>
            <a:ext cx="6252817" cy="163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2400" b="0" dirty="0">
                <a:latin typeface="Arial Black" panose="020B0A04020102020204" pitchFamily="34" charset="0"/>
              </a:rPr>
              <a:t> </a:t>
            </a:r>
            <a:r>
              <a:rPr lang="en-US" altLang="en-US" sz="2400" b="0" dirty="0">
                <a:solidFill>
                  <a:srgbClr val="FF0000"/>
                </a:solidFill>
                <a:latin typeface="Arial Black" panose="020B0A04020102020204" pitchFamily="34" charset="0"/>
              </a:rPr>
              <a:t> </a:t>
            </a:r>
            <a:r>
              <a:rPr lang="en-US" altLang="en-US" sz="2000" dirty="0">
                <a:cs typeface="Arial" panose="020B0604020202020204" pitchFamily="34" charset="0"/>
              </a:rPr>
              <a:t>PROPÓSITO DE DIOS PARA EL HOMBRE:</a:t>
            </a:r>
            <a:endParaRPr lang="en-US" altLang="en-US" sz="2400" dirty="0">
              <a:cs typeface="Arial" panose="020B0604020202020204" pitchFamily="34" charset="0"/>
            </a:endParaRPr>
          </a:p>
          <a:p>
            <a:endParaRPr lang="en-US" altLang="en-US" sz="400" dirty="0">
              <a:cs typeface="Arial" panose="020B0604020202020204" pitchFamily="34" charset="0"/>
            </a:endParaRPr>
          </a:p>
          <a:p>
            <a:pPr lvl="3">
              <a:buFontTx/>
              <a:buChar char="•"/>
            </a:pPr>
            <a:r>
              <a:rPr lang="en-US" altLang="en-US" sz="2000" dirty="0">
                <a:cs typeface="Arial" panose="020B0604020202020204" pitchFamily="34" charset="0"/>
              </a:rPr>
              <a:t> </a:t>
            </a:r>
            <a:r>
              <a:rPr lang="en-US" altLang="en-US" sz="2000" dirty="0" err="1">
                <a:cs typeface="Arial" panose="020B0604020202020204" pitchFamily="34" charset="0"/>
              </a:rPr>
              <a:t>Relación</a:t>
            </a:r>
            <a:endParaRPr lang="en-US" altLang="en-US" sz="2000" dirty="0">
              <a:cs typeface="Arial" panose="020B0604020202020204" pitchFamily="34" charset="0"/>
            </a:endParaRPr>
          </a:p>
          <a:p>
            <a:pPr>
              <a:buFontTx/>
              <a:buChar char="•"/>
            </a:pPr>
            <a:endParaRPr lang="en-US" altLang="en-US" sz="400" dirty="0">
              <a:cs typeface="Arial" panose="020B0604020202020204" pitchFamily="34" charset="0"/>
            </a:endParaRPr>
          </a:p>
          <a:p>
            <a:pPr lvl="3">
              <a:buFontTx/>
              <a:buChar char="•"/>
            </a:pPr>
            <a:r>
              <a:rPr lang="en-US" altLang="en-US" sz="2000" dirty="0">
                <a:cs typeface="Arial" panose="020B0604020202020204" pitchFamily="34" charset="0"/>
              </a:rPr>
              <a:t> </a:t>
            </a:r>
            <a:r>
              <a:rPr lang="en-US" altLang="en-US" sz="2000" dirty="0" err="1">
                <a:cs typeface="Arial" panose="020B0604020202020204" pitchFamily="34" charset="0"/>
              </a:rPr>
              <a:t>Dominio</a:t>
            </a:r>
            <a:r>
              <a:rPr lang="en-US" altLang="en-US" sz="2400" dirty="0">
                <a:solidFill>
                  <a:srgbClr val="FF0000"/>
                </a:solidFill>
                <a:cs typeface="Arial" panose="020B0604020202020204" pitchFamily="34" charset="0"/>
              </a:rPr>
              <a:t>     </a:t>
            </a:r>
          </a:p>
          <a:p>
            <a:r>
              <a:rPr lang="en-US" altLang="en-US" sz="2400" b="0" dirty="0">
                <a:solidFill>
                  <a:srgbClr val="FF0000"/>
                </a:solidFill>
                <a:latin typeface="Arial Black" panose="020B0A04020102020204" pitchFamily="34" charset="0"/>
              </a:rPr>
              <a:t>    </a:t>
            </a:r>
          </a:p>
        </p:txBody>
      </p:sp>
      <p:sp>
        <p:nvSpPr>
          <p:cNvPr id="19460" name="Rectangle 4"/>
          <p:cNvSpPr>
            <a:spLocks noChangeArrowheads="1"/>
          </p:cNvSpPr>
          <p:nvPr/>
        </p:nvSpPr>
        <p:spPr bwMode="auto">
          <a:xfrm>
            <a:off x="1435100" y="5041900"/>
            <a:ext cx="5562600" cy="1524000"/>
          </a:xfrm>
          <a:prstGeom prst="rect">
            <a:avLst/>
          </a:prstGeom>
          <a:solidFill>
            <a:srgbClr val="800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chemeClr val="tx1"/>
              </a:solidFill>
              <a:latin typeface="Times New Roman" panose="02020603050405020304" pitchFamily="18" charset="0"/>
            </a:endParaRPr>
          </a:p>
        </p:txBody>
      </p:sp>
      <p:sp>
        <p:nvSpPr>
          <p:cNvPr id="19461" name="Text Box 5"/>
          <p:cNvSpPr txBox="1">
            <a:spLocks noChangeArrowheads="1"/>
          </p:cNvSpPr>
          <p:nvPr/>
        </p:nvSpPr>
        <p:spPr bwMode="auto">
          <a:xfrm>
            <a:off x="1034362" y="5272881"/>
            <a:ext cx="6280838" cy="183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400" b="0" dirty="0">
                <a:latin typeface="Arial Black" panose="020B0A04020102020204" pitchFamily="34" charset="0"/>
              </a:rPr>
              <a:t>       </a:t>
            </a:r>
            <a:r>
              <a:rPr lang="en-US" altLang="en-US" sz="2800" dirty="0">
                <a:cs typeface="Arial" panose="020B0604020202020204" pitchFamily="34" charset="0"/>
              </a:rPr>
              <a:t>DOMINIO</a:t>
            </a:r>
          </a:p>
          <a:p>
            <a:pPr algn="ctr"/>
            <a:endParaRPr lang="en-US" altLang="en-US" sz="900" dirty="0">
              <a:cs typeface="Arial" panose="020B0604020202020204" pitchFamily="34" charset="0"/>
            </a:endParaRPr>
          </a:p>
          <a:p>
            <a:pPr algn="ctr">
              <a:buFontTx/>
              <a:buChar char="•"/>
            </a:pPr>
            <a:r>
              <a:rPr lang="en-US" altLang="en-US" sz="2400" dirty="0">
                <a:cs typeface="Arial" panose="020B0604020202020204" pitchFamily="34" charset="0"/>
              </a:rPr>
              <a:t> </a:t>
            </a:r>
            <a:r>
              <a:rPr lang="en-US" altLang="en-US" sz="2000" dirty="0" err="1">
                <a:cs typeface="Arial" panose="020B0604020202020204" pitchFamily="34" charset="0"/>
              </a:rPr>
              <a:t>Hacer</a:t>
            </a:r>
            <a:r>
              <a:rPr lang="en-US" altLang="en-US" sz="2000" dirty="0">
                <a:cs typeface="Arial" panose="020B0604020202020204" pitchFamily="34" charset="0"/>
              </a:rPr>
              <a:t> la </a:t>
            </a:r>
            <a:r>
              <a:rPr lang="en-US" altLang="en-US" sz="2000" dirty="0" err="1">
                <a:cs typeface="Arial" panose="020B0604020202020204" pitchFamily="34" charset="0"/>
              </a:rPr>
              <a:t>Obra</a:t>
            </a:r>
            <a:r>
              <a:rPr lang="en-US" altLang="en-US" sz="2000" dirty="0">
                <a:cs typeface="Arial" panose="020B0604020202020204" pitchFamily="34" charset="0"/>
              </a:rPr>
              <a:t> y la </a:t>
            </a:r>
            <a:r>
              <a:rPr lang="en-US" altLang="en-US" sz="2000" dirty="0" err="1">
                <a:cs typeface="Arial" panose="020B0604020202020204" pitchFamily="34" charset="0"/>
              </a:rPr>
              <a:t>Voluntad</a:t>
            </a:r>
            <a:r>
              <a:rPr lang="en-US" altLang="en-US" sz="2000" dirty="0">
                <a:cs typeface="Arial" panose="020B0604020202020204" pitchFamily="34" charset="0"/>
              </a:rPr>
              <a:t> de Dios</a:t>
            </a:r>
          </a:p>
          <a:p>
            <a:r>
              <a:rPr lang="en-US" altLang="en-US" sz="2400" b="0" dirty="0">
                <a:latin typeface="Arial Black" panose="020B0A04020102020204" pitchFamily="34" charset="0"/>
              </a:rPr>
              <a:t>    </a:t>
            </a:r>
          </a:p>
          <a:p>
            <a:endParaRPr lang="en-US" altLang="en-US" sz="800" b="0" dirty="0">
              <a:latin typeface="Arial Black" panose="020B0A04020102020204" pitchFamily="34" charset="0"/>
            </a:endParaRPr>
          </a:p>
          <a:p>
            <a:endParaRPr lang="en-US" altLang="en-US" sz="2000" b="0" dirty="0">
              <a:latin typeface="Arial Black" panose="020B0A04020102020204" pitchFamily="34" charset="0"/>
            </a:endParaRPr>
          </a:p>
        </p:txBody>
      </p:sp>
      <p:sp>
        <p:nvSpPr>
          <p:cNvPr id="19462" name="Rectangle 6"/>
          <p:cNvSpPr>
            <a:spLocks noChangeArrowheads="1"/>
          </p:cNvSpPr>
          <p:nvPr/>
        </p:nvSpPr>
        <p:spPr bwMode="auto">
          <a:xfrm>
            <a:off x="1700213" y="3267075"/>
            <a:ext cx="5068887" cy="1676400"/>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FFFF00"/>
              </a:solidFill>
              <a:latin typeface="Times New Roman" panose="02020603050405020304" pitchFamily="18" charset="0"/>
            </a:endParaRPr>
          </a:p>
        </p:txBody>
      </p:sp>
      <p:sp>
        <p:nvSpPr>
          <p:cNvPr id="19463" name="Text Box 7"/>
          <p:cNvSpPr txBox="1">
            <a:spLocks noChangeArrowheads="1"/>
          </p:cNvSpPr>
          <p:nvPr/>
        </p:nvSpPr>
        <p:spPr bwMode="auto">
          <a:xfrm>
            <a:off x="1700213" y="3444875"/>
            <a:ext cx="4979981" cy="127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600" dirty="0">
              <a:solidFill>
                <a:schemeClr val="tx1"/>
              </a:solidFill>
              <a:cs typeface="Arial" panose="020B0604020202020204" pitchFamily="34" charset="0"/>
            </a:endParaRPr>
          </a:p>
          <a:p>
            <a:pPr algn="ctr"/>
            <a:r>
              <a:rPr lang="en-US" altLang="en-US" sz="2000" dirty="0">
                <a:solidFill>
                  <a:schemeClr val="tx1"/>
                </a:solidFill>
                <a:cs typeface="Arial" panose="020B0604020202020204" pitchFamily="34" charset="0"/>
              </a:rPr>
              <a:t>CRECIMIENTO ESPIRITUAL </a:t>
            </a:r>
          </a:p>
          <a:p>
            <a:pPr algn="ctr"/>
            <a:r>
              <a:rPr lang="en-US" altLang="en-US" sz="2000" dirty="0">
                <a:solidFill>
                  <a:schemeClr val="tx1"/>
                </a:solidFill>
                <a:cs typeface="Arial" panose="020B0604020202020204" pitchFamily="34" charset="0"/>
              </a:rPr>
              <a:t>Una </a:t>
            </a:r>
            <a:r>
              <a:rPr lang="en-US" altLang="en-US" sz="2000" dirty="0" err="1">
                <a:solidFill>
                  <a:schemeClr val="tx1"/>
                </a:solidFill>
                <a:cs typeface="Arial" panose="020B0604020202020204" pitchFamily="34" charset="0"/>
              </a:rPr>
              <a:t>Pasión</a:t>
            </a:r>
            <a:r>
              <a:rPr lang="en-US" altLang="en-US" sz="2000" dirty="0">
                <a:solidFill>
                  <a:schemeClr val="tx1"/>
                </a:solidFill>
                <a:cs typeface="Arial" panose="020B0604020202020204" pitchFamily="34" charset="0"/>
              </a:rPr>
              <a:t> por Dios</a:t>
            </a:r>
          </a:p>
          <a:p>
            <a:endParaRPr lang="en-US" altLang="en-US" sz="500" dirty="0">
              <a:solidFill>
                <a:schemeClr val="tx1"/>
              </a:solidFill>
              <a:cs typeface="Arial" panose="020B0604020202020204" pitchFamily="34" charset="0"/>
            </a:endParaRPr>
          </a:p>
          <a:p>
            <a:pPr algn="ctr">
              <a:buFontTx/>
              <a:buChar char="•"/>
            </a:pPr>
            <a:r>
              <a:rPr lang="en-US" altLang="en-US" sz="1400" dirty="0">
                <a:solidFill>
                  <a:schemeClr val="tx1"/>
                </a:solidFill>
                <a:cs typeface="Arial" panose="020B0604020202020204" pitchFamily="34" charset="0"/>
              </a:rPr>
              <a:t> </a:t>
            </a:r>
            <a:r>
              <a:rPr lang="en-US" altLang="en-US" sz="1600" dirty="0" err="1">
                <a:solidFill>
                  <a:schemeClr val="tx1"/>
                </a:solidFill>
                <a:cs typeface="Arial" panose="020B0604020202020204" pitchFamily="34" charset="0"/>
              </a:rPr>
              <a:t>Dominio</a:t>
            </a:r>
            <a:r>
              <a:rPr lang="en-US" altLang="en-US" sz="1600" dirty="0">
                <a:solidFill>
                  <a:schemeClr val="tx1"/>
                </a:solidFill>
                <a:cs typeface="Arial" panose="020B0604020202020204" pitchFamily="34" charset="0"/>
              </a:rPr>
              <a:t> </a:t>
            </a:r>
            <a:r>
              <a:rPr lang="en-US" altLang="en-US" sz="1600" dirty="0" err="1">
                <a:solidFill>
                  <a:schemeClr val="tx1"/>
                </a:solidFill>
                <a:cs typeface="Arial" panose="020B0604020202020204" pitchFamily="34" charset="0"/>
              </a:rPr>
              <a:t>Sobre</a:t>
            </a:r>
            <a:r>
              <a:rPr lang="en-US" altLang="en-US" sz="1600" dirty="0">
                <a:solidFill>
                  <a:schemeClr val="tx1"/>
                </a:solidFill>
                <a:cs typeface="Arial" panose="020B0604020202020204" pitchFamily="34" charset="0"/>
              </a:rPr>
              <a:t> el </a:t>
            </a:r>
            <a:r>
              <a:rPr lang="en-US" altLang="en-US" sz="1600" dirty="0" err="1">
                <a:solidFill>
                  <a:schemeClr val="tx1"/>
                </a:solidFill>
                <a:cs typeface="Arial" panose="020B0604020202020204" pitchFamily="34" charset="0"/>
              </a:rPr>
              <a:t>Pecado</a:t>
            </a:r>
            <a:r>
              <a:rPr lang="en-US" altLang="en-US" sz="1600" dirty="0">
                <a:solidFill>
                  <a:schemeClr val="tx1"/>
                </a:solidFill>
                <a:cs typeface="Arial" panose="020B0604020202020204" pitchFamily="34" charset="0"/>
              </a:rPr>
              <a:t> y Uno </a:t>
            </a:r>
            <a:r>
              <a:rPr lang="en-US" altLang="en-US" sz="1600" dirty="0" err="1">
                <a:solidFill>
                  <a:schemeClr val="tx1"/>
                </a:solidFill>
                <a:cs typeface="Arial" panose="020B0604020202020204" pitchFamily="34" charset="0"/>
              </a:rPr>
              <a:t>Mismo</a:t>
            </a:r>
            <a:endParaRPr lang="en-US" altLang="en-US" sz="1600" dirty="0">
              <a:solidFill>
                <a:schemeClr val="tx1"/>
              </a:solidFill>
              <a:cs typeface="Arial" panose="020B0604020202020204" pitchFamily="34" charset="0"/>
            </a:endParaRPr>
          </a:p>
        </p:txBody>
      </p:sp>
      <p:sp>
        <p:nvSpPr>
          <p:cNvPr id="19464" name="Rectangle 8"/>
          <p:cNvSpPr>
            <a:spLocks noChangeArrowheads="1"/>
          </p:cNvSpPr>
          <p:nvPr/>
        </p:nvSpPr>
        <p:spPr bwMode="auto">
          <a:xfrm>
            <a:off x="2209800" y="88900"/>
            <a:ext cx="3962400" cy="14478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800" dirty="0">
              <a:solidFill>
                <a:srgbClr val="010000"/>
              </a:solidFill>
              <a:latin typeface="Times New Roman" panose="02020603050405020304" pitchFamily="18" charset="0"/>
            </a:endParaRPr>
          </a:p>
        </p:txBody>
      </p:sp>
      <p:sp>
        <p:nvSpPr>
          <p:cNvPr id="19465" name="Text Box 9"/>
          <p:cNvSpPr txBox="1">
            <a:spLocks noChangeArrowheads="1"/>
          </p:cNvSpPr>
          <p:nvPr/>
        </p:nvSpPr>
        <p:spPr bwMode="auto">
          <a:xfrm>
            <a:off x="1828800" y="355654"/>
            <a:ext cx="4733923" cy="103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700" dirty="0">
                <a:cs typeface="Arial" panose="020B0604020202020204" pitchFamily="34" charset="0"/>
              </a:rPr>
              <a:t>AVIVAMIENTO Y EVANGELISMO</a:t>
            </a:r>
          </a:p>
          <a:p>
            <a:pPr algn="ctr"/>
            <a:endParaRPr lang="en-US" altLang="en-US" sz="800" dirty="0">
              <a:solidFill>
                <a:srgbClr val="FF0000"/>
              </a:solidFill>
              <a:cs typeface="Arial" panose="020B0604020202020204" pitchFamily="34" charset="0"/>
            </a:endParaRPr>
          </a:p>
          <a:p>
            <a:pPr algn="ctr">
              <a:buFontTx/>
              <a:buChar char="•"/>
            </a:pPr>
            <a:r>
              <a:rPr lang="en-US" altLang="en-US" sz="1800" dirty="0">
                <a:cs typeface="Arial" panose="020B0604020202020204" pitchFamily="34" charset="0"/>
              </a:rPr>
              <a:t> </a:t>
            </a:r>
            <a:r>
              <a:rPr lang="en-US" altLang="en-US" sz="1700" dirty="0" err="1">
                <a:cs typeface="Arial" panose="020B0604020202020204" pitchFamily="34" charset="0"/>
              </a:rPr>
              <a:t>Pasión</a:t>
            </a:r>
            <a:r>
              <a:rPr lang="en-US" altLang="en-US" sz="1700" dirty="0">
                <a:cs typeface="Arial" panose="020B0604020202020204" pitchFamily="34" charset="0"/>
              </a:rPr>
              <a:t> por Dios</a:t>
            </a:r>
          </a:p>
          <a:p>
            <a:pPr algn="ctr">
              <a:buFontTx/>
              <a:buChar char="•"/>
            </a:pPr>
            <a:r>
              <a:rPr lang="en-US" altLang="en-US" sz="1700" dirty="0">
                <a:cs typeface="Arial" panose="020B0604020202020204" pitchFamily="34" charset="0"/>
              </a:rPr>
              <a:t> </a:t>
            </a:r>
            <a:r>
              <a:rPr lang="en-US" altLang="en-US" sz="1700" dirty="0" err="1">
                <a:cs typeface="Arial" panose="020B0604020202020204" pitchFamily="34" charset="0"/>
              </a:rPr>
              <a:t>Compasión</a:t>
            </a:r>
            <a:r>
              <a:rPr lang="en-US" altLang="en-US" sz="1700" dirty="0">
                <a:cs typeface="Arial" panose="020B0604020202020204" pitchFamily="34" charset="0"/>
              </a:rPr>
              <a:t> por los </a:t>
            </a:r>
            <a:r>
              <a:rPr lang="en-US" altLang="en-US" sz="1700" dirty="0" err="1">
                <a:cs typeface="Arial" panose="020B0604020202020204" pitchFamily="34" charset="0"/>
              </a:rPr>
              <a:t>Perdidos</a:t>
            </a:r>
            <a:endParaRPr lang="en-US" altLang="en-US" sz="1700" dirty="0">
              <a:cs typeface="Arial" panose="020B0604020202020204" pitchFamily="34" charset="0"/>
            </a:endParaRPr>
          </a:p>
        </p:txBody>
      </p:sp>
      <p:sp>
        <p:nvSpPr>
          <p:cNvPr id="19466" name="Text Box 10"/>
          <p:cNvSpPr txBox="1">
            <a:spLocks noChangeArrowheads="1"/>
          </p:cNvSpPr>
          <p:nvPr/>
        </p:nvSpPr>
        <p:spPr bwMode="auto">
          <a:xfrm>
            <a:off x="152400" y="8486775"/>
            <a:ext cx="7010400" cy="90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marL="0" marR="0" algn="ctr">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12121"/>
                </a:solidFill>
                <a:latin typeface="+mj-lt"/>
                <a:ea typeface="Times New Roman" panose="02020603050405020304" pitchFamily="18" charset="0"/>
                <a:cs typeface="Times New Roman" panose="02020603050405020304" pitchFamily="18" charset="0"/>
              </a:rPr>
              <a:t>El mensaje de "Amor perfecto" en el Volumen 6 es esencial para que </a:t>
            </a:r>
            <a:endParaRPr lang="en-US" sz="1800" dirty="0">
              <a:latin typeface="+mj-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12121"/>
                </a:solidFill>
                <a:latin typeface="+mj-lt"/>
                <a:ea typeface="Times New Roman" panose="02020603050405020304" pitchFamily="18" charset="0"/>
                <a:cs typeface="Times New Roman" panose="02020603050405020304" pitchFamily="18" charset="0"/>
              </a:rPr>
              <a:t>los temas en los otros cinco volúmenes funcionen de manera efectiva.</a:t>
            </a:r>
            <a:endParaRPr lang="en-US" sz="1800" dirty="0">
              <a:latin typeface="+mj-lt"/>
              <a:ea typeface="Calibri" panose="020F0502020204030204" pitchFamily="34" charset="0"/>
              <a:cs typeface="Times New Roman" panose="02020603050405020304" pitchFamily="18" charset="0"/>
            </a:endParaRPr>
          </a:p>
          <a:p>
            <a:pPr algn="ctr"/>
            <a:endParaRPr lang="en-US" altLang="en-US" sz="1400" dirty="0">
              <a:solidFill>
                <a:schemeClr val="tx1"/>
              </a:solidFill>
              <a:latin typeface="+mn-lt"/>
            </a:endParaRPr>
          </a:p>
        </p:txBody>
      </p:sp>
      <p:sp>
        <p:nvSpPr>
          <p:cNvPr id="19467" name="Text Box 11"/>
          <p:cNvSpPr txBox="1">
            <a:spLocks noChangeArrowheads="1"/>
          </p:cNvSpPr>
          <p:nvPr/>
        </p:nvSpPr>
        <p:spPr bwMode="auto">
          <a:xfrm>
            <a:off x="6462713" y="67564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1</a:t>
            </a:r>
          </a:p>
        </p:txBody>
      </p:sp>
      <p:sp>
        <p:nvSpPr>
          <p:cNvPr id="19468" name="Text Box 12"/>
          <p:cNvSpPr txBox="1">
            <a:spLocks noChangeArrowheads="1"/>
          </p:cNvSpPr>
          <p:nvPr/>
        </p:nvSpPr>
        <p:spPr bwMode="auto">
          <a:xfrm>
            <a:off x="6537325" y="6529388"/>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4800" dirty="0">
              <a:solidFill>
                <a:schemeClr val="tx1"/>
              </a:solidFill>
              <a:latin typeface="Times New Roman" panose="02020603050405020304" pitchFamily="18" charset="0"/>
            </a:endParaRPr>
          </a:p>
        </p:txBody>
      </p:sp>
      <p:sp>
        <p:nvSpPr>
          <p:cNvPr id="19469" name="Text Box 13"/>
          <p:cNvSpPr txBox="1">
            <a:spLocks noChangeArrowheads="1"/>
          </p:cNvSpPr>
          <p:nvPr/>
        </p:nvSpPr>
        <p:spPr bwMode="auto">
          <a:xfrm>
            <a:off x="6172200" y="51212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2</a:t>
            </a:r>
          </a:p>
        </p:txBody>
      </p:sp>
      <p:sp>
        <p:nvSpPr>
          <p:cNvPr id="19470" name="Text Box 14"/>
          <p:cNvSpPr txBox="1">
            <a:spLocks noChangeArrowheads="1"/>
          </p:cNvSpPr>
          <p:nvPr/>
        </p:nvSpPr>
        <p:spPr bwMode="auto">
          <a:xfrm>
            <a:off x="5943600" y="33178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solidFill>
                  <a:schemeClr val="tx1"/>
                </a:solidFill>
                <a:latin typeface="Arial Black" panose="020B0A04020102020204" pitchFamily="34" charset="0"/>
              </a:rPr>
              <a:t>Vol. 3</a:t>
            </a:r>
          </a:p>
        </p:txBody>
      </p:sp>
      <p:sp>
        <p:nvSpPr>
          <p:cNvPr id="19471" name="Text Box 15"/>
          <p:cNvSpPr txBox="1">
            <a:spLocks noChangeArrowheads="1"/>
          </p:cNvSpPr>
          <p:nvPr/>
        </p:nvSpPr>
        <p:spPr bwMode="auto">
          <a:xfrm>
            <a:off x="5372100" y="1270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5</a:t>
            </a:r>
          </a:p>
        </p:txBody>
      </p:sp>
      <p:sp>
        <p:nvSpPr>
          <p:cNvPr id="19472" name="Rectangle 16"/>
          <p:cNvSpPr>
            <a:spLocks noChangeArrowheads="1"/>
          </p:cNvSpPr>
          <p:nvPr/>
        </p:nvSpPr>
        <p:spPr bwMode="auto">
          <a:xfrm>
            <a:off x="2017713" y="1641475"/>
            <a:ext cx="4383087" cy="1524000"/>
          </a:xfrm>
          <a:prstGeom prst="rect">
            <a:avLst/>
          </a:prstGeom>
          <a:solidFill>
            <a:srgbClr val="0000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800" dirty="0">
              <a:solidFill>
                <a:srgbClr val="800080"/>
              </a:solidFill>
              <a:latin typeface="Times New Roman" panose="02020603050405020304" pitchFamily="18" charset="0"/>
            </a:endParaRPr>
          </a:p>
        </p:txBody>
      </p:sp>
      <p:sp>
        <p:nvSpPr>
          <p:cNvPr id="19473" name="Text Box 17"/>
          <p:cNvSpPr txBox="1">
            <a:spLocks noChangeArrowheads="1"/>
          </p:cNvSpPr>
          <p:nvPr/>
        </p:nvSpPr>
        <p:spPr bwMode="auto">
          <a:xfrm>
            <a:off x="1536700" y="1933575"/>
            <a:ext cx="5257800" cy="101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2000" dirty="0">
                <a:cs typeface="Arial" panose="020B0604020202020204" pitchFamily="34" charset="0"/>
              </a:rPr>
              <a:t>COMPAÑERISMO </a:t>
            </a:r>
          </a:p>
          <a:p>
            <a:pPr algn="ctr"/>
            <a:r>
              <a:rPr lang="en-US" altLang="en-US" sz="2000" dirty="0">
                <a:cs typeface="Arial" panose="020B0604020202020204" pitchFamily="34" charset="0"/>
              </a:rPr>
              <a:t>ILIMITADO CON </a:t>
            </a:r>
          </a:p>
          <a:p>
            <a:pPr algn="ctr"/>
            <a:r>
              <a:rPr lang="en-US" altLang="en-US" sz="2000" dirty="0">
                <a:cs typeface="Arial" panose="020B0604020202020204" pitchFamily="34" charset="0"/>
              </a:rPr>
              <a:t>UN DIOS SOBRENATURA</a:t>
            </a:r>
            <a:endParaRPr lang="en-US" altLang="en-US" sz="2000" b="0" dirty="0">
              <a:latin typeface="Arial Black" panose="020B0A04020102020204" pitchFamily="34" charset="0"/>
            </a:endParaRPr>
          </a:p>
        </p:txBody>
      </p:sp>
      <p:sp>
        <p:nvSpPr>
          <p:cNvPr id="19474" name="Text Box 18"/>
          <p:cNvSpPr txBox="1">
            <a:spLocks noChangeArrowheads="1"/>
          </p:cNvSpPr>
          <p:nvPr/>
        </p:nvSpPr>
        <p:spPr bwMode="auto">
          <a:xfrm>
            <a:off x="5600700" y="16414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400" b="0" dirty="0">
                <a:latin typeface="Arial Black" panose="020B0A04020102020204" pitchFamily="34" charset="0"/>
              </a:rPr>
              <a:t>Vol. 4</a:t>
            </a:r>
          </a:p>
        </p:txBody>
      </p:sp>
      <p:sp>
        <p:nvSpPr>
          <p:cNvPr id="19475" name="Text Box 19"/>
          <p:cNvSpPr txBox="1">
            <a:spLocks noChangeArrowheads="1"/>
          </p:cNvSpPr>
          <p:nvPr/>
        </p:nvSpPr>
        <p:spPr bwMode="auto">
          <a:xfrm>
            <a:off x="114300" y="143601"/>
            <a:ext cx="762000" cy="8032968"/>
          </a:xfrm>
          <a:prstGeom prst="rect">
            <a:avLst/>
          </a:prstGeom>
          <a:solidFill>
            <a:srgbClr val="A5002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spcBef>
                <a:spcPct val="50000"/>
              </a:spcBef>
            </a:pPr>
            <a:endParaRPr lang="en-US" altLang="en-US" sz="1600" dirty="0">
              <a:solidFill>
                <a:schemeClr val="tx1"/>
              </a:solidFill>
              <a:latin typeface="Times New Roman" panose="02020603050405020304" pitchFamily="18" charset="0"/>
            </a:endParaRPr>
          </a:p>
          <a:p>
            <a:pPr algn="ctr">
              <a:spcBef>
                <a:spcPct val="50000"/>
              </a:spcBef>
            </a:pPr>
            <a:r>
              <a:rPr lang="en-US" altLang="en-US" sz="1600" dirty="0">
                <a:latin typeface="Arial Black" panose="020B0A04020102020204" pitchFamily="34" charset="0"/>
              </a:rPr>
              <a:t>Vol.</a:t>
            </a:r>
          </a:p>
          <a:p>
            <a:pPr algn="ctr">
              <a:spcBef>
                <a:spcPct val="50000"/>
              </a:spcBef>
            </a:pPr>
            <a:r>
              <a:rPr lang="en-US" altLang="en-US" sz="1600" dirty="0">
                <a:latin typeface="Arial Black" panose="020B0A04020102020204" pitchFamily="34" charset="0"/>
              </a:rPr>
              <a:t>6</a:t>
            </a:r>
          </a:p>
          <a:p>
            <a:pPr algn="ctr">
              <a:spcBef>
                <a:spcPct val="50000"/>
              </a:spcBef>
            </a:pPr>
            <a:endParaRPr lang="en-US" altLang="en-US" sz="1600" dirty="0">
              <a:latin typeface="Times New Roman" panose="02020603050405020304" pitchFamily="18" charset="0"/>
            </a:endParaRPr>
          </a:p>
          <a:p>
            <a:pPr algn="ctr">
              <a:spcBef>
                <a:spcPct val="50000"/>
              </a:spcBef>
            </a:pPr>
            <a:r>
              <a:rPr lang="en-US" altLang="en-US" sz="2000" b="0" dirty="0">
                <a:latin typeface="Arial Black" panose="020B0A04020102020204" pitchFamily="34" charset="0"/>
              </a:rPr>
              <a:t>P      E      R      F   E     C   T   O</a:t>
            </a:r>
          </a:p>
          <a:p>
            <a:pPr algn="ctr">
              <a:spcBef>
                <a:spcPct val="50000"/>
              </a:spcBef>
            </a:pPr>
            <a:endParaRPr lang="en-US" altLang="en-US" sz="800" b="0" dirty="0">
              <a:latin typeface="Arial Black" panose="020B0A04020102020204" pitchFamily="34" charset="0"/>
            </a:endParaRPr>
          </a:p>
          <a:p>
            <a:pPr algn="ctr">
              <a:spcBef>
                <a:spcPct val="50000"/>
              </a:spcBef>
            </a:pPr>
            <a:r>
              <a:rPr lang="en-US" altLang="en-US" sz="1800" b="0" dirty="0">
                <a:latin typeface="Arial Black" panose="020B0A04020102020204" pitchFamily="34" charset="0"/>
              </a:rPr>
              <a:t>A   M   O   R</a:t>
            </a:r>
          </a:p>
          <a:p>
            <a:pPr algn="ctr">
              <a:spcBef>
                <a:spcPct val="50000"/>
              </a:spcBef>
            </a:pPr>
            <a:endParaRPr lang="en-US" altLang="en-US" sz="1800" b="0" dirty="0">
              <a:latin typeface="Arial Black" panose="020B0A04020102020204" pitchFamily="34" charset="0"/>
            </a:endParaRPr>
          </a:p>
          <a:p>
            <a:pPr algn="ctr">
              <a:spcBef>
                <a:spcPct val="50000"/>
              </a:spcBef>
            </a:pPr>
            <a:endParaRPr lang="en-US" altLang="en-US" sz="600" b="0" dirty="0">
              <a:latin typeface="Arial Black" panose="020B0A04020102020204" pitchFamily="34" charset="0"/>
            </a:endParaRPr>
          </a:p>
          <a:p>
            <a:pPr algn="ctr">
              <a:spcBef>
                <a:spcPct val="50000"/>
              </a:spcBef>
            </a:pPr>
            <a:endParaRPr lang="en-US" altLang="en-US" sz="1800" b="0" dirty="0">
              <a:latin typeface="Arial Black" panose="020B0A04020102020204" pitchFamily="34" charset="0"/>
            </a:endParaRPr>
          </a:p>
          <a:p>
            <a:pPr algn="ctr">
              <a:spcBef>
                <a:spcPct val="50000"/>
              </a:spcBef>
            </a:pPr>
            <a:endParaRPr lang="en-US" altLang="en-US" dirty="0"/>
          </a:p>
          <a:p>
            <a:pPr>
              <a:spcBef>
                <a:spcPct val="50000"/>
              </a:spcBef>
            </a:pPr>
            <a:endParaRPr lang="en-US" altLang="en-US" sz="2200" dirty="0">
              <a:solidFill>
                <a:schemeClr val="tx1"/>
              </a:solidFill>
            </a:endParaRPr>
          </a:p>
          <a:p>
            <a:pPr>
              <a:spcBef>
                <a:spcPct val="50000"/>
              </a:spcBef>
            </a:pPr>
            <a:endParaRPr lang="en-US" altLang="en-US" sz="800" dirty="0">
              <a:solidFill>
                <a:schemeClr val="tx1"/>
              </a:solidFill>
            </a:endParaRPr>
          </a:p>
        </p:txBody>
      </p:sp>
      <p:sp>
        <p:nvSpPr>
          <p:cNvPr id="19476" name="Line 20"/>
          <p:cNvSpPr>
            <a:spLocks noChangeShapeType="1"/>
          </p:cNvSpPr>
          <p:nvPr/>
        </p:nvSpPr>
        <p:spPr bwMode="auto">
          <a:xfrm flipV="1">
            <a:off x="1041400" y="92075"/>
            <a:ext cx="0" cy="8153400"/>
          </a:xfrm>
          <a:prstGeom prst="line">
            <a:avLst/>
          </a:prstGeom>
          <a:noFill/>
          <a:ln w="57150">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25E4AA-212F-4ECC-86E9-09670EF74029}"/>
              </a:ext>
            </a:extLst>
          </p:cNvPr>
          <p:cNvSpPr txBox="1"/>
          <p:nvPr/>
        </p:nvSpPr>
        <p:spPr>
          <a:xfrm>
            <a:off x="190500" y="15081"/>
            <a:ext cx="6934200" cy="9325630"/>
          </a:xfrm>
          <a:prstGeom prst="rect">
            <a:avLst/>
          </a:prstGeom>
          <a:solidFill>
            <a:srgbClr val="006600"/>
          </a:solidFill>
          <a:ln w="76200">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3" name="Table 2">
            <a:extLst>
              <a:ext uri="{FF2B5EF4-FFF2-40B4-BE49-F238E27FC236}">
                <a16:creationId xmlns:a16="http://schemas.microsoft.com/office/drawing/2014/main" id="{04C0137E-1A34-4C78-A0A2-C5DC48B983BD}"/>
              </a:ext>
            </a:extLst>
          </p:cNvPr>
          <p:cNvGraphicFramePr>
            <a:graphicFrameLocks noGrp="1"/>
          </p:cNvGraphicFramePr>
          <p:nvPr>
            <p:extLst/>
          </p:nvPr>
        </p:nvGraphicFramePr>
        <p:xfrm>
          <a:off x="287809" y="167481"/>
          <a:ext cx="6739581" cy="8544828"/>
        </p:xfrm>
        <a:graphic>
          <a:graphicData uri="http://schemas.openxmlformats.org/drawingml/2006/table">
            <a:tbl>
              <a:tblPr>
                <a:tableStyleId>{5C22544A-7EE6-4342-B048-85BDC9FD1C3A}</a:tableStyleId>
              </a:tblPr>
              <a:tblGrid>
                <a:gridCol w="3019726">
                  <a:extLst>
                    <a:ext uri="{9D8B030D-6E8A-4147-A177-3AD203B41FA5}">
                      <a16:colId xmlns:a16="http://schemas.microsoft.com/office/drawing/2014/main" val="2177944014"/>
                    </a:ext>
                  </a:extLst>
                </a:gridCol>
                <a:gridCol w="3719855">
                  <a:extLst>
                    <a:ext uri="{9D8B030D-6E8A-4147-A177-3AD203B41FA5}">
                      <a16:colId xmlns:a16="http://schemas.microsoft.com/office/drawing/2014/main" val="2338841883"/>
                    </a:ext>
                  </a:extLst>
                </a:gridCol>
              </a:tblGrid>
              <a:tr h="838200">
                <a:tc>
                  <a:txBody>
                    <a:bodyPr/>
                    <a:lstStyle/>
                    <a:p>
                      <a:pPr marL="0" marR="0" algn="ctr">
                        <a:spcBef>
                          <a:spcPts val="0"/>
                        </a:spcBef>
                        <a:spcAft>
                          <a:spcPts val="0"/>
                        </a:spcAft>
                      </a:pPr>
                      <a:endParaRPr lang="en-US" sz="800" dirty="0">
                        <a:solidFill>
                          <a:srgbClr val="FFC000"/>
                        </a:solidFill>
                        <a:effectLst/>
                        <a:latin typeface="Arial Black" panose="020B0A04020102020204" pitchFamily="34" charset="0"/>
                      </a:endParaRPr>
                    </a:p>
                    <a:p>
                      <a:pPr marL="0" marR="0" algn="ctr">
                        <a:spcBef>
                          <a:spcPts val="0"/>
                        </a:spcBef>
                        <a:spcAft>
                          <a:spcPts val="0"/>
                        </a:spcAft>
                      </a:pPr>
                      <a:r>
                        <a:rPr lang="en-US" sz="1800" dirty="0">
                          <a:solidFill>
                            <a:srgbClr val="FFC000"/>
                          </a:solidFill>
                          <a:effectLst/>
                          <a:latin typeface="Arial Black" panose="020B0A04020102020204" pitchFamily="34" charset="0"/>
                        </a:rPr>
                        <a:t>Old Testament</a:t>
                      </a:r>
                    </a:p>
                    <a:p>
                      <a:pPr marL="0" marR="0" algn="ctr">
                        <a:spcBef>
                          <a:spcPts val="0"/>
                        </a:spcBef>
                        <a:spcAft>
                          <a:spcPts val="0"/>
                        </a:spcAft>
                      </a:pPr>
                      <a:r>
                        <a:rPr lang="en-US" sz="1800" dirty="0">
                          <a:solidFill>
                            <a:srgbClr val="FFC000"/>
                          </a:solidFill>
                          <a:effectLst/>
                          <a:latin typeface="Arial Black" panose="020B0A04020102020204" pitchFamily="34" charset="0"/>
                        </a:rPr>
                        <a:t>Physical Concepts</a:t>
                      </a:r>
                      <a:endParaRPr lang="en-US" sz="800" dirty="0">
                        <a:solidFill>
                          <a:srgbClr val="FFC000"/>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800" dirty="0">
                        <a:solidFill>
                          <a:srgbClr val="FFC000"/>
                        </a:solidFill>
                        <a:effectLst/>
                        <a:latin typeface="Arial Black" panose="020B0A04020102020204" pitchFamily="34" charset="0"/>
                      </a:endParaRPr>
                    </a:p>
                    <a:p>
                      <a:pPr marL="0" marR="0" algn="ctr">
                        <a:spcBef>
                          <a:spcPts val="0"/>
                        </a:spcBef>
                        <a:spcAft>
                          <a:spcPts val="0"/>
                        </a:spcAft>
                      </a:pPr>
                      <a:r>
                        <a:rPr lang="en-US" sz="1800" dirty="0">
                          <a:solidFill>
                            <a:srgbClr val="FFC000"/>
                          </a:solidFill>
                          <a:effectLst/>
                          <a:latin typeface="Arial Black" panose="020B0A04020102020204" pitchFamily="34" charset="0"/>
                        </a:rPr>
                        <a:t>New Testament</a:t>
                      </a:r>
                    </a:p>
                    <a:p>
                      <a:pPr marL="0" marR="0" algn="ctr">
                        <a:spcBef>
                          <a:spcPts val="0"/>
                        </a:spcBef>
                        <a:spcAft>
                          <a:spcPts val="0"/>
                        </a:spcAft>
                      </a:pPr>
                      <a:r>
                        <a:rPr lang="en-US" sz="1800" dirty="0">
                          <a:solidFill>
                            <a:srgbClr val="FFC000"/>
                          </a:solidFill>
                          <a:effectLst/>
                          <a:latin typeface="Arial Black" panose="020B0A04020102020204" pitchFamily="34" charset="0"/>
                        </a:rPr>
                        <a:t>Spiritual Concepts</a:t>
                      </a:r>
                      <a:endParaRPr lang="en-US" sz="1800" dirty="0">
                        <a:solidFill>
                          <a:srgbClr val="FFC000"/>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713780655"/>
                  </a:ext>
                </a:extLst>
              </a:tr>
              <a:tr h="456955">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a typeface="Times New Roman" panose="02020603050405020304" pitchFamily="18" charset="0"/>
                      </a:endParaRPr>
                    </a:p>
                    <a:p>
                      <a:pPr marL="0" marR="0" algn="ctr">
                        <a:spcBef>
                          <a:spcPts val="0"/>
                        </a:spcBef>
                        <a:spcAft>
                          <a:spcPts val="0"/>
                        </a:spcAft>
                      </a:pPr>
                      <a:r>
                        <a:rPr lang="en-US" sz="1800" dirty="0">
                          <a:solidFill>
                            <a:schemeClr val="bg1"/>
                          </a:solidFill>
                          <a:effectLst/>
                          <a:latin typeface="Arial Black" panose="020B0A04020102020204" pitchFamily="34" charset="0"/>
                          <a:ea typeface="Times New Roman" panose="02020603050405020304" pitchFamily="18" charset="0"/>
                        </a:rPr>
                        <a:t>Physical Dominion</a:t>
                      </a:r>
                    </a:p>
                    <a:p>
                      <a:pPr marL="0" marR="0" algn="ctr">
                        <a:spcBef>
                          <a:spcPts val="0"/>
                        </a:spcBef>
                        <a:spcAft>
                          <a:spcPts val="0"/>
                        </a:spcAft>
                      </a:pPr>
                      <a:endParaRPr lang="en-US" sz="10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a typeface="Times New Roman" panose="02020603050405020304" pitchFamily="18" charset="0"/>
                      </a:endParaRPr>
                    </a:p>
                    <a:p>
                      <a:pPr marL="0" marR="0" algn="ctr">
                        <a:spcBef>
                          <a:spcPts val="0"/>
                        </a:spcBef>
                        <a:spcAft>
                          <a:spcPts val="0"/>
                        </a:spcAft>
                      </a:pPr>
                      <a:r>
                        <a:rPr lang="en-US" sz="1800" dirty="0">
                          <a:solidFill>
                            <a:schemeClr val="bg1"/>
                          </a:solidFill>
                          <a:effectLst/>
                          <a:latin typeface="Arial Black" panose="020B0A04020102020204" pitchFamily="34" charset="0"/>
                          <a:ea typeface="Times New Roman" panose="02020603050405020304" pitchFamily="18" charset="0"/>
                        </a:rPr>
                        <a:t>Spiritual Dominion</a:t>
                      </a:r>
                    </a:p>
                  </a:txBody>
                  <a:tcPr marL="68580" marR="68580" marT="0" marB="0">
                    <a:solidFill>
                      <a:srgbClr val="006600"/>
                    </a:solidFill>
                  </a:tcPr>
                </a:tc>
                <a:extLst>
                  <a:ext uri="{0D108BD9-81ED-4DB2-BD59-A6C34878D82A}">
                    <a16:rowId xmlns:a16="http://schemas.microsoft.com/office/drawing/2014/main" val="3091851573"/>
                  </a:ext>
                </a:extLst>
              </a:tr>
              <a:tr h="137160">
                <a:tc>
                  <a:txBody>
                    <a:bodyPr/>
                    <a:lstStyle/>
                    <a:p>
                      <a:pPr marL="0" marR="0" algn="ctr">
                        <a:spcBef>
                          <a:spcPts val="0"/>
                        </a:spcBef>
                        <a:spcAft>
                          <a:spcPts val="0"/>
                        </a:spcAft>
                      </a:pPr>
                      <a:r>
                        <a:rPr lang="en-US" sz="800" dirty="0">
                          <a:solidFill>
                            <a:schemeClr val="bg1"/>
                          </a:solidFill>
                          <a:effectLst/>
                          <a:latin typeface="Arial Black" panose="020B0A04020102020204" pitchFamily="34" charset="0"/>
                        </a:rPr>
                        <a:t> </a:t>
                      </a:r>
                    </a:p>
                    <a:p>
                      <a:pPr marL="0" marR="0" algn="ctr">
                        <a:spcBef>
                          <a:spcPts val="0"/>
                        </a:spcBef>
                        <a:spcAft>
                          <a:spcPts val="0"/>
                        </a:spcAft>
                      </a:pPr>
                      <a:r>
                        <a:rPr lang="en-US" sz="1800" dirty="0">
                          <a:solidFill>
                            <a:schemeClr val="bg1"/>
                          </a:solidFill>
                          <a:effectLst/>
                          <a:latin typeface="Arial Black" panose="020B0A04020102020204" pitchFamily="34" charset="0"/>
                        </a:rPr>
                        <a:t>Physical nation (Israel) </a:t>
                      </a:r>
                    </a:p>
                    <a:p>
                      <a:pPr marL="0" marR="0" algn="ctr">
                        <a:spcBef>
                          <a:spcPts val="0"/>
                        </a:spcBef>
                        <a:spcAft>
                          <a:spcPts val="0"/>
                        </a:spcAft>
                      </a:pPr>
                      <a:endParaRPr lang="en-US" sz="10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r>
                        <a:rPr lang="en-US" sz="800" dirty="0">
                          <a:solidFill>
                            <a:schemeClr val="bg1"/>
                          </a:solidFill>
                          <a:effectLst/>
                          <a:latin typeface="Arial Black" panose="020B0A04020102020204" pitchFamily="34" charset="0"/>
                        </a:rPr>
                        <a:t> </a:t>
                      </a:r>
                    </a:p>
                    <a:p>
                      <a:pPr marL="0" marR="0" algn="ctr">
                        <a:spcBef>
                          <a:spcPts val="0"/>
                        </a:spcBef>
                        <a:spcAft>
                          <a:spcPts val="0"/>
                        </a:spcAft>
                      </a:pPr>
                      <a:r>
                        <a:rPr lang="en-US" sz="1800" dirty="0">
                          <a:solidFill>
                            <a:schemeClr val="bg1"/>
                          </a:solidFill>
                          <a:effectLst/>
                          <a:latin typeface="Arial Black" panose="020B0A04020102020204" pitchFamily="34" charset="0"/>
                        </a:rPr>
                        <a:t>Spiritual nation </a:t>
                      </a:r>
                    </a:p>
                    <a:p>
                      <a:pPr marL="0" marR="0" algn="ctr">
                        <a:spcBef>
                          <a:spcPts val="0"/>
                        </a:spcBef>
                        <a:spcAft>
                          <a:spcPts val="0"/>
                        </a:spcAft>
                      </a:pPr>
                      <a:r>
                        <a:rPr lang="en-US" sz="1800" dirty="0">
                          <a:solidFill>
                            <a:schemeClr val="bg1"/>
                          </a:solidFill>
                          <a:effectLst/>
                          <a:latin typeface="Arial Black" panose="020B0A04020102020204" pitchFamily="34" charset="0"/>
                        </a:rPr>
                        <a:t>(the church)</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3197847248"/>
                  </a:ext>
                </a:extLst>
              </a:tr>
              <a:tr h="259080">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priesthood</a:t>
                      </a:r>
                    </a:p>
                    <a:p>
                      <a:pPr marL="0" marR="0" algn="ctr">
                        <a:spcBef>
                          <a:spcPts val="0"/>
                        </a:spcBef>
                        <a:spcAft>
                          <a:spcPts val="0"/>
                        </a:spcAft>
                      </a:pPr>
                      <a:r>
                        <a:rPr lang="en-US" sz="1800" dirty="0">
                          <a:solidFill>
                            <a:schemeClr val="bg1"/>
                          </a:solidFill>
                          <a:effectLst/>
                          <a:latin typeface="Arial Black" panose="020B0A04020102020204" pitchFamily="34" charset="0"/>
                        </a:rPr>
                        <a:t> </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priesthood</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302871776"/>
                  </a:ext>
                </a:extLst>
              </a:tr>
              <a:tr h="365760">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anointing</a:t>
                      </a:r>
                    </a:p>
                    <a:p>
                      <a:pPr marL="0" marR="0" algn="ctr">
                        <a:spcBef>
                          <a:spcPts val="0"/>
                        </a:spcBef>
                        <a:spcAft>
                          <a:spcPts val="0"/>
                        </a:spcAft>
                      </a:pPr>
                      <a:r>
                        <a:rPr lang="en-US" sz="1800" dirty="0">
                          <a:solidFill>
                            <a:schemeClr val="bg1"/>
                          </a:solidFill>
                          <a:effectLst/>
                          <a:latin typeface="Arial Black" panose="020B0A04020102020204" pitchFamily="34" charset="0"/>
                        </a:rPr>
                        <a:t> </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anointing</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2075012039"/>
                  </a:ext>
                </a:extLst>
              </a:tr>
              <a:tr h="639835">
                <a:tc>
                  <a:txBody>
                    <a:bodyPr/>
                    <a:lstStyle/>
                    <a:p>
                      <a:pPr marL="0" marR="0" algn="ctr">
                        <a:spcBef>
                          <a:spcPts val="0"/>
                        </a:spcBef>
                        <a:spcAft>
                          <a:spcPts val="0"/>
                        </a:spcAft>
                      </a:pPr>
                      <a:endParaRPr lang="en-US" sz="10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warfare</a:t>
                      </a:r>
                    </a:p>
                    <a:p>
                      <a:pPr marL="0" marR="0" algn="ctr">
                        <a:spcBef>
                          <a:spcPts val="0"/>
                        </a:spcBef>
                        <a:spcAft>
                          <a:spcPts val="0"/>
                        </a:spcAft>
                      </a:pPr>
                      <a:r>
                        <a:rPr lang="en-US" sz="800" dirty="0">
                          <a:solidFill>
                            <a:schemeClr val="bg1"/>
                          </a:solidFill>
                          <a:effectLst/>
                          <a:latin typeface="Arial Black" panose="020B0A04020102020204" pitchFamily="34" charset="0"/>
                        </a:rPr>
                        <a:t> </a:t>
                      </a:r>
                      <a:endParaRPr lang="en-US" sz="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0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warfare</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668677874"/>
                  </a:ext>
                </a:extLst>
              </a:tr>
              <a:tr h="1524192">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sacrifices of animals</a:t>
                      </a:r>
                    </a:p>
                    <a:p>
                      <a:pPr marL="0" marR="0" algn="ctr">
                        <a:spcBef>
                          <a:spcPts val="0"/>
                        </a:spcBef>
                        <a:spcAft>
                          <a:spcPts val="0"/>
                        </a:spcAft>
                      </a:pPr>
                      <a:r>
                        <a:rPr lang="en-US" sz="1800" dirty="0">
                          <a:solidFill>
                            <a:schemeClr val="bg1"/>
                          </a:solidFill>
                          <a:effectLst/>
                          <a:latin typeface="Arial Black" panose="020B0A04020102020204" pitchFamily="34" charset="0"/>
                        </a:rPr>
                        <a:t> </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sacrifices</a:t>
                      </a:r>
                    </a:p>
                    <a:p>
                      <a:pPr marL="0" marR="0" algn="ctr">
                        <a:spcBef>
                          <a:spcPts val="0"/>
                        </a:spcBef>
                        <a:spcAft>
                          <a:spcPts val="0"/>
                        </a:spcAft>
                      </a:pPr>
                      <a:endParaRPr lang="en-US" sz="400" dirty="0">
                        <a:solidFill>
                          <a:schemeClr val="bg1"/>
                        </a:solidFill>
                        <a:effectLst/>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bg1"/>
                          </a:solidFill>
                          <a:effectLst/>
                          <a:latin typeface="+mn-lt"/>
                          <a:ea typeface="+mn-ea"/>
                          <a:cs typeface="+mn-cs"/>
                        </a:rPr>
                        <a:t>Present your bodies a living sacrifice, holy and acceptable unto God, which is your reasonable service.  Rom. 12:1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1361429692"/>
                  </a:ext>
                </a:extLst>
              </a:tr>
              <a:tr h="547872">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Physical tabernacle</a:t>
                      </a:r>
                    </a:p>
                    <a:p>
                      <a:pPr marL="0" marR="0" algn="ctr">
                        <a:spcBef>
                          <a:spcPts val="0"/>
                        </a:spcBef>
                        <a:spcAft>
                          <a:spcPts val="0"/>
                        </a:spcAft>
                      </a:pPr>
                      <a:endParaRPr lang="en-US" sz="600" dirty="0">
                        <a:solidFill>
                          <a:schemeClr val="bg1"/>
                        </a:solidFill>
                        <a:effectLst/>
                        <a:latin typeface="Arial Black" panose="020B0A04020102020204" pitchFamily="34" charset="0"/>
                      </a:endParaRPr>
                    </a:p>
                    <a:p>
                      <a:pPr marL="0" marR="0" algn="ctr">
                        <a:spcBef>
                          <a:spcPts val="0"/>
                        </a:spcBef>
                        <a:spcAft>
                          <a:spcPts val="0"/>
                        </a:spcAft>
                      </a:pPr>
                      <a:r>
                        <a:rPr lang="en-US" sz="1800" b="1" dirty="0">
                          <a:solidFill>
                            <a:schemeClr val="bg1"/>
                          </a:solidFill>
                          <a:effectLst/>
                          <a:latin typeface="+mj-lt"/>
                        </a:rPr>
                        <a:t>3 Parts: Outer Court,</a:t>
                      </a:r>
                    </a:p>
                    <a:p>
                      <a:pPr marL="0" marR="0" algn="ctr">
                        <a:spcBef>
                          <a:spcPts val="0"/>
                        </a:spcBef>
                        <a:spcAft>
                          <a:spcPts val="0"/>
                        </a:spcAft>
                      </a:pPr>
                      <a:r>
                        <a:rPr lang="en-US" sz="1800" b="1" dirty="0">
                          <a:solidFill>
                            <a:schemeClr val="bg1"/>
                          </a:solidFill>
                          <a:effectLst/>
                          <a:latin typeface="+mj-lt"/>
                        </a:rPr>
                        <a:t>Holy Place, Most Holy Place</a:t>
                      </a:r>
                    </a:p>
                    <a:p>
                      <a:pPr marL="0" marR="0" algn="ctr">
                        <a:spcBef>
                          <a:spcPts val="0"/>
                        </a:spcBef>
                        <a:spcAft>
                          <a:spcPts val="0"/>
                        </a:spcAft>
                      </a:pPr>
                      <a:r>
                        <a:rPr lang="en-US" sz="1000" dirty="0">
                          <a:solidFill>
                            <a:schemeClr val="bg1"/>
                          </a:solidFill>
                          <a:effectLst/>
                          <a:latin typeface="Arial Black" panose="020B0A04020102020204" pitchFamily="34" charset="0"/>
                        </a:rPr>
                        <a:t> </a:t>
                      </a:r>
                      <a:endParaRPr lang="en-US" sz="10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Spiritual tabernacle</a:t>
                      </a:r>
                    </a:p>
                    <a:p>
                      <a:pPr marL="0" marR="0" algn="ctr">
                        <a:spcBef>
                          <a:spcPts val="0"/>
                        </a:spcBef>
                        <a:spcAft>
                          <a:spcPts val="0"/>
                        </a:spcAft>
                      </a:pPr>
                      <a:endParaRPr lang="en-US" sz="600" dirty="0">
                        <a:solidFill>
                          <a:schemeClr val="bg1"/>
                        </a:solidFill>
                        <a:effectLst/>
                        <a:latin typeface="Arial Black" panose="020B0A04020102020204" pitchFamily="34" charset="0"/>
                      </a:endParaRPr>
                    </a:p>
                    <a:p>
                      <a:pPr marL="0" marR="0" algn="ctr">
                        <a:spcBef>
                          <a:spcPts val="0"/>
                        </a:spcBef>
                        <a:spcAft>
                          <a:spcPts val="0"/>
                        </a:spcAft>
                      </a:pPr>
                      <a:r>
                        <a:rPr lang="en-US" sz="1800" b="1" dirty="0">
                          <a:solidFill>
                            <a:schemeClr val="bg1"/>
                          </a:solidFill>
                          <a:effectLst/>
                          <a:latin typeface="+mj-lt"/>
                        </a:rPr>
                        <a:t>3 Parts: Body, Soul, Spirit</a:t>
                      </a:r>
                    </a:p>
                    <a:p>
                      <a:pPr marL="0" marR="0" algn="ctr">
                        <a:spcBef>
                          <a:spcPts val="0"/>
                        </a:spcBef>
                        <a:spcAft>
                          <a:spcPts val="0"/>
                        </a:spcAft>
                      </a:pPr>
                      <a:endParaRPr lang="en-US" sz="400" b="1" dirty="0">
                        <a:solidFill>
                          <a:schemeClr val="bg1"/>
                        </a:solidFill>
                        <a:effectLst/>
                        <a:latin typeface="+mj-lt"/>
                      </a:endParaRPr>
                    </a:p>
                    <a:p>
                      <a:pPr marL="0" marR="0" algn="ctr">
                        <a:spcBef>
                          <a:spcPts val="0"/>
                        </a:spcBef>
                        <a:spcAft>
                          <a:spcPts val="0"/>
                        </a:spcAft>
                      </a:pPr>
                      <a:endParaRPr lang="en-US" sz="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201987904"/>
                  </a:ext>
                </a:extLst>
              </a:tr>
              <a:tr h="1397321">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God’s laws written on physical tables of stone</a:t>
                      </a:r>
                    </a:p>
                  </a:txBody>
                  <a:tcPr marL="68580" marR="68580" marT="0" marB="0">
                    <a:solidFill>
                      <a:srgbClr val="006600"/>
                    </a:solidFill>
                  </a:tcPr>
                </a:tc>
                <a:tc>
                  <a:txBody>
                    <a:bodyPr/>
                    <a:lstStyle/>
                    <a:p>
                      <a:pPr marL="0" marR="0" algn="ctr">
                        <a:spcBef>
                          <a:spcPts val="0"/>
                        </a:spcBef>
                        <a:spcAft>
                          <a:spcPts val="0"/>
                        </a:spcAft>
                      </a:pPr>
                      <a:endParaRPr lang="en-US" sz="1200" dirty="0">
                        <a:solidFill>
                          <a:schemeClr val="bg1"/>
                        </a:solidFill>
                        <a:effectLst/>
                        <a:latin typeface="Arial Black" panose="020B0A04020102020204" pitchFamily="34" charset="0"/>
                      </a:endParaRPr>
                    </a:p>
                    <a:p>
                      <a:pPr marL="0" marR="0" algn="ctr">
                        <a:spcBef>
                          <a:spcPts val="0"/>
                        </a:spcBef>
                        <a:spcAft>
                          <a:spcPts val="0"/>
                        </a:spcAft>
                      </a:pPr>
                      <a:r>
                        <a:rPr lang="en-US" sz="1800" dirty="0">
                          <a:solidFill>
                            <a:schemeClr val="bg1"/>
                          </a:solidFill>
                          <a:effectLst/>
                          <a:latin typeface="Arial Black" panose="020B0A04020102020204" pitchFamily="34" charset="0"/>
                        </a:rPr>
                        <a:t>God’s laws written on  the heart</a:t>
                      </a:r>
                      <a:endParaRPr lang="en-US" sz="1800" dirty="0">
                        <a:solidFill>
                          <a:schemeClr val="bg1"/>
                        </a:solidFill>
                        <a:effectLst/>
                        <a:latin typeface="Arial Black" panose="020B0A04020102020204" pitchFamily="34" charset="0"/>
                        <a:ea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3775122457"/>
                  </a:ext>
                </a:extLst>
              </a:tr>
            </a:tbl>
          </a:graphicData>
        </a:graphic>
      </p:graphicFrame>
    </p:spTree>
    <p:extLst>
      <p:ext uri="{BB962C8B-B14F-4D97-AF65-F5344CB8AC3E}">
        <p14:creationId xmlns:p14="http://schemas.microsoft.com/office/powerpoint/2010/main" val="696085632"/>
      </p:ext>
    </p:extLst>
  </p:cSld>
  <p:clrMapOvr>
    <a:masterClrMapping/>
  </p:clrMapOvr>
  <p:transition spd="slow">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546786" y="2529681"/>
            <a:ext cx="4101572" cy="3939540"/>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C</a:t>
            </a:r>
          </a:p>
          <a:p>
            <a:pPr algn="ctr"/>
            <a:endParaRPr lang="en-US" sz="1000" dirty="0">
              <a:solidFill>
                <a:schemeClr val="tx1"/>
              </a:solidFill>
            </a:endParaRPr>
          </a:p>
          <a:p>
            <a:pPr algn="ctr"/>
            <a:r>
              <a:rPr lang="en-US" sz="7200" b="1" dirty="0">
                <a:solidFill>
                  <a:schemeClr val="tx1"/>
                </a:solidFill>
                <a:latin typeface="LittleLordFontleroy" pitchFamily="2" charset="0"/>
              </a:rPr>
              <a:t>Transformation</a:t>
            </a:r>
          </a:p>
          <a:p>
            <a:pPr algn="ctr"/>
            <a:r>
              <a:rPr lang="en-US" sz="7200" b="1" dirty="0">
                <a:solidFill>
                  <a:schemeClr val="tx1"/>
                </a:solidFill>
                <a:latin typeface="LittleLordFontleroy" pitchFamily="2" charset="0"/>
              </a:rPr>
              <a:t>(Spiritual Growth)</a:t>
            </a:r>
          </a:p>
        </p:txBody>
      </p:sp>
    </p:spTree>
    <p:extLst>
      <p:ext uri="{BB962C8B-B14F-4D97-AF65-F5344CB8AC3E}">
        <p14:creationId xmlns:p14="http://schemas.microsoft.com/office/powerpoint/2010/main" val="1679496833"/>
      </p:ext>
    </p:extLst>
  </p:cSld>
  <p:clrMapOvr>
    <a:masterClrMapping/>
  </p:clrMapOvr>
  <p:transition spd="slow">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8600" y="168275"/>
            <a:ext cx="6858000" cy="89789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b="1">
              <a:solidFill>
                <a:srgbClr val="FF0000"/>
              </a:solidFill>
              <a:latin typeface="Algerian" panose="04020705040A02060702" pitchFamily="82" charset="0"/>
            </a:endParaRPr>
          </a:p>
          <a:p>
            <a:pPr algn="ctr"/>
            <a:endParaRPr lang="en-US" altLang="en-US" sz="4800" b="1">
              <a:solidFill>
                <a:srgbClr val="FF0000"/>
              </a:solidFill>
              <a:latin typeface="Algerian" panose="04020705040A02060702" pitchFamily="82" charset="0"/>
            </a:endParaRPr>
          </a:p>
          <a:p>
            <a:pPr algn="ctr"/>
            <a:r>
              <a:rPr lang="en-US" altLang="en-US" sz="4800" b="1">
                <a:solidFill>
                  <a:schemeClr val="bg1"/>
                </a:solidFill>
                <a:latin typeface="Elephant" panose="02020904090505020303" pitchFamily="18" charset="0"/>
              </a:rPr>
              <a:t>L L E G A N D O</a:t>
            </a:r>
          </a:p>
          <a:p>
            <a:pPr algn="ctr"/>
            <a:endParaRPr lang="en-US" altLang="en-US" sz="800" b="1">
              <a:solidFill>
                <a:schemeClr val="bg1"/>
              </a:solidFill>
              <a:latin typeface="Elephant" panose="02020904090505020303" pitchFamily="18" charset="0"/>
            </a:endParaRPr>
          </a:p>
          <a:p>
            <a:pPr algn="ctr"/>
            <a:r>
              <a:rPr lang="en-US" altLang="en-US" sz="4800" b="1">
                <a:solidFill>
                  <a:schemeClr val="bg1"/>
                </a:solidFill>
                <a:latin typeface="Elephant" panose="02020904090505020303" pitchFamily="18" charset="0"/>
              </a:rPr>
              <a:t>A   S E R</a:t>
            </a:r>
          </a:p>
          <a:p>
            <a:pPr algn="ctr"/>
            <a:endParaRPr lang="en-US" altLang="en-US" sz="800" b="1">
              <a:solidFill>
                <a:schemeClr val="bg1"/>
              </a:solidFill>
              <a:latin typeface="Elephant" panose="02020904090505020303" pitchFamily="18" charset="0"/>
            </a:endParaRPr>
          </a:p>
          <a:p>
            <a:pPr algn="ctr"/>
            <a:r>
              <a:rPr lang="en-US" altLang="en-US" sz="4800" b="1">
                <a:solidFill>
                  <a:schemeClr val="bg1"/>
                </a:solidFill>
                <a:latin typeface="Elephant" panose="02020904090505020303" pitchFamily="18" charset="0"/>
              </a:rPr>
              <a:t>U N   H O M B R E</a:t>
            </a:r>
          </a:p>
          <a:p>
            <a:pPr algn="ctr"/>
            <a:endParaRPr lang="en-US" altLang="en-US" sz="800" b="1">
              <a:solidFill>
                <a:schemeClr val="bg1"/>
              </a:solidFill>
              <a:latin typeface="Elephant" panose="02020904090505020303" pitchFamily="18" charset="0"/>
            </a:endParaRPr>
          </a:p>
          <a:p>
            <a:pPr algn="ctr"/>
            <a:r>
              <a:rPr lang="en-US" altLang="en-US" sz="4800" b="1">
                <a:solidFill>
                  <a:schemeClr val="bg1"/>
                </a:solidFill>
                <a:latin typeface="Elephant" panose="02020904090505020303" pitchFamily="18" charset="0"/>
              </a:rPr>
              <a:t>E S P I R I T U A L</a:t>
            </a:r>
          </a:p>
          <a:p>
            <a:pPr algn="ctr"/>
            <a:endParaRPr lang="en-US" altLang="en-US" sz="6000">
              <a:latin typeface="Elephant" panose="02020904090505020303" pitchFamily="18" charset="0"/>
            </a:endParaRPr>
          </a:p>
          <a:p>
            <a:pPr algn="ctr"/>
            <a:r>
              <a:rPr lang="en-US" altLang="en-US" sz="4000">
                <a:solidFill>
                  <a:srgbClr val="FFFF00"/>
                </a:solidFill>
                <a:latin typeface="Rockwell Extra Bold" panose="02060903040505020403" pitchFamily="18" charset="0"/>
              </a:rPr>
              <a:t>TRES NIVELS DE VIDA:</a:t>
            </a:r>
          </a:p>
          <a:p>
            <a:pPr algn="ctr"/>
            <a:endParaRPr lang="en-US" altLang="en-US" sz="4800">
              <a:latin typeface="Rockwell Extra Bold" panose="02060903040505020403" pitchFamily="18" charset="0"/>
            </a:endParaRPr>
          </a:p>
          <a:p>
            <a:pPr algn="ctr"/>
            <a:endParaRPr lang="en-US" altLang="en-US" sz="3200" b="1">
              <a:latin typeface="Algerian" panose="04020705040A02060702" pitchFamily="82" charset="0"/>
            </a:endParaRPr>
          </a:p>
          <a:p>
            <a:pPr algn="ctr"/>
            <a:endParaRPr lang="en-US" altLang="en-US" sz="3200" b="1">
              <a:latin typeface="Algerian" panose="04020705040A02060702" pitchFamily="82" charset="0"/>
            </a:endParaRPr>
          </a:p>
          <a:p>
            <a:pPr algn="ctr"/>
            <a:endParaRPr lang="en-US" altLang="en-US" sz="3200" b="1">
              <a:latin typeface="Algerian" panose="04020705040A02060702" pitchFamily="82" charset="0"/>
            </a:endParaRPr>
          </a:p>
          <a:p>
            <a:pPr algn="ctr"/>
            <a:endParaRPr lang="en-US" altLang="en-US" sz="2800" b="1">
              <a:latin typeface="Algerian" panose="04020705040A02060702" pitchFamily="82" charset="0"/>
            </a:endParaRPr>
          </a:p>
          <a:p>
            <a:pPr algn="ctr"/>
            <a:endParaRPr lang="en-US" altLang="en-US" sz="1800" b="1">
              <a:latin typeface="Algerian" panose="04020705040A02060702" pitchFamily="82" charset="0"/>
            </a:endParaRPr>
          </a:p>
        </p:txBody>
      </p:sp>
      <p:sp>
        <p:nvSpPr>
          <p:cNvPr id="70659" name="Text Box 3"/>
          <p:cNvSpPr txBox="1">
            <a:spLocks noChangeArrowheads="1"/>
          </p:cNvSpPr>
          <p:nvPr/>
        </p:nvSpPr>
        <p:spPr bwMode="auto">
          <a:xfrm>
            <a:off x="3260725" y="6491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000" b="1">
              <a:latin typeface="Times New Roman" panose="02020603050405020304" pitchFamily="18" charset="0"/>
            </a:endParaRPr>
          </a:p>
        </p:txBody>
      </p:sp>
      <p:sp>
        <p:nvSpPr>
          <p:cNvPr id="70660" name="Text Box 4"/>
          <p:cNvSpPr txBox="1">
            <a:spLocks noChangeArrowheads="1"/>
          </p:cNvSpPr>
          <p:nvPr/>
        </p:nvSpPr>
        <p:spPr bwMode="auto">
          <a:xfrm>
            <a:off x="901700" y="6899275"/>
            <a:ext cx="5487988" cy="1781175"/>
          </a:xfrm>
          <a:prstGeom prst="rect">
            <a:avLst/>
          </a:prstGeom>
          <a:solidFill>
            <a:srgbClr val="FFFF00"/>
          </a:solidFill>
          <a:ln w="5715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006600"/>
                </a:solidFill>
                <a:latin typeface="Algerian" panose="04020705040A02060702" pitchFamily="82" charset="0"/>
              </a:rPr>
              <a:t>  </a:t>
            </a:r>
            <a:r>
              <a:rPr lang="en-US" altLang="en-US" sz="2800">
                <a:solidFill>
                  <a:srgbClr val="006600"/>
                </a:solidFill>
                <a:latin typeface="Rockwell Extra Bold" panose="02060903040505020403" pitchFamily="18" charset="0"/>
              </a:rPr>
              <a:t>- LA CARNE GOBIERNA</a:t>
            </a:r>
            <a:r>
              <a:rPr lang="en-US" altLang="en-US" sz="2800">
                <a:latin typeface="Rockwell Extra Bold" panose="02060903040505020403" pitchFamily="18" charset="0"/>
              </a:rPr>
              <a:t>  </a:t>
            </a:r>
          </a:p>
          <a:p>
            <a:endParaRPr lang="en-US" altLang="en-US" sz="800">
              <a:latin typeface="Rockwell Extra Bold" panose="02060903040505020403" pitchFamily="18" charset="0"/>
            </a:endParaRPr>
          </a:p>
          <a:p>
            <a:r>
              <a:rPr lang="en-US" altLang="en-US" sz="2800">
                <a:latin typeface="Rockwell Extra Bold" panose="02060903040505020403" pitchFamily="18" charset="0"/>
              </a:rPr>
              <a:t>  </a:t>
            </a:r>
            <a:r>
              <a:rPr lang="en-US" altLang="en-US" sz="2800">
                <a:solidFill>
                  <a:schemeClr val="accent2"/>
                </a:solidFill>
                <a:latin typeface="Rockwell Extra Bold" panose="02060903040505020403" pitchFamily="18" charset="0"/>
              </a:rPr>
              <a:t>- EL ALMA GOBIERNA</a:t>
            </a:r>
          </a:p>
          <a:p>
            <a:endParaRPr lang="en-US" altLang="en-US" sz="900">
              <a:solidFill>
                <a:schemeClr val="accent2"/>
              </a:solidFill>
              <a:latin typeface="Rockwell Extra Bold" panose="02060903040505020403" pitchFamily="18" charset="0"/>
            </a:endParaRPr>
          </a:p>
          <a:p>
            <a:r>
              <a:rPr lang="en-US" altLang="en-US" sz="2400">
                <a:latin typeface="Rockwell Extra Bold" panose="02060903040505020403" pitchFamily="18" charset="0"/>
              </a:rPr>
              <a:t>  </a:t>
            </a:r>
            <a:r>
              <a:rPr lang="en-US" altLang="en-US" sz="2800">
                <a:solidFill>
                  <a:srgbClr val="FF0000"/>
                </a:solidFill>
                <a:latin typeface="Rockwell Extra Bold" panose="02060903040505020403" pitchFamily="18" charset="0"/>
              </a:rPr>
              <a:t>- EL ESPÍRITU GOBIERNA</a:t>
            </a:r>
          </a:p>
          <a:p>
            <a:endParaRPr lang="en-US" altLang="en-US" b="1">
              <a:solidFill>
                <a:srgbClr val="FF0000"/>
              </a:solidFill>
              <a:latin typeface="Rockwell Extra Bold" panose="02060903040505020403" pitchFamily="18" charset="0"/>
            </a:endParaRPr>
          </a:p>
        </p:txBody>
      </p:sp>
    </p:spTree>
  </p:cSld>
  <p:clrMapOvr>
    <a:masterClrMapping/>
  </p:clrMapOvr>
  <p:transition spd="slow">
    <p:check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52400" y="76200"/>
            <a:ext cx="7162800" cy="9159875"/>
          </a:xfrm>
          <a:gradFill rotWithShape="1">
            <a:gsLst>
              <a:gs pos="0">
                <a:srgbClr val="FF0000"/>
              </a:gs>
              <a:gs pos="50000">
                <a:srgbClr val="FFFF00"/>
              </a:gs>
              <a:gs pos="100000">
                <a:srgbClr val="FF0000"/>
              </a:gs>
            </a:gsLst>
            <a:lin ang="5400000" scaled="1"/>
          </a:gradFill>
          <a:ln w="76200">
            <a:solidFill>
              <a:schemeClr val="tx1"/>
            </a:solidFill>
            <a:miter lim="800000"/>
            <a:headEnd/>
            <a:tailEnd/>
          </a:ln>
        </p:spPr>
        <p:txBody>
          <a:bodyPr/>
          <a:lstStyle/>
          <a:p>
            <a:pPr>
              <a:buFontTx/>
              <a:buNone/>
            </a:pPr>
            <a:endParaRPr lang="en-US" altLang="en-US" sz="100" b="1"/>
          </a:p>
        </p:txBody>
      </p:sp>
      <p:sp>
        <p:nvSpPr>
          <p:cNvPr id="72707" name="Text Box 3"/>
          <p:cNvSpPr txBox="1">
            <a:spLocks noChangeArrowheads="1"/>
          </p:cNvSpPr>
          <p:nvPr/>
        </p:nvSpPr>
        <p:spPr bwMode="auto">
          <a:xfrm>
            <a:off x="381000" y="1539875"/>
            <a:ext cx="243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0000FF"/>
                </a:solidFill>
              </a:rPr>
              <a:t>1. </a:t>
            </a:r>
            <a:r>
              <a:rPr lang="es-ES" altLang="en-US" sz="1800" b="1">
                <a:solidFill>
                  <a:schemeClr val="accent2"/>
                </a:solidFill>
              </a:rPr>
              <a:t>Carne Gobierna</a:t>
            </a:r>
            <a:endParaRPr lang="en-US" altLang="en-US" sz="1800" b="1">
              <a:solidFill>
                <a:schemeClr val="accent2"/>
              </a:solidFill>
            </a:endParaRPr>
          </a:p>
        </p:txBody>
      </p:sp>
      <p:sp>
        <p:nvSpPr>
          <p:cNvPr id="72708" name="AutoShape 4"/>
          <p:cNvSpPr>
            <a:spLocks noChangeArrowheads="1"/>
          </p:cNvSpPr>
          <p:nvPr/>
        </p:nvSpPr>
        <p:spPr bwMode="auto">
          <a:xfrm rot="-3664185">
            <a:off x="114300" y="1425575"/>
            <a:ext cx="2895600" cy="2514600"/>
          </a:xfrm>
          <a:prstGeom prst="triangle">
            <a:avLst>
              <a:gd name="adj" fmla="val 50000"/>
            </a:avLst>
          </a:prstGeom>
          <a:gradFill rotWithShape="0">
            <a:gsLst>
              <a:gs pos="0">
                <a:srgbClr val="2F2F76"/>
              </a:gs>
              <a:gs pos="50000">
                <a:srgbClr val="6666FF"/>
              </a:gs>
              <a:gs pos="100000">
                <a:srgbClr val="2F2F7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grpSp>
        <p:nvGrpSpPr>
          <p:cNvPr id="72709" name="Group 5"/>
          <p:cNvGrpSpPr>
            <a:grpSpLocks/>
          </p:cNvGrpSpPr>
          <p:nvPr/>
        </p:nvGrpSpPr>
        <p:grpSpPr bwMode="auto">
          <a:xfrm>
            <a:off x="762000" y="2073275"/>
            <a:ext cx="2133600" cy="1708150"/>
            <a:chOff x="480" y="3388"/>
            <a:chExt cx="1344" cy="1076"/>
          </a:xfrm>
        </p:grpSpPr>
        <p:sp>
          <p:nvSpPr>
            <p:cNvPr id="1612806" name="Line 6"/>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2807" name="Line 7"/>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2808" name="Text Box 8"/>
            <p:cNvSpPr txBox="1">
              <a:spLocks noChangeArrowheads="1"/>
            </p:cNvSpPr>
            <p:nvPr/>
          </p:nvSpPr>
          <p:spPr bwMode="auto">
            <a:xfrm>
              <a:off x="854" y="3388"/>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s-ES" altLang="en-US" sz="1800" b="1">
                  <a:solidFill>
                    <a:schemeClr val="bg1"/>
                  </a:solidFill>
                </a:rPr>
                <a:t>  Carne</a:t>
              </a:r>
              <a:r>
                <a:rPr lang="en-US" altLang="en-US">
                  <a:effectLst>
                    <a:outerShdw blurRad="38100" dist="38100" dir="2700000" algn="tl">
                      <a:srgbClr val="C0C0C0"/>
                    </a:outerShdw>
                  </a:effectLst>
                </a:rPr>
                <a:t> </a:t>
              </a:r>
              <a:endParaRPr lang="en-US" altLang="en-US" sz="1800">
                <a:solidFill>
                  <a:schemeClr val="bg1"/>
                </a:solidFill>
              </a:endParaRPr>
            </a:p>
          </p:txBody>
        </p:sp>
        <p:sp>
          <p:nvSpPr>
            <p:cNvPr id="1612809" name="Text Box 9"/>
            <p:cNvSpPr txBox="1">
              <a:spLocks noChangeArrowheads="1"/>
            </p:cNvSpPr>
            <p:nvPr/>
          </p:nvSpPr>
          <p:spPr bwMode="auto">
            <a:xfrm>
              <a:off x="884" y="3801"/>
              <a:ext cx="6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s-ES" altLang="en-US" sz="1800" b="1"/>
                <a:t> </a:t>
              </a:r>
              <a:r>
                <a:rPr lang="es-ES" altLang="en-US" sz="1800" b="1">
                  <a:solidFill>
                    <a:schemeClr val="bg1"/>
                  </a:solidFill>
                </a:rPr>
                <a:t>Alma</a:t>
              </a:r>
              <a:r>
                <a:rPr lang="en-US" altLang="en-US" sz="1800">
                  <a:solidFill>
                    <a:schemeClr val="bg1"/>
                  </a:solidFill>
                  <a:effectLst>
                    <a:outerShdw blurRad="38100" dist="38100" dir="2700000" algn="tl">
                      <a:srgbClr val="C0C0C0"/>
                    </a:outerShdw>
                  </a:effectLst>
                </a:rPr>
                <a:t> </a:t>
              </a:r>
              <a:endParaRPr lang="en-US" altLang="en-US" sz="1800">
                <a:solidFill>
                  <a:schemeClr val="bg1"/>
                </a:solidFill>
              </a:endParaRPr>
            </a:p>
          </p:txBody>
        </p:sp>
        <p:sp>
          <p:nvSpPr>
            <p:cNvPr id="1612810" name="Text Box 10"/>
            <p:cNvSpPr txBox="1">
              <a:spLocks noChangeArrowheads="1"/>
            </p:cNvSpPr>
            <p:nvPr/>
          </p:nvSpPr>
          <p:spPr bwMode="auto">
            <a:xfrm>
              <a:off x="864" y="4233"/>
              <a:ext cx="7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n-US" altLang="en-US" sz="1800" b="1"/>
                <a:t> </a:t>
              </a:r>
              <a:r>
                <a:rPr lang="en-US" altLang="en-US" sz="1600" b="1">
                  <a:solidFill>
                    <a:schemeClr val="bg1"/>
                  </a:solidFill>
                </a:rPr>
                <a:t>Espiritu</a:t>
              </a:r>
              <a:r>
                <a:rPr lang="en-US" altLang="en-US" sz="1600">
                  <a:solidFill>
                    <a:schemeClr val="bg1"/>
                  </a:solidFill>
                  <a:effectLst>
                    <a:outerShdw blurRad="38100" dist="38100" dir="2700000" algn="tl">
                      <a:srgbClr val="C0C0C0"/>
                    </a:outerShdw>
                  </a:effectLst>
                </a:rPr>
                <a:t> </a:t>
              </a:r>
              <a:endParaRPr lang="en-US" altLang="en-US" sz="1600">
                <a:solidFill>
                  <a:schemeClr val="bg1"/>
                </a:solidFill>
              </a:endParaRPr>
            </a:p>
          </p:txBody>
        </p:sp>
      </p:grpSp>
      <p:sp>
        <p:nvSpPr>
          <p:cNvPr id="1612811" name="Text Box 11"/>
          <p:cNvSpPr txBox="1">
            <a:spLocks noChangeArrowheads="1"/>
          </p:cNvSpPr>
          <p:nvPr/>
        </p:nvSpPr>
        <p:spPr bwMode="auto">
          <a:xfrm>
            <a:off x="4495800" y="1539875"/>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defRPr/>
            </a:pPr>
            <a:r>
              <a:rPr lang="en-US" altLang="en-US" sz="1800">
                <a:solidFill>
                  <a:srgbClr val="008000"/>
                </a:solidFill>
              </a:rPr>
              <a:t>2. </a:t>
            </a:r>
            <a:r>
              <a:rPr lang="es-ES" altLang="en-US" sz="1800" b="1">
                <a:solidFill>
                  <a:srgbClr val="006600"/>
                </a:solidFill>
              </a:rPr>
              <a:t>Alma Gobierna</a:t>
            </a:r>
            <a:r>
              <a:rPr lang="en-US" altLang="en-US">
                <a:effectLst>
                  <a:outerShdw blurRad="38100" dist="38100" dir="2700000" algn="tl">
                    <a:srgbClr val="C0C0C0"/>
                  </a:outerShdw>
                </a:effectLst>
              </a:rPr>
              <a:t> </a:t>
            </a:r>
          </a:p>
        </p:txBody>
      </p:sp>
      <p:sp>
        <p:nvSpPr>
          <p:cNvPr id="72711" name="AutoShape 12"/>
          <p:cNvSpPr>
            <a:spLocks noChangeArrowheads="1"/>
          </p:cNvSpPr>
          <p:nvPr/>
        </p:nvSpPr>
        <p:spPr bwMode="auto">
          <a:xfrm rot="-3664185">
            <a:off x="3848100" y="1425575"/>
            <a:ext cx="2895600" cy="2514600"/>
          </a:xfrm>
          <a:prstGeom prst="triangle">
            <a:avLst>
              <a:gd name="adj" fmla="val 50000"/>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grpSp>
        <p:nvGrpSpPr>
          <p:cNvPr id="72712" name="Group 13"/>
          <p:cNvGrpSpPr>
            <a:grpSpLocks/>
          </p:cNvGrpSpPr>
          <p:nvPr/>
        </p:nvGrpSpPr>
        <p:grpSpPr bwMode="auto">
          <a:xfrm>
            <a:off x="4572000" y="1995488"/>
            <a:ext cx="2133600" cy="1982787"/>
            <a:chOff x="480" y="3388"/>
            <a:chExt cx="1344" cy="1037"/>
          </a:xfrm>
        </p:grpSpPr>
        <p:sp>
          <p:nvSpPr>
            <p:cNvPr id="1612814" name="Line 14"/>
            <p:cNvSpPr>
              <a:spLocks noChangeShapeType="1"/>
            </p:cNvSpPr>
            <p:nvPr/>
          </p:nvSpPr>
          <p:spPr bwMode="auto">
            <a:xfrm>
              <a:off x="480" y="3696"/>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2815" name="Line 15"/>
            <p:cNvSpPr>
              <a:spLocks noChangeShapeType="1"/>
            </p:cNvSpPr>
            <p:nvPr/>
          </p:nvSpPr>
          <p:spPr bwMode="auto">
            <a:xfrm>
              <a:off x="768" y="4128"/>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2816" name="Text Box 16"/>
            <p:cNvSpPr txBox="1">
              <a:spLocks noChangeArrowheads="1"/>
            </p:cNvSpPr>
            <p:nvPr/>
          </p:nvSpPr>
          <p:spPr bwMode="auto">
            <a:xfrm>
              <a:off x="854" y="3388"/>
              <a:ext cx="556"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p>
              <a:pPr>
                <a:defRPr/>
              </a:pPr>
              <a:endParaRPr lang="es-ES" altLang="en-US" sz="800" b="1"/>
            </a:p>
            <a:p>
              <a:pPr>
                <a:defRPr/>
              </a:pPr>
              <a:r>
                <a:rPr lang="es-ES" altLang="en-US" sz="1800" b="1">
                  <a:solidFill>
                    <a:schemeClr val="bg1"/>
                  </a:solidFill>
                </a:rPr>
                <a:t>Alma</a:t>
              </a:r>
              <a:r>
                <a:rPr lang="en-US" altLang="en-US" sz="1800">
                  <a:solidFill>
                    <a:schemeClr val="bg1"/>
                  </a:solidFill>
                  <a:effectLst>
                    <a:outerShdw blurRad="38100" dist="38100" dir="2700000" algn="tl">
                      <a:srgbClr val="C0C0C0"/>
                    </a:outerShdw>
                  </a:effectLst>
                </a:rPr>
                <a:t> </a:t>
              </a:r>
              <a:endParaRPr lang="en-US" altLang="en-US" sz="1800">
                <a:solidFill>
                  <a:schemeClr val="bg1"/>
                </a:solidFill>
              </a:endParaRPr>
            </a:p>
          </p:txBody>
        </p:sp>
        <p:sp>
          <p:nvSpPr>
            <p:cNvPr id="1612817" name="Text Box 17"/>
            <p:cNvSpPr txBox="1">
              <a:spLocks noChangeArrowheads="1"/>
            </p:cNvSpPr>
            <p:nvPr/>
          </p:nvSpPr>
          <p:spPr bwMode="auto">
            <a:xfrm>
              <a:off x="884" y="3801"/>
              <a:ext cx="62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s-ES" altLang="en-US" sz="1800" b="1">
                  <a:solidFill>
                    <a:schemeClr val="bg1"/>
                  </a:solidFill>
                </a:rPr>
                <a:t>Carne</a:t>
              </a:r>
              <a:r>
                <a:rPr lang="en-US" altLang="en-US" sz="1800">
                  <a:effectLst>
                    <a:outerShdw blurRad="38100" dist="38100" dir="2700000" algn="tl">
                      <a:srgbClr val="C0C0C0"/>
                    </a:outerShdw>
                  </a:effectLst>
                </a:rPr>
                <a:t> </a:t>
              </a:r>
              <a:endParaRPr lang="en-US" altLang="en-US" sz="1800">
                <a:solidFill>
                  <a:schemeClr val="bg1"/>
                </a:solidFill>
              </a:endParaRPr>
            </a:p>
          </p:txBody>
        </p:sp>
        <p:sp>
          <p:nvSpPr>
            <p:cNvPr id="1612818" name="Text Box 18"/>
            <p:cNvSpPr txBox="1">
              <a:spLocks noChangeArrowheads="1"/>
            </p:cNvSpPr>
            <p:nvPr/>
          </p:nvSpPr>
          <p:spPr bwMode="auto">
            <a:xfrm>
              <a:off x="864" y="4233"/>
              <a:ext cx="7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n-US" altLang="en-US" sz="1600" b="1">
                  <a:solidFill>
                    <a:schemeClr val="bg1"/>
                  </a:solidFill>
                </a:rPr>
                <a:t>Espiritu</a:t>
              </a:r>
              <a:r>
                <a:rPr lang="en-US" altLang="en-US" sz="1800">
                  <a:effectLst>
                    <a:outerShdw blurRad="38100" dist="38100" dir="2700000" algn="tl">
                      <a:srgbClr val="C0C0C0"/>
                    </a:outerShdw>
                  </a:effectLst>
                </a:rPr>
                <a:t> </a:t>
              </a:r>
              <a:endParaRPr lang="en-US" altLang="en-US" sz="1800">
                <a:solidFill>
                  <a:schemeClr val="bg1"/>
                </a:solidFill>
              </a:endParaRPr>
            </a:p>
          </p:txBody>
        </p:sp>
      </p:grpSp>
      <p:sp>
        <p:nvSpPr>
          <p:cNvPr id="72713" name="Text Box 19"/>
          <p:cNvSpPr txBox="1">
            <a:spLocks noChangeArrowheads="1"/>
          </p:cNvSpPr>
          <p:nvPr/>
        </p:nvSpPr>
        <p:spPr bwMode="auto">
          <a:xfrm>
            <a:off x="2514600" y="4511675"/>
            <a:ext cx="266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CC0000"/>
                </a:solidFill>
              </a:rPr>
              <a:t>3. Espiritu Gobierna</a:t>
            </a:r>
          </a:p>
        </p:txBody>
      </p:sp>
      <p:sp>
        <p:nvSpPr>
          <p:cNvPr id="72714" name="AutoShape 20"/>
          <p:cNvSpPr>
            <a:spLocks noChangeArrowheads="1"/>
          </p:cNvSpPr>
          <p:nvPr/>
        </p:nvSpPr>
        <p:spPr bwMode="auto">
          <a:xfrm>
            <a:off x="2133600" y="5045075"/>
            <a:ext cx="2895600" cy="2514600"/>
          </a:xfrm>
          <a:prstGeom prst="triangle">
            <a:avLst>
              <a:gd name="adj" fmla="val 50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0">
              <a:solidFill>
                <a:schemeClr val="bg1"/>
              </a:solidFill>
              <a:latin typeface="Elephant" panose="02020904090505020303" pitchFamily="18" charset="0"/>
            </a:endParaRPr>
          </a:p>
        </p:txBody>
      </p:sp>
      <p:grpSp>
        <p:nvGrpSpPr>
          <p:cNvPr id="72715" name="Group 21"/>
          <p:cNvGrpSpPr>
            <a:grpSpLocks/>
          </p:cNvGrpSpPr>
          <p:nvPr/>
        </p:nvGrpSpPr>
        <p:grpSpPr bwMode="auto">
          <a:xfrm>
            <a:off x="2438400" y="5730875"/>
            <a:ext cx="2362200" cy="1738313"/>
            <a:chOff x="2736" y="3609"/>
            <a:chExt cx="1344" cy="1095"/>
          </a:xfrm>
        </p:grpSpPr>
        <p:sp>
          <p:nvSpPr>
            <p:cNvPr id="1612822" name="Line 22"/>
            <p:cNvSpPr>
              <a:spLocks noChangeShapeType="1"/>
            </p:cNvSpPr>
            <p:nvPr/>
          </p:nvSpPr>
          <p:spPr bwMode="auto">
            <a:xfrm>
              <a:off x="3024" y="3936"/>
              <a:ext cx="816"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2823" name="Line 23"/>
            <p:cNvSpPr>
              <a:spLocks noChangeShapeType="1"/>
            </p:cNvSpPr>
            <p:nvPr/>
          </p:nvSpPr>
          <p:spPr bwMode="auto">
            <a:xfrm>
              <a:off x="2736" y="4368"/>
              <a:ext cx="1344"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2824" name="Text Box 24"/>
            <p:cNvSpPr txBox="1">
              <a:spLocks noChangeArrowheads="1"/>
            </p:cNvSpPr>
            <p:nvPr/>
          </p:nvSpPr>
          <p:spPr bwMode="auto">
            <a:xfrm>
              <a:off x="3124" y="4473"/>
              <a:ext cx="5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s-ES" altLang="en-US" sz="1800" b="1">
                  <a:solidFill>
                    <a:schemeClr val="bg1"/>
                  </a:solidFill>
                </a:rPr>
                <a:t>Carne</a:t>
              </a:r>
              <a:r>
                <a:rPr lang="en-US" altLang="en-US" sz="1800">
                  <a:effectLst>
                    <a:outerShdw blurRad="38100" dist="38100" dir="2700000" algn="tl">
                      <a:srgbClr val="C0C0C0"/>
                    </a:outerShdw>
                  </a:effectLst>
                </a:rPr>
                <a:t> </a:t>
              </a:r>
              <a:endParaRPr lang="en-US" altLang="en-US" sz="1800">
                <a:solidFill>
                  <a:schemeClr val="bg1"/>
                </a:solidFill>
              </a:endParaRPr>
            </a:p>
          </p:txBody>
        </p:sp>
        <p:sp>
          <p:nvSpPr>
            <p:cNvPr id="1612825" name="Text Box 25"/>
            <p:cNvSpPr txBox="1">
              <a:spLocks noChangeArrowheads="1"/>
            </p:cNvSpPr>
            <p:nvPr/>
          </p:nvSpPr>
          <p:spPr bwMode="auto">
            <a:xfrm>
              <a:off x="3140" y="4041"/>
              <a:ext cx="5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s-ES" altLang="en-US" sz="1800" b="1">
                  <a:solidFill>
                    <a:schemeClr val="bg1"/>
                  </a:solidFill>
                </a:rPr>
                <a:t>Alma</a:t>
              </a:r>
              <a:r>
                <a:rPr lang="en-US" altLang="en-US" sz="1800">
                  <a:solidFill>
                    <a:schemeClr val="bg1"/>
                  </a:solidFill>
                  <a:effectLst>
                    <a:outerShdw blurRad="38100" dist="38100" dir="2700000" algn="tl">
                      <a:srgbClr val="C0C0C0"/>
                    </a:outerShdw>
                  </a:effectLst>
                </a:rPr>
                <a:t> </a:t>
              </a:r>
              <a:endParaRPr lang="en-US" altLang="en-US" sz="1800">
                <a:solidFill>
                  <a:schemeClr val="bg1"/>
                </a:solidFill>
              </a:endParaRPr>
            </a:p>
          </p:txBody>
        </p:sp>
        <p:sp>
          <p:nvSpPr>
            <p:cNvPr id="1612826" name="Text Box 26"/>
            <p:cNvSpPr txBox="1">
              <a:spLocks noChangeArrowheads="1"/>
            </p:cNvSpPr>
            <p:nvPr/>
          </p:nvSpPr>
          <p:spPr bwMode="auto">
            <a:xfrm>
              <a:off x="3092" y="3609"/>
              <a:ext cx="6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p>
              <a:pPr>
                <a:defRPr/>
              </a:pPr>
              <a:r>
                <a:rPr lang="en-US" altLang="en-US" sz="1800" b="1">
                  <a:solidFill>
                    <a:schemeClr val="bg1"/>
                  </a:solidFill>
                </a:rPr>
                <a:t>Espiritu</a:t>
              </a:r>
              <a:r>
                <a:rPr lang="en-US" altLang="en-US" sz="1800">
                  <a:effectLst>
                    <a:outerShdw blurRad="38100" dist="38100" dir="2700000" algn="tl">
                      <a:srgbClr val="C0C0C0"/>
                    </a:outerShdw>
                  </a:effectLst>
                </a:rPr>
                <a:t> </a:t>
              </a:r>
              <a:endParaRPr lang="en-US" altLang="en-US" sz="1800">
                <a:solidFill>
                  <a:schemeClr val="bg1"/>
                </a:solidFill>
              </a:endParaRPr>
            </a:p>
          </p:txBody>
        </p:sp>
      </p:grpSp>
      <p:sp>
        <p:nvSpPr>
          <p:cNvPr id="1612827" name="Text Box 27"/>
          <p:cNvSpPr txBox="1">
            <a:spLocks noChangeArrowheads="1"/>
          </p:cNvSpPr>
          <p:nvPr/>
        </p:nvSpPr>
        <p:spPr bwMode="auto">
          <a:xfrm>
            <a:off x="203200" y="182563"/>
            <a:ext cx="7086600" cy="976312"/>
          </a:xfrm>
          <a:prstGeom prst="rect">
            <a:avLst/>
          </a:prstGeom>
          <a:solidFill>
            <a:srgbClr val="FFFF00"/>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000" b="1"/>
              <a:t>Tres Niveles de Vivir:</a:t>
            </a:r>
          </a:p>
          <a:p>
            <a:pPr algn="ctr">
              <a:defRPr/>
            </a:pPr>
            <a:r>
              <a:rPr lang="es-ES" altLang="en-US" sz="1800" b="1">
                <a:solidFill>
                  <a:schemeClr val="accent2"/>
                </a:solidFill>
              </a:rPr>
              <a:t>Carne Gobierna</a:t>
            </a:r>
            <a:r>
              <a:rPr lang="en-US" altLang="en-US" sz="1800" b="1">
                <a:solidFill>
                  <a:srgbClr val="0033CC"/>
                </a:solidFill>
              </a:rPr>
              <a:t>,</a:t>
            </a:r>
            <a:r>
              <a:rPr lang="en-US" altLang="en-US" sz="1800" b="1">
                <a:solidFill>
                  <a:srgbClr val="FFFF66"/>
                </a:solidFill>
              </a:rPr>
              <a:t> </a:t>
            </a:r>
            <a:r>
              <a:rPr lang="es-ES" altLang="en-US" sz="1800" b="1">
                <a:solidFill>
                  <a:srgbClr val="006600"/>
                </a:solidFill>
              </a:rPr>
              <a:t>Alma Gobierna</a:t>
            </a:r>
            <a:r>
              <a:rPr lang="en-US" altLang="en-US" sz="1800">
                <a:effectLst>
                  <a:outerShdw blurRad="38100" dist="38100" dir="2700000" algn="tl">
                    <a:srgbClr val="FFFFFF"/>
                  </a:outerShdw>
                </a:effectLst>
              </a:rPr>
              <a:t> </a:t>
            </a:r>
            <a:r>
              <a:rPr lang="en-US" altLang="en-US" sz="1800" b="1">
                <a:solidFill>
                  <a:srgbClr val="006600"/>
                </a:solidFill>
              </a:rPr>
              <a:t>,</a:t>
            </a:r>
            <a:r>
              <a:rPr lang="en-US" altLang="en-US" sz="1800" b="1">
                <a:solidFill>
                  <a:srgbClr val="FFFF66"/>
                </a:solidFill>
              </a:rPr>
              <a:t> </a:t>
            </a:r>
            <a:r>
              <a:rPr lang="en-US" altLang="en-US" sz="1800" b="1">
                <a:solidFill>
                  <a:srgbClr val="CC0000"/>
                </a:solidFill>
              </a:rPr>
              <a:t>Espiritu Gobierna</a:t>
            </a:r>
            <a:r>
              <a:rPr lang="en-US" altLang="en-US">
                <a:effectLst>
                  <a:outerShdw blurRad="38100" dist="38100" dir="2700000" algn="tl">
                    <a:srgbClr val="FFFFFF"/>
                  </a:outerShdw>
                </a:effectLst>
              </a:rPr>
              <a:t> </a:t>
            </a:r>
            <a:r>
              <a:rPr lang="en-US" altLang="en-US" sz="2800" b="1">
                <a:solidFill>
                  <a:srgbClr val="FF0000"/>
                </a:solidFill>
                <a:latin typeface="Elephant" panose="02020904090505020303" pitchFamily="18" charset="0"/>
              </a:rPr>
              <a:t> </a:t>
            </a:r>
          </a:p>
        </p:txBody>
      </p:sp>
      <p:sp>
        <p:nvSpPr>
          <p:cNvPr id="72717" name="Text Box 28"/>
          <p:cNvSpPr txBox="1">
            <a:spLocks noChangeArrowheads="1"/>
          </p:cNvSpPr>
          <p:nvPr/>
        </p:nvSpPr>
        <p:spPr bwMode="auto">
          <a:xfrm>
            <a:off x="330200" y="8093075"/>
            <a:ext cx="6985000" cy="992188"/>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Sino   que   golpeo   mi    cuerpo,   y   lo   pongo    en servidumbre, no sea que habiendo sido heraldo para otros, yo mismo venga a ser eliminado.  (1 Cor. 9:27)</a:t>
            </a:r>
            <a:endParaRPr lang="en-US" altLang="en-US" sz="1600" b="1">
              <a:solidFill>
                <a:srgbClr val="FF0000"/>
              </a:solidFill>
            </a:endParaRPr>
          </a:p>
        </p:txBody>
      </p:sp>
      <p:sp>
        <p:nvSpPr>
          <p:cNvPr id="1612829" name="Line 29"/>
          <p:cNvSpPr>
            <a:spLocks noChangeShapeType="1"/>
          </p:cNvSpPr>
          <p:nvPr/>
        </p:nvSpPr>
        <p:spPr bwMode="auto">
          <a:xfrm>
            <a:off x="228600" y="1158875"/>
            <a:ext cx="7086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876800" y="3200400"/>
            <a:ext cx="1905000" cy="3124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sp>
        <p:nvSpPr>
          <p:cNvPr id="78851" name="Rectangle 3"/>
          <p:cNvSpPr>
            <a:spLocks noChangeArrowheads="1"/>
          </p:cNvSpPr>
          <p:nvPr/>
        </p:nvSpPr>
        <p:spPr bwMode="auto">
          <a:xfrm>
            <a:off x="1066800" y="3200400"/>
            <a:ext cx="1905000" cy="3124200"/>
          </a:xfrm>
          <a:prstGeom prst="rect">
            <a:avLst/>
          </a:prstGeom>
          <a:solidFill>
            <a:srgbClr val="33CC33"/>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rgbClr val="66FF66"/>
              </a:solidFill>
            </a:endParaRPr>
          </a:p>
        </p:txBody>
      </p:sp>
      <p:sp>
        <p:nvSpPr>
          <p:cNvPr id="78852" name="Rectangle 4"/>
          <p:cNvSpPr>
            <a:spLocks noChangeArrowheads="1"/>
          </p:cNvSpPr>
          <p:nvPr/>
        </p:nvSpPr>
        <p:spPr bwMode="auto">
          <a:xfrm>
            <a:off x="2971800" y="3200400"/>
            <a:ext cx="1905000" cy="3124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sp>
        <p:nvSpPr>
          <p:cNvPr id="898053" name="Line 5"/>
          <p:cNvSpPr>
            <a:spLocks noChangeShapeType="1"/>
          </p:cNvSpPr>
          <p:nvPr/>
        </p:nvSpPr>
        <p:spPr bwMode="auto">
          <a:xfrm>
            <a:off x="1066800" y="32004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8054" name="Line 6"/>
          <p:cNvSpPr>
            <a:spLocks noChangeShapeType="1"/>
          </p:cNvSpPr>
          <p:nvPr/>
        </p:nvSpPr>
        <p:spPr bwMode="auto">
          <a:xfrm>
            <a:off x="1066800" y="63246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8055" name="Line 7"/>
          <p:cNvSpPr>
            <a:spLocks noChangeShapeType="1"/>
          </p:cNvSpPr>
          <p:nvPr/>
        </p:nvSpPr>
        <p:spPr bwMode="auto">
          <a:xfrm>
            <a:off x="1066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8056" name="Line 8"/>
          <p:cNvSpPr>
            <a:spLocks noChangeShapeType="1"/>
          </p:cNvSpPr>
          <p:nvPr/>
        </p:nvSpPr>
        <p:spPr bwMode="auto">
          <a:xfrm>
            <a:off x="6781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78857" name="Text Box 9"/>
          <p:cNvSpPr txBox="1">
            <a:spLocks noChangeArrowheads="1"/>
          </p:cNvSpPr>
          <p:nvPr/>
        </p:nvSpPr>
        <p:spPr bwMode="auto">
          <a:xfrm>
            <a:off x="1290638" y="3810000"/>
            <a:ext cx="1606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u="sng">
                <a:solidFill>
                  <a:schemeClr val="bg1"/>
                </a:solidFill>
              </a:rPr>
              <a:t>CUERPO</a:t>
            </a:r>
            <a:endParaRPr lang="en-US" altLang="en-US" sz="2400" u="sng">
              <a:solidFill>
                <a:schemeClr val="bg1"/>
              </a:solidFill>
            </a:endParaRPr>
          </a:p>
          <a:p>
            <a:endParaRPr lang="en-US" altLang="en-US" sz="2400"/>
          </a:p>
        </p:txBody>
      </p:sp>
      <p:sp>
        <p:nvSpPr>
          <p:cNvPr id="78858" name="Text Box 10"/>
          <p:cNvSpPr txBox="1">
            <a:spLocks noChangeArrowheads="1"/>
          </p:cNvSpPr>
          <p:nvPr/>
        </p:nvSpPr>
        <p:spPr bwMode="auto">
          <a:xfrm>
            <a:off x="4876800" y="3810000"/>
            <a:ext cx="190658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 </a:t>
            </a:r>
            <a:r>
              <a:rPr lang="es-ES" altLang="en-US" sz="2400" u="sng">
                <a:solidFill>
                  <a:schemeClr val="bg1"/>
                </a:solidFill>
              </a:rPr>
              <a:t>ESPÍRITU</a:t>
            </a:r>
            <a:endParaRPr lang="en-US" altLang="en-US" sz="2400" u="sng">
              <a:solidFill>
                <a:schemeClr val="bg1"/>
              </a:solidFill>
            </a:endParaRPr>
          </a:p>
          <a:p>
            <a:endParaRPr lang="en-US" altLang="en-US" sz="1500" u="sng">
              <a:solidFill>
                <a:schemeClr val="bg1"/>
              </a:solidFill>
            </a:endParaRPr>
          </a:p>
          <a:p>
            <a:r>
              <a:rPr lang="en-US" altLang="en-US" sz="1500">
                <a:solidFill>
                  <a:schemeClr val="bg1"/>
                </a:solidFill>
              </a:rPr>
              <a:t>- </a:t>
            </a:r>
            <a:r>
              <a:rPr lang="es-ES" altLang="en-US" sz="1600">
                <a:solidFill>
                  <a:schemeClr val="bg1"/>
                </a:solidFill>
              </a:rPr>
              <a:t>CONSCIENCIA</a:t>
            </a:r>
            <a:endParaRPr lang="en-US" altLang="en-US" sz="1600">
              <a:solidFill>
                <a:schemeClr val="bg1"/>
              </a:solidFill>
            </a:endParaRPr>
          </a:p>
          <a:p>
            <a:pPr>
              <a:buFontTx/>
              <a:buChar char="-"/>
            </a:pPr>
            <a:r>
              <a:rPr lang="en-US" altLang="en-US" sz="1600">
                <a:solidFill>
                  <a:schemeClr val="bg1"/>
                </a:solidFill>
              </a:rPr>
              <a:t> </a:t>
            </a:r>
            <a:r>
              <a:rPr lang="es-ES" altLang="en-US" sz="1600">
                <a:solidFill>
                  <a:schemeClr val="bg1"/>
                </a:solidFill>
              </a:rPr>
              <a:t>COMUNIÓN</a:t>
            </a:r>
            <a:endParaRPr lang="en-US" altLang="en-US" sz="1600">
              <a:solidFill>
                <a:schemeClr val="bg1"/>
              </a:solidFill>
            </a:endParaRPr>
          </a:p>
          <a:p>
            <a:r>
              <a:rPr lang="en-US" altLang="en-US" sz="1600">
                <a:solidFill>
                  <a:schemeClr val="bg1"/>
                </a:solidFill>
              </a:rPr>
              <a:t>- </a:t>
            </a:r>
            <a:r>
              <a:rPr lang="es-ES" altLang="en-US" sz="1600">
                <a:solidFill>
                  <a:schemeClr val="bg1"/>
                </a:solidFill>
              </a:rPr>
              <a:t>INTUICIÓN</a:t>
            </a:r>
            <a:endParaRPr lang="en-US" altLang="en-US" sz="1500" u="sng">
              <a:solidFill>
                <a:schemeClr val="bg1"/>
              </a:solidFill>
            </a:endParaRPr>
          </a:p>
        </p:txBody>
      </p:sp>
      <p:sp>
        <p:nvSpPr>
          <p:cNvPr id="78859" name="Text Box 11"/>
          <p:cNvSpPr txBox="1">
            <a:spLocks noChangeArrowheads="1"/>
          </p:cNvSpPr>
          <p:nvPr/>
        </p:nvSpPr>
        <p:spPr bwMode="auto">
          <a:xfrm>
            <a:off x="3303588" y="3810000"/>
            <a:ext cx="1147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u="sng">
                <a:solidFill>
                  <a:schemeClr val="bg1"/>
                </a:solidFill>
              </a:rPr>
              <a:t>ALMA</a:t>
            </a:r>
            <a:endParaRPr lang="en-US" altLang="en-US" sz="2400" u="sng">
              <a:solidFill>
                <a:schemeClr val="bg1"/>
              </a:solidFill>
            </a:endParaRPr>
          </a:p>
        </p:txBody>
      </p:sp>
      <p:sp>
        <p:nvSpPr>
          <p:cNvPr id="898060" name="Line 12"/>
          <p:cNvSpPr>
            <a:spLocks noChangeShapeType="1"/>
          </p:cNvSpPr>
          <p:nvPr/>
        </p:nvSpPr>
        <p:spPr bwMode="auto">
          <a:xfrm flipH="1">
            <a:off x="152400" y="2438400"/>
            <a:ext cx="2590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8061" name="Line 13"/>
          <p:cNvSpPr>
            <a:spLocks noChangeShapeType="1"/>
          </p:cNvSpPr>
          <p:nvPr/>
        </p:nvSpPr>
        <p:spPr bwMode="auto">
          <a:xfrm>
            <a:off x="4495800" y="7239000"/>
            <a:ext cx="24384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78862" name="Text Box 14"/>
          <p:cNvSpPr txBox="1">
            <a:spLocks noChangeArrowheads="1"/>
          </p:cNvSpPr>
          <p:nvPr/>
        </p:nvSpPr>
        <p:spPr bwMode="auto">
          <a:xfrm>
            <a:off x="76200" y="1722438"/>
            <a:ext cx="25336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u="sng">
                <a:solidFill>
                  <a:srgbClr val="660066"/>
                </a:solidFill>
                <a:latin typeface="Rockwell Extra Bold" panose="02060903040505020403" pitchFamily="18" charset="0"/>
              </a:rPr>
              <a:t>HOMBRE CARNAL</a:t>
            </a:r>
            <a:endParaRPr lang="en-US" altLang="en-US" sz="1800" u="sng">
              <a:solidFill>
                <a:srgbClr val="660066"/>
              </a:solidFill>
              <a:latin typeface="Rockwell Extra Bold" panose="02060903040505020403" pitchFamily="18" charset="0"/>
            </a:endParaRPr>
          </a:p>
          <a:p>
            <a:endParaRPr lang="en-US" altLang="en-US" sz="400">
              <a:solidFill>
                <a:srgbClr val="660066"/>
              </a:solidFill>
              <a:latin typeface="Rockwell Extra Bold" panose="02060903040505020403" pitchFamily="18" charset="0"/>
            </a:endParaRPr>
          </a:p>
          <a:p>
            <a:r>
              <a:rPr lang="en-US" altLang="en-US" sz="1400">
                <a:solidFill>
                  <a:srgbClr val="660066"/>
                </a:solidFill>
              </a:rPr>
              <a:t>  </a:t>
            </a:r>
            <a:r>
              <a:rPr lang="es-ES" altLang="en-US" sz="1400">
                <a:solidFill>
                  <a:srgbClr val="660066"/>
                </a:solidFill>
              </a:rPr>
              <a:t>APETITO CARNAL</a:t>
            </a:r>
            <a:endParaRPr lang="en-US" altLang="en-US" sz="1400">
              <a:solidFill>
                <a:srgbClr val="660066"/>
              </a:solidFill>
            </a:endParaRPr>
          </a:p>
        </p:txBody>
      </p:sp>
      <p:sp>
        <p:nvSpPr>
          <p:cNvPr id="78863" name="Text Box 15"/>
          <p:cNvSpPr txBox="1">
            <a:spLocks noChangeArrowheads="1"/>
          </p:cNvSpPr>
          <p:nvPr/>
        </p:nvSpPr>
        <p:spPr bwMode="auto">
          <a:xfrm>
            <a:off x="4281488" y="7391400"/>
            <a:ext cx="30337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u="sng">
                <a:solidFill>
                  <a:srgbClr val="FF3300"/>
                </a:solidFill>
                <a:latin typeface="Rockwell Extra Bold" panose="02060903040505020403" pitchFamily="18" charset="0"/>
              </a:rPr>
              <a:t>HOMBRE ESPIRITUAL</a:t>
            </a:r>
            <a:endParaRPr lang="en-US" altLang="en-US" sz="1800" u="sng">
              <a:solidFill>
                <a:srgbClr val="FF3300"/>
              </a:solidFill>
              <a:latin typeface="Rockwell Extra Bold" panose="02060903040505020403" pitchFamily="18" charset="0"/>
            </a:endParaRPr>
          </a:p>
          <a:p>
            <a:pPr algn="ctr"/>
            <a:endParaRPr lang="en-US" altLang="en-US" sz="400" u="sng">
              <a:solidFill>
                <a:srgbClr val="FF3300"/>
              </a:solidFill>
              <a:latin typeface="Rockwell Extra Bold" panose="02060903040505020403" pitchFamily="18" charset="0"/>
            </a:endParaRPr>
          </a:p>
          <a:p>
            <a:pPr algn="ctr"/>
            <a:r>
              <a:rPr lang="es-ES" altLang="en-US" sz="1400">
                <a:solidFill>
                  <a:srgbClr val="FF3300"/>
                </a:solidFill>
              </a:rPr>
              <a:t>APETITO ESPIRITUAL</a:t>
            </a:r>
            <a:endParaRPr lang="en-US" altLang="en-US" sz="1600"/>
          </a:p>
        </p:txBody>
      </p:sp>
      <p:sp>
        <p:nvSpPr>
          <p:cNvPr id="78864" name="AutoShape 16"/>
          <p:cNvSpPr>
            <a:spLocks noChangeArrowheads="1"/>
          </p:cNvSpPr>
          <p:nvPr/>
        </p:nvSpPr>
        <p:spPr bwMode="auto">
          <a:xfrm>
            <a:off x="4495800" y="381000"/>
            <a:ext cx="2514600" cy="1371600"/>
          </a:xfrm>
          <a:prstGeom prst="star16">
            <a:avLst>
              <a:gd name="adj" fmla="val 37500"/>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a:solidFill>
                  <a:srgbClr val="FF3300"/>
                </a:solidFill>
              </a:rPr>
              <a:t>EL ESPÍRITU </a:t>
            </a:r>
          </a:p>
          <a:p>
            <a:pPr algn="ctr"/>
            <a:r>
              <a:rPr lang="es-ES" altLang="en-US" sz="1600">
                <a:solidFill>
                  <a:srgbClr val="FF3300"/>
                </a:solidFill>
              </a:rPr>
              <a:t>DE DIOS</a:t>
            </a:r>
            <a:endParaRPr lang="en-US" altLang="en-US" sz="1600">
              <a:solidFill>
                <a:srgbClr val="FF3300"/>
              </a:solidFill>
            </a:endParaRPr>
          </a:p>
        </p:txBody>
      </p:sp>
      <p:cxnSp>
        <p:nvCxnSpPr>
          <p:cNvPr id="78865" name="AutoShape 17"/>
          <p:cNvCxnSpPr>
            <a:cxnSpLocks noChangeShapeType="1"/>
          </p:cNvCxnSpPr>
          <p:nvPr/>
        </p:nvCxnSpPr>
        <p:spPr bwMode="auto">
          <a:xfrm rot="16200000" flipH="1">
            <a:off x="5095875" y="2238375"/>
            <a:ext cx="1276350" cy="495300"/>
          </a:xfrm>
          <a:prstGeom prst="curvedConnector3">
            <a:avLst>
              <a:gd name="adj1" fmla="val 49255"/>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8066" name="Line 18"/>
          <p:cNvSpPr>
            <a:spLocks noChangeShapeType="1"/>
          </p:cNvSpPr>
          <p:nvPr/>
        </p:nvSpPr>
        <p:spPr bwMode="auto">
          <a:xfrm flipH="1">
            <a:off x="1524000" y="2895600"/>
            <a:ext cx="4953000" cy="0"/>
          </a:xfrm>
          <a:prstGeom prst="line">
            <a:avLst/>
          </a:prstGeom>
          <a:noFill/>
          <a:ln w="3810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78867" name="Text Box 19"/>
          <p:cNvSpPr txBox="1">
            <a:spLocks noChangeArrowheads="1"/>
          </p:cNvSpPr>
          <p:nvPr/>
        </p:nvSpPr>
        <p:spPr bwMode="auto">
          <a:xfrm>
            <a:off x="990600" y="2590800"/>
            <a:ext cx="4575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i="1">
                <a:solidFill>
                  <a:srgbClr val="FF3300"/>
                </a:solidFill>
              </a:rPr>
              <a:t>DIOS TRABAJA DE ADENTRO HACIA AFUERA</a:t>
            </a:r>
            <a:endParaRPr lang="en-US" altLang="en-US" sz="1400" i="1">
              <a:solidFill>
                <a:srgbClr val="FF3300"/>
              </a:solidFill>
            </a:endParaRPr>
          </a:p>
        </p:txBody>
      </p:sp>
      <p:sp>
        <p:nvSpPr>
          <p:cNvPr id="78868" name="AutoShape 20"/>
          <p:cNvSpPr>
            <a:spLocks noChangeArrowheads="1"/>
          </p:cNvSpPr>
          <p:nvPr/>
        </p:nvSpPr>
        <p:spPr bwMode="auto">
          <a:xfrm>
            <a:off x="76200" y="7483475"/>
            <a:ext cx="1752600" cy="1554163"/>
          </a:xfrm>
          <a:prstGeom prst="irregularSeal1">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SATAN</a:t>
            </a:r>
            <a:r>
              <a:rPr lang="es-ES" altLang="en-US" sz="1600">
                <a:solidFill>
                  <a:schemeClr val="bg1"/>
                </a:solidFill>
              </a:rPr>
              <a:t>ÁS</a:t>
            </a:r>
            <a:endParaRPr lang="en-US" altLang="en-US" sz="1600">
              <a:solidFill>
                <a:schemeClr val="bg1"/>
              </a:solidFill>
            </a:endParaRPr>
          </a:p>
        </p:txBody>
      </p:sp>
      <p:cxnSp>
        <p:nvCxnSpPr>
          <p:cNvPr id="78869" name="AutoShape 21"/>
          <p:cNvCxnSpPr>
            <a:cxnSpLocks noChangeShapeType="1"/>
          </p:cNvCxnSpPr>
          <p:nvPr/>
        </p:nvCxnSpPr>
        <p:spPr bwMode="auto">
          <a:xfrm rot="5400000">
            <a:off x="220663" y="6884987"/>
            <a:ext cx="1276350" cy="498475"/>
          </a:xfrm>
          <a:prstGeom prst="curvedConnector3">
            <a:avLst>
              <a:gd name="adj1" fmla="val 50745"/>
            </a:avLst>
          </a:prstGeom>
          <a:noFill/>
          <a:ln w="5715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8070" name="Line 22"/>
          <p:cNvSpPr>
            <a:spLocks noChangeShapeType="1"/>
          </p:cNvSpPr>
          <p:nvPr/>
        </p:nvSpPr>
        <p:spPr bwMode="auto">
          <a:xfrm>
            <a:off x="1371600" y="6781800"/>
            <a:ext cx="38100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78871" name="Text Box 23"/>
          <p:cNvSpPr txBox="1">
            <a:spLocks noChangeArrowheads="1"/>
          </p:cNvSpPr>
          <p:nvPr/>
        </p:nvSpPr>
        <p:spPr bwMode="auto">
          <a:xfrm>
            <a:off x="1219200" y="6477000"/>
            <a:ext cx="5638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i="1"/>
              <a:t>  </a:t>
            </a:r>
            <a:r>
              <a:rPr lang="es-ES" altLang="en-US" sz="1400" i="1"/>
              <a:t>SATANÁS TRABAJA DE AFUERA HACIA ADENTRO</a:t>
            </a:r>
            <a:endParaRPr lang="en-US" altLang="en-US" sz="1400" i="1"/>
          </a:p>
          <a:p>
            <a:endParaRPr lang="en-US" altLang="en-US" sz="1400" i="1"/>
          </a:p>
          <a:p>
            <a:r>
              <a:rPr lang="en-US" altLang="en-US" sz="1400" i="1"/>
              <a:t>  </a:t>
            </a:r>
            <a:r>
              <a:rPr lang="es-ES" altLang="en-US" sz="1400" i="1"/>
              <a:t>TÚ TRABAJAS EN TI MISMO DE AFUERA ADENTRO</a:t>
            </a:r>
            <a:endParaRPr lang="en-US" altLang="en-US" sz="1400" i="1"/>
          </a:p>
        </p:txBody>
      </p:sp>
      <p:sp>
        <p:nvSpPr>
          <p:cNvPr id="78872" name="Text Box 24"/>
          <p:cNvSpPr txBox="1">
            <a:spLocks noChangeArrowheads="1"/>
          </p:cNvSpPr>
          <p:nvPr/>
        </p:nvSpPr>
        <p:spPr bwMode="auto">
          <a:xfrm>
            <a:off x="76200" y="2981325"/>
            <a:ext cx="331788"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a:t>A</a:t>
            </a:r>
          </a:p>
          <a:p>
            <a:pPr algn="ctr"/>
            <a:r>
              <a:rPr lang="es-ES" altLang="en-US" sz="1400"/>
              <a:t>T</a:t>
            </a:r>
          </a:p>
          <a:p>
            <a:pPr algn="ctr"/>
            <a:r>
              <a:rPr lang="es-ES" altLang="en-US" sz="1400"/>
              <a:t>R</a:t>
            </a:r>
          </a:p>
          <a:p>
            <a:pPr algn="ctr"/>
            <a:r>
              <a:rPr lang="es-ES" altLang="en-US" sz="1400"/>
              <a:t>A</a:t>
            </a:r>
          </a:p>
          <a:p>
            <a:pPr algn="ctr"/>
            <a:r>
              <a:rPr lang="es-ES" altLang="en-US" sz="1400"/>
              <a:t>C</a:t>
            </a:r>
          </a:p>
          <a:p>
            <a:pPr algn="ctr"/>
            <a:r>
              <a:rPr lang="es-ES" altLang="en-US" sz="1400"/>
              <a:t>C</a:t>
            </a:r>
          </a:p>
          <a:p>
            <a:pPr algn="ctr"/>
            <a:r>
              <a:rPr lang="es-ES" altLang="en-US" sz="1400"/>
              <a:t>I</a:t>
            </a:r>
          </a:p>
          <a:p>
            <a:pPr algn="ctr"/>
            <a:r>
              <a:rPr lang="es-ES" altLang="en-US" sz="1400"/>
              <a:t>Ó</a:t>
            </a:r>
          </a:p>
          <a:p>
            <a:pPr algn="ctr"/>
            <a:r>
              <a:rPr lang="es-ES" altLang="en-US" sz="1400"/>
              <a:t>N</a:t>
            </a:r>
          </a:p>
          <a:p>
            <a:pPr algn="ctr"/>
            <a:r>
              <a:rPr lang="es-ES" altLang="en-US" sz="1400"/>
              <a:t> </a:t>
            </a:r>
          </a:p>
          <a:p>
            <a:pPr algn="ctr"/>
            <a:r>
              <a:rPr lang="es-ES" altLang="en-US" sz="1400"/>
              <a:t>F</a:t>
            </a:r>
          </a:p>
          <a:p>
            <a:pPr algn="ctr"/>
            <a:r>
              <a:rPr lang="es-ES" altLang="en-US" sz="1400"/>
              <a:t>A</a:t>
            </a:r>
          </a:p>
          <a:p>
            <a:pPr algn="ctr"/>
            <a:r>
              <a:rPr lang="es-ES" altLang="en-US" sz="1400"/>
              <a:t>T</a:t>
            </a:r>
          </a:p>
          <a:p>
            <a:pPr algn="ctr"/>
            <a:r>
              <a:rPr lang="es-ES" altLang="en-US" sz="1400"/>
              <a:t>A</a:t>
            </a:r>
          </a:p>
          <a:p>
            <a:pPr algn="ctr"/>
            <a:r>
              <a:rPr lang="es-ES" altLang="en-US" sz="1400"/>
              <a:t>L</a:t>
            </a:r>
            <a:endParaRPr lang="en-US" altLang="en-US" sz="1400"/>
          </a:p>
        </p:txBody>
      </p:sp>
      <p:sp>
        <p:nvSpPr>
          <p:cNvPr id="78873" name="Text Box 25"/>
          <p:cNvSpPr txBox="1">
            <a:spLocks noChangeArrowheads="1"/>
          </p:cNvSpPr>
          <p:nvPr/>
        </p:nvSpPr>
        <p:spPr bwMode="auto">
          <a:xfrm>
            <a:off x="4546600" y="8001000"/>
            <a:ext cx="256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i="1">
                <a:solidFill>
                  <a:srgbClr val="FF3300"/>
                </a:solidFill>
              </a:rPr>
              <a:t>SOMOS COPARTICIPES</a:t>
            </a:r>
          </a:p>
          <a:p>
            <a:pPr algn="ctr"/>
            <a:r>
              <a:rPr lang="es-ES" altLang="en-US" sz="1200" i="1">
                <a:solidFill>
                  <a:srgbClr val="FF3300"/>
                </a:solidFill>
              </a:rPr>
              <a:t>DE SU NATURALEZA DIVINA</a:t>
            </a:r>
            <a:endParaRPr lang="en-US" altLang="en-US" sz="1200" i="1">
              <a:solidFill>
                <a:srgbClr val="FF3300"/>
              </a:solidFill>
            </a:endParaRPr>
          </a:p>
        </p:txBody>
      </p:sp>
      <p:sp>
        <p:nvSpPr>
          <p:cNvPr id="78874" name="Text Box 26"/>
          <p:cNvSpPr txBox="1">
            <a:spLocks noChangeArrowheads="1"/>
          </p:cNvSpPr>
          <p:nvPr/>
        </p:nvSpPr>
        <p:spPr bwMode="auto">
          <a:xfrm>
            <a:off x="3048000" y="4343400"/>
            <a:ext cx="1766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600">
                <a:solidFill>
                  <a:schemeClr val="bg1"/>
                </a:solidFill>
              </a:rPr>
              <a:t>- </a:t>
            </a:r>
            <a:r>
              <a:rPr lang="es-ES" altLang="en-US" sz="1600">
                <a:solidFill>
                  <a:schemeClr val="bg1"/>
                </a:solidFill>
              </a:rPr>
              <a:t>VOLUNTAD</a:t>
            </a:r>
            <a:endParaRPr lang="en-US" altLang="en-US" sz="1600">
              <a:solidFill>
                <a:schemeClr val="bg1"/>
              </a:solidFill>
            </a:endParaRPr>
          </a:p>
          <a:p>
            <a:r>
              <a:rPr lang="en-US" altLang="en-US" sz="1600">
                <a:solidFill>
                  <a:schemeClr val="bg1"/>
                </a:solidFill>
              </a:rPr>
              <a:t> - </a:t>
            </a:r>
            <a:r>
              <a:rPr lang="es-ES" altLang="en-US" sz="1600">
                <a:solidFill>
                  <a:schemeClr val="bg1"/>
                </a:solidFill>
              </a:rPr>
              <a:t>MENTE</a:t>
            </a:r>
            <a:endParaRPr lang="en-US" altLang="en-US" sz="1600">
              <a:solidFill>
                <a:schemeClr val="bg1"/>
              </a:solidFill>
            </a:endParaRPr>
          </a:p>
          <a:p>
            <a:r>
              <a:rPr lang="en-US" altLang="en-US" sz="1600">
                <a:solidFill>
                  <a:schemeClr val="bg1"/>
                </a:solidFill>
              </a:rPr>
              <a:t> - </a:t>
            </a:r>
            <a:r>
              <a:rPr lang="es-ES" altLang="en-US" sz="1600">
                <a:solidFill>
                  <a:schemeClr val="bg1"/>
                </a:solidFill>
              </a:rPr>
              <a:t>EMOCIONES</a:t>
            </a:r>
            <a:endParaRPr lang="en-US" altLang="en-US" sz="1600">
              <a:solidFill>
                <a:schemeClr val="bg1"/>
              </a:solidFill>
            </a:endParaRPr>
          </a:p>
        </p:txBody>
      </p:sp>
      <p:sp>
        <p:nvSpPr>
          <p:cNvPr id="78875" name="Text Box 27"/>
          <p:cNvSpPr txBox="1">
            <a:spLocks noChangeArrowheads="1"/>
          </p:cNvSpPr>
          <p:nvPr/>
        </p:nvSpPr>
        <p:spPr bwMode="auto">
          <a:xfrm>
            <a:off x="1295400" y="4322763"/>
            <a:ext cx="17049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700">
                <a:solidFill>
                  <a:schemeClr val="bg1"/>
                </a:solidFill>
              </a:rPr>
              <a:t>5 </a:t>
            </a:r>
            <a:r>
              <a:rPr lang="es-ES" altLang="en-US" sz="1700">
                <a:solidFill>
                  <a:schemeClr val="bg1"/>
                </a:solidFill>
              </a:rPr>
              <a:t>SENTIDOS</a:t>
            </a:r>
            <a:r>
              <a:rPr lang="en-US" altLang="en-US" sz="1700">
                <a:solidFill>
                  <a:schemeClr val="bg1"/>
                </a:solidFill>
              </a:rPr>
              <a:t>:</a:t>
            </a:r>
          </a:p>
          <a:p>
            <a:endParaRPr lang="en-US" altLang="en-US" sz="400">
              <a:solidFill>
                <a:schemeClr val="bg1"/>
              </a:solidFill>
            </a:endParaRPr>
          </a:p>
          <a:p>
            <a:pPr>
              <a:buFontTx/>
              <a:buChar char="-"/>
            </a:pPr>
            <a:r>
              <a:rPr lang="en-US" altLang="en-US" sz="1600">
                <a:solidFill>
                  <a:schemeClr val="bg1"/>
                </a:solidFill>
              </a:rPr>
              <a:t> </a:t>
            </a:r>
            <a:r>
              <a:rPr lang="es-ES" altLang="en-US" sz="1600">
                <a:solidFill>
                  <a:schemeClr val="bg1"/>
                </a:solidFill>
              </a:rPr>
              <a:t>VISTA</a:t>
            </a:r>
            <a:endParaRPr lang="en-US" altLang="en-US" sz="1600">
              <a:solidFill>
                <a:schemeClr val="bg1"/>
              </a:solidFill>
            </a:endParaRPr>
          </a:p>
          <a:p>
            <a:pPr>
              <a:buFontTx/>
              <a:buChar char="-"/>
            </a:pPr>
            <a:r>
              <a:rPr lang="en-US" altLang="en-US" sz="1600">
                <a:solidFill>
                  <a:schemeClr val="bg1"/>
                </a:solidFill>
              </a:rPr>
              <a:t> </a:t>
            </a:r>
            <a:r>
              <a:rPr lang="es-ES" altLang="en-US" sz="1600">
                <a:solidFill>
                  <a:schemeClr val="bg1"/>
                </a:solidFill>
              </a:rPr>
              <a:t>OÍDO</a:t>
            </a:r>
            <a:endParaRPr lang="en-US" altLang="en-US" sz="1600">
              <a:solidFill>
                <a:schemeClr val="bg1"/>
              </a:solidFill>
            </a:endParaRPr>
          </a:p>
          <a:p>
            <a:pPr>
              <a:buFontTx/>
              <a:buChar char="-"/>
            </a:pPr>
            <a:r>
              <a:rPr lang="en-US" altLang="en-US" sz="1600">
                <a:solidFill>
                  <a:schemeClr val="bg1"/>
                </a:solidFill>
              </a:rPr>
              <a:t> </a:t>
            </a:r>
            <a:r>
              <a:rPr lang="es-ES" altLang="en-US" sz="1600">
                <a:solidFill>
                  <a:schemeClr val="bg1"/>
                </a:solidFill>
              </a:rPr>
              <a:t>GUSTO</a:t>
            </a:r>
            <a:endParaRPr lang="en-US" altLang="en-US" sz="1600">
              <a:solidFill>
                <a:schemeClr val="bg1"/>
              </a:solidFill>
            </a:endParaRPr>
          </a:p>
          <a:p>
            <a:pPr>
              <a:buFontTx/>
              <a:buChar char="-"/>
            </a:pPr>
            <a:r>
              <a:rPr lang="en-US" altLang="en-US" sz="1600">
                <a:solidFill>
                  <a:schemeClr val="bg1"/>
                </a:solidFill>
              </a:rPr>
              <a:t> </a:t>
            </a:r>
            <a:r>
              <a:rPr lang="es-ES" altLang="en-US" sz="1600">
                <a:solidFill>
                  <a:schemeClr val="bg1"/>
                </a:solidFill>
              </a:rPr>
              <a:t>TACTO</a:t>
            </a:r>
            <a:endParaRPr lang="en-US" altLang="en-US" sz="1600">
              <a:solidFill>
                <a:schemeClr val="bg1"/>
              </a:solidFill>
            </a:endParaRPr>
          </a:p>
          <a:p>
            <a:r>
              <a:rPr lang="en-US" altLang="en-US" sz="1600">
                <a:solidFill>
                  <a:schemeClr val="bg1"/>
                </a:solidFill>
              </a:rPr>
              <a:t>- </a:t>
            </a:r>
            <a:r>
              <a:rPr lang="es-ES" altLang="en-US" sz="1600">
                <a:solidFill>
                  <a:schemeClr val="bg1"/>
                </a:solidFill>
              </a:rPr>
              <a:t>OLFATO</a:t>
            </a:r>
            <a:endParaRPr lang="en-US" altLang="en-US" sz="1600">
              <a:solidFill>
                <a:schemeClr val="bg1"/>
              </a:solidFill>
            </a:endParaRPr>
          </a:p>
          <a:p>
            <a:endParaRPr lang="en-US" altLang="en-US" sz="1600">
              <a:solidFill>
                <a:schemeClr val="bg1"/>
              </a:solidFill>
            </a:endParaRPr>
          </a:p>
        </p:txBody>
      </p:sp>
      <p:sp>
        <p:nvSpPr>
          <p:cNvPr id="898076" name="Line 28"/>
          <p:cNvSpPr>
            <a:spLocks noChangeShapeType="1"/>
          </p:cNvSpPr>
          <p:nvPr/>
        </p:nvSpPr>
        <p:spPr bwMode="auto">
          <a:xfrm>
            <a:off x="4876800" y="32766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8077" name="Line 29"/>
          <p:cNvSpPr>
            <a:spLocks noChangeShapeType="1"/>
          </p:cNvSpPr>
          <p:nvPr/>
        </p:nvSpPr>
        <p:spPr bwMode="auto">
          <a:xfrm>
            <a:off x="2971800" y="32004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898078" name="Line 30"/>
          <p:cNvSpPr>
            <a:spLocks noChangeShapeType="1"/>
          </p:cNvSpPr>
          <p:nvPr/>
        </p:nvSpPr>
        <p:spPr bwMode="auto">
          <a:xfrm>
            <a:off x="4876800" y="1981200"/>
            <a:ext cx="0" cy="12192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78879" name="AutoShape 31"/>
          <p:cNvSpPr>
            <a:spLocks noChangeArrowheads="1"/>
          </p:cNvSpPr>
          <p:nvPr/>
        </p:nvSpPr>
        <p:spPr bwMode="auto">
          <a:xfrm>
            <a:off x="2362200" y="7696200"/>
            <a:ext cx="1371600" cy="1219200"/>
          </a:xfrm>
          <a:prstGeom prst="irregularSeal1">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5" tIns="45695" rIns="17995"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chemeClr val="accent2"/>
                </a:solidFill>
              </a:rPr>
              <a:t>UNO MISMO</a:t>
            </a:r>
            <a:endParaRPr lang="en-US" altLang="en-US" sz="1200">
              <a:solidFill>
                <a:schemeClr val="accent2"/>
              </a:solidFill>
            </a:endParaRPr>
          </a:p>
        </p:txBody>
      </p:sp>
      <p:cxnSp>
        <p:nvCxnSpPr>
          <p:cNvPr id="78880" name="AutoShape 32"/>
          <p:cNvCxnSpPr>
            <a:cxnSpLocks noChangeShapeType="1"/>
          </p:cNvCxnSpPr>
          <p:nvPr/>
        </p:nvCxnSpPr>
        <p:spPr bwMode="auto">
          <a:xfrm rot="16200000" flipH="1">
            <a:off x="1131094" y="6874669"/>
            <a:ext cx="1871662" cy="742950"/>
          </a:xfrm>
          <a:prstGeom prst="curvedConnector2">
            <a:avLst/>
          </a:prstGeom>
          <a:noFill/>
          <a:ln w="5715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8081" name="Line 33"/>
          <p:cNvSpPr>
            <a:spLocks noChangeShapeType="1"/>
          </p:cNvSpPr>
          <p:nvPr/>
        </p:nvSpPr>
        <p:spPr bwMode="auto">
          <a:xfrm>
            <a:off x="1447800" y="6781800"/>
            <a:ext cx="53340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30163" y="319088"/>
            <a:ext cx="4525963" cy="1077912"/>
          </a:xfrm>
          <a:prstGeom prst="rect">
            <a:avLst/>
          </a:prstGeom>
          <a:noFill/>
        </p:spPr>
        <p:txBody>
          <a:bodyPr wrap="none">
            <a:spAutoFit/>
          </a:bodyPr>
          <a:lstStyle/>
          <a:p>
            <a:pPr>
              <a:defRPr/>
            </a:pPr>
            <a:r>
              <a:rPr lang="es-ES" sz="1800" dirty="0">
                <a:solidFill>
                  <a:srgbClr val="FF0000"/>
                </a:solidFill>
              </a:rPr>
              <a:t>Convertirse en un hombre </a:t>
            </a:r>
            <a:r>
              <a:rPr lang="es-ES" sz="1800" dirty="0" err="1">
                <a:solidFill>
                  <a:srgbClr val="FF0000"/>
                </a:solidFill>
              </a:rPr>
              <a:t>Spirtual</a:t>
            </a:r>
            <a:endParaRPr lang="es-ES" sz="1800" dirty="0">
              <a:solidFill>
                <a:srgbClr val="FF0000"/>
              </a:solidFill>
            </a:endParaRPr>
          </a:p>
          <a:p>
            <a:pPr>
              <a:defRPr/>
            </a:pPr>
            <a:endParaRPr lang="es-ES" sz="800" dirty="0">
              <a:solidFill>
                <a:srgbClr val="FF0000"/>
              </a:solidFill>
            </a:endParaRPr>
          </a:p>
          <a:p>
            <a:pPr>
              <a:defRPr/>
            </a:pPr>
            <a:r>
              <a:rPr lang="es-ES" sz="2000" dirty="0"/>
              <a:t>       </a:t>
            </a:r>
            <a:r>
              <a:rPr lang="es-ES" sz="2000" dirty="0">
                <a:solidFill>
                  <a:srgbClr val="FF0000"/>
                </a:solidFill>
              </a:rPr>
              <a:t>Espiritual o Carnal</a:t>
            </a:r>
          </a:p>
          <a:p>
            <a:pPr>
              <a:defRPr/>
            </a:pPr>
            <a:r>
              <a:rPr lang="en-US" sz="1800" dirty="0">
                <a:solidFill>
                  <a:srgbClr val="FF0000"/>
                </a:solidFill>
                <a:effectLst>
                  <a:outerShdw blurRad="38100" dist="38100" dir="2700000" algn="tl">
                    <a:srgbClr val="000000">
                      <a:alpha val="43137"/>
                    </a:srgbClr>
                  </a:outerShdw>
                </a:effectLst>
              </a:rPr>
              <a:t>  </a:t>
            </a:r>
          </a:p>
        </p:txBody>
      </p:sp>
    </p:spTree>
  </p:cSld>
  <p:clrMapOvr>
    <a:masterClrMapping/>
  </p:clrMapOvr>
  <p:transition spd="slow">
    <p:check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 Box 2"/>
          <p:cNvSpPr txBox="1">
            <a:spLocks noChangeArrowheads="1"/>
          </p:cNvSpPr>
          <p:nvPr/>
        </p:nvSpPr>
        <p:spPr bwMode="auto">
          <a:xfrm>
            <a:off x="152400" y="192088"/>
            <a:ext cx="624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endParaRPr lang="es-ES" altLang="es-ES" sz="1800"/>
          </a:p>
        </p:txBody>
      </p:sp>
      <p:sp>
        <p:nvSpPr>
          <p:cNvPr id="416771" name="Text Box 3"/>
          <p:cNvSpPr txBox="1">
            <a:spLocks noChangeArrowheads="1"/>
          </p:cNvSpPr>
          <p:nvPr/>
        </p:nvSpPr>
        <p:spPr bwMode="auto">
          <a:xfrm>
            <a:off x="152400" y="168275"/>
            <a:ext cx="7010400" cy="8836025"/>
          </a:xfrm>
          <a:prstGeom prst="rect">
            <a:avLst/>
          </a:prstGeom>
          <a:solidFill>
            <a:schemeClr val="tx1"/>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a:p>
            <a:pPr algn="r">
              <a:spcBef>
                <a:spcPct val="0"/>
              </a:spcBef>
              <a:buFontTx/>
              <a:buNone/>
            </a:pPr>
            <a:endParaRPr lang="es-ES" altLang="es-ES" sz="1800"/>
          </a:p>
        </p:txBody>
      </p:sp>
      <p:sp>
        <p:nvSpPr>
          <p:cNvPr id="416772" name="Text Box 4"/>
          <p:cNvSpPr txBox="1">
            <a:spLocks noChangeArrowheads="1"/>
          </p:cNvSpPr>
          <p:nvPr/>
        </p:nvSpPr>
        <p:spPr bwMode="auto">
          <a:xfrm>
            <a:off x="282575" y="822325"/>
            <a:ext cx="3048000" cy="3197225"/>
          </a:xfrm>
          <a:prstGeom prst="rect">
            <a:avLst/>
          </a:prstGeom>
          <a:solidFill>
            <a:srgbClr val="0000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a:solidFill>
                  <a:schemeClr val="bg1"/>
                </a:solidFill>
                <a:latin typeface="Arial Black" panose="020B0A04020102020204" pitchFamily="34" charset="0"/>
              </a:rPr>
              <a:t>Cada cosa viva está envuelta y es sostenida por tres funciones: entrada, proceso y salida. Incluso un programa de computador está definido por estos procesos.</a:t>
            </a:r>
            <a:r>
              <a:rPr lang="es-ES" altLang="es-ES" sz="1800">
                <a:solidFill>
                  <a:schemeClr val="bg1"/>
                </a:solidFill>
              </a:rPr>
              <a:t> </a:t>
            </a:r>
            <a:endParaRPr lang="es-ES" altLang="es-ES" sz="1800" b="1">
              <a:solidFill>
                <a:schemeClr val="bg1"/>
              </a:solidFill>
            </a:endParaRPr>
          </a:p>
        </p:txBody>
      </p:sp>
      <p:sp>
        <p:nvSpPr>
          <p:cNvPr id="416773" name="Text Box 5"/>
          <p:cNvSpPr txBox="1">
            <a:spLocks noChangeArrowheads="1"/>
          </p:cNvSpPr>
          <p:nvPr/>
        </p:nvSpPr>
        <p:spPr bwMode="auto">
          <a:xfrm>
            <a:off x="3886200" y="906463"/>
            <a:ext cx="3124200" cy="2770187"/>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800">
              <a:solidFill>
                <a:schemeClr val="tx2"/>
              </a:solidFill>
              <a:latin typeface="Arial Black" panose="020B0A04020102020204" pitchFamily="34" charset="0"/>
            </a:endParaRPr>
          </a:p>
          <a:p>
            <a:pPr>
              <a:spcBef>
                <a:spcPct val="0"/>
              </a:spcBef>
              <a:buFontTx/>
              <a:buNone/>
            </a:pPr>
            <a:r>
              <a:rPr lang="es-ES" altLang="es-ES" sz="1900">
                <a:solidFill>
                  <a:srgbClr val="FFFF00"/>
                </a:solidFill>
                <a:latin typeface="Arial Black" panose="020B0A04020102020204" pitchFamily="34" charset="0"/>
              </a:rPr>
              <a:t>La vida de un cristiano gira en torno a estos tres procesos redefinidos como :  </a:t>
            </a:r>
          </a:p>
          <a:p>
            <a:pPr>
              <a:spcBef>
                <a:spcPct val="0"/>
              </a:spcBef>
              <a:buFontTx/>
              <a:buNone/>
            </a:pPr>
            <a:r>
              <a:rPr lang="es-ES" altLang="es-ES" sz="1900">
                <a:solidFill>
                  <a:srgbClr val="FFFF00"/>
                </a:solidFill>
                <a:latin typeface="Arial Black" panose="020B0A04020102020204" pitchFamily="34" charset="0"/>
              </a:rPr>
              <a:t>   - </a:t>
            </a:r>
            <a:r>
              <a:rPr lang="es-ES" altLang="es-ES" sz="1900" b="1">
                <a:solidFill>
                  <a:srgbClr val="FFFF00"/>
                </a:solidFill>
                <a:latin typeface="Arial Black" panose="020B0A04020102020204" pitchFamily="34" charset="0"/>
              </a:rPr>
              <a:t>Relación  </a:t>
            </a:r>
          </a:p>
          <a:p>
            <a:pPr>
              <a:spcBef>
                <a:spcPct val="0"/>
              </a:spcBef>
              <a:buFontTx/>
              <a:buNone/>
            </a:pPr>
            <a:r>
              <a:rPr lang="es-ES" altLang="es-ES" sz="1900" b="1">
                <a:solidFill>
                  <a:srgbClr val="FFFF00"/>
                </a:solidFill>
                <a:latin typeface="Arial Black" panose="020B0A04020102020204" pitchFamily="34" charset="0"/>
              </a:rPr>
              <a:t>   - Transformación  </a:t>
            </a:r>
          </a:p>
          <a:p>
            <a:pPr>
              <a:spcBef>
                <a:spcPct val="0"/>
              </a:spcBef>
              <a:buFontTx/>
              <a:buNone/>
            </a:pPr>
            <a:r>
              <a:rPr lang="es-ES" altLang="es-ES" sz="1900" b="1">
                <a:solidFill>
                  <a:srgbClr val="FFFF00"/>
                </a:solidFill>
                <a:latin typeface="Arial Black" panose="020B0A04020102020204" pitchFamily="34" charset="0"/>
              </a:rPr>
              <a:t>   - Dominio</a:t>
            </a:r>
          </a:p>
          <a:p>
            <a:pPr>
              <a:spcBef>
                <a:spcPct val="0"/>
              </a:spcBef>
              <a:buFontTx/>
              <a:buNone/>
            </a:pPr>
            <a:endParaRPr lang="es-ES" altLang="es-ES" sz="400">
              <a:solidFill>
                <a:srgbClr val="FFFF00"/>
              </a:solidFill>
              <a:latin typeface="Arial Black" panose="020B0A04020102020204" pitchFamily="34" charset="0"/>
            </a:endParaRPr>
          </a:p>
        </p:txBody>
      </p:sp>
      <p:sp>
        <p:nvSpPr>
          <p:cNvPr id="416774" name="Rectangle 6"/>
          <p:cNvSpPr>
            <a:spLocks noChangeArrowheads="1"/>
          </p:cNvSpPr>
          <p:nvPr/>
        </p:nvSpPr>
        <p:spPr bwMode="auto">
          <a:xfrm>
            <a:off x="762000" y="4206875"/>
            <a:ext cx="1905000" cy="1066800"/>
          </a:xfrm>
          <a:prstGeom prst="rect">
            <a:avLst/>
          </a:prstGeom>
          <a:solidFill>
            <a:srgbClr val="0000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800">
                <a:solidFill>
                  <a:schemeClr val="bg1"/>
                </a:solidFill>
                <a:latin typeface="Arial Black" panose="020B0A04020102020204" pitchFamily="34" charset="0"/>
              </a:rPr>
              <a:t>ENTRADA</a:t>
            </a:r>
          </a:p>
        </p:txBody>
      </p:sp>
      <p:sp>
        <p:nvSpPr>
          <p:cNvPr id="416775" name="Rectangle 7"/>
          <p:cNvSpPr>
            <a:spLocks noChangeArrowheads="1"/>
          </p:cNvSpPr>
          <p:nvPr/>
        </p:nvSpPr>
        <p:spPr bwMode="auto">
          <a:xfrm>
            <a:off x="685800" y="5959475"/>
            <a:ext cx="1905000" cy="1066800"/>
          </a:xfrm>
          <a:prstGeom prst="rect">
            <a:avLst/>
          </a:prstGeom>
          <a:solidFill>
            <a:srgbClr val="0000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800">
                <a:solidFill>
                  <a:schemeClr val="bg1"/>
                </a:solidFill>
                <a:latin typeface="Arial Black" panose="020B0A04020102020204" pitchFamily="34" charset="0"/>
              </a:rPr>
              <a:t>PROCESO</a:t>
            </a:r>
          </a:p>
        </p:txBody>
      </p:sp>
      <p:sp>
        <p:nvSpPr>
          <p:cNvPr id="416776" name="Rectangle 8"/>
          <p:cNvSpPr>
            <a:spLocks noChangeArrowheads="1"/>
          </p:cNvSpPr>
          <p:nvPr/>
        </p:nvSpPr>
        <p:spPr bwMode="auto">
          <a:xfrm>
            <a:off x="762000" y="7712075"/>
            <a:ext cx="1905000" cy="1066800"/>
          </a:xfrm>
          <a:prstGeom prst="rect">
            <a:avLst/>
          </a:prstGeom>
          <a:solidFill>
            <a:srgbClr val="0000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800">
                <a:solidFill>
                  <a:schemeClr val="bg1"/>
                </a:solidFill>
                <a:latin typeface="Arial Black" panose="020B0A04020102020204" pitchFamily="34" charset="0"/>
              </a:rPr>
              <a:t>SALIDA</a:t>
            </a:r>
          </a:p>
        </p:txBody>
      </p:sp>
      <p:sp>
        <p:nvSpPr>
          <p:cNvPr id="416777" name="Rectangle 9"/>
          <p:cNvSpPr>
            <a:spLocks noChangeArrowheads="1"/>
          </p:cNvSpPr>
          <p:nvPr/>
        </p:nvSpPr>
        <p:spPr bwMode="auto">
          <a:xfrm>
            <a:off x="4605338" y="4132263"/>
            <a:ext cx="1905000" cy="1066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FF00"/>
                </a:solidFill>
                <a:latin typeface="Arial Black" panose="020B0A04020102020204" pitchFamily="34" charset="0"/>
              </a:rPr>
              <a:t>RELACIÓN</a:t>
            </a:r>
          </a:p>
        </p:txBody>
      </p:sp>
      <p:sp>
        <p:nvSpPr>
          <p:cNvPr id="416778" name="Rectangle 10"/>
          <p:cNvSpPr>
            <a:spLocks noChangeArrowheads="1"/>
          </p:cNvSpPr>
          <p:nvPr/>
        </p:nvSpPr>
        <p:spPr bwMode="auto">
          <a:xfrm>
            <a:off x="4594225" y="5883275"/>
            <a:ext cx="1905000" cy="1066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FF00"/>
                </a:solidFill>
                <a:latin typeface="Arial Black" panose="020B0A04020102020204" pitchFamily="34" charset="0"/>
              </a:rPr>
              <a:t>TRANSFOR-</a:t>
            </a:r>
          </a:p>
          <a:p>
            <a:pPr algn="ctr">
              <a:spcBef>
                <a:spcPct val="0"/>
              </a:spcBef>
              <a:buFontTx/>
              <a:buNone/>
            </a:pPr>
            <a:r>
              <a:rPr lang="es-ES" altLang="es-ES" sz="1900">
                <a:solidFill>
                  <a:srgbClr val="FFFF00"/>
                </a:solidFill>
                <a:latin typeface="Arial Black" panose="020B0A04020102020204" pitchFamily="34" charset="0"/>
              </a:rPr>
              <a:t>MACIÓN</a:t>
            </a:r>
          </a:p>
        </p:txBody>
      </p:sp>
      <p:sp>
        <p:nvSpPr>
          <p:cNvPr id="416779" name="Rectangle 11"/>
          <p:cNvSpPr>
            <a:spLocks noChangeArrowheads="1"/>
          </p:cNvSpPr>
          <p:nvPr/>
        </p:nvSpPr>
        <p:spPr bwMode="auto">
          <a:xfrm>
            <a:off x="4659313" y="7635875"/>
            <a:ext cx="1905000" cy="10668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900">
                <a:solidFill>
                  <a:srgbClr val="FFFF00"/>
                </a:solidFill>
                <a:latin typeface="Arial Black" panose="020B0A04020102020204" pitchFamily="34" charset="0"/>
              </a:rPr>
              <a:t>DOMINIO</a:t>
            </a:r>
          </a:p>
        </p:txBody>
      </p:sp>
      <p:sp>
        <p:nvSpPr>
          <p:cNvPr id="1604620" name="Line 12"/>
          <p:cNvSpPr>
            <a:spLocks noChangeShapeType="1"/>
          </p:cNvSpPr>
          <p:nvPr/>
        </p:nvSpPr>
        <p:spPr bwMode="auto">
          <a:xfrm>
            <a:off x="1676400" y="5426075"/>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4621" name="Line 13"/>
          <p:cNvSpPr>
            <a:spLocks noChangeShapeType="1"/>
          </p:cNvSpPr>
          <p:nvPr/>
        </p:nvSpPr>
        <p:spPr bwMode="auto">
          <a:xfrm>
            <a:off x="1676400" y="7178675"/>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4622" name="Line 14"/>
          <p:cNvSpPr>
            <a:spLocks noChangeShapeType="1"/>
          </p:cNvSpPr>
          <p:nvPr/>
        </p:nvSpPr>
        <p:spPr bwMode="auto">
          <a:xfrm>
            <a:off x="5583238" y="5340350"/>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4623" name="Line 15"/>
          <p:cNvSpPr>
            <a:spLocks noChangeShapeType="1"/>
          </p:cNvSpPr>
          <p:nvPr/>
        </p:nvSpPr>
        <p:spPr bwMode="auto">
          <a:xfrm>
            <a:off x="5573713" y="7102475"/>
            <a:ext cx="0" cy="4572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6784" name="Oval 16"/>
          <p:cNvSpPr>
            <a:spLocks noChangeArrowheads="1"/>
          </p:cNvSpPr>
          <p:nvPr/>
        </p:nvSpPr>
        <p:spPr bwMode="auto">
          <a:xfrm>
            <a:off x="4344988" y="3825875"/>
            <a:ext cx="2493962" cy="5029200"/>
          </a:xfrm>
          <a:prstGeom prst="ellipse">
            <a:avLst/>
          </a:prstGeom>
          <a:noFill/>
          <a:ln w="381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75" tIns="47538" rIns="95075" bIns="475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
        <p:nvSpPr>
          <p:cNvPr id="1604625" name="Line 17"/>
          <p:cNvSpPr>
            <a:spLocks noChangeShapeType="1"/>
          </p:cNvSpPr>
          <p:nvPr/>
        </p:nvSpPr>
        <p:spPr bwMode="auto">
          <a:xfrm>
            <a:off x="3579813" y="244475"/>
            <a:ext cx="77787" cy="861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6786" name="Text Box 18"/>
          <p:cNvSpPr txBox="1">
            <a:spLocks noChangeArrowheads="1"/>
          </p:cNvSpPr>
          <p:nvPr/>
        </p:nvSpPr>
        <p:spPr bwMode="auto">
          <a:xfrm>
            <a:off x="871538" y="306388"/>
            <a:ext cx="1947862" cy="460375"/>
          </a:xfrm>
          <a:prstGeom prst="rect">
            <a:avLst/>
          </a:prstGeom>
          <a:solidFill>
            <a:srgbClr val="0000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s-ES" altLang="es-ES" sz="2300">
                <a:solidFill>
                  <a:schemeClr val="bg1"/>
                </a:solidFill>
                <a:latin typeface="Arial Black" panose="020B0A04020102020204" pitchFamily="34" charset="0"/>
              </a:rPr>
              <a:t>Vida física</a:t>
            </a:r>
          </a:p>
        </p:txBody>
      </p:sp>
      <p:sp>
        <p:nvSpPr>
          <p:cNvPr id="416787" name="Text Box 19"/>
          <p:cNvSpPr txBox="1">
            <a:spLocks noChangeArrowheads="1"/>
          </p:cNvSpPr>
          <p:nvPr/>
        </p:nvSpPr>
        <p:spPr bwMode="auto">
          <a:xfrm>
            <a:off x="4151313" y="315913"/>
            <a:ext cx="2606675" cy="460375"/>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s-ES" altLang="es-ES" sz="2300">
                <a:solidFill>
                  <a:srgbClr val="FFFF00"/>
                </a:solidFill>
                <a:latin typeface="Arial Black" panose="020B0A04020102020204" pitchFamily="34" charset="0"/>
              </a:rPr>
              <a:t>Vida espiritual</a:t>
            </a:r>
          </a:p>
        </p:txBody>
      </p:sp>
      <p:sp>
        <p:nvSpPr>
          <p:cNvPr id="1604628" name="Line 20"/>
          <p:cNvSpPr>
            <a:spLocks noChangeShapeType="1"/>
          </p:cNvSpPr>
          <p:nvPr/>
        </p:nvSpPr>
        <p:spPr bwMode="auto">
          <a:xfrm flipH="1">
            <a:off x="6746875" y="7072313"/>
            <a:ext cx="2063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4629" name="Line 21"/>
          <p:cNvSpPr>
            <a:spLocks noChangeShapeType="1"/>
          </p:cNvSpPr>
          <p:nvPr/>
        </p:nvSpPr>
        <p:spPr bwMode="auto">
          <a:xfrm>
            <a:off x="6705600" y="5207000"/>
            <a:ext cx="65088"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4630" name="Line 22"/>
          <p:cNvSpPr>
            <a:spLocks noChangeShapeType="1"/>
          </p:cNvSpPr>
          <p:nvPr/>
        </p:nvSpPr>
        <p:spPr bwMode="auto">
          <a:xfrm flipV="1">
            <a:off x="4389438" y="5362575"/>
            <a:ext cx="0"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04631" name="Line 23"/>
          <p:cNvSpPr>
            <a:spLocks noChangeShapeType="1"/>
          </p:cNvSpPr>
          <p:nvPr/>
        </p:nvSpPr>
        <p:spPr bwMode="auto">
          <a:xfrm flipH="1" flipV="1">
            <a:off x="4435475" y="7227888"/>
            <a:ext cx="80963" cy="31115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416792" name="Oval 16"/>
          <p:cNvSpPr>
            <a:spLocks noChangeArrowheads="1"/>
          </p:cNvSpPr>
          <p:nvPr/>
        </p:nvSpPr>
        <p:spPr bwMode="auto">
          <a:xfrm>
            <a:off x="465138" y="3981450"/>
            <a:ext cx="2495550" cy="4878388"/>
          </a:xfrm>
          <a:prstGeom prst="ellipse">
            <a:avLst/>
          </a:prstGeom>
          <a:noFill/>
          <a:ln w="381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75" tIns="47538" rIns="95075" bIns="475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Tree>
    <p:extLst>
      <p:ext uri="{BB962C8B-B14F-4D97-AF65-F5344CB8AC3E}">
        <p14:creationId xmlns:p14="http://schemas.microsoft.com/office/powerpoint/2010/main" val="2684203943"/>
      </p:ext>
    </p:extLst>
  </p:cSld>
  <p:clrMapOvr>
    <a:masterClrMapping/>
  </p:clrMapOvr>
  <p:transition spd="slow">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Oval 2"/>
          <p:cNvSpPr>
            <a:spLocks noChangeArrowheads="1"/>
          </p:cNvSpPr>
          <p:nvPr/>
        </p:nvSpPr>
        <p:spPr bwMode="auto">
          <a:xfrm>
            <a:off x="304800" y="1920875"/>
            <a:ext cx="6705600" cy="7073900"/>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19" name="Text Box 3"/>
          <p:cNvSpPr txBox="1">
            <a:spLocks noChangeArrowheads="1"/>
          </p:cNvSpPr>
          <p:nvPr/>
        </p:nvSpPr>
        <p:spPr bwMode="auto">
          <a:xfrm>
            <a:off x="76200" y="84138"/>
            <a:ext cx="7177088" cy="1457325"/>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latin typeface="Rockwell Extra Bold" panose="02060903040505020403" pitchFamily="18" charset="0"/>
              </a:rPr>
              <a:t>El ecosistema del reino de Dios</a:t>
            </a:r>
          </a:p>
          <a:p>
            <a:pPr>
              <a:spcBef>
                <a:spcPct val="0"/>
              </a:spcBef>
              <a:buFontTx/>
              <a:buNone/>
            </a:pPr>
            <a:endParaRPr lang="es-ES" altLang="es-ES" sz="200" b="1">
              <a:latin typeface="Rockwell Extra Bold" panose="02060903040505020403" pitchFamily="18" charset="0"/>
            </a:endParaRPr>
          </a:p>
          <a:p>
            <a:pPr>
              <a:spcBef>
                <a:spcPct val="0"/>
              </a:spcBef>
              <a:buFontTx/>
              <a:buNone/>
            </a:pPr>
            <a:r>
              <a:rPr lang="es-ES" altLang="es-ES" sz="1200">
                <a:latin typeface="Arial Black" panose="020B0A04020102020204" pitchFamily="34" charset="0"/>
              </a:rPr>
              <a:t>Así como el oxígeno es el elemento clave en nuestro ecosistema natural para poder vivir, el </a:t>
            </a:r>
            <a:r>
              <a:rPr lang="es-ES" altLang="es-ES" sz="1200">
                <a:solidFill>
                  <a:srgbClr val="FF0000"/>
                </a:solidFill>
                <a:latin typeface="Arial Black" panose="020B0A04020102020204" pitchFamily="34" charset="0"/>
              </a:rPr>
              <a:t>AMOR PERFECTO </a:t>
            </a:r>
            <a:r>
              <a:rPr lang="es-ES" altLang="es-ES" sz="1200">
                <a:latin typeface="Arial Black" panose="020B0A04020102020204" pitchFamily="34" charset="0"/>
              </a:rPr>
              <a:t>de Dios es el elemento clave el ecosistema de Dios para que el hombre espiritual sobreviva y avance. Es el elemento clave y la fuerza motriz en una relación creciente con Dios, la transformación del hombre interior y el dominio en el campo de cosecha.</a:t>
            </a:r>
          </a:p>
        </p:txBody>
      </p:sp>
      <p:sp>
        <p:nvSpPr>
          <p:cNvPr id="418820" name="Text Box 4"/>
          <p:cNvSpPr txBox="1">
            <a:spLocks noChangeArrowheads="1"/>
          </p:cNvSpPr>
          <p:nvPr/>
        </p:nvSpPr>
        <p:spPr bwMode="auto">
          <a:xfrm>
            <a:off x="2438400" y="2565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s-ES" sz="1600" b="1">
              <a:latin typeface="Times New Roman" panose="02020603050405020304" pitchFamily="18" charset="0"/>
              <a:cs typeface="Arial" panose="020B0604020202020204" pitchFamily="34" charset="0"/>
            </a:endParaRPr>
          </a:p>
        </p:txBody>
      </p:sp>
      <p:sp>
        <p:nvSpPr>
          <p:cNvPr id="418821" name="Oval 5"/>
          <p:cNvSpPr>
            <a:spLocks noChangeArrowheads="1"/>
          </p:cNvSpPr>
          <p:nvPr/>
        </p:nvSpPr>
        <p:spPr bwMode="auto">
          <a:xfrm>
            <a:off x="1752600" y="5349875"/>
            <a:ext cx="2667000" cy="3276600"/>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22" name="Text Box 6"/>
          <p:cNvSpPr txBox="1">
            <a:spLocks noChangeArrowheads="1"/>
          </p:cNvSpPr>
          <p:nvPr/>
        </p:nvSpPr>
        <p:spPr bwMode="auto">
          <a:xfrm>
            <a:off x="1752600" y="5608638"/>
            <a:ext cx="266700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000" b="1">
                <a:solidFill>
                  <a:schemeClr val="bg1"/>
                </a:solidFill>
                <a:latin typeface="Rockwell Extra Bold" panose="02060903040505020403" pitchFamily="18" charset="0"/>
              </a:rPr>
              <a:t>  </a:t>
            </a:r>
          </a:p>
          <a:p>
            <a:pPr algn="ctr">
              <a:spcBef>
                <a:spcPct val="0"/>
              </a:spcBef>
              <a:buFontTx/>
              <a:buNone/>
            </a:pPr>
            <a:r>
              <a:rPr lang="es-ES" altLang="es-ES" sz="2100" b="1">
                <a:solidFill>
                  <a:schemeClr val="bg1"/>
                </a:solidFill>
                <a:latin typeface="Rockwell Extra Bold" panose="02060903040505020403" pitchFamily="18" charset="0"/>
              </a:rPr>
              <a:t>Dominio</a:t>
            </a:r>
          </a:p>
          <a:p>
            <a:pPr algn="ctr">
              <a:spcBef>
                <a:spcPct val="0"/>
              </a:spcBef>
              <a:buFontTx/>
              <a:buNone/>
            </a:pPr>
            <a:endParaRPr lang="es-ES" altLang="es-ES" sz="600" b="1">
              <a:solidFill>
                <a:schemeClr val="bg1"/>
              </a:solidFill>
              <a:latin typeface="Rockwell Extra Bold" panose="02060903040505020403" pitchFamily="18" charset="0"/>
            </a:endParaRPr>
          </a:p>
          <a:p>
            <a:pPr algn="ctr">
              <a:spcBef>
                <a:spcPct val="0"/>
              </a:spcBef>
              <a:buFontTx/>
              <a:buNone/>
            </a:pPr>
            <a:r>
              <a:rPr lang="en-US" altLang="es-ES" sz="1600" b="1">
                <a:solidFill>
                  <a:schemeClr val="bg1"/>
                </a:solidFill>
              </a:rPr>
              <a:t>(La participación en el campo de la cosecha y el campo de batalla)</a:t>
            </a:r>
            <a:endParaRPr lang="es-ES" altLang="es-ES" sz="1600" b="1">
              <a:solidFill>
                <a:schemeClr val="bg1"/>
              </a:solidFill>
              <a:latin typeface="Rockwell Extra Bold" panose="02060903040505020403" pitchFamily="18" charset="0"/>
            </a:endParaRPr>
          </a:p>
          <a:p>
            <a:pPr algn="ctr">
              <a:spcBef>
                <a:spcPct val="0"/>
              </a:spcBef>
              <a:buFontTx/>
              <a:buNone/>
            </a:pPr>
            <a:endParaRPr lang="es-ES" altLang="es-ES" sz="1000" b="1">
              <a:solidFill>
                <a:schemeClr val="bg1"/>
              </a:solidFill>
              <a:latin typeface="Rockwell Extra Bold" panose="02060903040505020403" pitchFamily="18" charset="0"/>
            </a:endParaRPr>
          </a:p>
          <a:p>
            <a:pPr algn="ctr">
              <a:spcBef>
                <a:spcPct val="0"/>
              </a:spcBef>
              <a:buFontTx/>
              <a:buNone/>
            </a:pPr>
            <a:r>
              <a:rPr lang="en-US" altLang="es-ES" sz="1900" b="1">
                <a:solidFill>
                  <a:schemeClr val="bg1"/>
                </a:solidFill>
                <a:latin typeface="Rockwell Extra Bold" panose="02060903040505020403" pitchFamily="18" charset="0"/>
              </a:rPr>
              <a:t>Hacer la voluntad</a:t>
            </a:r>
          </a:p>
          <a:p>
            <a:pPr algn="ctr">
              <a:spcBef>
                <a:spcPct val="0"/>
              </a:spcBef>
              <a:buFontTx/>
              <a:buNone/>
            </a:pPr>
            <a:r>
              <a:rPr lang="en-US" altLang="es-ES" sz="1900" b="1">
                <a:solidFill>
                  <a:schemeClr val="bg1"/>
                </a:solidFill>
                <a:latin typeface="Rockwell Extra Bold" panose="02060903040505020403" pitchFamily="18" charset="0"/>
              </a:rPr>
              <a:t> y la </a:t>
            </a:r>
            <a:r>
              <a:rPr lang="es-ES" altLang="es-ES" sz="1900" b="1">
                <a:solidFill>
                  <a:schemeClr val="bg1"/>
                </a:solidFill>
                <a:latin typeface="Rockwell Extra Bold" panose="02060903040505020403" pitchFamily="18" charset="0"/>
              </a:rPr>
              <a:t>o</a:t>
            </a:r>
            <a:r>
              <a:rPr lang="en-US" altLang="es-ES" sz="1900" b="1">
                <a:solidFill>
                  <a:schemeClr val="bg1"/>
                </a:solidFill>
                <a:latin typeface="Rockwell Extra Bold" panose="02060903040505020403" pitchFamily="18" charset="0"/>
              </a:rPr>
              <a:t>bra de </a:t>
            </a:r>
          </a:p>
          <a:p>
            <a:pPr algn="ctr">
              <a:spcBef>
                <a:spcPct val="0"/>
              </a:spcBef>
              <a:buFontTx/>
              <a:buNone/>
            </a:pPr>
            <a:r>
              <a:rPr lang="en-US" altLang="es-ES" sz="1900" b="1">
                <a:solidFill>
                  <a:schemeClr val="bg1"/>
                </a:solidFill>
                <a:latin typeface="Rockwell Extra Bold" panose="02060903040505020403" pitchFamily="18" charset="0"/>
              </a:rPr>
              <a:t>Dios</a:t>
            </a:r>
            <a:r>
              <a:rPr lang="en-US" altLang="es-ES" sz="1700">
                <a:solidFill>
                  <a:schemeClr val="bg1"/>
                </a:solidFill>
              </a:rPr>
              <a:t> </a:t>
            </a:r>
            <a:endParaRPr lang="es-ES" altLang="es-ES" sz="1700" b="1">
              <a:solidFill>
                <a:schemeClr val="bg1"/>
              </a:solidFill>
            </a:endParaRPr>
          </a:p>
          <a:p>
            <a:pPr algn="ctr">
              <a:spcBef>
                <a:spcPct val="0"/>
              </a:spcBef>
              <a:buFontTx/>
              <a:buNone/>
            </a:pPr>
            <a:endParaRPr lang="es-ES" altLang="es-ES" sz="1700" b="1">
              <a:solidFill>
                <a:schemeClr val="bg1"/>
              </a:solidFill>
            </a:endParaRPr>
          </a:p>
        </p:txBody>
      </p:sp>
      <p:sp>
        <p:nvSpPr>
          <p:cNvPr id="418823" name="Text Box 7"/>
          <p:cNvSpPr txBox="1">
            <a:spLocks noChangeArrowheads="1"/>
          </p:cNvSpPr>
          <p:nvPr/>
        </p:nvSpPr>
        <p:spPr bwMode="auto">
          <a:xfrm>
            <a:off x="6350" y="1865313"/>
            <a:ext cx="13874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100" b="1">
                <a:solidFill>
                  <a:srgbClr val="FF0000"/>
                </a:solidFill>
                <a:latin typeface="Elephant" panose="02020904090505020303" pitchFamily="18" charset="0"/>
              </a:rPr>
              <a:t>Amor </a:t>
            </a:r>
          </a:p>
          <a:p>
            <a:pPr>
              <a:spcBef>
                <a:spcPct val="0"/>
              </a:spcBef>
              <a:buFontTx/>
              <a:buNone/>
            </a:pPr>
            <a:r>
              <a:rPr lang="es-ES" altLang="es-ES" sz="2100" b="1">
                <a:solidFill>
                  <a:srgbClr val="FF0000"/>
                </a:solidFill>
                <a:latin typeface="Elephant" panose="02020904090505020303" pitchFamily="18" charset="0"/>
              </a:rPr>
              <a:t>perfecto </a:t>
            </a:r>
          </a:p>
          <a:p>
            <a:pPr>
              <a:spcBef>
                <a:spcPct val="0"/>
              </a:spcBef>
              <a:buFontTx/>
              <a:buNone/>
            </a:pPr>
            <a:r>
              <a:rPr lang="es-ES" altLang="es-ES" sz="2100" b="1">
                <a:solidFill>
                  <a:srgbClr val="FF0000"/>
                </a:solidFill>
                <a:latin typeface="Elephant" panose="02020904090505020303" pitchFamily="18" charset="0"/>
              </a:rPr>
              <a:t>de Dios</a:t>
            </a:r>
          </a:p>
        </p:txBody>
      </p:sp>
      <p:sp>
        <p:nvSpPr>
          <p:cNvPr id="1606664" name="Line 8"/>
          <p:cNvSpPr>
            <a:spLocks noChangeShapeType="1"/>
          </p:cNvSpPr>
          <p:nvPr/>
        </p:nvSpPr>
        <p:spPr bwMode="auto">
          <a:xfrm>
            <a:off x="725488" y="3317875"/>
            <a:ext cx="660400" cy="749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25" name="Text Box 9"/>
          <p:cNvSpPr txBox="1">
            <a:spLocks noChangeArrowheads="1"/>
          </p:cNvSpPr>
          <p:nvPr/>
        </p:nvSpPr>
        <p:spPr bwMode="auto">
          <a:xfrm>
            <a:off x="76200" y="8728075"/>
            <a:ext cx="62785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500" b="1">
                <a:latin typeface="Elephant" panose="02020904090505020303" pitchFamily="18" charset="0"/>
              </a:rPr>
              <a:t>Dios es amor – en Él (Su amor) vivimos y nos movemos y somos.</a:t>
            </a:r>
            <a:r>
              <a:rPr lang="es-ES" altLang="es-ES" sz="3700" b="1">
                <a:latin typeface="Elephant" panose="02020904090505020303" pitchFamily="18" charset="0"/>
              </a:rPr>
              <a:t> </a:t>
            </a:r>
          </a:p>
        </p:txBody>
      </p:sp>
      <p:sp>
        <p:nvSpPr>
          <p:cNvPr id="1606666" name="Line 10"/>
          <p:cNvSpPr>
            <a:spLocks noChangeShapeType="1"/>
          </p:cNvSpPr>
          <p:nvPr/>
        </p:nvSpPr>
        <p:spPr bwMode="auto">
          <a:xfrm>
            <a:off x="5172075" y="3063875"/>
            <a:ext cx="180975" cy="2000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67" name="Line 11"/>
          <p:cNvSpPr>
            <a:spLocks noChangeShapeType="1"/>
          </p:cNvSpPr>
          <p:nvPr/>
        </p:nvSpPr>
        <p:spPr bwMode="auto">
          <a:xfrm flipH="1">
            <a:off x="4459288" y="8016875"/>
            <a:ext cx="188912" cy="152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68" name="Line 12"/>
          <p:cNvSpPr>
            <a:spLocks noChangeShapeType="1"/>
          </p:cNvSpPr>
          <p:nvPr/>
        </p:nvSpPr>
        <p:spPr bwMode="auto">
          <a:xfrm flipV="1">
            <a:off x="1309688" y="4892675"/>
            <a:ext cx="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29" name="Text Box 13"/>
          <p:cNvSpPr txBox="1">
            <a:spLocks noChangeArrowheads="1"/>
          </p:cNvSpPr>
          <p:nvPr/>
        </p:nvSpPr>
        <p:spPr bwMode="auto">
          <a:xfrm>
            <a:off x="6015038" y="7962900"/>
            <a:ext cx="14414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100" b="1">
                <a:solidFill>
                  <a:srgbClr val="FF0000"/>
                </a:solidFill>
                <a:latin typeface="Elephant" panose="02020904090505020303" pitchFamily="18" charset="0"/>
              </a:rPr>
              <a:t>Amor</a:t>
            </a:r>
          </a:p>
          <a:p>
            <a:pPr>
              <a:spcBef>
                <a:spcPct val="0"/>
              </a:spcBef>
              <a:buFontTx/>
              <a:buNone/>
            </a:pPr>
            <a:r>
              <a:rPr lang="es-ES" altLang="es-ES" sz="2100" b="1">
                <a:solidFill>
                  <a:srgbClr val="FF0000"/>
                </a:solidFill>
                <a:latin typeface="Elephant" panose="02020904090505020303" pitchFamily="18" charset="0"/>
              </a:rPr>
              <a:t>Perfecto </a:t>
            </a:r>
          </a:p>
          <a:p>
            <a:pPr>
              <a:spcBef>
                <a:spcPct val="0"/>
              </a:spcBef>
              <a:buFontTx/>
              <a:buNone/>
            </a:pPr>
            <a:r>
              <a:rPr lang="es-ES" altLang="es-ES" sz="2100" b="1">
                <a:solidFill>
                  <a:srgbClr val="FF0000"/>
                </a:solidFill>
                <a:latin typeface="Elephant" panose="02020904090505020303" pitchFamily="18" charset="0"/>
              </a:rPr>
              <a:t>de Dios</a:t>
            </a:r>
          </a:p>
        </p:txBody>
      </p:sp>
      <p:sp>
        <p:nvSpPr>
          <p:cNvPr id="1606670" name="Line 14"/>
          <p:cNvSpPr>
            <a:spLocks noChangeShapeType="1"/>
          </p:cNvSpPr>
          <p:nvPr/>
        </p:nvSpPr>
        <p:spPr bwMode="auto">
          <a:xfrm flipH="1" flipV="1">
            <a:off x="5740400" y="7407275"/>
            <a:ext cx="736600" cy="609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18831" name="Oval 15"/>
          <p:cNvSpPr>
            <a:spLocks noChangeArrowheads="1"/>
          </p:cNvSpPr>
          <p:nvPr/>
        </p:nvSpPr>
        <p:spPr bwMode="auto">
          <a:xfrm>
            <a:off x="3886200" y="3521075"/>
            <a:ext cx="2667000" cy="3276600"/>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2300" b="1"/>
          </a:p>
        </p:txBody>
      </p:sp>
      <p:sp>
        <p:nvSpPr>
          <p:cNvPr id="418832" name="Text Box 16"/>
          <p:cNvSpPr txBox="1">
            <a:spLocks noChangeArrowheads="1"/>
          </p:cNvSpPr>
          <p:nvPr/>
        </p:nvSpPr>
        <p:spPr bwMode="auto">
          <a:xfrm>
            <a:off x="3843338" y="4664075"/>
            <a:ext cx="280035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000" b="1">
                <a:solidFill>
                  <a:schemeClr val="bg1"/>
                </a:solidFill>
                <a:latin typeface="Rockwell Extra Bold" panose="02060903040505020403" pitchFamily="18" charset="0"/>
              </a:rPr>
              <a:t> </a:t>
            </a:r>
          </a:p>
          <a:p>
            <a:pPr algn="ctr">
              <a:spcBef>
                <a:spcPct val="0"/>
              </a:spcBef>
              <a:buFontTx/>
              <a:buNone/>
            </a:pPr>
            <a:r>
              <a:rPr lang="es-ES" altLang="es-ES" sz="2000" b="1">
                <a:solidFill>
                  <a:schemeClr val="bg1"/>
                </a:solidFill>
                <a:latin typeface="Rockwell Extra Bold" panose="02060903040505020403" pitchFamily="18" charset="0"/>
              </a:rPr>
              <a:t>Transformación</a:t>
            </a:r>
          </a:p>
          <a:p>
            <a:pPr algn="ctr">
              <a:spcBef>
                <a:spcPct val="0"/>
              </a:spcBef>
              <a:buFontTx/>
              <a:buNone/>
            </a:pPr>
            <a:endParaRPr lang="es-ES" altLang="es-ES" sz="600" b="1">
              <a:solidFill>
                <a:schemeClr val="bg1"/>
              </a:solidFill>
              <a:latin typeface="Rockwell Extra Bold" panose="02060903040505020403" pitchFamily="18" charset="0"/>
            </a:endParaRPr>
          </a:p>
          <a:p>
            <a:pPr algn="ctr">
              <a:spcBef>
                <a:spcPct val="0"/>
              </a:spcBef>
              <a:buFontTx/>
              <a:buNone/>
            </a:pPr>
            <a:r>
              <a:rPr lang="es-ES" altLang="es-ES" sz="1700" b="1">
                <a:solidFill>
                  <a:schemeClr val="bg1"/>
                </a:solidFill>
                <a:latin typeface="Rockwell Extra Bold" panose="02060903040505020403" pitchFamily="18" charset="0"/>
              </a:rPr>
              <a:t>(Crecimiento </a:t>
            </a:r>
          </a:p>
          <a:p>
            <a:pPr algn="ctr">
              <a:spcBef>
                <a:spcPct val="0"/>
              </a:spcBef>
              <a:buFontTx/>
              <a:buNone/>
            </a:pPr>
            <a:r>
              <a:rPr lang="es-ES" altLang="es-ES" sz="1700" b="1">
                <a:solidFill>
                  <a:schemeClr val="bg1"/>
                </a:solidFill>
                <a:latin typeface="Rockwell Extra Bold" panose="02060903040505020403" pitchFamily="18" charset="0"/>
              </a:rPr>
              <a:t>espiritual)</a:t>
            </a:r>
          </a:p>
          <a:p>
            <a:pPr algn="ctr">
              <a:spcBef>
                <a:spcPct val="0"/>
              </a:spcBef>
              <a:buFontTx/>
              <a:buNone/>
            </a:pPr>
            <a:endParaRPr lang="es-ES" altLang="es-ES" sz="3700" b="1">
              <a:solidFill>
                <a:schemeClr val="bg1"/>
              </a:solidFill>
              <a:latin typeface="Rockwell Extra Bold" panose="02060903040505020403" pitchFamily="18" charset="0"/>
            </a:endParaRPr>
          </a:p>
        </p:txBody>
      </p:sp>
      <p:sp>
        <p:nvSpPr>
          <p:cNvPr id="418833" name="Oval 17"/>
          <p:cNvSpPr>
            <a:spLocks noChangeArrowheads="1"/>
          </p:cNvSpPr>
          <p:nvPr/>
        </p:nvSpPr>
        <p:spPr bwMode="auto">
          <a:xfrm>
            <a:off x="1524000" y="2378075"/>
            <a:ext cx="2667000" cy="3200400"/>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3700" b="1">
              <a:latin typeface="Rockwell Extra Bold" panose="02060903040505020403" pitchFamily="18" charset="0"/>
            </a:endParaRPr>
          </a:p>
        </p:txBody>
      </p:sp>
      <p:sp>
        <p:nvSpPr>
          <p:cNvPr id="418834" name="Text Box 18"/>
          <p:cNvSpPr txBox="1">
            <a:spLocks noChangeArrowheads="1"/>
          </p:cNvSpPr>
          <p:nvPr/>
        </p:nvSpPr>
        <p:spPr bwMode="auto">
          <a:xfrm>
            <a:off x="1784350" y="3292475"/>
            <a:ext cx="2166938"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3" tIns="45702" rIns="91403" bIns="4570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s-ES" sz="2800" b="1">
                <a:solidFill>
                  <a:schemeClr val="bg1"/>
                </a:solidFill>
                <a:latin typeface="Rockwell Extra Bold" panose="02060903040505020403" pitchFamily="18" charset="0"/>
                <a:cs typeface="Arial" panose="020B0604020202020204" pitchFamily="34" charset="0"/>
              </a:rPr>
              <a:t> </a:t>
            </a:r>
            <a:r>
              <a:rPr lang="es-ES" altLang="es-ES" sz="2400" b="1">
                <a:solidFill>
                  <a:schemeClr val="bg1"/>
                </a:solidFill>
                <a:latin typeface="Rockwell Extra Bold" panose="02060903040505020403" pitchFamily="18" charset="0"/>
                <a:cs typeface="Arial" panose="020B0604020202020204" pitchFamily="34" charset="0"/>
              </a:rPr>
              <a:t> </a:t>
            </a:r>
            <a:r>
              <a:rPr lang="es-ES" altLang="es-ES" sz="2300" b="1">
                <a:solidFill>
                  <a:schemeClr val="bg1"/>
                </a:solidFill>
                <a:latin typeface="Rockwell Extra Bold" panose="02060903040505020403" pitchFamily="18" charset="0"/>
                <a:cs typeface="Arial" panose="020B0604020202020204" pitchFamily="34" charset="0"/>
              </a:rPr>
              <a:t>Relación </a:t>
            </a:r>
          </a:p>
          <a:p>
            <a:pPr algn="ctr"/>
            <a:r>
              <a:rPr lang="es-ES" altLang="es-ES" sz="2300" b="1">
                <a:solidFill>
                  <a:schemeClr val="bg1"/>
                </a:solidFill>
                <a:latin typeface="Rockwell Extra Bold" panose="02060903040505020403" pitchFamily="18" charset="0"/>
                <a:cs typeface="Arial" panose="020B0604020202020204" pitchFamily="34" charset="0"/>
              </a:rPr>
              <a:t>con Dios</a:t>
            </a:r>
            <a:endParaRPr lang="es-ES" altLang="es-ES" b="1">
              <a:cs typeface="Arial" panose="020B0604020202020204" pitchFamily="34" charset="0"/>
            </a:endParaRPr>
          </a:p>
          <a:p>
            <a:pPr algn="ctr"/>
            <a:r>
              <a:rPr lang="es-ES" altLang="es-ES" sz="1800" b="1">
                <a:solidFill>
                  <a:schemeClr val="bg1"/>
                </a:solidFill>
                <a:latin typeface="Rockwell Extra Bold" panose="02060903040505020403" pitchFamily="18" charset="0"/>
                <a:cs typeface="Arial" panose="020B0604020202020204" pitchFamily="34" charset="0"/>
              </a:rPr>
              <a:t>  (Impartición)</a:t>
            </a:r>
          </a:p>
        </p:txBody>
      </p:sp>
      <p:sp>
        <p:nvSpPr>
          <p:cNvPr id="418835" name="Oval 19"/>
          <p:cNvSpPr>
            <a:spLocks noChangeArrowheads="1"/>
          </p:cNvSpPr>
          <p:nvPr/>
        </p:nvSpPr>
        <p:spPr bwMode="auto">
          <a:xfrm>
            <a:off x="1295400" y="2378075"/>
            <a:ext cx="4724400" cy="59436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62" tIns="47532" rIns="95062" bIns="47532"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800"/>
          </a:p>
        </p:txBody>
      </p:sp>
      <p:sp>
        <p:nvSpPr>
          <p:cNvPr id="1606676" name="Line 20"/>
          <p:cNvSpPr>
            <a:spLocks noChangeShapeType="1"/>
          </p:cNvSpPr>
          <p:nvPr/>
        </p:nvSpPr>
        <p:spPr bwMode="auto">
          <a:xfrm>
            <a:off x="1352550" y="6035675"/>
            <a:ext cx="762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77" name="Line 21"/>
          <p:cNvSpPr>
            <a:spLocks noChangeShapeType="1"/>
          </p:cNvSpPr>
          <p:nvPr/>
        </p:nvSpPr>
        <p:spPr bwMode="auto">
          <a:xfrm flipH="1" flipV="1">
            <a:off x="4267200" y="2454275"/>
            <a:ext cx="228600" cy="1143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06678" name="Line 22"/>
          <p:cNvSpPr>
            <a:spLocks noChangeShapeType="1"/>
          </p:cNvSpPr>
          <p:nvPr/>
        </p:nvSpPr>
        <p:spPr bwMode="auto">
          <a:xfrm flipV="1">
            <a:off x="5472113" y="7092950"/>
            <a:ext cx="80962" cy="1619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9880546"/>
      </p:ext>
    </p:extLst>
  </p:cSld>
  <p:clrMapOvr>
    <a:masterClrMapping/>
  </p:clrMapOvr>
  <p:transition spd="slow">
    <p:check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3230563" y="1825625"/>
            <a:ext cx="1968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958" tIns="47481" rIns="94958" bIns="47481">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n-US" altLang="en-US" sz="1900">
              <a:latin typeface="Arial" panose="020B0604020202020204" pitchFamily="34" charset="0"/>
              <a:cs typeface="Arial" panose="020B0604020202020204" pitchFamily="34" charset="0"/>
            </a:endParaRPr>
          </a:p>
        </p:txBody>
      </p:sp>
      <p:pic>
        <p:nvPicPr>
          <p:cNvPr id="422915" name="Picture 3" descr="Ecosystem - wild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02075"/>
            <a:ext cx="642143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4980" name="Text Box 4"/>
          <p:cNvSpPr txBox="1">
            <a:spLocks noChangeArrowheads="1"/>
          </p:cNvSpPr>
          <p:nvPr/>
        </p:nvSpPr>
        <p:spPr bwMode="auto">
          <a:xfrm>
            <a:off x="241300" y="101600"/>
            <a:ext cx="6629400" cy="3625850"/>
          </a:xfrm>
          <a:prstGeom prst="rect">
            <a:avLst/>
          </a:prstGeom>
          <a:solidFill>
            <a:srgbClr val="008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16" tIns="45658" rIns="91316" bIns="45658">
            <a:spAutoFit/>
          </a:bodyPr>
          <a:lstStyle>
            <a:lvl1pPr defTabSz="950913">
              <a:defRPr sz="2400">
                <a:solidFill>
                  <a:schemeClr val="tx1"/>
                </a:solidFill>
                <a:latin typeface="Times New Roman" panose="02020603050405020304" pitchFamily="18" charset="0"/>
              </a:defRPr>
            </a:lvl1pPr>
            <a:lvl2pPr defTabSz="950913">
              <a:defRPr sz="2400">
                <a:solidFill>
                  <a:schemeClr val="tx1"/>
                </a:solidFill>
                <a:latin typeface="Times New Roman" panose="02020603050405020304" pitchFamily="18" charset="0"/>
              </a:defRPr>
            </a:lvl2pPr>
            <a:lvl3pPr defTabSz="950913">
              <a:defRPr sz="2400">
                <a:solidFill>
                  <a:schemeClr val="tx1"/>
                </a:solidFill>
                <a:latin typeface="Times New Roman" panose="02020603050405020304" pitchFamily="18" charset="0"/>
              </a:defRPr>
            </a:lvl3pPr>
            <a:lvl4pPr defTabSz="950913">
              <a:defRPr sz="2400">
                <a:solidFill>
                  <a:schemeClr val="tx1"/>
                </a:solidFill>
                <a:latin typeface="Times New Roman" panose="02020603050405020304" pitchFamily="18" charset="0"/>
              </a:defRPr>
            </a:lvl4pPr>
            <a:lvl5pPr defTabSz="950913">
              <a:defRPr sz="2400">
                <a:solidFill>
                  <a:schemeClr val="tx1"/>
                </a:solidFill>
                <a:latin typeface="Times New Roman" panose="02020603050405020304" pitchFamily="18" charset="0"/>
              </a:defRPr>
            </a:lvl5pPr>
            <a:lvl6pPr defTabSz="950913" eaLnBrk="0" fontAlgn="base" hangingPunct="0">
              <a:spcBef>
                <a:spcPct val="0"/>
              </a:spcBef>
              <a:spcAft>
                <a:spcPct val="0"/>
              </a:spcAft>
              <a:defRPr sz="2400">
                <a:solidFill>
                  <a:schemeClr val="tx1"/>
                </a:solidFill>
                <a:latin typeface="Times New Roman" panose="02020603050405020304" pitchFamily="18" charset="0"/>
              </a:defRPr>
            </a:lvl6pPr>
            <a:lvl7pPr defTabSz="950913" eaLnBrk="0" fontAlgn="base" hangingPunct="0">
              <a:spcBef>
                <a:spcPct val="0"/>
              </a:spcBef>
              <a:spcAft>
                <a:spcPct val="0"/>
              </a:spcAft>
              <a:defRPr sz="2400">
                <a:solidFill>
                  <a:schemeClr val="tx1"/>
                </a:solidFill>
                <a:latin typeface="Times New Roman" panose="02020603050405020304" pitchFamily="18" charset="0"/>
              </a:defRPr>
            </a:lvl7pPr>
            <a:lvl8pPr defTabSz="950913" eaLnBrk="0" fontAlgn="base" hangingPunct="0">
              <a:spcBef>
                <a:spcPct val="0"/>
              </a:spcBef>
              <a:spcAft>
                <a:spcPct val="0"/>
              </a:spcAft>
              <a:defRPr sz="2400">
                <a:solidFill>
                  <a:schemeClr val="tx1"/>
                </a:solidFill>
                <a:latin typeface="Times New Roman" panose="02020603050405020304" pitchFamily="18" charset="0"/>
              </a:defRPr>
            </a:lvl8pPr>
            <a:lvl9pPr defTabSz="9509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200" b="1">
                <a:solidFill>
                  <a:srgbClr val="FFFF00"/>
                </a:solidFill>
                <a:latin typeface="Arial Black" panose="020B0A04020102020204" pitchFamily="34" charset="0"/>
              </a:rPr>
              <a:t>Ecosistema Acuático</a:t>
            </a:r>
            <a:endParaRPr lang="en-US" altLang="en-US" sz="800" b="1">
              <a:solidFill>
                <a:srgbClr val="FFFF00"/>
              </a:solidFill>
              <a:latin typeface="Arial" panose="020B0604020202020204" pitchFamily="34" charset="0"/>
              <a:cs typeface="Arial" panose="020B0604020202020204" pitchFamily="34" charset="0"/>
            </a:endParaRPr>
          </a:p>
          <a:p>
            <a:pPr algn="ctr" eaLnBrk="1" hangingPunct="1">
              <a:defRPr/>
            </a:pPr>
            <a:r>
              <a:rPr lang="en-US" altLang="en-US" sz="2000" b="1">
                <a:solidFill>
                  <a:srgbClr val="FFFF00"/>
                </a:solidFill>
                <a:latin typeface="Arial Black" panose="020B0A04020102020204" pitchFamily="34" charset="0"/>
              </a:rPr>
              <a:t>Un equilibrado ecosistema acuático proporciona un entorno donde los peces pueden sobrevivir, crecer y reproducirse:</a:t>
            </a:r>
            <a:r>
              <a:rPr lang="en-US" altLang="en-US" sz="2000">
                <a:effectLst>
                  <a:outerShdw blurRad="38100" dist="38100" dir="2700000" algn="tl">
                    <a:srgbClr val="FFFFFF"/>
                  </a:outerShdw>
                </a:effectLst>
                <a:latin typeface="Arial Black" panose="020B0A04020102020204" pitchFamily="34" charset="0"/>
              </a:rPr>
              <a:t> </a:t>
            </a:r>
          </a:p>
          <a:p>
            <a:pPr eaLnBrk="1" hangingPunct="1">
              <a:defRPr/>
            </a:pPr>
            <a:endParaRPr lang="en-US" altLang="en-US" sz="1000">
              <a:effectLst>
                <a:outerShdw blurRad="38100" dist="38100" dir="2700000" algn="tl">
                  <a:srgbClr val="FFFFFF"/>
                </a:outerShdw>
              </a:effectLst>
              <a:latin typeface="Arial Black" panose="020B0A04020102020204" pitchFamily="34" charset="0"/>
            </a:endParaRPr>
          </a:p>
          <a:p>
            <a:pPr eaLnBrk="1" hangingPunct="1">
              <a:defRPr/>
            </a:pPr>
            <a:r>
              <a:rPr lang="en-US" altLang="en-US" sz="18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8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panose="020B0604020202020204" pitchFamily="34" charset="0"/>
                <a:cs typeface="Arial" panose="020B0604020202020204" pitchFamily="34" charset="0"/>
              </a:rPr>
              <a:t>A</a:t>
            </a:r>
            <a:r>
              <a:rPr lang="en-US" altLang="en-US" sz="1600" b="1">
                <a:solidFill>
                  <a:srgbClr val="FFFF00"/>
                </a:solidFill>
                <a:latin typeface="Arial Black" panose="020B0A04020102020204" pitchFamily="34" charset="0"/>
              </a:rPr>
              <a:t>gua limpia, libre de sustancias químicas tóxicas.</a:t>
            </a:r>
            <a:r>
              <a:rPr lang="en-US" altLang="en-US" sz="1600">
                <a:effectLst>
                  <a:outerShdw blurRad="38100" dist="38100" dir="2700000" algn="tl">
                    <a:srgbClr val="FFFFFF"/>
                  </a:outerShdw>
                </a:effectLst>
                <a:latin typeface="Arial Black" panose="020B0A04020102020204" pitchFamily="34" charset="0"/>
              </a:rPr>
              <a:t> </a:t>
            </a:r>
          </a:p>
          <a:p>
            <a:pPr eaLnBrk="1" hangingPunct="1">
              <a:defRPr/>
            </a:pPr>
            <a:endParaRPr lang="en-US" altLang="en-US" sz="200">
              <a:effectLst>
                <a:outerShdw blurRad="38100" dist="38100" dir="2700000" algn="tl">
                  <a:srgbClr val="FFFFFF"/>
                </a:outerShdw>
              </a:effectLst>
              <a:latin typeface="Arial Black" panose="020B0A04020102020204" pitchFamily="34" charset="0"/>
            </a:endParaRPr>
          </a:p>
          <a:p>
            <a:pPr eaLnBrk="1" hangingPunct="1">
              <a:defRPr/>
            </a:pPr>
            <a:r>
              <a:rPr lang="en-US" altLang="en-US" sz="1600" b="1">
                <a:solidFill>
                  <a:srgbClr val="FFFF00"/>
                </a:solidFill>
                <a:latin typeface="Arial Black" panose="020B0A04020102020204" pitchFamily="34" charset="0"/>
              </a:rPr>
              <a:t> </a:t>
            </a:r>
            <a:r>
              <a:rPr lang="en-US" altLang="en-US" sz="1600">
                <a:solidFill>
                  <a:srgbClr val="FFFF00"/>
                </a:solidFill>
                <a:latin typeface="Arial Black" panose="020B0A04020102020204" pitchFamily="34" charset="0"/>
              </a:rPr>
              <a:t> </a:t>
            </a:r>
            <a:r>
              <a:rPr lang="en-US" altLang="en-US" sz="1600" b="1">
                <a:solidFill>
                  <a:srgbClr val="FFFF00"/>
                </a:solidFill>
                <a:latin typeface="Arial Black" panose="020B0A04020102020204" pitchFamily="34" charset="0"/>
              </a:rPr>
              <a:t>-</a:t>
            </a:r>
            <a:r>
              <a:rPr lang="en-US" altLang="en-US" sz="1600">
                <a:solidFill>
                  <a:srgbClr val="FFFF00"/>
                </a:solidFill>
                <a:latin typeface="Arial Black" panose="020B0A04020102020204" pitchFamily="34" charset="0"/>
              </a:rPr>
              <a:t> </a:t>
            </a:r>
            <a:r>
              <a:rPr lang="en-US" altLang="en-US" sz="1600" b="1">
                <a:solidFill>
                  <a:srgbClr val="FFFF00"/>
                </a:solidFill>
                <a:latin typeface="Arial Black" panose="020B0A04020102020204" pitchFamily="34" charset="0"/>
              </a:rPr>
              <a:t>Cantidades adecuadas de oxígeno.</a:t>
            </a:r>
            <a:r>
              <a:rPr lang="en-US" altLang="en-US" sz="1600">
                <a:effectLst>
                  <a:outerShdw blurRad="38100" dist="38100" dir="2700000" algn="tl">
                    <a:srgbClr val="FFFFFF"/>
                  </a:outerShdw>
                </a:effectLst>
                <a:latin typeface="Arial Black" panose="020B0A04020102020204" pitchFamily="34" charset="0"/>
              </a:rPr>
              <a:t> </a:t>
            </a:r>
          </a:p>
          <a:p>
            <a:pPr eaLnBrk="1" hangingPunct="1">
              <a:defRPr/>
            </a:pPr>
            <a:endParaRPr lang="en-US" altLang="en-US" sz="200">
              <a:effectLst>
                <a:outerShdw blurRad="38100" dist="38100" dir="2700000" algn="tl">
                  <a:srgbClr val="FFFFFF"/>
                </a:outerShdw>
              </a:effectLst>
              <a:latin typeface="Arial Black" panose="020B0A04020102020204" pitchFamily="34" charset="0"/>
            </a:endParaRPr>
          </a:p>
          <a:p>
            <a:pPr eaLnBrk="1" hangingPunct="1">
              <a:defRPr/>
            </a:pPr>
            <a:endParaRPr lang="en-US" altLang="en-US" sz="200">
              <a:effectLst>
                <a:outerShdw blurRad="38100" dist="38100" dir="2700000" algn="tl">
                  <a:srgbClr val="FFFFFF"/>
                </a:outerShdw>
              </a:effectLst>
              <a:latin typeface="Arial Black" panose="020B0A04020102020204" pitchFamily="34" charset="0"/>
            </a:endParaRPr>
          </a:p>
          <a:p>
            <a:pPr eaLnBrk="1" hangingPunct="1">
              <a:defRPr/>
            </a:pP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rPr>
              <a:t>Plantas para la protección y la comida.</a:t>
            </a:r>
          </a:p>
          <a:p>
            <a:pPr eaLnBrk="1" hangingPunct="1">
              <a:defRPr/>
            </a:pPr>
            <a:endParaRPr lang="en-US" altLang="en-US" sz="200" b="1">
              <a:solidFill>
                <a:srgbClr val="FFFF00"/>
              </a:solidFill>
              <a:latin typeface="Arial Black" panose="020B0A04020102020204" pitchFamily="34" charset="0"/>
            </a:endParaRPr>
          </a:p>
          <a:p>
            <a:pPr eaLnBrk="1" hangingPunct="1">
              <a:defRPr/>
            </a:pP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rPr>
              <a:t>Las rocas y grava proporcionan superficie para</a:t>
            </a:r>
          </a:p>
          <a:p>
            <a:pPr eaLnBrk="1" hangingPunct="1">
              <a:defRPr/>
            </a:pPr>
            <a:r>
              <a:rPr lang="en-US" altLang="en-US" sz="1600" b="1">
                <a:solidFill>
                  <a:srgbClr val="FFFF00"/>
                </a:solidFill>
                <a:latin typeface="Arial Black" panose="020B0A04020102020204" pitchFamily="34" charset="0"/>
              </a:rPr>
              <a:t>    beneficiosa bacterias para descomponer el exceso de</a:t>
            </a:r>
          </a:p>
          <a:p>
            <a:pPr eaLnBrk="1" hangingPunct="1">
              <a:defRPr/>
            </a:pPr>
            <a:r>
              <a:rPr lang="en-US" altLang="en-US" sz="1600" b="1">
                <a:solidFill>
                  <a:srgbClr val="FFFF00"/>
                </a:solidFill>
                <a:latin typeface="Arial Black" panose="020B0A04020102020204" pitchFamily="34" charset="0"/>
              </a:rPr>
              <a:t>    nutrientes en el agua.</a:t>
            </a:r>
            <a:r>
              <a:rPr lang="en-US" altLang="en-US" sz="1600">
                <a:effectLst>
                  <a:outerShdw blurRad="38100" dist="38100" dir="2700000" algn="tl">
                    <a:srgbClr val="FFFFFF"/>
                  </a:outerShdw>
                </a:effectLst>
                <a:latin typeface="Arial Black" panose="020B0A04020102020204" pitchFamily="34" charset="0"/>
              </a:rPr>
              <a:t> </a:t>
            </a:r>
            <a:r>
              <a:rPr lang="en-US" altLang="en-US" sz="1600" b="1">
                <a:solidFill>
                  <a:srgbClr val="FFFF00"/>
                </a:solidFill>
                <a:latin typeface="Arial" panose="020B0604020202020204" pitchFamily="34" charset="0"/>
                <a:cs typeface="Arial" panose="020B0604020202020204" pitchFamily="34" charset="0"/>
              </a:rPr>
              <a:t>  </a:t>
            </a:r>
          </a:p>
          <a:p>
            <a:pPr eaLnBrk="1" hangingPunct="1">
              <a:defRPr/>
            </a:pPr>
            <a:r>
              <a:rPr lang="en-US" altLang="en-US" sz="1600" b="1">
                <a:solidFill>
                  <a:srgbClr val="FFFF00"/>
                </a:solidFill>
                <a:latin typeface="Arial" panose="020B0604020202020204" pitchFamily="34" charset="0"/>
                <a:cs typeface="Arial" panose="020B0604020202020204" pitchFamily="34" charset="0"/>
              </a:rPr>
              <a:t>  </a:t>
            </a:r>
            <a:r>
              <a:rPr lang="en-US" altLang="en-US" sz="1600" b="1">
                <a:solidFill>
                  <a:srgbClr val="FFFF00"/>
                </a:solidFill>
                <a:latin typeface="Arial Black" panose="020B0A04020102020204" pitchFamily="34" charset="0"/>
                <a:cs typeface="Arial" panose="020B0604020202020204" pitchFamily="34" charset="0"/>
              </a:rPr>
              <a:t>-</a:t>
            </a:r>
            <a:r>
              <a:rPr lang="en-US" altLang="en-US" sz="1600" b="1">
                <a:solidFill>
                  <a:srgbClr val="FFFF00"/>
                </a:solidFill>
                <a:latin typeface="Arial" panose="020B0604020202020204" pitchFamily="34" charset="0"/>
                <a:cs typeface="Arial" panose="020B0604020202020204" pitchFamily="34" charset="0"/>
              </a:rPr>
              <a:t>  L</a:t>
            </a:r>
            <a:r>
              <a:rPr lang="en-US" altLang="en-US" sz="1600" b="1">
                <a:solidFill>
                  <a:srgbClr val="FFFF00"/>
                </a:solidFill>
                <a:latin typeface="Arial Black" panose="020B0A04020102020204" pitchFamily="34" charset="0"/>
              </a:rPr>
              <a:t>a luz solar adecuada.</a:t>
            </a:r>
            <a:r>
              <a:rPr lang="en-US" altLang="en-US" sz="600">
                <a:effectLst>
                  <a:outerShdw blurRad="38100" dist="38100" dir="2700000" algn="tl">
                    <a:srgbClr val="FFFFFF"/>
                  </a:outerShdw>
                </a:effectLst>
                <a:latin typeface="Arial Black" panose="020B0A04020102020204" pitchFamily="34" charset="0"/>
              </a:rPr>
              <a:t> </a:t>
            </a:r>
            <a:r>
              <a:rPr lang="en-US" altLang="en-US" sz="1800" b="1">
                <a:solidFill>
                  <a:srgbClr val="FFFF00"/>
                </a:solidFill>
                <a:latin typeface="Arial" panose="020B0604020202020204" pitchFamily="34" charset="0"/>
                <a:cs typeface="Arial" panose="020B0604020202020204" pitchFamily="34" charset="0"/>
              </a:rPr>
              <a:t>                                                          </a:t>
            </a:r>
          </a:p>
          <a:p>
            <a:pPr eaLnBrk="1" hangingPunct="1">
              <a:defRPr/>
            </a:pPr>
            <a:endParaRPr lang="en-US" altLang="en-US" sz="200" b="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873711"/>
      </p:ext>
    </p:extLst>
  </p:cSld>
  <p:clrMapOvr>
    <a:masterClrMapping/>
  </p:clrMapOvr>
  <p:transition spd="slow">
    <p:check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body" idx="1"/>
          </p:nvPr>
        </p:nvSpPr>
        <p:spPr>
          <a:xfrm>
            <a:off x="122238" y="77788"/>
            <a:ext cx="7086600" cy="9159875"/>
          </a:xfrm>
          <a:solidFill>
            <a:srgbClr val="006600"/>
          </a:solidFill>
          <a:ln w="76200">
            <a:solidFill>
              <a:schemeClr val="tx1"/>
            </a:solidFill>
            <a:miter lim="800000"/>
            <a:headEnd/>
            <a:tailEnd/>
          </a:ln>
        </p:spPr>
        <p:txBody>
          <a:bodyPr/>
          <a:lstStyle/>
          <a:p>
            <a:pPr algn="ctr">
              <a:buFontTx/>
              <a:buNone/>
            </a:pPr>
            <a:r>
              <a:rPr lang="en-US" altLang="en-US" sz="4400">
                <a:solidFill>
                  <a:srgbClr val="FFFF00"/>
                </a:solidFill>
                <a:latin typeface="Elephant" panose="02020904090505020303" pitchFamily="18" charset="0"/>
              </a:rPr>
              <a:t>El Ecosistema del Reino</a:t>
            </a:r>
            <a:endParaRPr lang="en-US" altLang="en-US" sz="5200">
              <a:solidFill>
                <a:srgbClr val="FFFF00"/>
              </a:solidFill>
              <a:latin typeface="Elephant" panose="02020904090505020303" pitchFamily="18" charset="0"/>
            </a:endParaRPr>
          </a:p>
          <a:p>
            <a:pPr algn="ctr">
              <a:buFontTx/>
              <a:buNone/>
            </a:pPr>
            <a:endParaRPr lang="en-US" altLang="en-US" sz="2400">
              <a:solidFill>
                <a:srgbClr val="FFFF00"/>
              </a:solidFill>
            </a:endParaRPr>
          </a:p>
          <a:p>
            <a:pPr algn="ctr">
              <a:buFontTx/>
              <a:buNone/>
            </a:pPr>
            <a:r>
              <a:rPr lang="en-US" altLang="en-US" sz="3600" b="1">
                <a:solidFill>
                  <a:srgbClr val="FFFF00"/>
                </a:solidFill>
              </a:rPr>
              <a:t>Definición de Ecosistema:</a:t>
            </a:r>
            <a:r>
              <a:rPr lang="en-US" altLang="en-US">
                <a:solidFill>
                  <a:srgbClr val="FFFF00"/>
                </a:solidFill>
              </a:rPr>
              <a:t> </a:t>
            </a:r>
            <a:endParaRPr lang="en-US" altLang="en-US" sz="1600">
              <a:solidFill>
                <a:srgbClr val="FFFF00"/>
              </a:solidFill>
              <a:latin typeface="Elephant" panose="02020904090505020303" pitchFamily="18" charset="0"/>
            </a:endParaRPr>
          </a:p>
          <a:p>
            <a:pPr algn="ctr">
              <a:buFontTx/>
              <a:buNone/>
            </a:pPr>
            <a:r>
              <a:rPr lang="en-US" altLang="en-US" b="1">
                <a:solidFill>
                  <a:schemeClr val="bg1"/>
                </a:solidFill>
              </a:rPr>
              <a:t>El </a:t>
            </a:r>
            <a:r>
              <a:rPr lang="en-US" altLang="en-US" b="1">
                <a:solidFill>
                  <a:srgbClr val="FFFF00"/>
                </a:solidFill>
              </a:rPr>
              <a:t>entorno</a:t>
            </a:r>
            <a:r>
              <a:rPr lang="en-US" altLang="en-US" b="1">
                <a:solidFill>
                  <a:schemeClr val="bg1"/>
                </a:solidFill>
              </a:rPr>
              <a:t> (condiciones, entorno, fuerzas e influencias) que afectan el crecimiento, la salud y el progreso de alguien o algo.</a:t>
            </a:r>
            <a:r>
              <a:rPr lang="en-US" altLang="en-US">
                <a:solidFill>
                  <a:schemeClr val="bg1"/>
                </a:solidFill>
              </a:rPr>
              <a:t> </a:t>
            </a:r>
            <a:endParaRPr lang="en-US" altLang="en-US" sz="1200" b="1">
              <a:solidFill>
                <a:schemeClr val="bg1"/>
              </a:solidFill>
            </a:endParaRPr>
          </a:p>
          <a:p>
            <a:pPr algn="ctr">
              <a:buFontTx/>
              <a:buNone/>
            </a:pPr>
            <a:endParaRPr lang="en-US" altLang="en-US" sz="2300" b="1">
              <a:solidFill>
                <a:schemeClr val="bg1"/>
              </a:solidFill>
            </a:endParaRPr>
          </a:p>
          <a:p>
            <a:pPr algn="ctr">
              <a:buFontTx/>
              <a:buNone/>
            </a:pPr>
            <a:endParaRPr lang="en-US" altLang="en-US" sz="2300" b="1">
              <a:solidFill>
                <a:schemeClr val="bg1"/>
              </a:solidFill>
            </a:endParaRPr>
          </a:p>
          <a:p>
            <a:pPr algn="ctr">
              <a:buFontTx/>
              <a:buNone/>
            </a:pPr>
            <a:r>
              <a:rPr lang="en-US" altLang="en-US" sz="3600" b="1">
                <a:solidFill>
                  <a:srgbClr val="FFFF00"/>
                </a:solidFill>
              </a:rPr>
              <a:t>Ecosistema Espiritual:</a:t>
            </a:r>
            <a:r>
              <a:rPr lang="en-US" altLang="en-US"/>
              <a:t> </a:t>
            </a:r>
            <a:endParaRPr lang="en-US" altLang="en-US" sz="2300" b="1">
              <a:solidFill>
                <a:schemeClr val="bg1"/>
              </a:solidFill>
            </a:endParaRPr>
          </a:p>
          <a:p>
            <a:pPr algn="ctr">
              <a:buFontTx/>
              <a:buNone/>
            </a:pPr>
            <a:r>
              <a:rPr lang="en-US" altLang="en-US" b="1">
                <a:solidFill>
                  <a:schemeClr val="bg1"/>
                </a:solidFill>
              </a:rPr>
              <a:t>El</a:t>
            </a:r>
            <a:r>
              <a:rPr lang="en-US" altLang="en-US" b="1"/>
              <a:t> </a:t>
            </a:r>
            <a:r>
              <a:rPr lang="en-US" altLang="en-US" b="1">
                <a:solidFill>
                  <a:srgbClr val="FFFF00"/>
                </a:solidFill>
              </a:rPr>
              <a:t>ecosistema</a:t>
            </a:r>
            <a:r>
              <a:rPr lang="en-US" altLang="en-US" b="1"/>
              <a:t> </a:t>
            </a:r>
            <a:r>
              <a:rPr lang="en-US" altLang="en-US" b="1">
                <a:solidFill>
                  <a:schemeClr val="bg1"/>
                </a:solidFill>
              </a:rPr>
              <a:t>o</a:t>
            </a:r>
            <a:r>
              <a:rPr lang="en-US" altLang="en-US" b="1"/>
              <a:t> </a:t>
            </a:r>
            <a:r>
              <a:rPr lang="en-US" altLang="en-US" b="1">
                <a:solidFill>
                  <a:srgbClr val="FFFF00"/>
                </a:solidFill>
              </a:rPr>
              <a:t>ambiente</a:t>
            </a:r>
            <a:r>
              <a:rPr lang="en-US" altLang="en-US" b="1"/>
              <a:t> </a:t>
            </a:r>
            <a:r>
              <a:rPr lang="en-US" altLang="en-US" b="1">
                <a:solidFill>
                  <a:schemeClr val="bg1"/>
                </a:solidFill>
              </a:rPr>
              <a:t>que promueva el crecimiento, la salud y</a:t>
            </a:r>
            <a:r>
              <a:rPr lang="en-US" altLang="en-US" b="1"/>
              <a:t> </a:t>
            </a:r>
            <a:r>
              <a:rPr lang="en-US" altLang="en-US" b="1">
                <a:solidFill>
                  <a:schemeClr val="bg1"/>
                </a:solidFill>
              </a:rPr>
              <a:t>el progreso para la</a:t>
            </a:r>
            <a:r>
              <a:rPr lang="en-US" altLang="en-US" b="1"/>
              <a:t> </a:t>
            </a:r>
            <a:r>
              <a:rPr lang="en-US" altLang="en-US" b="1">
                <a:solidFill>
                  <a:srgbClr val="FFFF00"/>
                </a:solidFill>
              </a:rPr>
              <a:t>restauración del poder y</a:t>
            </a:r>
            <a:r>
              <a:rPr lang="en-US" altLang="en-US"/>
              <a:t> </a:t>
            </a:r>
            <a:r>
              <a:rPr lang="en-US" altLang="en-US" b="1">
                <a:solidFill>
                  <a:srgbClr val="FFFF00"/>
                </a:solidFill>
              </a:rPr>
              <a:t>autoridad apostólica.</a:t>
            </a:r>
            <a:r>
              <a:rPr lang="en-US" altLang="en-US"/>
              <a:t> </a:t>
            </a:r>
          </a:p>
        </p:txBody>
      </p:sp>
    </p:spTree>
    <p:extLst>
      <p:ext uri="{BB962C8B-B14F-4D97-AF65-F5344CB8AC3E}">
        <p14:creationId xmlns:p14="http://schemas.microsoft.com/office/powerpoint/2010/main" val="3540143153"/>
      </p:ext>
    </p:extLst>
  </p:cSld>
  <p:clrMapOvr>
    <a:masterClrMapping/>
  </p:clrMapOvr>
  <p:transition spd="slow">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0" y="3079750"/>
            <a:ext cx="1968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424963" name="Text Box 3"/>
          <p:cNvSpPr txBox="1">
            <a:spLocks noChangeArrowheads="1"/>
          </p:cNvSpPr>
          <p:nvPr/>
        </p:nvSpPr>
        <p:spPr bwMode="auto">
          <a:xfrm>
            <a:off x="152400" y="739775"/>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1700" b="1"/>
          </a:p>
        </p:txBody>
      </p:sp>
      <p:sp>
        <p:nvSpPr>
          <p:cNvPr id="424964" name="Rectangle 4"/>
          <p:cNvSpPr>
            <a:spLocks noChangeArrowheads="1"/>
          </p:cNvSpPr>
          <p:nvPr/>
        </p:nvSpPr>
        <p:spPr bwMode="auto">
          <a:xfrm>
            <a:off x="39688" y="92075"/>
            <a:ext cx="7239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b="1">
                <a:solidFill>
                  <a:srgbClr val="FFFF00"/>
                </a:solidFill>
                <a:latin typeface="Arial Black" panose="020B0A04020102020204" pitchFamily="34" charset="0"/>
              </a:rPr>
              <a:t>Amor perfecto de Dios</a:t>
            </a:r>
          </a:p>
        </p:txBody>
      </p:sp>
      <p:sp>
        <p:nvSpPr>
          <p:cNvPr id="424965" name="Rectangle 5"/>
          <p:cNvSpPr>
            <a:spLocks noChangeArrowheads="1"/>
          </p:cNvSpPr>
          <p:nvPr/>
        </p:nvSpPr>
        <p:spPr bwMode="auto">
          <a:xfrm>
            <a:off x="65088" y="409575"/>
            <a:ext cx="6869112" cy="85217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1700" b="1"/>
          </a:p>
        </p:txBody>
      </p:sp>
      <p:sp>
        <p:nvSpPr>
          <p:cNvPr id="424966" name="Rectangle 6"/>
          <p:cNvSpPr>
            <a:spLocks noChangeArrowheads="1"/>
          </p:cNvSpPr>
          <p:nvPr/>
        </p:nvSpPr>
        <p:spPr bwMode="auto">
          <a:xfrm>
            <a:off x="6934200" y="396875"/>
            <a:ext cx="319088" cy="853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1700" b="1"/>
          </a:p>
        </p:txBody>
      </p:sp>
      <p:sp>
        <p:nvSpPr>
          <p:cNvPr id="424967" name="Rectangle 7"/>
          <p:cNvSpPr>
            <a:spLocks noChangeArrowheads="1"/>
          </p:cNvSpPr>
          <p:nvPr/>
        </p:nvSpPr>
        <p:spPr bwMode="auto">
          <a:xfrm>
            <a:off x="65088" y="8931275"/>
            <a:ext cx="7239000" cy="304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rgbClr val="FFFF00"/>
                </a:solidFill>
                <a:latin typeface="Arial Black" panose="020B0A04020102020204" pitchFamily="34" charset="0"/>
              </a:rPr>
              <a:t>Amor perfecto de Dios</a:t>
            </a:r>
          </a:p>
        </p:txBody>
      </p:sp>
      <p:sp>
        <p:nvSpPr>
          <p:cNvPr id="424968" name="Rectangle 8"/>
          <p:cNvSpPr>
            <a:spLocks noChangeArrowheads="1"/>
          </p:cNvSpPr>
          <p:nvPr/>
        </p:nvSpPr>
        <p:spPr bwMode="auto">
          <a:xfrm>
            <a:off x="0" y="3101975"/>
            <a:ext cx="1968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graphicFrame>
        <p:nvGraphicFramePr>
          <p:cNvPr id="424969" name="Object 9"/>
          <p:cNvGraphicFramePr>
            <a:graphicFrameLocks noChangeAspect="1"/>
          </p:cNvGraphicFramePr>
          <p:nvPr/>
        </p:nvGraphicFramePr>
        <p:xfrm>
          <a:off x="3930650" y="3559175"/>
          <a:ext cx="2154238" cy="2743200"/>
        </p:xfrm>
        <a:graphic>
          <a:graphicData uri="http://schemas.openxmlformats.org/presentationml/2006/ole">
            <mc:AlternateContent xmlns:mc="http://schemas.openxmlformats.org/markup-compatibility/2006">
              <mc:Choice xmlns:v="urn:schemas-microsoft-com:vml" Requires="v">
                <p:oleObj spid="_x0000_s426085" name="Slide" r:id="rId4" imgW="3657733" imgH="4663553" progId="PowerPoint.Slide.8">
                  <p:embed/>
                </p:oleObj>
              </mc:Choice>
              <mc:Fallback>
                <p:oleObj name="Slide" r:id="rId4" imgW="3657733" imgH="4663553" progId="PowerPoint.Slide.8">
                  <p:embed/>
                  <p:pic>
                    <p:nvPicPr>
                      <p:cNvPr id="42496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650" y="3559175"/>
                        <a:ext cx="2154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4970" name="Rectangle 10"/>
          <p:cNvSpPr>
            <a:spLocks noChangeArrowheads="1"/>
          </p:cNvSpPr>
          <p:nvPr/>
        </p:nvSpPr>
        <p:spPr bwMode="auto">
          <a:xfrm>
            <a:off x="0" y="3097213"/>
            <a:ext cx="19685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424971" name="Rectangle 11"/>
          <p:cNvSpPr>
            <a:spLocks noChangeArrowheads="1"/>
          </p:cNvSpPr>
          <p:nvPr/>
        </p:nvSpPr>
        <p:spPr bwMode="auto">
          <a:xfrm>
            <a:off x="0" y="3282950"/>
            <a:ext cx="1968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graphicFrame>
        <p:nvGraphicFramePr>
          <p:cNvPr id="424972" name="Object 12"/>
          <p:cNvGraphicFramePr>
            <a:graphicFrameLocks/>
          </p:cNvGraphicFramePr>
          <p:nvPr/>
        </p:nvGraphicFramePr>
        <p:xfrm>
          <a:off x="3857625" y="6473825"/>
          <a:ext cx="2162175" cy="2381250"/>
        </p:xfrm>
        <a:graphic>
          <a:graphicData uri="http://schemas.openxmlformats.org/presentationml/2006/ole">
            <mc:AlternateContent xmlns:mc="http://schemas.openxmlformats.org/markup-compatibility/2006">
              <mc:Choice xmlns:v="urn:schemas-microsoft-com:vml" Requires="v">
                <p:oleObj spid="_x0000_s426086" name="Slide" r:id="rId6" imgW="3657733" imgH="4663553" progId="PowerPoint.Slide.8">
                  <p:embed/>
                </p:oleObj>
              </mc:Choice>
              <mc:Fallback>
                <p:oleObj name="Slide" r:id="rId6" imgW="3657733" imgH="4663553" progId="PowerPoint.Slide.8">
                  <p:embed/>
                  <p:pic>
                    <p:nvPicPr>
                      <p:cNvPr id="424972" name="Object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6473825"/>
                        <a:ext cx="21621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4973" name="Rectangle 13"/>
          <p:cNvSpPr>
            <a:spLocks noChangeArrowheads="1"/>
          </p:cNvSpPr>
          <p:nvPr/>
        </p:nvSpPr>
        <p:spPr bwMode="auto">
          <a:xfrm>
            <a:off x="0" y="3008313"/>
            <a:ext cx="19685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graphicFrame>
        <p:nvGraphicFramePr>
          <p:cNvPr id="424974" name="Object 14"/>
          <p:cNvGraphicFramePr>
            <a:graphicFrameLocks/>
          </p:cNvGraphicFramePr>
          <p:nvPr/>
        </p:nvGraphicFramePr>
        <p:xfrm>
          <a:off x="3419475" y="473075"/>
          <a:ext cx="3362325" cy="2933700"/>
        </p:xfrm>
        <a:graphic>
          <a:graphicData uri="http://schemas.openxmlformats.org/presentationml/2006/ole">
            <mc:AlternateContent xmlns:mc="http://schemas.openxmlformats.org/markup-compatibility/2006">
              <mc:Choice xmlns:v="urn:schemas-microsoft-com:vml" Requires="v">
                <p:oleObj spid="_x0000_s426087" name="Slide" r:id="rId8" imgW="3657733" imgH="4663553" progId="PowerPoint.Slide.8">
                  <p:embed/>
                </p:oleObj>
              </mc:Choice>
              <mc:Fallback>
                <p:oleObj name="Slide" r:id="rId8" imgW="3657733" imgH="4663553" progId="PowerPoint.Slide.8">
                  <p:embed/>
                  <p:pic>
                    <p:nvPicPr>
                      <p:cNvPr id="424974" name="Object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473075"/>
                        <a:ext cx="33623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0767" name="Line 15"/>
          <p:cNvSpPr>
            <a:spLocks noChangeShapeType="1"/>
          </p:cNvSpPr>
          <p:nvPr/>
        </p:nvSpPr>
        <p:spPr bwMode="auto">
          <a:xfrm>
            <a:off x="457200" y="3482975"/>
            <a:ext cx="6400800" cy="0"/>
          </a:xfrm>
          <a:prstGeom prst="line">
            <a:avLst/>
          </a:prstGeom>
          <a:noFill/>
          <a:ln w="571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610768" name="Line 16"/>
          <p:cNvSpPr>
            <a:spLocks noChangeShapeType="1"/>
          </p:cNvSpPr>
          <p:nvPr/>
        </p:nvSpPr>
        <p:spPr bwMode="auto">
          <a:xfrm>
            <a:off x="496888" y="6403975"/>
            <a:ext cx="6400800" cy="0"/>
          </a:xfrm>
          <a:prstGeom prst="line">
            <a:avLst/>
          </a:prstGeom>
          <a:noFill/>
          <a:ln w="5715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424977" name="Text Box 17"/>
          <p:cNvSpPr txBox="1">
            <a:spLocks noChangeArrowheads="1"/>
          </p:cNvSpPr>
          <p:nvPr/>
        </p:nvSpPr>
        <p:spPr bwMode="auto">
          <a:xfrm>
            <a:off x="374650" y="473075"/>
            <a:ext cx="2876550" cy="20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buFontTx/>
              <a:buAutoNum type="arabicPeriod"/>
            </a:pPr>
            <a:r>
              <a:rPr lang="es-ES" altLang="es-ES" sz="2400" b="1">
                <a:solidFill>
                  <a:srgbClr val="FFFF00"/>
                </a:solidFill>
                <a:cs typeface="Arial" panose="020B0604020202020204" pitchFamily="34" charset="0"/>
              </a:rPr>
              <a:t>Relación</a:t>
            </a:r>
          </a:p>
          <a:p>
            <a:pPr algn="ctr"/>
            <a:r>
              <a:rPr lang="es-ES" altLang="es-ES" sz="2400" b="1">
                <a:solidFill>
                  <a:srgbClr val="FFFF00"/>
                </a:solidFill>
                <a:cs typeface="Arial" panose="020B0604020202020204" pitchFamily="34" charset="0"/>
              </a:rPr>
              <a:t>con Dios</a:t>
            </a:r>
          </a:p>
          <a:p>
            <a:pPr algn="ctr"/>
            <a:r>
              <a:rPr lang="es-ES" altLang="es-ES" sz="1600" b="1">
                <a:solidFill>
                  <a:srgbClr val="FFFF00"/>
                </a:solidFill>
                <a:latin typeface="Times New Roman" panose="02020603050405020304" pitchFamily="18" charset="0"/>
                <a:cs typeface="Arial" panose="020B0604020202020204" pitchFamily="34" charset="0"/>
              </a:rPr>
              <a:t>El hombre y Dios </a:t>
            </a:r>
          </a:p>
          <a:p>
            <a:pPr algn="ctr"/>
            <a:r>
              <a:rPr lang="es-ES" altLang="es-ES" sz="1600" b="1">
                <a:solidFill>
                  <a:srgbClr val="FFFF00"/>
                </a:solidFill>
                <a:latin typeface="Times New Roman" panose="02020603050405020304" pitchFamily="18" charset="0"/>
                <a:cs typeface="Arial" panose="020B0604020202020204" pitchFamily="34" charset="0"/>
              </a:rPr>
              <a:t>compartiendo una relación </a:t>
            </a:r>
          </a:p>
          <a:p>
            <a:pPr algn="ctr"/>
            <a:r>
              <a:rPr lang="es-ES" altLang="es-ES" sz="1600" b="1">
                <a:solidFill>
                  <a:srgbClr val="FFFF00"/>
                </a:solidFill>
                <a:latin typeface="Times New Roman" panose="02020603050405020304" pitchFamily="18" charset="0"/>
                <a:cs typeface="Arial" panose="020B0604020202020204" pitchFamily="34" charset="0"/>
              </a:rPr>
              <a:t>mutua de amor, comunicación </a:t>
            </a:r>
          </a:p>
          <a:p>
            <a:pPr algn="ctr"/>
            <a:r>
              <a:rPr lang="es-ES" altLang="es-ES" sz="1600" b="1">
                <a:solidFill>
                  <a:srgbClr val="FFFF00"/>
                </a:solidFill>
                <a:latin typeface="Times New Roman" panose="02020603050405020304" pitchFamily="18" charset="0"/>
                <a:cs typeface="Arial" panose="020B0604020202020204" pitchFamily="34" charset="0"/>
              </a:rPr>
              <a:t>y confianza.</a:t>
            </a:r>
          </a:p>
          <a:p>
            <a:pPr algn="ctr"/>
            <a:endParaRPr lang="es-ES" altLang="es-ES" sz="1800" b="1">
              <a:solidFill>
                <a:srgbClr val="FFFF00"/>
              </a:solidFill>
              <a:latin typeface="Times New Roman" panose="02020603050405020304" pitchFamily="18" charset="0"/>
              <a:cs typeface="Arial" panose="020B0604020202020204" pitchFamily="34" charset="0"/>
            </a:endParaRPr>
          </a:p>
        </p:txBody>
      </p:sp>
      <p:sp>
        <p:nvSpPr>
          <p:cNvPr id="424978" name="Text Box 18"/>
          <p:cNvSpPr txBox="1">
            <a:spLocks noChangeArrowheads="1"/>
          </p:cNvSpPr>
          <p:nvPr/>
        </p:nvSpPr>
        <p:spPr bwMode="auto">
          <a:xfrm>
            <a:off x="377825" y="3521075"/>
            <a:ext cx="34417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solidFill>
                  <a:srgbClr val="FFFF00"/>
                </a:solidFill>
                <a:latin typeface="Arial Black" panose="020B0A04020102020204" pitchFamily="34" charset="0"/>
              </a:rPr>
              <a:t>2. Transformación</a:t>
            </a:r>
          </a:p>
          <a:p>
            <a:pPr algn="ctr">
              <a:spcBef>
                <a:spcPct val="0"/>
              </a:spcBef>
              <a:buFontTx/>
              <a:buNone/>
            </a:pPr>
            <a:r>
              <a:rPr lang="es-ES" altLang="es-ES" sz="2300" b="1">
                <a:solidFill>
                  <a:srgbClr val="FFFF00"/>
                </a:solidFill>
                <a:latin typeface="Arial Black" panose="020B0A04020102020204" pitchFamily="34" charset="0"/>
              </a:rPr>
              <a:t>Crecimiento </a:t>
            </a:r>
          </a:p>
          <a:p>
            <a:pPr algn="ctr">
              <a:spcBef>
                <a:spcPct val="0"/>
              </a:spcBef>
              <a:buFontTx/>
              <a:buNone/>
            </a:pPr>
            <a:r>
              <a:rPr lang="es-ES" altLang="es-ES" sz="2300" b="1">
                <a:solidFill>
                  <a:srgbClr val="FFFF00"/>
                </a:solidFill>
                <a:latin typeface="Arial Black" panose="020B0A04020102020204" pitchFamily="34" charset="0"/>
              </a:rPr>
              <a:t>espiritual</a:t>
            </a:r>
          </a:p>
          <a:p>
            <a:pPr algn="ctr">
              <a:spcBef>
                <a:spcPct val="0"/>
              </a:spcBef>
              <a:buFontTx/>
              <a:buNone/>
            </a:pPr>
            <a:endParaRPr lang="es-ES" altLang="es-ES" sz="1500" b="1">
              <a:solidFill>
                <a:srgbClr val="FFFF00"/>
              </a:solidFill>
            </a:endParaRPr>
          </a:p>
          <a:p>
            <a:pPr algn="ctr">
              <a:spcBef>
                <a:spcPct val="0"/>
              </a:spcBef>
              <a:buFontTx/>
              <a:buNone/>
            </a:pPr>
            <a:r>
              <a:rPr lang="es-ES" altLang="es-ES" sz="1500" b="1">
                <a:solidFill>
                  <a:srgbClr val="FFFF00"/>
                </a:solidFill>
              </a:rPr>
              <a:t>Cambio continuo:</a:t>
            </a:r>
          </a:p>
          <a:p>
            <a:pPr algn="ctr">
              <a:spcBef>
                <a:spcPct val="0"/>
              </a:spcBef>
              <a:buFontTx/>
              <a:buNone/>
            </a:pPr>
            <a:r>
              <a:rPr lang="es-ES" altLang="es-ES" sz="1500" b="1">
                <a:solidFill>
                  <a:srgbClr val="FFFF00"/>
                </a:solidFill>
              </a:rPr>
              <a:t>Menos de mi voluntad, mente y amor</a:t>
            </a:r>
          </a:p>
          <a:p>
            <a:pPr algn="ctr">
              <a:spcBef>
                <a:spcPct val="0"/>
              </a:spcBef>
              <a:buFontTx/>
              <a:buNone/>
            </a:pPr>
            <a:r>
              <a:rPr lang="es-ES" altLang="es-ES" sz="1500" b="1">
                <a:solidFill>
                  <a:srgbClr val="FFFF00"/>
                </a:solidFill>
              </a:rPr>
              <a:t>Más de Su voluntad, mente y amor</a:t>
            </a:r>
          </a:p>
        </p:txBody>
      </p:sp>
      <p:sp>
        <p:nvSpPr>
          <p:cNvPr id="424979" name="Text Box 19"/>
          <p:cNvSpPr txBox="1">
            <a:spLocks noChangeArrowheads="1"/>
          </p:cNvSpPr>
          <p:nvPr/>
        </p:nvSpPr>
        <p:spPr bwMode="auto">
          <a:xfrm>
            <a:off x="431800" y="6569075"/>
            <a:ext cx="2692400"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b="1">
                <a:solidFill>
                  <a:srgbClr val="FFFF00"/>
                </a:solidFill>
                <a:latin typeface="Arial Black" panose="020B0A04020102020204" pitchFamily="34" charset="0"/>
              </a:rPr>
              <a:t>3. Dominio</a:t>
            </a:r>
          </a:p>
          <a:p>
            <a:pPr algn="ctr">
              <a:spcBef>
                <a:spcPct val="0"/>
              </a:spcBef>
              <a:buFontTx/>
              <a:buNone/>
            </a:pPr>
            <a:endParaRPr lang="es-ES" altLang="es-ES" sz="600" b="1">
              <a:solidFill>
                <a:srgbClr val="FFFF00"/>
              </a:solidFill>
              <a:latin typeface="Arial Black" panose="020B0A04020102020204" pitchFamily="34" charset="0"/>
            </a:endParaRPr>
          </a:p>
          <a:p>
            <a:pPr algn="ctr">
              <a:spcBef>
                <a:spcPct val="0"/>
              </a:spcBef>
              <a:buFontTx/>
              <a:buNone/>
            </a:pPr>
            <a:r>
              <a:rPr lang="es-ES" altLang="es-ES" sz="1900">
                <a:solidFill>
                  <a:srgbClr val="FFFF00"/>
                </a:solidFill>
                <a:latin typeface="Arial Black" panose="020B0A04020102020204" pitchFamily="34" charset="0"/>
              </a:rPr>
              <a:t>Hacer la voluntad y la obra de Dios</a:t>
            </a:r>
          </a:p>
          <a:p>
            <a:pPr algn="ctr">
              <a:spcBef>
                <a:spcPct val="0"/>
              </a:spcBef>
              <a:buFontTx/>
              <a:buNone/>
            </a:pPr>
            <a:endParaRPr lang="es-ES" altLang="es-ES" sz="1000">
              <a:solidFill>
                <a:srgbClr val="FFFF00"/>
              </a:solidFill>
              <a:latin typeface="Arial Black" panose="020B0A04020102020204" pitchFamily="34" charset="0"/>
            </a:endParaRPr>
          </a:p>
          <a:p>
            <a:pPr algn="ctr">
              <a:spcBef>
                <a:spcPct val="0"/>
              </a:spcBef>
              <a:buFontTx/>
              <a:buNone/>
            </a:pPr>
            <a:r>
              <a:rPr lang="es-ES" altLang="es-ES" sz="1500" b="1">
                <a:solidFill>
                  <a:srgbClr val="FFFF00"/>
                </a:solidFill>
              </a:rPr>
              <a:t>Dios compartiendo Su autoridad y poder con el hombre para cumplir Su propósito y Su obra en la tierra</a:t>
            </a:r>
          </a:p>
          <a:p>
            <a:pPr algn="ctr">
              <a:spcBef>
                <a:spcPct val="0"/>
              </a:spcBef>
              <a:buFontTx/>
              <a:buNone/>
            </a:pPr>
            <a:endParaRPr lang="es-ES" altLang="es-ES" sz="1500" b="1">
              <a:solidFill>
                <a:srgbClr val="FFFF00"/>
              </a:solidFill>
            </a:endParaRPr>
          </a:p>
        </p:txBody>
      </p:sp>
      <p:sp>
        <p:nvSpPr>
          <p:cNvPr id="424980" name="Rectangle 20"/>
          <p:cNvSpPr>
            <a:spLocks noChangeArrowheads="1"/>
          </p:cNvSpPr>
          <p:nvPr/>
        </p:nvSpPr>
        <p:spPr bwMode="auto">
          <a:xfrm rot="-5400000">
            <a:off x="-1218406" y="4477544"/>
            <a:ext cx="28956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rgbClr val="FFFF00"/>
                </a:solidFill>
                <a:latin typeface="Arial Black" panose="020B0A04020102020204" pitchFamily="34" charset="0"/>
              </a:rPr>
              <a:t>Amor perfecto de Dios</a:t>
            </a:r>
          </a:p>
        </p:txBody>
      </p:sp>
      <p:sp>
        <p:nvSpPr>
          <p:cNvPr id="424981" name="Rectangle 21"/>
          <p:cNvSpPr>
            <a:spLocks noChangeArrowheads="1"/>
          </p:cNvSpPr>
          <p:nvPr/>
        </p:nvSpPr>
        <p:spPr bwMode="auto">
          <a:xfrm rot="5400000">
            <a:off x="5426869" y="4563269"/>
            <a:ext cx="33067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5750"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28600"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700">
                <a:solidFill>
                  <a:srgbClr val="FFFF00"/>
                </a:solidFill>
                <a:latin typeface="Arial Black" panose="020B0A04020102020204" pitchFamily="34" charset="0"/>
              </a:rPr>
              <a:t>Amor perfecto de Dios</a:t>
            </a:r>
          </a:p>
        </p:txBody>
      </p:sp>
      <p:sp>
        <p:nvSpPr>
          <p:cNvPr id="424982" name="Oval 22"/>
          <p:cNvSpPr>
            <a:spLocks noChangeArrowheads="1"/>
          </p:cNvSpPr>
          <p:nvPr/>
        </p:nvSpPr>
        <p:spPr bwMode="auto">
          <a:xfrm>
            <a:off x="3200400" y="473075"/>
            <a:ext cx="3657600" cy="8458200"/>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88" tIns="47544" rIns="95088" bIns="47544"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s-ES" altLang="es-ES" sz="1800"/>
          </a:p>
        </p:txBody>
      </p:sp>
      <p:sp>
        <p:nvSpPr>
          <p:cNvPr id="1610775" name="Line 23"/>
          <p:cNvSpPr>
            <a:spLocks noChangeShapeType="1"/>
          </p:cNvSpPr>
          <p:nvPr/>
        </p:nvSpPr>
        <p:spPr bwMode="auto">
          <a:xfrm>
            <a:off x="3519488" y="7038975"/>
            <a:ext cx="87312" cy="368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6" name="Line 24"/>
          <p:cNvSpPr>
            <a:spLocks noChangeShapeType="1"/>
          </p:cNvSpPr>
          <p:nvPr/>
        </p:nvSpPr>
        <p:spPr bwMode="auto">
          <a:xfrm flipH="1">
            <a:off x="3251200" y="3063875"/>
            <a:ext cx="762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7" name="Line 25"/>
          <p:cNvSpPr>
            <a:spLocks noChangeShapeType="1"/>
          </p:cNvSpPr>
          <p:nvPr/>
        </p:nvSpPr>
        <p:spPr bwMode="auto">
          <a:xfrm flipV="1">
            <a:off x="6477000" y="6950075"/>
            <a:ext cx="1016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8" name="Line 26"/>
          <p:cNvSpPr>
            <a:spLocks noChangeShapeType="1"/>
          </p:cNvSpPr>
          <p:nvPr/>
        </p:nvSpPr>
        <p:spPr bwMode="auto">
          <a:xfrm flipH="1" flipV="1">
            <a:off x="6796088" y="3482975"/>
            <a:ext cx="254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10779" name="Line 27"/>
          <p:cNvSpPr>
            <a:spLocks noChangeShapeType="1"/>
          </p:cNvSpPr>
          <p:nvPr/>
        </p:nvSpPr>
        <p:spPr bwMode="auto">
          <a:xfrm flipV="1">
            <a:off x="381000" y="396875"/>
            <a:ext cx="0" cy="853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606059"/>
      </p:ext>
    </p:extLst>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017217" y="2986881"/>
            <a:ext cx="5160708" cy="3785652"/>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A</a:t>
            </a:r>
          </a:p>
          <a:p>
            <a:pPr algn="ctr"/>
            <a:r>
              <a:rPr lang="en-US" sz="7200" b="1" dirty="0">
                <a:solidFill>
                  <a:schemeClr val="tx1"/>
                </a:solidFill>
                <a:latin typeface="LittleLordFontleroy" pitchFamily="2" charset="0"/>
              </a:rPr>
              <a:t>Relationship </a:t>
            </a:r>
          </a:p>
          <a:p>
            <a:pPr algn="ctr"/>
            <a:r>
              <a:rPr lang="en-US" sz="7200" b="1" dirty="0">
                <a:solidFill>
                  <a:schemeClr val="tx1"/>
                </a:solidFill>
                <a:latin typeface="LittleLordFontleroy" pitchFamily="2" charset="0"/>
              </a:rPr>
              <a:t>With God</a:t>
            </a:r>
          </a:p>
        </p:txBody>
      </p:sp>
    </p:spTree>
    <p:extLst>
      <p:ext uri="{BB962C8B-B14F-4D97-AF65-F5344CB8AC3E}">
        <p14:creationId xmlns:p14="http://schemas.microsoft.com/office/powerpoint/2010/main" val="2406017336"/>
      </p:ext>
    </p:extLst>
  </p:cSld>
  <p:clrMapOvr>
    <a:masterClrMapping/>
  </p:clrMapOvr>
  <p:transition spd="slow">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819400" y="7634288"/>
            <a:ext cx="1676400" cy="1447800"/>
          </a:xfrm>
          <a:prstGeom prst="rect">
            <a:avLst/>
          </a:prstGeom>
          <a:solidFill>
            <a:schemeClr val="accent2"/>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u="sng">
                <a:solidFill>
                  <a:schemeClr val="bg1"/>
                </a:solidFill>
              </a:rPr>
              <a:t>REALIDAD</a:t>
            </a:r>
          </a:p>
          <a:p>
            <a:pPr algn="ctr"/>
            <a:endParaRPr lang="en-US" altLang="en-US" sz="400" u="sng">
              <a:solidFill>
                <a:schemeClr val="bg1"/>
              </a:solidFill>
            </a:endParaRPr>
          </a:p>
          <a:p>
            <a:pPr algn="ctr"/>
            <a:r>
              <a:rPr lang="en-US" altLang="en-US" sz="1600">
                <a:solidFill>
                  <a:schemeClr val="bg1"/>
                </a:solidFill>
              </a:rPr>
              <a:t>DONDE TÚ </a:t>
            </a:r>
          </a:p>
          <a:p>
            <a:pPr algn="ctr"/>
            <a:r>
              <a:rPr lang="en-US" altLang="en-US" sz="1600">
                <a:solidFill>
                  <a:schemeClr val="bg1"/>
                </a:solidFill>
              </a:rPr>
              <a:t>ESTÁS HOY</a:t>
            </a:r>
          </a:p>
          <a:p>
            <a:pPr algn="ctr"/>
            <a:r>
              <a:rPr lang="en-US" altLang="en-US" sz="1600" b="1">
                <a:solidFill>
                  <a:schemeClr val="bg1"/>
                </a:solidFill>
                <a:latin typeface="Times New Roman" panose="02020603050405020304" pitchFamily="18" charset="0"/>
              </a:rPr>
              <a:t>Honestidad </a:t>
            </a:r>
          </a:p>
          <a:p>
            <a:pPr algn="ctr"/>
            <a:r>
              <a:rPr lang="en-US" altLang="en-US" sz="1600" b="1">
                <a:solidFill>
                  <a:schemeClr val="bg1"/>
                </a:solidFill>
                <a:latin typeface="Times New Roman" panose="02020603050405020304" pitchFamily="18" charset="0"/>
              </a:rPr>
              <a:t>Contigo mismo</a:t>
            </a:r>
          </a:p>
        </p:txBody>
      </p:sp>
      <p:sp>
        <p:nvSpPr>
          <p:cNvPr id="74755" name="Rectangle 3"/>
          <p:cNvSpPr>
            <a:spLocks noChangeArrowheads="1"/>
          </p:cNvSpPr>
          <p:nvPr/>
        </p:nvSpPr>
        <p:spPr bwMode="auto">
          <a:xfrm>
            <a:off x="3352800" y="1844675"/>
            <a:ext cx="3733800" cy="2057400"/>
          </a:xfrm>
          <a:prstGeom prst="rect">
            <a:avLst/>
          </a:prstGeom>
          <a:solidFill>
            <a:srgbClr val="FF33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4800" b="1">
                <a:solidFill>
                  <a:schemeClr val="bg1"/>
                </a:solidFill>
              </a:rPr>
              <a:t>TU</a:t>
            </a:r>
          </a:p>
          <a:p>
            <a:pPr algn="ctr"/>
            <a:r>
              <a:rPr lang="en-US" altLang="en-US" sz="4800" b="1">
                <a:solidFill>
                  <a:schemeClr val="bg1"/>
                </a:solidFill>
              </a:rPr>
              <a:t>VISIÓN</a:t>
            </a:r>
          </a:p>
        </p:txBody>
      </p:sp>
      <p:sp>
        <p:nvSpPr>
          <p:cNvPr id="74756" name="Text Box 4"/>
          <p:cNvSpPr txBox="1">
            <a:spLocks noChangeArrowheads="1"/>
          </p:cNvSpPr>
          <p:nvPr/>
        </p:nvSpPr>
        <p:spPr bwMode="auto">
          <a:xfrm rot="-63439">
            <a:off x="3068638" y="5440363"/>
            <a:ext cx="4397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008000"/>
                </a:solidFill>
                <a:latin typeface="Rockwell Extra Bold" panose="02060903040505020403" pitchFamily="18" charset="0"/>
              </a:rPr>
              <a:t>F</a:t>
            </a:r>
          </a:p>
          <a:p>
            <a:pPr algn="ctr"/>
            <a:r>
              <a:rPr lang="en-US" altLang="en-US" sz="2800">
                <a:solidFill>
                  <a:srgbClr val="008000"/>
                </a:solidFill>
                <a:latin typeface="Rockwell Extra Bold" panose="02060903040505020403" pitchFamily="18" charset="0"/>
              </a:rPr>
              <a:t>e</a:t>
            </a:r>
          </a:p>
        </p:txBody>
      </p:sp>
      <p:sp>
        <p:nvSpPr>
          <p:cNvPr id="74757" name="Rectangle 5"/>
          <p:cNvSpPr>
            <a:spLocks noChangeArrowheads="1"/>
          </p:cNvSpPr>
          <p:nvPr/>
        </p:nvSpPr>
        <p:spPr bwMode="auto">
          <a:xfrm>
            <a:off x="4191000" y="6477000"/>
            <a:ext cx="1066800" cy="914400"/>
          </a:xfrm>
          <a:prstGeom prst="rect">
            <a:avLst/>
          </a:prstGeom>
          <a:solidFill>
            <a:srgbClr val="FF33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T</a:t>
            </a:r>
            <a:r>
              <a:rPr lang="en-US" altLang="en-US" sz="2000">
                <a:solidFill>
                  <a:schemeClr val="bg1"/>
                </a:solidFill>
              </a:rPr>
              <a:t>U</a:t>
            </a:r>
          </a:p>
          <a:p>
            <a:pPr algn="ctr"/>
            <a:r>
              <a:rPr lang="en-US" altLang="en-US" sz="2000">
                <a:solidFill>
                  <a:schemeClr val="bg1"/>
                </a:solidFill>
              </a:rPr>
              <a:t>VISIÓN</a:t>
            </a:r>
          </a:p>
        </p:txBody>
      </p:sp>
      <p:sp>
        <p:nvSpPr>
          <p:cNvPr id="74758" name="Rectangle 6"/>
          <p:cNvSpPr>
            <a:spLocks noChangeArrowheads="1"/>
          </p:cNvSpPr>
          <p:nvPr/>
        </p:nvSpPr>
        <p:spPr bwMode="auto">
          <a:xfrm>
            <a:off x="4114800" y="4572000"/>
            <a:ext cx="2362200" cy="1447800"/>
          </a:xfrm>
          <a:prstGeom prst="rect">
            <a:avLst/>
          </a:prstGeom>
          <a:solidFill>
            <a:srgbClr val="FF33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a:solidFill>
                  <a:schemeClr val="bg1"/>
                </a:solidFill>
              </a:rPr>
              <a:t>TU</a:t>
            </a:r>
          </a:p>
          <a:p>
            <a:pPr algn="ctr"/>
            <a:r>
              <a:rPr lang="en-US" altLang="en-US" sz="3200">
                <a:solidFill>
                  <a:schemeClr val="bg1"/>
                </a:solidFill>
              </a:rPr>
              <a:t>VISIÓN</a:t>
            </a:r>
          </a:p>
        </p:txBody>
      </p:sp>
      <p:sp>
        <p:nvSpPr>
          <p:cNvPr id="578567" name="Line 7"/>
          <p:cNvSpPr>
            <a:spLocks noChangeShapeType="1"/>
          </p:cNvSpPr>
          <p:nvPr/>
        </p:nvSpPr>
        <p:spPr bwMode="auto">
          <a:xfrm flipH="1" flipV="1">
            <a:off x="3657600" y="4040188"/>
            <a:ext cx="76200" cy="3443287"/>
          </a:xfrm>
          <a:prstGeom prst="line">
            <a:avLst/>
          </a:prstGeom>
          <a:noFill/>
          <a:ln w="76200">
            <a:solidFill>
              <a:srgbClr val="008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74760" name="Text Box 8"/>
          <p:cNvSpPr txBox="1">
            <a:spLocks noChangeArrowheads="1"/>
          </p:cNvSpPr>
          <p:nvPr/>
        </p:nvSpPr>
        <p:spPr bwMode="auto">
          <a:xfrm>
            <a:off x="152400" y="1871663"/>
            <a:ext cx="30480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u="sng">
                <a:solidFill>
                  <a:schemeClr val="accent2"/>
                </a:solidFill>
              </a:rPr>
              <a:t>LA VISIÓN DE DIOS</a:t>
            </a:r>
            <a:r>
              <a:rPr lang="en-US" altLang="en-US" sz="2000" u="sng">
                <a:solidFill>
                  <a:schemeClr val="accent2"/>
                </a:solidFill>
              </a:rPr>
              <a:t>:</a:t>
            </a:r>
          </a:p>
          <a:p>
            <a:endParaRPr lang="en-US" altLang="en-US" sz="200" u="sng">
              <a:solidFill>
                <a:schemeClr val="accent2"/>
              </a:solidFill>
            </a:endParaRPr>
          </a:p>
          <a:p>
            <a:r>
              <a:rPr lang="en-US" altLang="en-US" sz="1600">
                <a:solidFill>
                  <a:schemeClr val="accent2"/>
                </a:solidFill>
              </a:rPr>
              <a:t>LA VOLUNTAD Y PROPÓSITO ETERNOS DE DIOS PARA TU VIDA</a:t>
            </a:r>
            <a:endParaRPr lang="en-US" altLang="en-US" sz="400">
              <a:solidFill>
                <a:schemeClr val="accent2"/>
              </a:solidFill>
            </a:endParaRPr>
          </a:p>
          <a:p>
            <a:r>
              <a:rPr lang="en-US" altLang="en-US" sz="1800">
                <a:solidFill>
                  <a:srgbClr val="FF3300"/>
                </a:solidFill>
              </a:rPr>
              <a:t>          Vs </a:t>
            </a:r>
          </a:p>
          <a:p>
            <a:endParaRPr lang="en-US" altLang="en-US" sz="400">
              <a:solidFill>
                <a:srgbClr val="FF3300"/>
              </a:solidFill>
            </a:endParaRPr>
          </a:p>
          <a:p>
            <a:r>
              <a:rPr lang="en-US" altLang="en-US" sz="2000" b="1" u="sng">
                <a:solidFill>
                  <a:srgbClr val="FF3300"/>
                </a:solidFill>
              </a:rPr>
              <a:t>TU VISIÓN</a:t>
            </a:r>
            <a:r>
              <a:rPr lang="en-US" altLang="en-US" sz="2000">
                <a:solidFill>
                  <a:srgbClr val="FF3300"/>
                </a:solidFill>
              </a:rPr>
              <a:t>:</a:t>
            </a:r>
          </a:p>
          <a:p>
            <a:endParaRPr lang="en-US" altLang="en-US" sz="200">
              <a:solidFill>
                <a:srgbClr val="FF3300"/>
              </a:solidFill>
            </a:endParaRPr>
          </a:p>
          <a:p>
            <a:r>
              <a:rPr lang="en-US" altLang="en-US" sz="1600">
                <a:solidFill>
                  <a:srgbClr val="FF3300"/>
                </a:solidFill>
              </a:rPr>
              <a:t>UNA IMAGEN DE LO QUE VAS A SER Y HACER EN EL REINO DE DIOS</a:t>
            </a:r>
          </a:p>
        </p:txBody>
      </p:sp>
      <p:sp>
        <p:nvSpPr>
          <p:cNvPr id="74761" name="Text Box 9"/>
          <p:cNvSpPr txBox="1">
            <a:spLocks noChangeArrowheads="1"/>
          </p:cNvSpPr>
          <p:nvPr/>
        </p:nvSpPr>
        <p:spPr bwMode="auto">
          <a:xfrm>
            <a:off x="152400" y="76200"/>
            <a:ext cx="6934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0000"/>
                </a:solidFill>
              </a:rPr>
              <a:t>EL CRECIMIENTO ESPIRITUAL COMIENZA CON LA VISIÓN</a:t>
            </a:r>
          </a:p>
          <a:p>
            <a:pPr algn="ctr"/>
            <a:endParaRPr lang="en-US" altLang="en-US" sz="800">
              <a:solidFill>
                <a:srgbClr val="FF0000"/>
              </a:solidFill>
            </a:endParaRPr>
          </a:p>
          <a:p>
            <a:pPr algn="ctr"/>
            <a:r>
              <a:rPr lang="en-US" altLang="en-US" sz="1800"/>
              <a:t>LA VISIÓN DE DIOS  Vs  TU VISIÓN</a:t>
            </a:r>
          </a:p>
          <a:p>
            <a:pPr algn="ctr"/>
            <a:r>
              <a:rPr lang="en-US" altLang="en-US" sz="1800"/>
              <a:t>LA MENTE DE DIOS  Vs  TU MENTE</a:t>
            </a:r>
          </a:p>
          <a:p>
            <a:pPr algn="ctr"/>
            <a:r>
              <a:rPr lang="en-US" altLang="en-US" sz="1800"/>
              <a:t>LA VOLUNTAD DE DIOS  Vs  TU VOLUNTAD</a:t>
            </a:r>
          </a:p>
        </p:txBody>
      </p:sp>
      <p:sp>
        <p:nvSpPr>
          <p:cNvPr id="74762" name="Text Box 10"/>
          <p:cNvSpPr txBox="1">
            <a:spLocks noChangeArrowheads="1"/>
          </p:cNvSpPr>
          <p:nvPr/>
        </p:nvSpPr>
        <p:spPr bwMode="auto">
          <a:xfrm>
            <a:off x="228600" y="4648200"/>
            <a:ext cx="2514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600" b="1" i="1">
                <a:latin typeface="Times New Roman" panose="02020603050405020304" pitchFamily="18" charset="0"/>
                <a:cs typeface="Times New Roman" panose="02020603050405020304" pitchFamily="18" charset="0"/>
              </a:rPr>
              <a:t>Hechos 2:17</a:t>
            </a:r>
          </a:p>
          <a:p>
            <a:pPr>
              <a:spcBef>
                <a:spcPct val="50000"/>
              </a:spcBef>
            </a:pPr>
            <a:r>
              <a:rPr lang="en-US" altLang="en-US" sz="1600" b="1" i="1">
                <a:latin typeface="Times New Roman" panose="02020603050405020304" pitchFamily="18" charset="0"/>
                <a:cs typeface="Times New Roman" panose="02020603050405020304" pitchFamily="18" charset="0"/>
              </a:rPr>
              <a:t>17 Y en los postreros días, dice Dios, derramaré de mi Espíritu sobre toda carne, y vuestros hijos y vuestras hijas profetizarán; vuestros jóvenes verán </a:t>
            </a:r>
            <a:r>
              <a:rPr lang="en-US" altLang="en-US" sz="2000" b="1" i="1" u="sng">
                <a:solidFill>
                  <a:srgbClr val="FF0000"/>
                </a:solidFill>
                <a:latin typeface="Times New Roman" panose="02020603050405020304" pitchFamily="18" charset="0"/>
                <a:cs typeface="Times New Roman" panose="02020603050405020304" pitchFamily="18" charset="0"/>
              </a:rPr>
              <a:t>visiones</a:t>
            </a:r>
            <a:r>
              <a:rPr lang="en-US" altLang="en-US" sz="1600" b="1" i="1">
                <a:latin typeface="Times New Roman" panose="02020603050405020304" pitchFamily="18" charset="0"/>
                <a:cs typeface="Times New Roman" panose="02020603050405020304" pitchFamily="18" charset="0"/>
              </a:rPr>
              <a:t>, y vuestros ancianos soñarán </a:t>
            </a:r>
            <a:r>
              <a:rPr lang="en-US" altLang="en-US" sz="2000" b="1" i="1" u="sng">
                <a:solidFill>
                  <a:srgbClr val="FF0000"/>
                </a:solidFill>
                <a:latin typeface="Times New Roman" panose="02020603050405020304" pitchFamily="18" charset="0"/>
                <a:cs typeface="Times New Roman" panose="02020603050405020304" pitchFamily="18" charset="0"/>
              </a:rPr>
              <a:t>sueños</a:t>
            </a:r>
            <a:endParaRPr lang="en-US" altLang="en-US" sz="2000" i="1">
              <a:latin typeface="Times New Roman" panose="02020603050405020304" pitchFamily="18" charset="0"/>
            </a:endParaRPr>
          </a:p>
        </p:txBody>
      </p:sp>
      <p:sp>
        <p:nvSpPr>
          <p:cNvPr id="74763" name="Text Box 11"/>
          <p:cNvSpPr txBox="1">
            <a:spLocks noChangeArrowheads="1"/>
          </p:cNvSpPr>
          <p:nvPr/>
        </p:nvSpPr>
        <p:spPr bwMode="auto">
          <a:xfrm>
            <a:off x="152400" y="7848600"/>
            <a:ext cx="236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400">
                <a:cs typeface="Times New Roman" panose="02020603050405020304" pitchFamily="18" charset="0"/>
              </a:rPr>
              <a:t>El testimonio del Apóstol Pablo</a:t>
            </a:r>
          </a:p>
          <a:p>
            <a:pPr algn="ctr">
              <a:spcBef>
                <a:spcPct val="50000"/>
              </a:spcBef>
            </a:pPr>
            <a:r>
              <a:rPr lang="en-US" altLang="en-US" sz="120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Hechos 26:19   No fui rebelde a la </a:t>
            </a:r>
            <a:r>
              <a:rPr lang="en-US" altLang="en-US" sz="1600" b="1" i="1">
                <a:solidFill>
                  <a:srgbClr val="CC0000"/>
                </a:solidFill>
                <a:latin typeface="Times New Roman" panose="02020603050405020304" pitchFamily="18" charset="0"/>
                <a:cs typeface="Times New Roman" panose="02020603050405020304" pitchFamily="18" charset="0"/>
              </a:rPr>
              <a:t>visión</a:t>
            </a:r>
            <a:r>
              <a:rPr lang="en-US" altLang="en-US" sz="1600" b="1" i="1">
                <a:latin typeface="Times New Roman" panose="02020603050405020304" pitchFamily="18" charset="0"/>
                <a:cs typeface="Times New Roman" panose="02020603050405020304" pitchFamily="18" charset="0"/>
              </a:rPr>
              <a:t> celestial.</a:t>
            </a:r>
            <a:endParaRPr lang="en-US" altLang="en-US" sz="1600" b="1">
              <a:latin typeface="Times New Roman" panose="02020603050405020304" pitchFamily="18" charset="0"/>
            </a:endParaRPr>
          </a:p>
        </p:txBody>
      </p:sp>
      <p:sp>
        <p:nvSpPr>
          <p:cNvPr id="74764" name="Text Box 12"/>
          <p:cNvSpPr txBox="1">
            <a:spLocks noChangeArrowheads="1"/>
          </p:cNvSpPr>
          <p:nvPr/>
        </p:nvSpPr>
        <p:spPr bwMode="auto">
          <a:xfrm>
            <a:off x="4800600" y="7807325"/>
            <a:ext cx="1868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008000"/>
                </a:solidFill>
                <a:latin typeface="Rockwell Extra Bold" panose="02060903040505020403" pitchFamily="18" charset="0"/>
              </a:rPr>
              <a:t>FE  VERBAL</a:t>
            </a:r>
          </a:p>
          <a:p>
            <a:pPr algn="ctr"/>
            <a:r>
              <a:rPr lang="en-US" altLang="en-US" sz="2000">
                <a:solidFill>
                  <a:srgbClr val="008000"/>
                </a:solidFill>
                <a:latin typeface="Rockwell Extra Bold" panose="02060903040505020403" pitchFamily="18" charset="0"/>
              </a:rPr>
              <a:t>Y</a:t>
            </a:r>
          </a:p>
          <a:p>
            <a:pPr algn="ctr"/>
            <a:r>
              <a:rPr lang="en-US" altLang="en-US" sz="2000">
                <a:solidFill>
                  <a:srgbClr val="008000"/>
                </a:solidFill>
                <a:latin typeface="Rockwell Extra Bold" panose="02060903040505020403" pitchFamily="18" charset="0"/>
              </a:rPr>
              <a:t>FE  ACTIVA</a:t>
            </a:r>
          </a:p>
        </p:txBody>
      </p:sp>
    </p:spTree>
  </p:cSld>
  <p:clrMapOvr>
    <a:masterClrMapping/>
  </p:clrMapOvr>
  <p:transition spd="slow">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athch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0088"/>
            <a:ext cx="7315200" cy="1010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762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chemeClr val="accent2"/>
                </a:solidFill>
              </a:rPr>
              <a:t>CRECIMIENTO ESPIRITUAL DEL SANTO</a:t>
            </a:r>
          </a:p>
          <a:p>
            <a:pPr algn="ctr"/>
            <a:r>
              <a:rPr lang="en-US" altLang="en-US" sz="2000" b="1">
                <a:solidFill>
                  <a:schemeClr val="accent2"/>
                </a:solidFill>
              </a:rPr>
              <a:t>Y OBRAR EN EL REINO DE DIOS PARA ALCANZAR A LOS PERDIDOS MANO A MANO</a:t>
            </a:r>
          </a:p>
        </p:txBody>
      </p:sp>
      <p:sp>
        <p:nvSpPr>
          <p:cNvPr id="80899" name="Text Box 3"/>
          <p:cNvSpPr txBox="1">
            <a:spLocks noChangeArrowheads="1"/>
          </p:cNvSpPr>
          <p:nvPr/>
        </p:nvSpPr>
        <p:spPr bwMode="auto">
          <a:xfrm>
            <a:off x="228600" y="5137150"/>
            <a:ext cx="1173163" cy="400050"/>
          </a:xfrm>
          <a:prstGeom prst="rect">
            <a:avLst/>
          </a:prstGeom>
          <a:solidFill>
            <a:srgbClr val="0000FF"/>
          </a:solidFill>
          <a:ln w="28575">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rPr>
              <a:t>SANTO</a:t>
            </a:r>
          </a:p>
        </p:txBody>
      </p:sp>
      <p:sp>
        <p:nvSpPr>
          <p:cNvPr id="80900" name="Text Box 4"/>
          <p:cNvSpPr txBox="1">
            <a:spLocks noChangeArrowheads="1"/>
          </p:cNvSpPr>
          <p:nvPr/>
        </p:nvSpPr>
        <p:spPr bwMode="auto">
          <a:xfrm>
            <a:off x="5434013" y="5165725"/>
            <a:ext cx="1565275" cy="400050"/>
          </a:xfrm>
          <a:prstGeom prst="rect">
            <a:avLst/>
          </a:prstGeom>
          <a:solidFill>
            <a:srgbClr val="006600"/>
          </a:solidFill>
          <a:ln w="28575">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rPr>
              <a:t>PECADOR</a:t>
            </a:r>
          </a:p>
        </p:txBody>
      </p:sp>
      <p:sp>
        <p:nvSpPr>
          <p:cNvPr id="80901" name="Text Box 5"/>
          <p:cNvSpPr txBox="1">
            <a:spLocks noChangeArrowheads="1"/>
          </p:cNvSpPr>
          <p:nvPr/>
        </p:nvSpPr>
        <p:spPr bwMode="auto">
          <a:xfrm>
            <a:off x="3167063" y="1066800"/>
            <a:ext cx="882650" cy="400050"/>
          </a:xfrm>
          <a:prstGeom prst="rect">
            <a:avLst/>
          </a:prstGeom>
          <a:solidFill>
            <a:srgbClr val="FF0000"/>
          </a:solidFill>
          <a:ln w="28575">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chemeClr val="bg1"/>
                </a:solidFill>
              </a:rPr>
              <a:t>DIOS</a:t>
            </a:r>
          </a:p>
        </p:txBody>
      </p:sp>
      <p:sp>
        <p:nvSpPr>
          <p:cNvPr id="80902" name="Text Box 6"/>
          <p:cNvSpPr txBox="1">
            <a:spLocks noChangeArrowheads="1"/>
          </p:cNvSpPr>
          <p:nvPr/>
        </p:nvSpPr>
        <p:spPr bwMode="auto">
          <a:xfrm rot="-3478564">
            <a:off x="580232" y="2950369"/>
            <a:ext cx="289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rgbClr val="FF0000"/>
                </a:solidFill>
                <a:latin typeface="Times New Roman" panose="02020603050405020304" pitchFamily="18" charset="0"/>
              </a:rPr>
              <a:t>RELACIÓN CON DIOS</a:t>
            </a:r>
          </a:p>
        </p:txBody>
      </p:sp>
      <p:sp>
        <p:nvSpPr>
          <p:cNvPr id="27655" name="Text Box 7"/>
          <p:cNvSpPr txBox="1">
            <a:spLocks noChangeArrowheads="1"/>
          </p:cNvSpPr>
          <p:nvPr/>
        </p:nvSpPr>
        <p:spPr bwMode="auto">
          <a:xfrm>
            <a:off x="0" y="7300913"/>
            <a:ext cx="7315200" cy="1816100"/>
          </a:xfrm>
          <a:prstGeom prst="rect">
            <a:avLst/>
          </a:prstGeom>
          <a:noFill/>
          <a:ln w="9525">
            <a:noFill/>
            <a:miter lim="800000"/>
            <a:headEnd/>
            <a:tailEnd/>
          </a:ln>
        </p:spPr>
        <p:txBody>
          <a:bodyPr>
            <a:spAutoFit/>
          </a:bodyPr>
          <a:lstStyle/>
          <a:p>
            <a:pPr>
              <a:defRPr/>
            </a:pPr>
            <a:r>
              <a:rPr lang="en-US" sz="1600" b="1" dirty="0">
                <a:solidFill>
                  <a:srgbClr val="FF0000"/>
                </a:solidFill>
                <a:latin typeface="Times New Roman" pitchFamily="18" charset="0"/>
              </a:rPr>
              <a:t>  - </a:t>
            </a:r>
            <a:r>
              <a:rPr lang="en-US" sz="1600" b="1" dirty="0" err="1">
                <a:solidFill>
                  <a:srgbClr val="FF0000"/>
                </a:solidFill>
                <a:latin typeface="Times New Roman" pitchFamily="18" charset="0"/>
              </a:rPr>
              <a:t>Nuestro</a:t>
            </a:r>
            <a:r>
              <a:rPr lang="en-US" sz="1600" b="1" dirty="0">
                <a:solidFill>
                  <a:srgbClr val="FF0000"/>
                </a:solidFill>
                <a:latin typeface="Times New Roman" pitchFamily="18" charset="0"/>
              </a:rPr>
              <a:t> Padre celestial </a:t>
            </a:r>
            <a:r>
              <a:rPr lang="en-US" sz="1600" b="1" dirty="0" err="1">
                <a:solidFill>
                  <a:srgbClr val="FF0000"/>
                </a:solidFill>
                <a:latin typeface="Times New Roman" pitchFamily="18" charset="0"/>
              </a:rPr>
              <a:t>nos</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dará</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más</a:t>
            </a:r>
            <a:r>
              <a:rPr lang="en-US" sz="1600" b="1" dirty="0">
                <a:solidFill>
                  <a:srgbClr val="FF0000"/>
                </a:solidFill>
                <a:latin typeface="Times New Roman" pitchFamily="18" charset="0"/>
              </a:rPr>
              <a:t> de Su </a:t>
            </a:r>
            <a:r>
              <a:rPr lang="en-US" sz="1600" b="1" dirty="0" err="1">
                <a:solidFill>
                  <a:srgbClr val="FF0000"/>
                </a:solidFill>
                <a:latin typeface="Times New Roman" pitchFamily="18" charset="0"/>
              </a:rPr>
              <a:t>poder</a:t>
            </a:r>
            <a:r>
              <a:rPr lang="en-US" sz="1600" b="1" dirty="0">
                <a:solidFill>
                  <a:srgbClr val="FF0000"/>
                </a:solidFill>
                <a:latin typeface="Times New Roman" pitchFamily="18" charset="0"/>
              </a:rPr>
              <a:t> y Su </a:t>
            </a:r>
            <a:r>
              <a:rPr lang="en-US" sz="1600" b="1" dirty="0" err="1">
                <a:solidFill>
                  <a:srgbClr val="FF0000"/>
                </a:solidFill>
                <a:latin typeface="Times New Roman" pitchFamily="18" charset="0"/>
              </a:rPr>
              <a:t>autoridad</a:t>
            </a:r>
            <a:r>
              <a:rPr lang="en-US" sz="1600" b="1" dirty="0">
                <a:solidFill>
                  <a:srgbClr val="FF0000"/>
                </a:solidFill>
                <a:latin typeface="Times New Roman" pitchFamily="18" charset="0"/>
              </a:rPr>
              <a:t> </a:t>
            </a:r>
          </a:p>
          <a:p>
            <a:pPr>
              <a:defRPr/>
            </a:pP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cuando</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usemos</a:t>
            </a:r>
            <a:r>
              <a:rPr lang="en-US" sz="1600" b="1" dirty="0">
                <a:solidFill>
                  <a:srgbClr val="FF0000"/>
                </a:solidFill>
                <a:latin typeface="Times New Roman" pitchFamily="18" charset="0"/>
              </a:rPr>
              <a:t> lo </a:t>
            </a:r>
            <a:r>
              <a:rPr lang="en-US" sz="1600" b="1" dirty="0" err="1">
                <a:solidFill>
                  <a:srgbClr val="FF0000"/>
                </a:solidFill>
                <a:latin typeface="Times New Roman" pitchFamily="18" charset="0"/>
              </a:rPr>
              <a:t>que</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Él</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ya</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nos</a:t>
            </a:r>
            <a:r>
              <a:rPr lang="en-US" sz="1600" b="1" dirty="0">
                <a:solidFill>
                  <a:srgbClr val="FF0000"/>
                </a:solidFill>
                <a:latin typeface="Times New Roman" pitchFamily="18" charset="0"/>
              </a:rPr>
              <a:t> ha dado</a:t>
            </a:r>
          </a:p>
          <a:p>
            <a:pPr>
              <a:defRPr/>
            </a:pPr>
            <a:r>
              <a:rPr lang="en-US" sz="1600" b="1" dirty="0">
                <a:solidFill>
                  <a:schemeClr val="accent2"/>
                </a:solidFill>
                <a:latin typeface="Times New Roman" pitchFamily="18" charset="0"/>
              </a:rPr>
              <a:t>  - </a:t>
            </a:r>
            <a:r>
              <a:rPr lang="en-US" sz="1600" b="1" dirty="0" err="1">
                <a:solidFill>
                  <a:schemeClr val="accent2"/>
                </a:solidFill>
                <a:latin typeface="Times New Roman" pitchFamily="18" charset="0"/>
              </a:rPr>
              <a:t>Cuando</a:t>
            </a:r>
            <a:r>
              <a:rPr lang="en-US" sz="1600" b="1" dirty="0">
                <a:solidFill>
                  <a:schemeClr val="accent2"/>
                </a:solidFill>
                <a:latin typeface="Times New Roman" pitchFamily="18" charset="0"/>
              </a:rPr>
              <a:t> hay </a:t>
            </a:r>
            <a:r>
              <a:rPr lang="en-US" sz="1600" b="1" dirty="0" err="1">
                <a:solidFill>
                  <a:schemeClr val="accent2"/>
                </a:solidFill>
                <a:latin typeface="Times New Roman" pitchFamily="18" charset="0"/>
              </a:rPr>
              <a:t>crecimiento</a:t>
            </a:r>
            <a:r>
              <a:rPr lang="en-US" sz="1600" b="1" dirty="0">
                <a:solidFill>
                  <a:schemeClr val="accent2"/>
                </a:solidFill>
                <a:latin typeface="Times New Roman" pitchFamily="18" charset="0"/>
              </a:rPr>
              <a:t> y </a:t>
            </a:r>
            <a:r>
              <a:rPr lang="en-US" sz="1600" b="1" dirty="0" err="1">
                <a:solidFill>
                  <a:schemeClr val="accent2"/>
                </a:solidFill>
                <a:latin typeface="Times New Roman" pitchFamily="18" charset="0"/>
              </a:rPr>
              <a:t>expansión</a:t>
            </a:r>
            <a:r>
              <a:rPr lang="en-US" sz="1600" b="1" dirty="0">
                <a:solidFill>
                  <a:schemeClr val="accent2"/>
                </a:solidFill>
                <a:latin typeface="Times New Roman" pitchFamily="18" charset="0"/>
              </a:rPr>
              <a:t> en </a:t>
            </a:r>
            <a:r>
              <a:rPr lang="en-US" sz="1600" b="1" dirty="0" err="1">
                <a:solidFill>
                  <a:schemeClr val="accent2"/>
                </a:solidFill>
                <a:latin typeface="Times New Roman" pitchFamily="18" charset="0"/>
              </a:rPr>
              <a:t>nuestra</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relación</a:t>
            </a:r>
            <a:r>
              <a:rPr lang="en-US" sz="1600" b="1" dirty="0">
                <a:solidFill>
                  <a:schemeClr val="accent2"/>
                </a:solidFill>
                <a:latin typeface="Times New Roman" pitchFamily="18" charset="0"/>
              </a:rPr>
              <a:t> con </a:t>
            </a:r>
            <a:r>
              <a:rPr lang="en-US" sz="1600" b="1" dirty="0" err="1">
                <a:solidFill>
                  <a:schemeClr val="accent2"/>
                </a:solidFill>
                <a:latin typeface="Times New Roman" pitchFamily="18" charset="0"/>
              </a:rPr>
              <a:t>nuestro</a:t>
            </a:r>
            <a:r>
              <a:rPr lang="en-US" sz="1600" b="1" dirty="0">
                <a:solidFill>
                  <a:schemeClr val="accent2"/>
                </a:solidFill>
                <a:latin typeface="Times New Roman" pitchFamily="18" charset="0"/>
              </a:rPr>
              <a:t> Padre </a:t>
            </a:r>
          </a:p>
          <a:p>
            <a:pPr>
              <a:defRPr/>
            </a:pPr>
            <a:r>
              <a:rPr lang="en-US" sz="1600" b="1" dirty="0">
                <a:solidFill>
                  <a:schemeClr val="accent2"/>
                </a:solidFill>
                <a:latin typeface="Times New Roman" pitchFamily="18" charset="0"/>
              </a:rPr>
              <a:t>    celestial, </a:t>
            </a:r>
            <a:r>
              <a:rPr lang="en-US" sz="1600" b="1" dirty="0" err="1">
                <a:solidFill>
                  <a:schemeClr val="accent2"/>
                </a:solidFill>
                <a:latin typeface="Times New Roman" pitchFamily="18" charset="0"/>
              </a:rPr>
              <a:t>habrá</a:t>
            </a:r>
            <a:r>
              <a:rPr lang="en-US" sz="1600" b="1" dirty="0">
                <a:solidFill>
                  <a:schemeClr val="accent2"/>
                </a:solidFill>
                <a:latin typeface="Times New Roman" pitchFamily="18" charset="0"/>
              </a:rPr>
              <a:t> </a:t>
            </a:r>
            <a:r>
              <a:rPr lang="en-US" sz="1400" dirty="0" err="1">
                <a:solidFill>
                  <a:schemeClr val="accent2"/>
                </a:solidFill>
              </a:rPr>
              <a:t>crecimiento</a:t>
            </a:r>
            <a:r>
              <a:rPr lang="en-US" sz="1400" dirty="0">
                <a:solidFill>
                  <a:schemeClr val="accent2"/>
                </a:solidFill>
              </a:rPr>
              <a:t> y </a:t>
            </a:r>
            <a:r>
              <a:rPr lang="en-US" sz="1400" dirty="0" err="1">
                <a:solidFill>
                  <a:schemeClr val="accent2"/>
                </a:solidFill>
              </a:rPr>
              <a:t>expansión</a:t>
            </a:r>
            <a:r>
              <a:rPr lang="en-US" sz="1400" dirty="0">
                <a:solidFill>
                  <a:schemeClr val="accent2"/>
                </a:solidFill>
              </a:rPr>
              <a:t> </a:t>
            </a:r>
            <a:r>
              <a:rPr lang="en-US" sz="1600" b="1" dirty="0">
                <a:solidFill>
                  <a:schemeClr val="accent2"/>
                </a:solidFill>
                <a:latin typeface="Times New Roman" pitchFamily="18" charset="0"/>
              </a:rPr>
              <a:t>en </a:t>
            </a:r>
            <a:r>
              <a:rPr lang="en-US" sz="1600" b="1" dirty="0" err="1">
                <a:solidFill>
                  <a:schemeClr val="accent2"/>
                </a:solidFill>
                <a:latin typeface="Times New Roman" pitchFamily="18" charset="0"/>
              </a:rPr>
              <a:t>nuestro</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papel</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como</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hijos</a:t>
            </a:r>
            <a:r>
              <a:rPr lang="en-US" sz="1600" b="1" dirty="0">
                <a:solidFill>
                  <a:schemeClr val="accent2"/>
                </a:solidFill>
                <a:latin typeface="Times New Roman" pitchFamily="18" charset="0"/>
              </a:rPr>
              <a:t> </a:t>
            </a:r>
          </a:p>
          <a:p>
            <a:pPr>
              <a:defRPr/>
            </a:pP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Suyos</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para</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llevar</a:t>
            </a:r>
            <a:r>
              <a:rPr lang="en-US" sz="1600" b="1" dirty="0">
                <a:solidFill>
                  <a:schemeClr val="accent2"/>
                </a:solidFill>
                <a:latin typeface="Times New Roman" pitchFamily="18" charset="0"/>
              </a:rPr>
              <a:t> a </a:t>
            </a:r>
            <a:r>
              <a:rPr lang="en-US" sz="1600" b="1" dirty="0" err="1">
                <a:solidFill>
                  <a:schemeClr val="accent2"/>
                </a:solidFill>
                <a:latin typeface="Times New Roman" pitchFamily="18" charset="0"/>
              </a:rPr>
              <a:t>cabo</a:t>
            </a:r>
            <a:r>
              <a:rPr lang="en-US" sz="1600" b="1" dirty="0">
                <a:solidFill>
                  <a:schemeClr val="accent2"/>
                </a:solidFill>
                <a:latin typeface="Times New Roman" pitchFamily="18" charset="0"/>
              </a:rPr>
              <a:t> Su </a:t>
            </a:r>
            <a:r>
              <a:rPr lang="en-US" sz="1600" b="1" dirty="0" err="1">
                <a:solidFill>
                  <a:schemeClr val="accent2"/>
                </a:solidFill>
                <a:latin typeface="Times New Roman" pitchFamily="18" charset="0"/>
              </a:rPr>
              <a:t>misión</a:t>
            </a:r>
            <a:r>
              <a:rPr lang="en-US" sz="1600" b="1" dirty="0">
                <a:solidFill>
                  <a:schemeClr val="accent2"/>
                </a:solidFill>
                <a:latin typeface="Times New Roman" pitchFamily="18" charset="0"/>
              </a:rPr>
              <a:t> de </a:t>
            </a:r>
            <a:r>
              <a:rPr lang="en-US" sz="1600" b="1" dirty="0" err="1">
                <a:solidFill>
                  <a:schemeClr val="accent2"/>
                </a:solidFill>
                <a:latin typeface="Times New Roman" pitchFamily="18" charset="0"/>
              </a:rPr>
              <a:t>alcanzar</a:t>
            </a:r>
            <a:r>
              <a:rPr lang="en-US" sz="1600" b="1" dirty="0">
                <a:solidFill>
                  <a:schemeClr val="accent2"/>
                </a:solidFill>
                <a:latin typeface="Times New Roman" pitchFamily="18" charset="0"/>
              </a:rPr>
              <a:t> a los </a:t>
            </a:r>
            <a:r>
              <a:rPr lang="en-US" sz="1600" b="1" dirty="0" err="1">
                <a:solidFill>
                  <a:schemeClr val="accent2"/>
                </a:solidFill>
                <a:latin typeface="Times New Roman" pitchFamily="18" charset="0"/>
              </a:rPr>
              <a:t>perdidos</a:t>
            </a:r>
            <a:r>
              <a:rPr lang="en-US" sz="1600" b="1" dirty="0">
                <a:solidFill>
                  <a:schemeClr val="accent2"/>
                </a:solidFill>
                <a:latin typeface="Times New Roman" pitchFamily="18" charset="0"/>
              </a:rPr>
              <a:t> </a:t>
            </a:r>
          </a:p>
          <a:p>
            <a:pPr>
              <a:defRPr/>
            </a:pPr>
            <a:r>
              <a:rPr lang="en-US" sz="1600" b="1" dirty="0">
                <a:solidFill>
                  <a:schemeClr val="accent2"/>
                </a:solidFill>
                <a:latin typeface="Times New Roman" pitchFamily="18" charset="0"/>
              </a:rPr>
              <a:t>  - </a:t>
            </a:r>
            <a:r>
              <a:rPr lang="en-US" sz="1600" b="1" dirty="0" err="1">
                <a:solidFill>
                  <a:schemeClr val="accent2"/>
                </a:solidFill>
                <a:latin typeface="Times New Roman" pitchFamily="18" charset="0"/>
              </a:rPr>
              <a:t>Mientras</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alcanzamos</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las</a:t>
            </a:r>
            <a:r>
              <a:rPr lang="en-US" sz="1600" b="1" dirty="0">
                <a:solidFill>
                  <a:schemeClr val="accent2"/>
                </a:solidFill>
                <a:latin typeface="Times New Roman" pitchFamily="18" charset="0"/>
              </a:rPr>
              <a:t> </a:t>
            </a:r>
            <a:r>
              <a:rPr lang="en-US" sz="1600" b="1" dirty="0" err="1">
                <a:solidFill>
                  <a:schemeClr val="accent2"/>
                </a:solidFill>
                <a:latin typeface="Times New Roman" pitchFamily="18" charset="0"/>
              </a:rPr>
              <a:t>necesidades</a:t>
            </a:r>
            <a:r>
              <a:rPr lang="en-US" sz="1600" b="1" dirty="0">
                <a:solidFill>
                  <a:schemeClr val="accent2"/>
                </a:solidFill>
                <a:latin typeface="Times New Roman" pitchFamily="18" charset="0"/>
              </a:rPr>
              <a:t> de los </a:t>
            </a:r>
            <a:r>
              <a:rPr lang="en-US" sz="1600" b="1" dirty="0" err="1">
                <a:solidFill>
                  <a:schemeClr val="accent2"/>
                </a:solidFill>
                <a:latin typeface="Times New Roman" pitchFamily="18" charset="0"/>
              </a:rPr>
              <a:t>demás</a:t>
            </a:r>
            <a:r>
              <a:rPr lang="en-US" sz="1600" b="1" dirty="0">
                <a:solidFill>
                  <a:schemeClr val="accent2"/>
                </a:solidFill>
                <a:latin typeface="Times New Roman" pitchFamily="18" charset="0"/>
              </a:rPr>
              <a:t>, </a:t>
            </a:r>
            <a:r>
              <a:rPr lang="en-US" sz="1600" b="1" dirty="0">
                <a:solidFill>
                  <a:srgbClr val="FF0000"/>
                </a:solidFill>
                <a:latin typeface="Times New Roman" pitchFamily="18" charset="0"/>
              </a:rPr>
              <a:t>un </a:t>
            </a:r>
            <a:r>
              <a:rPr lang="en-US" sz="1600" b="1" dirty="0" err="1">
                <a:solidFill>
                  <a:srgbClr val="FF0000"/>
                </a:solidFill>
                <a:latin typeface="Times New Roman" pitchFamily="18" charset="0"/>
              </a:rPr>
              <a:t>hambre</a:t>
            </a:r>
            <a:r>
              <a:rPr lang="en-US" sz="1600" b="1" dirty="0">
                <a:solidFill>
                  <a:srgbClr val="FF0000"/>
                </a:solidFill>
                <a:latin typeface="Times New Roman" pitchFamily="18" charset="0"/>
              </a:rPr>
              <a:t> y </a:t>
            </a:r>
            <a:r>
              <a:rPr lang="en-US" sz="1600" b="1" dirty="0" err="1">
                <a:solidFill>
                  <a:srgbClr val="FF0000"/>
                </a:solidFill>
                <a:latin typeface="Times New Roman" pitchFamily="18" charset="0"/>
              </a:rPr>
              <a:t>deseo</a:t>
            </a:r>
            <a:r>
              <a:rPr lang="en-US" sz="1600" b="1" dirty="0">
                <a:solidFill>
                  <a:srgbClr val="FF0000"/>
                </a:solidFill>
                <a:latin typeface="Times New Roman" pitchFamily="18" charset="0"/>
              </a:rPr>
              <a:t> </a:t>
            </a:r>
          </a:p>
          <a:p>
            <a:pPr>
              <a:defRPr/>
            </a:pP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mayores</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por</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más</a:t>
            </a:r>
            <a:r>
              <a:rPr lang="en-US" sz="1600" b="1" dirty="0">
                <a:solidFill>
                  <a:srgbClr val="FF0000"/>
                </a:solidFill>
                <a:latin typeface="Times New Roman" pitchFamily="18" charset="0"/>
              </a:rPr>
              <a:t> de Dios en </a:t>
            </a:r>
            <a:r>
              <a:rPr lang="en-US" sz="1600" b="1" dirty="0" err="1">
                <a:solidFill>
                  <a:srgbClr val="FF0000"/>
                </a:solidFill>
                <a:latin typeface="Times New Roman" pitchFamily="18" charset="0"/>
              </a:rPr>
              <a:t>nuestras</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vidas</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es</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creado</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para</a:t>
            </a:r>
            <a:r>
              <a:rPr lang="en-US" sz="1600" b="1" dirty="0">
                <a:solidFill>
                  <a:srgbClr val="FF0000"/>
                </a:solidFill>
                <a:latin typeface="Times New Roman" pitchFamily="18" charset="0"/>
              </a:rPr>
              <a:t> </a:t>
            </a:r>
            <a:r>
              <a:rPr lang="en-US" sz="1600" b="1" dirty="0" err="1">
                <a:solidFill>
                  <a:srgbClr val="FF0000"/>
                </a:solidFill>
                <a:latin typeface="Times New Roman" pitchFamily="18" charset="0"/>
              </a:rPr>
              <a:t>suplir</a:t>
            </a:r>
            <a:r>
              <a:rPr lang="en-US" sz="1600" b="1" dirty="0">
                <a:solidFill>
                  <a:srgbClr val="FF0000"/>
                </a:solidFill>
                <a:latin typeface="Times New Roman" pitchFamily="18" charset="0"/>
              </a:rPr>
              <a:t> la </a:t>
            </a:r>
            <a:r>
              <a:rPr lang="en-US" sz="1600" b="1" dirty="0" err="1">
                <a:solidFill>
                  <a:srgbClr val="FF0000"/>
                </a:solidFill>
                <a:latin typeface="Times New Roman" pitchFamily="18" charset="0"/>
              </a:rPr>
              <a:t>necesidad</a:t>
            </a:r>
            <a:r>
              <a:rPr lang="en-US" sz="1600" b="1" dirty="0">
                <a:solidFill>
                  <a:srgbClr val="FF0000"/>
                </a:solidFill>
                <a:latin typeface="Times New Roman" pitchFamily="18" charset="0"/>
              </a:rPr>
              <a:t>.</a:t>
            </a:r>
            <a:endParaRPr lang="en-US" sz="1050" b="1" dirty="0">
              <a:solidFill>
                <a:srgbClr val="FF0000"/>
              </a:solidFill>
              <a:latin typeface="Times New Roman" pitchFamily="18" charset="0"/>
            </a:endParaRPr>
          </a:p>
        </p:txBody>
      </p:sp>
      <p:sp>
        <p:nvSpPr>
          <p:cNvPr id="586760" name="Line 8"/>
          <p:cNvSpPr>
            <a:spLocks noChangeShapeType="1"/>
          </p:cNvSpPr>
          <p:nvPr/>
        </p:nvSpPr>
        <p:spPr bwMode="auto">
          <a:xfrm flipV="1">
            <a:off x="1371600" y="1524000"/>
            <a:ext cx="2025650" cy="3505200"/>
          </a:xfrm>
          <a:prstGeom prst="line">
            <a:avLst/>
          </a:prstGeom>
          <a:noFill/>
          <a:ln w="76200">
            <a:solidFill>
              <a:srgbClr val="FF0000"/>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61" name="Line 9"/>
          <p:cNvSpPr>
            <a:spLocks noChangeShapeType="1"/>
          </p:cNvSpPr>
          <p:nvPr/>
        </p:nvSpPr>
        <p:spPr bwMode="auto">
          <a:xfrm flipV="1">
            <a:off x="1447800" y="5334000"/>
            <a:ext cx="3886200" cy="0"/>
          </a:xfrm>
          <a:prstGeom prst="line">
            <a:avLst/>
          </a:prstGeom>
          <a:noFill/>
          <a:ln w="76200">
            <a:solidFill>
              <a:schemeClr val="accent2"/>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62" name="Line 10"/>
          <p:cNvSpPr>
            <a:spLocks noChangeShapeType="1"/>
          </p:cNvSpPr>
          <p:nvPr/>
        </p:nvSpPr>
        <p:spPr bwMode="auto">
          <a:xfrm flipH="1" flipV="1">
            <a:off x="3886200" y="1600200"/>
            <a:ext cx="1658938" cy="3505200"/>
          </a:xfrm>
          <a:prstGeom prst="line">
            <a:avLst/>
          </a:prstGeom>
          <a:noFill/>
          <a:ln w="76200">
            <a:solidFill>
              <a:srgbClr val="006600"/>
            </a:solidFill>
            <a:prstDash val="dash"/>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80907" name="Text Box 11"/>
          <p:cNvSpPr txBox="1">
            <a:spLocks noChangeArrowheads="1"/>
          </p:cNvSpPr>
          <p:nvPr/>
        </p:nvSpPr>
        <p:spPr bwMode="auto">
          <a:xfrm rot="3895187">
            <a:off x="2992438" y="3057525"/>
            <a:ext cx="3981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rgbClr val="006600"/>
                </a:solidFill>
                <a:latin typeface="Times New Roman" panose="02020603050405020304" pitchFamily="18" charset="0"/>
              </a:rPr>
              <a:t>DIOS TRATA CON EL HOMBRE</a:t>
            </a:r>
          </a:p>
        </p:txBody>
      </p:sp>
      <p:sp>
        <p:nvSpPr>
          <p:cNvPr id="80908" name="Text Box 12"/>
          <p:cNvSpPr txBox="1">
            <a:spLocks noChangeArrowheads="1"/>
          </p:cNvSpPr>
          <p:nvPr/>
        </p:nvSpPr>
        <p:spPr bwMode="auto">
          <a:xfrm>
            <a:off x="1752600" y="5394325"/>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chemeClr val="accent2"/>
                </a:solidFill>
                <a:latin typeface="Times New Roman" panose="02020603050405020304" pitchFamily="18" charset="0"/>
              </a:rPr>
              <a:t>ALCANZAR A LOS PERDIDOS</a:t>
            </a:r>
            <a:endParaRPr lang="en-US" altLang="en-US" sz="2000" b="1">
              <a:solidFill>
                <a:schemeClr val="accent2"/>
              </a:solidFill>
              <a:latin typeface="Times New Roman" panose="02020603050405020304" pitchFamily="18" charset="0"/>
            </a:endParaRPr>
          </a:p>
        </p:txBody>
      </p:sp>
      <p:sp>
        <p:nvSpPr>
          <p:cNvPr id="586765" name="Line 13"/>
          <p:cNvSpPr>
            <a:spLocks noChangeShapeType="1"/>
          </p:cNvSpPr>
          <p:nvPr/>
        </p:nvSpPr>
        <p:spPr bwMode="auto">
          <a:xfrm flipV="1">
            <a:off x="2014538" y="2133600"/>
            <a:ext cx="1490662" cy="2667000"/>
          </a:xfrm>
          <a:prstGeom prst="line">
            <a:avLst/>
          </a:prstGeom>
          <a:noFill/>
          <a:ln w="57150">
            <a:solidFill>
              <a:srgbClr val="FF0000"/>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66" name="Line 14"/>
          <p:cNvSpPr>
            <a:spLocks noChangeShapeType="1"/>
          </p:cNvSpPr>
          <p:nvPr/>
        </p:nvSpPr>
        <p:spPr bwMode="auto">
          <a:xfrm flipV="1">
            <a:off x="2133600" y="4953000"/>
            <a:ext cx="2590800" cy="0"/>
          </a:xfrm>
          <a:prstGeom prst="line">
            <a:avLst/>
          </a:prstGeom>
          <a:noFill/>
          <a:ln w="57150">
            <a:solidFill>
              <a:schemeClr val="accent2"/>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67" name="Line 15"/>
          <p:cNvSpPr>
            <a:spLocks noChangeShapeType="1"/>
          </p:cNvSpPr>
          <p:nvPr/>
        </p:nvSpPr>
        <p:spPr bwMode="auto">
          <a:xfrm flipH="1" flipV="1">
            <a:off x="3621088" y="2286000"/>
            <a:ext cx="1179512" cy="2514600"/>
          </a:xfrm>
          <a:prstGeom prst="line">
            <a:avLst/>
          </a:prstGeom>
          <a:noFill/>
          <a:ln w="57150">
            <a:solidFill>
              <a:srgbClr val="006600"/>
            </a:solidFill>
            <a:prstDash val="dash"/>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86768" name="Line 16"/>
          <p:cNvSpPr>
            <a:spLocks noChangeShapeType="1"/>
          </p:cNvSpPr>
          <p:nvPr/>
        </p:nvSpPr>
        <p:spPr bwMode="auto">
          <a:xfrm flipV="1">
            <a:off x="2667000" y="3048000"/>
            <a:ext cx="838200" cy="1524000"/>
          </a:xfrm>
          <a:prstGeom prst="line">
            <a:avLst/>
          </a:prstGeom>
          <a:noFill/>
          <a:ln w="38100">
            <a:solidFill>
              <a:srgbClr val="FF0000"/>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69" name="Line 17"/>
          <p:cNvSpPr>
            <a:spLocks noChangeShapeType="1"/>
          </p:cNvSpPr>
          <p:nvPr/>
        </p:nvSpPr>
        <p:spPr bwMode="auto">
          <a:xfrm flipH="1" flipV="1">
            <a:off x="3505200" y="3048000"/>
            <a:ext cx="627063" cy="1524000"/>
          </a:xfrm>
          <a:prstGeom prst="line">
            <a:avLst/>
          </a:prstGeom>
          <a:noFill/>
          <a:ln w="38100">
            <a:solidFill>
              <a:srgbClr val="006600"/>
            </a:solidFill>
            <a:prstDash val="dash"/>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86770" name="Line 18"/>
          <p:cNvSpPr>
            <a:spLocks noChangeShapeType="1"/>
          </p:cNvSpPr>
          <p:nvPr/>
        </p:nvSpPr>
        <p:spPr bwMode="auto">
          <a:xfrm flipV="1">
            <a:off x="2687638" y="4572000"/>
            <a:ext cx="1427162" cy="0"/>
          </a:xfrm>
          <a:prstGeom prst="line">
            <a:avLst/>
          </a:prstGeom>
          <a:noFill/>
          <a:ln w="38100">
            <a:solidFill>
              <a:schemeClr val="accent2"/>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71" name="Line 19"/>
          <p:cNvSpPr>
            <a:spLocks noChangeShapeType="1"/>
          </p:cNvSpPr>
          <p:nvPr/>
        </p:nvSpPr>
        <p:spPr bwMode="auto">
          <a:xfrm flipH="1">
            <a:off x="152400" y="3429000"/>
            <a:ext cx="2971800" cy="0"/>
          </a:xfrm>
          <a:prstGeom prst="line">
            <a:avLst/>
          </a:prstGeom>
          <a:noFill/>
          <a:ln w="57150">
            <a:solidFill>
              <a:srgbClr val="FF0000"/>
            </a:solidFill>
            <a:prstDash val="sysDot"/>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6772" name="Line 20"/>
          <p:cNvSpPr>
            <a:spLocks noChangeShapeType="1"/>
          </p:cNvSpPr>
          <p:nvPr/>
        </p:nvSpPr>
        <p:spPr bwMode="auto">
          <a:xfrm>
            <a:off x="3886200" y="3429000"/>
            <a:ext cx="2971800" cy="0"/>
          </a:xfrm>
          <a:prstGeom prst="line">
            <a:avLst/>
          </a:prstGeom>
          <a:noFill/>
          <a:ln w="57150">
            <a:solidFill>
              <a:srgbClr val="006600"/>
            </a:solidFill>
            <a:prstDash val="sysDot"/>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0917" name="Text Box 21"/>
          <p:cNvSpPr txBox="1">
            <a:spLocks noChangeArrowheads="1"/>
          </p:cNvSpPr>
          <p:nvPr/>
        </p:nvSpPr>
        <p:spPr bwMode="auto">
          <a:xfrm rot="-3460644">
            <a:off x="1634331" y="3278982"/>
            <a:ext cx="185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rgbClr val="FF0000"/>
                </a:solidFill>
              </a:rPr>
              <a:t>O R A C I Ó N</a:t>
            </a:r>
          </a:p>
        </p:txBody>
      </p:sp>
      <p:sp>
        <p:nvSpPr>
          <p:cNvPr id="80918" name="Text Box 22"/>
          <p:cNvSpPr txBox="1">
            <a:spLocks noChangeArrowheads="1"/>
          </p:cNvSpPr>
          <p:nvPr/>
        </p:nvSpPr>
        <p:spPr bwMode="auto">
          <a:xfrm>
            <a:off x="2505075" y="4967288"/>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accent2"/>
                </a:solidFill>
              </a:rPr>
              <a:t>C U I D A D O</a:t>
            </a:r>
          </a:p>
        </p:txBody>
      </p:sp>
      <p:sp>
        <p:nvSpPr>
          <p:cNvPr id="80919" name="Text Box 23"/>
          <p:cNvSpPr txBox="1">
            <a:spLocks noChangeArrowheads="1"/>
          </p:cNvSpPr>
          <p:nvPr/>
        </p:nvSpPr>
        <p:spPr bwMode="auto">
          <a:xfrm>
            <a:off x="304800" y="6416675"/>
            <a:ext cx="6553200" cy="757238"/>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 b="1">
                <a:solidFill>
                  <a:schemeClr val="accent2"/>
                </a:solidFill>
                <a:latin typeface="Times New Roman" panose="02020603050405020304" pitchFamily="18" charset="0"/>
              </a:rPr>
              <a:t> </a:t>
            </a:r>
          </a:p>
          <a:p>
            <a:pPr algn="ctr"/>
            <a:endParaRPr lang="en-US" altLang="en-US" sz="400" b="1">
              <a:solidFill>
                <a:schemeClr val="bg1"/>
              </a:solidFill>
              <a:latin typeface="Times New Roman" panose="02020603050405020304" pitchFamily="18" charset="0"/>
            </a:endParaRPr>
          </a:p>
          <a:p>
            <a:pPr algn="ctr"/>
            <a:r>
              <a:rPr lang="en-US" altLang="en-US" sz="1500" b="1">
                <a:solidFill>
                  <a:schemeClr val="bg1"/>
                </a:solidFill>
                <a:latin typeface="Times New Roman" panose="02020603050405020304" pitchFamily="18" charset="0"/>
              </a:rPr>
              <a:t>DIOS OBRA A TRAVÉS DEL HOMBRE PARA REALIZAR SU OBRA</a:t>
            </a:r>
          </a:p>
          <a:p>
            <a:pPr algn="ctr"/>
            <a:r>
              <a:rPr lang="en-US" altLang="en-US" sz="1500" b="1">
                <a:solidFill>
                  <a:schemeClr val="bg1"/>
                </a:solidFill>
                <a:latin typeface="Times New Roman" panose="02020603050405020304" pitchFamily="18" charset="0"/>
              </a:rPr>
              <a:t>DIOS NO TIENE OTRO PLAN SINO USAR AL HOMBRE</a:t>
            </a:r>
          </a:p>
          <a:p>
            <a:pPr algn="ctr"/>
            <a:endParaRPr lang="en-US" altLang="en-US" sz="400" b="1">
              <a:solidFill>
                <a:schemeClr val="bg1"/>
              </a:solidFill>
              <a:latin typeface="Times New Roman" panose="02020603050405020304" pitchFamily="18" charset="0"/>
            </a:endParaRPr>
          </a:p>
        </p:txBody>
      </p:sp>
      <p:sp>
        <p:nvSpPr>
          <p:cNvPr id="80920" name="Text Box 24"/>
          <p:cNvSpPr txBox="1">
            <a:spLocks noChangeArrowheads="1"/>
          </p:cNvSpPr>
          <p:nvPr/>
        </p:nvSpPr>
        <p:spPr bwMode="auto">
          <a:xfrm>
            <a:off x="0" y="57150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chemeClr val="accent2"/>
                </a:solidFill>
                <a:latin typeface="Times New Roman" panose="02020603050405020304" pitchFamily="18" charset="0"/>
              </a:rPr>
              <a:t>                                          DOMINIO EN LA TIERRA</a:t>
            </a:r>
          </a:p>
          <a:p>
            <a:pPr algn="ctr"/>
            <a:r>
              <a:rPr lang="en-US" altLang="en-US" sz="1600" b="1" i="1">
                <a:solidFill>
                  <a:srgbClr val="FF0000"/>
                </a:solidFill>
                <a:latin typeface="Times New Roman" panose="02020603050405020304" pitchFamily="18" charset="0"/>
              </a:rPr>
              <a:t>¡Ir a Dios por el hombre (Oración)</a:t>
            </a:r>
            <a:r>
              <a:rPr lang="en-US" altLang="en-US" sz="1600" b="1" i="1">
                <a:solidFill>
                  <a:schemeClr val="accent2"/>
                </a:solidFill>
                <a:latin typeface="Times New Roman" panose="02020603050405020304" pitchFamily="18" charset="0"/>
              </a:rPr>
              <a:t> antes de ir al hombre por Dios (Cuidados)!</a:t>
            </a:r>
            <a:endParaRPr lang="en-US" altLang="en-US" sz="4400" b="1">
              <a:latin typeface="Times New Roman" panose="02020603050405020304" pitchFamily="18" charset="0"/>
            </a:endParaRPr>
          </a:p>
        </p:txBody>
      </p:sp>
      <p:sp>
        <p:nvSpPr>
          <p:cNvPr id="80921" name="Text Box 25"/>
          <p:cNvSpPr txBox="1">
            <a:spLocks noChangeArrowheads="1"/>
          </p:cNvSpPr>
          <p:nvPr/>
        </p:nvSpPr>
        <p:spPr bwMode="auto">
          <a:xfrm>
            <a:off x="5470525" y="2989263"/>
            <a:ext cx="1595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6600"/>
                </a:solidFill>
              </a:rPr>
              <a:t>CRECIMIENTO</a:t>
            </a:r>
          </a:p>
        </p:txBody>
      </p:sp>
      <p:sp>
        <p:nvSpPr>
          <p:cNvPr id="80922" name="Text Box 26"/>
          <p:cNvSpPr txBox="1">
            <a:spLocks noChangeArrowheads="1"/>
          </p:cNvSpPr>
          <p:nvPr/>
        </p:nvSpPr>
        <p:spPr bwMode="auto">
          <a:xfrm>
            <a:off x="304800" y="3048000"/>
            <a:ext cx="1595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CRECIMIENTO</a:t>
            </a:r>
          </a:p>
        </p:txBody>
      </p:sp>
    </p:spTree>
  </p:cSld>
  <p:clrMapOvr>
    <a:masterClrMapping/>
  </p:clrMapOvr>
  <p:transition spd="slow">
    <p:check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Line 2"/>
          <p:cNvSpPr>
            <a:spLocks noChangeShapeType="1"/>
          </p:cNvSpPr>
          <p:nvPr/>
        </p:nvSpPr>
        <p:spPr bwMode="auto">
          <a:xfrm>
            <a:off x="642938" y="8305800"/>
            <a:ext cx="6443662" cy="0"/>
          </a:xfrm>
          <a:prstGeom prst="line">
            <a:avLst/>
          </a:prstGeom>
          <a:noFill/>
          <a:ln w="76200">
            <a:solidFill>
              <a:srgbClr val="0066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63" name="Line 3"/>
          <p:cNvSpPr>
            <a:spLocks noChangeShapeType="1"/>
          </p:cNvSpPr>
          <p:nvPr/>
        </p:nvSpPr>
        <p:spPr bwMode="auto">
          <a:xfrm flipV="1">
            <a:off x="228600" y="2667000"/>
            <a:ext cx="0" cy="5638800"/>
          </a:xfrm>
          <a:prstGeom prst="line">
            <a:avLst/>
          </a:prstGeom>
          <a:noFill/>
          <a:ln w="76200">
            <a:solidFill>
              <a:srgbClr val="80008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2948" name="Text Box 4"/>
          <p:cNvSpPr txBox="1">
            <a:spLocks noChangeArrowheads="1"/>
          </p:cNvSpPr>
          <p:nvPr/>
        </p:nvSpPr>
        <p:spPr bwMode="auto">
          <a:xfrm>
            <a:off x="2057400" y="7848600"/>
            <a:ext cx="380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006600"/>
                </a:solidFill>
              </a:rPr>
              <a:t>      CAMBIO CON EL TIEMPO</a:t>
            </a:r>
          </a:p>
        </p:txBody>
      </p:sp>
      <p:sp>
        <p:nvSpPr>
          <p:cNvPr id="82949" name="Text Box 5"/>
          <p:cNvSpPr txBox="1">
            <a:spLocks noChangeArrowheads="1"/>
          </p:cNvSpPr>
          <p:nvPr/>
        </p:nvSpPr>
        <p:spPr bwMode="auto">
          <a:xfrm>
            <a:off x="228600" y="2909888"/>
            <a:ext cx="425450"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800080"/>
                </a:solidFill>
              </a:rPr>
              <a:t>C</a:t>
            </a:r>
          </a:p>
          <a:p>
            <a:pPr algn="ctr"/>
            <a:r>
              <a:rPr lang="en-US" altLang="en-US" sz="1600">
                <a:solidFill>
                  <a:srgbClr val="800080"/>
                </a:solidFill>
              </a:rPr>
              <a:t>R</a:t>
            </a:r>
          </a:p>
          <a:p>
            <a:pPr algn="ctr"/>
            <a:r>
              <a:rPr lang="en-US" altLang="en-US" sz="1600">
                <a:solidFill>
                  <a:srgbClr val="800080"/>
                </a:solidFill>
              </a:rPr>
              <a:t>E</a:t>
            </a:r>
          </a:p>
          <a:p>
            <a:pPr algn="ctr"/>
            <a:r>
              <a:rPr lang="en-US" altLang="en-US" sz="1600">
                <a:solidFill>
                  <a:srgbClr val="800080"/>
                </a:solidFill>
              </a:rPr>
              <a:t>C</a:t>
            </a:r>
          </a:p>
          <a:p>
            <a:pPr algn="ctr"/>
            <a:r>
              <a:rPr lang="en-US" altLang="en-US" sz="1600">
                <a:solidFill>
                  <a:srgbClr val="800080"/>
                </a:solidFill>
              </a:rPr>
              <a:t>I</a:t>
            </a:r>
          </a:p>
          <a:p>
            <a:pPr algn="ctr"/>
            <a:r>
              <a:rPr lang="en-US" altLang="en-US" sz="1600">
                <a:solidFill>
                  <a:srgbClr val="800080"/>
                </a:solidFill>
              </a:rPr>
              <a:t>M</a:t>
            </a:r>
          </a:p>
          <a:p>
            <a:pPr algn="ctr"/>
            <a:r>
              <a:rPr lang="en-US" altLang="en-US" sz="1600">
                <a:solidFill>
                  <a:srgbClr val="800080"/>
                </a:solidFill>
              </a:rPr>
              <a:t>I</a:t>
            </a:r>
          </a:p>
          <a:p>
            <a:pPr algn="ctr"/>
            <a:r>
              <a:rPr lang="en-US" altLang="en-US" sz="1600">
                <a:solidFill>
                  <a:srgbClr val="800080"/>
                </a:solidFill>
              </a:rPr>
              <a:t>E</a:t>
            </a:r>
          </a:p>
          <a:p>
            <a:pPr algn="ctr"/>
            <a:r>
              <a:rPr lang="en-US" altLang="en-US" sz="1600">
                <a:solidFill>
                  <a:srgbClr val="800080"/>
                </a:solidFill>
              </a:rPr>
              <a:t>N</a:t>
            </a:r>
          </a:p>
          <a:p>
            <a:pPr algn="ctr"/>
            <a:r>
              <a:rPr lang="en-US" altLang="en-US" sz="1600">
                <a:solidFill>
                  <a:srgbClr val="800080"/>
                </a:solidFill>
              </a:rPr>
              <a:t>T</a:t>
            </a:r>
          </a:p>
          <a:p>
            <a:pPr algn="ctr"/>
            <a:r>
              <a:rPr lang="en-US" altLang="en-US" sz="1600">
                <a:solidFill>
                  <a:srgbClr val="800080"/>
                </a:solidFill>
              </a:rPr>
              <a:t>O</a:t>
            </a:r>
          </a:p>
          <a:p>
            <a:pPr algn="ctr"/>
            <a:r>
              <a:rPr lang="en-US" altLang="en-US" sz="1600">
                <a:solidFill>
                  <a:srgbClr val="800080"/>
                </a:solidFill>
              </a:rPr>
              <a:t> </a:t>
            </a:r>
          </a:p>
          <a:p>
            <a:pPr algn="ctr"/>
            <a:r>
              <a:rPr lang="en-US" altLang="en-US" sz="1600">
                <a:solidFill>
                  <a:srgbClr val="800080"/>
                </a:solidFill>
              </a:rPr>
              <a:t>E</a:t>
            </a:r>
          </a:p>
          <a:p>
            <a:pPr algn="ctr"/>
            <a:r>
              <a:rPr lang="en-US" altLang="en-US" sz="1600">
                <a:solidFill>
                  <a:srgbClr val="800080"/>
                </a:solidFill>
              </a:rPr>
              <a:t>S</a:t>
            </a:r>
          </a:p>
          <a:p>
            <a:pPr algn="ctr"/>
            <a:r>
              <a:rPr lang="en-US" altLang="en-US" sz="1600">
                <a:solidFill>
                  <a:srgbClr val="800080"/>
                </a:solidFill>
              </a:rPr>
              <a:t>P</a:t>
            </a:r>
          </a:p>
          <a:p>
            <a:pPr algn="ctr"/>
            <a:r>
              <a:rPr lang="en-US" altLang="en-US" sz="1600">
                <a:solidFill>
                  <a:srgbClr val="800080"/>
                </a:solidFill>
              </a:rPr>
              <a:t>I</a:t>
            </a:r>
          </a:p>
          <a:p>
            <a:pPr algn="ctr"/>
            <a:r>
              <a:rPr lang="en-US" altLang="en-US" sz="1600">
                <a:solidFill>
                  <a:srgbClr val="800080"/>
                </a:solidFill>
              </a:rPr>
              <a:t>R</a:t>
            </a:r>
          </a:p>
          <a:p>
            <a:pPr algn="ctr"/>
            <a:r>
              <a:rPr lang="en-US" altLang="en-US" sz="1600">
                <a:solidFill>
                  <a:srgbClr val="800080"/>
                </a:solidFill>
              </a:rPr>
              <a:t>I</a:t>
            </a:r>
          </a:p>
          <a:p>
            <a:pPr algn="ctr"/>
            <a:r>
              <a:rPr lang="en-US" altLang="en-US" sz="1600">
                <a:solidFill>
                  <a:srgbClr val="800080"/>
                </a:solidFill>
              </a:rPr>
              <a:t>T</a:t>
            </a:r>
          </a:p>
          <a:p>
            <a:pPr algn="ctr"/>
            <a:r>
              <a:rPr lang="en-US" altLang="en-US" sz="1600">
                <a:solidFill>
                  <a:srgbClr val="800080"/>
                </a:solidFill>
              </a:rPr>
              <a:t>U </a:t>
            </a:r>
          </a:p>
          <a:p>
            <a:pPr algn="ctr"/>
            <a:r>
              <a:rPr lang="en-US" altLang="en-US" sz="1600">
                <a:solidFill>
                  <a:srgbClr val="800080"/>
                </a:solidFill>
              </a:rPr>
              <a:t>A</a:t>
            </a:r>
          </a:p>
          <a:p>
            <a:pPr algn="ctr"/>
            <a:r>
              <a:rPr lang="en-US" altLang="en-US" sz="1600">
                <a:solidFill>
                  <a:srgbClr val="800080"/>
                </a:solidFill>
              </a:rPr>
              <a:t>L</a:t>
            </a:r>
          </a:p>
        </p:txBody>
      </p:sp>
      <p:sp>
        <p:nvSpPr>
          <p:cNvPr id="773126" name="Text Box 6"/>
          <p:cNvSpPr txBox="1">
            <a:spLocks noChangeArrowheads="1"/>
          </p:cNvSpPr>
          <p:nvPr/>
        </p:nvSpPr>
        <p:spPr bwMode="auto">
          <a:xfrm>
            <a:off x="152400" y="990600"/>
            <a:ext cx="68580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800" u="sng">
              <a:solidFill>
                <a:srgbClr val="FF0000"/>
              </a:solidFill>
              <a:latin typeface="Rockwell Extra Bold" panose="02060903040505020403" pitchFamily="18" charset="0"/>
            </a:endParaRPr>
          </a:p>
          <a:p>
            <a:pPr algn="ctr">
              <a:defRPr/>
            </a:pPr>
            <a:endParaRPr lang="en-US" altLang="en-US" sz="600">
              <a:solidFill>
                <a:schemeClr val="accent2"/>
              </a:solidFill>
              <a:latin typeface="Rockwell Extra Bold" panose="02060903040505020403" pitchFamily="18" charset="0"/>
            </a:endParaRPr>
          </a:p>
          <a:p>
            <a:pPr>
              <a:defRPr/>
            </a:pPr>
            <a:r>
              <a:rPr lang="en-US" altLang="en-US" sz="1800">
                <a:solidFill>
                  <a:schemeClr val="accent2"/>
                </a:solidFill>
                <a:latin typeface="Rockwell Extra Bold" panose="02060903040505020403" pitchFamily="18" charset="0"/>
              </a:rPr>
              <a:t>El proceso del </a:t>
            </a:r>
            <a:r>
              <a:rPr lang="en-US" altLang="en-US">
                <a:solidFill>
                  <a:schemeClr val="accent2"/>
                </a:solidFill>
                <a:latin typeface="Rockwell Extra Bold" panose="02060903040505020403" pitchFamily="18" charset="0"/>
              </a:rPr>
              <a:t>Crecimiento Espiritual</a:t>
            </a:r>
            <a:r>
              <a:rPr lang="en-US" altLang="en-US" sz="1800">
                <a:solidFill>
                  <a:schemeClr val="accent2"/>
                </a:solidFill>
                <a:latin typeface="Rockwell Extra Bold" panose="02060903040505020403" pitchFamily="18" charset="0"/>
              </a:rPr>
              <a:t> </a:t>
            </a:r>
          </a:p>
          <a:p>
            <a:pPr>
              <a:defRPr/>
            </a:pPr>
            <a:r>
              <a:rPr lang="en-US" altLang="en-US" sz="1800">
                <a:solidFill>
                  <a:schemeClr val="accent2"/>
                </a:solidFill>
                <a:latin typeface="Rockwell Extra Bold" panose="02060903040505020403" pitchFamily="18" charset="0"/>
              </a:rPr>
              <a:t>  </a:t>
            </a:r>
            <a:r>
              <a:rPr lang="en-US" altLang="en-US" sz="1800">
                <a:solidFill>
                  <a:srgbClr val="0000CC"/>
                </a:solidFill>
                <a:latin typeface="Arial Black" panose="020B0A04020102020204" pitchFamily="34" charset="0"/>
              </a:rPr>
              <a:t>incluye moverse hacia nuevos niveles en:</a:t>
            </a:r>
          </a:p>
          <a:p>
            <a:pPr>
              <a:defRPr/>
            </a:pPr>
            <a:endParaRPr lang="en-US" altLang="en-US" sz="400">
              <a:latin typeface="Arial Black" panose="020B0A04020102020204" pitchFamily="34" charset="0"/>
            </a:endParaRPr>
          </a:p>
          <a:p>
            <a:pPr>
              <a:defRPr/>
            </a:pPr>
            <a:r>
              <a:rPr lang="en-US" altLang="en-US" sz="2000">
                <a:solidFill>
                  <a:schemeClr val="accent2"/>
                </a:solidFill>
                <a:latin typeface="Arial Black" panose="020B0A04020102020204" pitchFamily="34" charset="0"/>
              </a:rPr>
              <a:t>   1.</a:t>
            </a:r>
            <a:r>
              <a:rPr lang="en-US" altLang="en-US" sz="2000">
                <a:latin typeface="Arial Black" panose="020B0A04020102020204" pitchFamily="34" charset="0"/>
              </a:rPr>
              <a:t> </a:t>
            </a:r>
            <a:r>
              <a:rPr lang="en-US" altLang="en-US" sz="1800" u="sng">
                <a:solidFill>
                  <a:schemeClr val="accent2"/>
                </a:solidFill>
                <a:latin typeface="Arial Black" panose="020B0A04020102020204" pitchFamily="34" charset="0"/>
              </a:rPr>
              <a:t>RELACIÓN</a:t>
            </a:r>
            <a:r>
              <a:rPr lang="en-US" altLang="en-US" sz="2000">
                <a:solidFill>
                  <a:schemeClr val="accent2"/>
                </a:solidFill>
                <a:latin typeface="Arial Black" panose="020B0A04020102020204" pitchFamily="34" charset="0"/>
              </a:rPr>
              <a:t> con Dios</a:t>
            </a:r>
          </a:p>
          <a:p>
            <a:pPr>
              <a:defRPr/>
            </a:pPr>
            <a:r>
              <a:rPr lang="en-US" altLang="en-US" sz="2000">
                <a:solidFill>
                  <a:schemeClr val="accent2"/>
                </a:solidFill>
                <a:latin typeface="Arial Black" panose="020B0A04020102020204" pitchFamily="34" charset="0"/>
              </a:rPr>
              <a:t>         </a:t>
            </a:r>
            <a:r>
              <a:rPr lang="en-US" altLang="en-US" sz="1600">
                <a:solidFill>
                  <a:schemeClr val="accent2"/>
                </a:solidFill>
                <a:latin typeface="Arial Black" panose="020B0A04020102020204" pitchFamily="34" charset="0"/>
              </a:rPr>
              <a:t>- Movida por la pasión por Dios</a:t>
            </a:r>
          </a:p>
          <a:p>
            <a:pPr>
              <a:defRPr/>
            </a:pPr>
            <a:endParaRPr lang="en-US" altLang="en-US" sz="400">
              <a:solidFill>
                <a:schemeClr val="accent2"/>
              </a:solidFill>
              <a:latin typeface="Arial Black" panose="020B0A04020102020204" pitchFamily="34" charset="0"/>
            </a:endParaRPr>
          </a:p>
          <a:p>
            <a:pPr>
              <a:defRPr/>
            </a:pPr>
            <a:r>
              <a:rPr lang="en-US" altLang="en-US" sz="2000">
                <a:solidFill>
                  <a:srgbClr val="FF0000"/>
                </a:solidFill>
                <a:latin typeface="Arial Black" panose="020B0A04020102020204" pitchFamily="34" charset="0"/>
              </a:rPr>
              <a:t>   2. </a:t>
            </a:r>
            <a:r>
              <a:rPr lang="en-US" altLang="en-US" sz="1800" u="sng">
                <a:solidFill>
                  <a:srgbClr val="FF0000"/>
                </a:solidFill>
                <a:latin typeface="Arial Black" panose="020B0A04020102020204" pitchFamily="34" charset="0"/>
              </a:rPr>
              <a:t>DOMINIO</a:t>
            </a:r>
            <a:r>
              <a:rPr lang="en-US" altLang="en-US" sz="2000">
                <a:solidFill>
                  <a:srgbClr val="FF0000"/>
                </a:solidFill>
                <a:latin typeface="Arial Black" panose="020B0A04020102020204" pitchFamily="34" charset="0"/>
              </a:rPr>
              <a:t> - </a:t>
            </a:r>
            <a:r>
              <a:rPr lang="en-US" altLang="en-US" sz="1400">
                <a:solidFill>
                  <a:srgbClr val="FF0000"/>
                </a:solidFill>
                <a:latin typeface="Arial Black" panose="020B0A04020102020204" pitchFamily="34" charset="0"/>
              </a:rPr>
              <a:t>Hacer la voluntad y la obra de</a:t>
            </a:r>
          </a:p>
          <a:p>
            <a:pPr>
              <a:defRPr/>
            </a:pPr>
            <a:r>
              <a:rPr lang="en-US" altLang="en-US" sz="1400">
                <a:solidFill>
                  <a:srgbClr val="FF0000"/>
                </a:solidFill>
                <a:latin typeface="Arial Black" panose="020B0A04020102020204" pitchFamily="34" charset="0"/>
              </a:rPr>
              <a:t>                                  Dios en la tierra.</a:t>
            </a:r>
          </a:p>
          <a:p>
            <a:pPr>
              <a:defRPr/>
            </a:pPr>
            <a:endParaRPr lang="en-US" altLang="en-US" sz="200">
              <a:solidFill>
                <a:srgbClr val="FF0000"/>
              </a:solidFill>
              <a:latin typeface="Arial Black" panose="020B0A04020102020204" pitchFamily="34" charset="0"/>
            </a:endParaRPr>
          </a:p>
          <a:p>
            <a:pPr>
              <a:defRPr/>
            </a:pPr>
            <a:r>
              <a:rPr lang="en-US" altLang="en-US" sz="1600">
                <a:solidFill>
                  <a:srgbClr val="FF0000"/>
                </a:solidFill>
                <a:latin typeface="Arial Black" panose="020B0A04020102020204" pitchFamily="34" charset="0"/>
              </a:rPr>
              <a:t>           - Movida por la compasión para los perdidos</a:t>
            </a:r>
            <a:r>
              <a:rPr lang="en-US" altLang="en-US" sz="1600">
                <a:solidFill>
                  <a:srgbClr val="FF0000"/>
                </a:solidFill>
                <a:effectLst>
                  <a:outerShdw blurRad="38100" dist="38100" dir="2700000" algn="tl">
                    <a:srgbClr val="C0C0C0"/>
                  </a:outerShdw>
                </a:effectLst>
                <a:latin typeface="Arial Black" panose="020B0A04020102020204" pitchFamily="34" charset="0"/>
              </a:rPr>
              <a:t> </a:t>
            </a:r>
          </a:p>
        </p:txBody>
      </p:sp>
      <p:sp>
        <p:nvSpPr>
          <p:cNvPr id="82951" name="Text Box 7"/>
          <p:cNvSpPr txBox="1">
            <a:spLocks noChangeArrowheads="1"/>
          </p:cNvSpPr>
          <p:nvPr/>
        </p:nvSpPr>
        <p:spPr bwMode="auto">
          <a:xfrm>
            <a:off x="850900" y="3659188"/>
            <a:ext cx="26543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600" i="1">
                <a:solidFill>
                  <a:srgbClr val="006600"/>
                </a:solidFill>
              </a:rPr>
              <a:t>Fil. 3:14  </a:t>
            </a:r>
            <a:endParaRPr lang="en-US" altLang="en-US" sz="400" i="1">
              <a:solidFill>
                <a:srgbClr val="006600"/>
              </a:solidFill>
            </a:endParaRPr>
          </a:p>
          <a:p>
            <a:pPr>
              <a:spcBef>
                <a:spcPct val="50000"/>
              </a:spcBef>
            </a:pPr>
            <a:r>
              <a:rPr lang="en-US" altLang="en-US" sz="1600" i="1">
                <a:solidFill>
                  <a:srgbClr val="006600"/>
                </a:solidFill>
              </a:rPr>
              <a:t>Prosigo a la meta, al premio del supremo llamamiento de Dios en Cristo Jesús.</a:t>
            </a:r>
          </a:p>
        </p:txBody>
      </p:sp>
      <p:sp>
        <p:nvSpPr>
          <p:cNvPr id="82952" name="Text Box 8"/>
          <p:cNvSpPr txBox="1">
            <a:spLocks noChangeArrowheads="1"/>
          </p:cNvSpPr>
          <p:nvPr/>
        </p:nvSpPr>
        <p:spPr bwMode="auto">
          <a:xfrm>
            <a:off x="838200" y="8464550"/>
            <a:ext cx="53530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accent2"/>
                </a:solidFill>
              </a:rPr>
              <a:t>RELACIÓN</a:t>
            </a:r>
            <a:r>
              <a:rPr lang="en-US" altLang="en-US" sz="1400">
                <a:solidFill>
                  <a:schemeClr val="accent2"/>
                </a:solidFill>
              </a:rPr>
              <a:t> CON EL CIELO  -  ALCANZARLE A ÉL</a:t>
            </a:r>
          </a:p>
          <a:p>
            <a:pPr algn="ctr"/>
            <a:endParaRPr lang="en-US" altLang="en-US">
              <a:solidFill>
                <a:srgbClr val="FF0000"/>
              </a:solidFill>
            </a:endParaRPr>
          </a:p>
          <a:p>
            <a:pPr algn="ctr"/>
            <a:r>
              <a:rPr lang="en-US" altLang="en-US" sz="1600">
                <a:solidFill>
                  <a:srgbClr val="FF0000"/>
                </a:solidFill>
              </a:rPr>
              <a:t>DOMINIO</a:t>
            </a:r>
            <a:r>
              <a:rPr lang="en-US" altLang="en-US" sz="1400">
                <a:solidFill>
                  <a:srgbClr val="FF0000"/>
                </a:solidFill>
              </a:rPr>
              <a:t> EN LA TIERRA  -  ALCANZARLES A ELLOS</a:t>
            </a:r>
            <a:endParaRPr lang="en-US" altLang="en-US" sz="800">
              <a:solidFill>
                <a:schemeClr val="accent2"/>
              </a:solidFill>
            </a:endParaRPr>
          </a:p>
        </p:txBody>
      </p:sp>
      <p:sp>
        <p:nvSpPr>
          <p:cNvPr id="527369" name="Oval 9"/>
          <p:cNvSpPr>
            <a:spLocks noChangeArrowheads="1"/>
          </p:cNvSpPr>
          <p:nvPr/>
        </p:nvSpPr>
        <p:spPr bwMode="auto">
          <a:xfrm>
            <a:off x="990600" y="6400800"/>
            <a:ext cx="609600" cy="1524000"/>
          </a:xfrm>
          <a:prstGeom prst="ellipse">
            <a:avLst/>
          </a:prstGeom>
          <a:noFill/>
          <a:ln w="381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82954" name="Text Box 10"/>
          <p:cNvSpPr txBox="1">
            <a:spLocks noChangeArrowheads="1"/>
          </p:cNvSpPr>
          <p:nvPr/>
        </p:nvSpPr>
        <p:spPr bwMode="auto">
          <a:xfrm>
            <a:off x="538163" y="6172200"/>
            <a:ext cx="3016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chemeClr val="accent2"/>
                </a:solidFill>
              </a:rPr>
              <a:t>R</a:t>
            </a:r>
          </a:p>
          <a:p>
            <a:pPr algn="ctr"/>
            <a:r>
              <a:rPr lang="en-US" altLang="en-US" sz="1100">
                <a:solidFill>
                  <a:schemeClr val="accent2"/>
                </a:solidFill>
              </a:rPr>
              <a:t>E</a:t>
            </a:r>
          </a:p>
          <a:p>
            <a:pPr algn="ctr"/>
            <a:r>
              <a:rPr lang="en-US" altLang="en-US" sz="1100">
                <a:solidFill>
                  <a:schemeClr val="accent2"/>
                </a:solidFill>
              </a:rPr>
              <a:t>L</a:t>
            </a:r>
          </a:p>
          <a:p>
            <a:pPr algn="ctr"/>
            <a:r>
              <a:rPr lang="en-US" altLang="en-US" sz="1100">
                <a:solidFill>
                  <a:schemeClr val="accent2"/>
                </a:solidFill>
              </a:rPr>
              <a:t>A</a:t>
            </a:r>
          </a:p>
          <a:p>
            <a:pPr algn="ctr"/>
            <a:r>
              <a:rPr lang="en-US" altLang="en-US" sz="1100">
                <a:solidFill>
                  <a:schemeClr val="accent2"/>
                </a:solidFill>
              </a:rPr>
              <a:t>C</a:t>
            </a:r>
          </a:p>
          <a:p>
            <a:pPr algn="ctr"/>
            <a:r>
              <a:rPr lang="en-US" altLang="en-US" sz="1100">
                <a:solidFill>
                  <a:schemeClr val="accent2"/>
                </a:solidFill>
              </a:rPr>
              <a:t>I</a:t>
            </a:r>
          </a:p>
          <a:p>
            <a:pPr algn="ctr"/>
            <a:r>
              <a:rPr lang="en-US" altLang="en-US" sz="1100">
                <a:solidFill>
                  <a:schemeClr val="accent2"/>
                </a:solidFill>
              </a:rPr>
              <a:t>Ó</a:t>
            </a:r>
          </a:p>
          <a:p>
            <a:pPr algn="ctr"/>
            <a:r>
              <a:rPr lang="en-US" altLang="en-US" sz="1100">
                <a:solidFill>
                  <a:schemeClr val="accent2"/>
                </a:solidFill>
              </a:rPr>
              <a:t>N</a:t>
            </a:r>
          </a:p>
        </p:txBody>
      </p:sp>
      <p:sp>
        <p:nvSpPr>
          <p:cNvPr id="82955" name="Text Box 11"/>
          <p:cNvSpPr txBox="1">
            <a:spLocks noChangeArrowheads="1"/>
          </p:cNvSpPr>
          <p:nvPr/>
        </p:nvSpPr>
        <p:spPr bwMode="auto">
          <a:xfrm>
            <a:off x="1741488" y="6629400"/>
            <a:ext cx="3175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rgbClr val="FF0000"/>
                </a:solidFill>
              </a:rPr>
              <a:t>D</a:t>
            </a:r>
          </a:p>
          <a:p>
            <a:pPr algn="ctr"/>
            <a:r>
              <a:rPr lang="en-US" altLang="en-US" sz="1100">
                <a:solidFill>
                  <a:srgbClr val="FF0000"/>
                </a:solidFill>
              </a:rPr>
              <a:t>O</a:t>
            </a:r>
          </a:p>
          <a:p>
            <a:pPr algn="ctr"/>
            <a:r>
              <a:rPr lang="en-US" altLang="en-US" sz="1100">
                <a:solidFill>
                  <a:srgbClr val="FF0000"/>
                </a:solidFill>
              </a:rPr>
              <a:t>M</a:t>
            </a:r>
          </a:p>
          <a:p>
            <a:pPr algn="ctr"/>
            <a:r>
              <a:rPr lang="en-US" altLang="en-US" sz="1100">
                <a:solidFill>
                  <a:srgbClr val="FF0000"/>
                </a:solidFill>
              </a:rPr>
              <a:t>I</a:t>
            </a:r>
          </a:p>
          <a:p>
            <a:pPr algn="ctr"/>
            <a:r>
              <a:rPr lang="en-US" altLang="en-US" sz="1100">
                <a:solidFill>
                  <a:srgbClr val="FF0000"/>
                </a:solidFill>
              </a:rPr>
              <a:t>N</a:t>
            </a:r>
          </a:p>
          <a:p>
            <a:pPr algn="ctr"/>
            <a:r>
              <a:rPr lang="en-US" altLang="en-US" sz="1100">
                <a:solidFill>
                  <a:srgbClr val="FF0000"/>
                </a:solidFill>
              </a:rPr>
              <a:t>I</a:t>
            </a:r>
          </a:p>
          <a:p>
            <a:pPr algn="ctr"/>
            <a:r>
              <a:rPr lang="en-US" altLang="en-US" sz="1100">
                <a:solidFill>
                  <a:srgbClr val="FF0000"/>
                </a:solidFill>
              </a:rPr>
              <a:t>O</a:t>
            </a:r>
          </a:p>
        </p:txBody>
      </p:sp>
      <p:sp>
        <p:nvSpPr>
          <p:cNvPr id="527372" name="Line 12"/>
          <p:cNvSpPr>
            <a:spLocks noChangeShapeType="1"/>
          </p:cNvSpPr>
          <p:nvPr/>
        </p:nvSpPr>
        <p:spPr bwMode="auto">
          <a:xfrm flipV="1">
            <a:off x="838200" y="6858000"/>
            <a:ext cx="0" cy="457200"/>
          </a:xfrm>
          <a:prstGeom prst="line">
            <a:avLst/>
          </a:prstGeom>
          <a:noFill/>
          <a:ln w="28575">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73" name="Line 13"/>
          <p:cNvSpPr>
            <a:spLocks noChangeShapeType="1"/>
          </p:cNvSpPr>
          <p:nvPr/>
        </p:nvSpPr>
        <p:spPr bwMode="auto">
          <a:xfrm>
            <a:off x="1752600" y="7010400"/>
            <a:ext cx="0" cy="457200"/>
          </a:xfrm>
          <a:prstGeom prst="line">
            <a:avLst/>
          </a:prstGeom>
          <a:noFill/>
          <a:ln w="28575">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74" name="Oval 14"/>
          <p:cNvSpPr>
            <a:spLocks noChangeArrowheads="1"/>
          </p:cNvSpPr>
          <p:nvPr/>
        </p:nvSpPr>
        <p:spPr bwMode="auto">
          <a:xfrm>
            <a:off x="3124200" y="5334000"/>
            <a:ext cx="609600" cy="1524000"/>
          </a:xfrm>
          <a:prstGeom prst="ellipse">
            <a:avLst/>
          </a:prstGeom>
          <a:noFill/>
          <a:ln w="381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27375" name="Oval 15"/>
          <p:cNvSpPr>
            <a:spLocks noChangeArrowheads="1"/>
          </p:cNvSpPr>
          <p:nvPr/>
        </p:nvSpPr>
        <p:spPr bwMode="auto">
          <a:xfrm>
            <a:off x="6096000" y="1524000"/>
            <a:ext cx="609600" cy="1524000"/>
          </a:xfrm>
          <a:prstGeom prst="ellipse">
            <a:avLst/>
          </a:prstGeom>
          <a:noFill/>
          <a:ln w="381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27376" name="Oval 16"/>
          <p:cNvSpPr>
            <a:spLocks noChangeArrowheads="1"/>
          </p:cNvSpPr>
          <p:nvPr/>
        </p:nvSpPr>
        <p:spPr bwMode="auto">
          <a:xfrm>
            <a:off x="5334000" y="4343400"/>
            <a:ext cx="609600" cy="1524000"/>
          </a:xfrm>
          <a:prstGeom prst="ellipse">
            <a:avLst/>
          </a:prstGeom>
          <a:noFill/>
          <a:ln w="381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82961" name="Text Box 17"/>
          <p:cNvSpPr txBox="1">
            <a:spLocks noChangeArrowheads="1"/>
          </p:cNvSpPr>
          <p:nvPr/>
        </p:nvSpPr>
        <p:spPr bwMode="auto">
          <a:xfrm>
            <a:off x="1111250" y="682148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p>
        </p:txBody>
      </p:sp>
      <p:sp>
        <p:nvSpPr>
          <p:cNvPr id="82962" name="Text Box 18"/>
          <p:cNvSpPr txBox="1">
            <a:spLocks noChangeArrowheads="1"/>
          </p:cNvSpPr>
          <p:nvPr/>
        </p:nvSpPr>
        <p:spPr bwMode="auto">
          <a:xfrm>
            <a:off x="1144588" y="6553200"/>
            <a:ext cx="312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t>N</a:t>
            </a:r>
          </a:p>
          <a:p>
            <a:pPr algn="ctr"/>
            <a:r>
              <a:rPr lang="en-US" altLang="en-US" sz="1200"/>
              <a:t>I</a:t>
            </a:r>
          </a:p>
          <a:p>
            <a:pPr algn="ctr"/>
            <a:r>
              <a:rPr lang="en-US" altLang="en-US" sz="1200"/>
              <a:t>V</a:t>
            </a:r>
          </a:p>
          <a:p>
            <a:pPr algn="ctr"/>
            <a:r>
              <a:rPr lang="en-US" altLang="en-US" sz="1200"/>
              <a:t>E</a:t>
            </a:r>
          </a:p>
          <a:p>
            <a:pPr algn="ctr"/>
            <a:r>
              <a:rPr lang="en-US" altLang="en-US" sz="1200"/>
              <a:t>L</a:t>
            </a:r>
          </a:p>
          <a:p>
            <a:pPr algn="ctr"/>
            <a:endParaRPr lang="en-US" altLang="en-US"/>
          </a:p>
          <a:p>
            <a:pPr algn="ctr"/>
            <a:r>
              <a:rPr lang="en-US" altLang="en-US" sz="1200"/>
              <a:t>1</a:t>
            </a:r>
          </a:p>
        </p:txBody>
      </p:sp>
      <p:sp>
        <p:nvSpPr>
          <p:cNvPr id="82963" name="Text Box 19"/>
          <p:cNvSpPr txBox="1">
            <a:spLocks noChangeArrowheads="1"/>
          </p:cNvSpPr>
          <p:nvPr/>
        </p:nvSpPr>
        <p:spPr bwMode="auto">
          <a:xfrm>
            <a:off x="3278188" y="5486400"/>
            <a:ext cx="312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t>N</a:t>
            </a:r>
          </a:p>
          <a:p>
            <a:pPr algn="ctr"/>
            <a:r>
              <a:rPr lang="en-US" altLang="en-US" sz="1200"/>
              <a:t>I</a:t>
            </a:r>
          </a:p>
          <a:p>
            <a:pPr algn="ctr"/>
            <a:r>
              <a:rPr lang="en-US" altLang="en-US" sz="1200"/>
              <a:t>V</a:t>
            </a:r>
          </a:p>
          <a:p>
            <a:pPr algn="ctr"/>
            <a:r>
              <a:rPr lang="en-US" altLang="en-US" sz="1200"/>
              <a:t>E</a:t>
            </a:r>
          </a:p>
          <a:p>
            <a:pPr algn="ctr"/>
            <a:r>
              <a:rPr lang="en-US" altLang="en-US" sz="1200"/>
              <a:t>L</a:t>
            </a:r>
          </a:p>
          <a:p>
            <a:pPr algn="ctr"/>
            <a:endParaRPr lang="en-US" altLang="en-US"/>
          </a:p>
          <a:p>
            <a:pPr algn="ctr"/>
            <a:r>
              <a:rPr lang="en-US" altLang="en-US" sz="1200"/>
              <a:t>2</a:t>
            </a:r>
          </a:p>
        </p:txBody>
      </p:sp>
      <p:sp>
        <p:nvSpPr>
          <p:cNvPr id="82964" name="Text Box 20"/>
          <p:cNvSpPr txBox="1">
            <a:spLocks noChangeArrowheads="1"/>
          </p:cNvSpPr>
          <p:nvPr/>
        </p:nvSpPr>
        <p:spPr bwMode="auto">
          <a:xfrm>
            <a:off x="5486400" y="4495800"/>
            <a:ext cx="3127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t>N</a:t>
            </a:r>
          </a:p>
          <a:p>
            <a:pPr algn="ctr"/>
            <a:r>
              <a:rPr lang="en-US" altLang="en-US" sz="1200"/>
              <a:t>I</a:t>
            </a:r>
          </a:p>
          <a:p>
            <a:pPr algn="ctr"/>
            <a:r>
              <a:rPr lang="en-US" altLang="en-US" sz="1200"/>
              <a:t>V</a:t>
            </a:r>
          </a:p>
          <a:p>
            <a:pPr algn="ctr"/>
            <a:r>
              <a:rPr lang="en-US" altLang="en-US" sz="1200"/>
              <a:t>E</a:t>
            </a:r>
          </a:p>
          <a:p>
            <a:pPr algn="ctr"/>
            <a:r>
              <a:rPr lang="en-US" altLang="en-US" sz="1200"/>
              <a:t>L</a:t>
            </a:r>
          </a:p>
          <a:p>
            <a:pPr algn="ctr"/>
            <a:endParaRPr lang="en-US" altLang="en-US"/>
          </a:p>
          <a:p>
            <a:pPr algn="ctr"/>
            <a:r>
              <a:rPr lang="en-US" altLang="en-US" sz="1200"/>
              <a:t>3</a:t>
            </a:r>
          </a:p>
        </p:txBody>
      </p:sp>
      <p:sp>
        <p:nvSpPr>
          <p:cNvPr id="82965" name="Text Box 21"/>
          <p:cNvSpPr txBox="1">
            <a:spLocks noChangeArrowheads="1"/>
          </p:cNvSpPr>
          <p:nvPr/>
        </p:nvSpPr>
        <p:spPr bwMode="auto">
          <a:xfrm>
            <a:off x="6242050" y="1676400"/>
            <a:ext cx="3905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t>N</a:t>
            </a:r>
          </a:p>
          <a:p>
            <a:pPr algn="ctr"/>
            <a:r>
              <a:rPr lang="en-US" altLang="en-US" sz="1200"/>
              <a:t>I</a:t>
            </a:r>
          </a:p>
          <a:p>
            <a:pPr algn="ctr"/>
            <a:r>
              <a:rPr lang="en-US" altLang="en-US" sz="1200"/>
              <a:t>V</a:t>
            </a:r>
          </a:p>
          <a:p>
            <a:pPr algn="ctr"/>
            <a:r>
              <a:rPr lang="en-US" altLang="en-US" sz="1200"/>
              <a:t>E</a:t>
            </a:r>
          </a:p>
          <a:p>
            <a:pPr algn="ctr"/>
            <a:r>
              <a:rPr lang="en-US" altLang="en-US" sz="1200"/>
              <a:t>L</a:t>
            </a:r>
          </a:p>
          <a:p>
            <a:pPr algn="ctr"/>
            <a:endParaRPr lang="en-US" altLang="en-US"/>
          </a:p>
          <a:p>
            <a:pPr algn="ctr"/>
            <a:r>
              <a:rPr lang="en-US" altLang="en-US" sz="1200"/>
              <a:t>99</a:t>
            </a:r>
          </a:p>
        </p:txBody>
      </p:sp>
      <p:sp>
        <p:nvSpPr>
          <p:cNvPr id="527382" name="Line 22"/>
          <p:cNvSpPr>
            <a:spLocks noChangeShapeType="1"/>
          </p:cNvSpPr>
          <p:nvPr/>
        </p:nvSpPr>
        <p:spPr bwMode="auto">
          <a:xfrm flipV="1">
            <a:off x="2971800" y="5791200"/>
            <a:ext cx="0" cy="457200"/>
          </a:xfrm>
          <a:prstGeom prst="line">
            <a:avLst/>
          </a:prstGeom>
          <a:noFill/>
          <a:ln w="28575">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83" name="Line 23"/>
          <p:cNvSpPr>
            <a:spLocks noChangeShapeType="1"/>
          </p:cNvSpPr>
          <p:nvPr/>
        </p:nvSpPr>
        <p:spPr bwMode="auto">
          <a:xfrm flipV="1">
            <a:off x="5181600" y="4876800"/>
            <a:ext cx="0" cy="457200"/>
          </a:xfrm>
          <a:prstGeom prst="line">
            <a:avLst/>
          </a:prstGeom>
          <a:noFill/>
          <a:ln w="28575">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84" name="Line 24"/>
          <p:cNvSpPr>
            <a:spLocks noChangeShapeType="1"/>
          </p:cNvSpPr>
          <p:nvPr/>
        </p:nvSpPr>
        <p:spPr bwMode="auto">
          <a:xfrm flipV="1">
            <a:off x="5943600" y="2057400"/>
            <a:ext cx="0" cy="457200"/>
          </a:xfrm>
          <a:prstGeom prst="line">
            <a:avLst/>
          </a:prstGeom>
          <a:noFill/>
          <a:ln w="28575">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85" name="Line 25"/>
          <p:cNvSpPr>
            <a:spLocks noChangeShapeType="1"/>
          </p:cNvSpPr>
          <p:nvPr/>
        </p:nvSpPr>
        <p:spPr bwMode="auto">
          <a:xfrm>
            <a:off x="6096000" y="4876800"/>
            <a:ext cx="0" cy="457200"/>
          </a:xfrm>
          <a:prstGeom prst="line">
            <a:avLst/>
          </a:prstGeom>
          <a:noFill/>
          <a:ln w="28575">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86" name="Line 26"/>
          <p:cNvSpPr>
            <a:spLocks noChangeShapeType="1"/>
          </p:cNvSpPr>
          <p:nvPr/>
        </p:nvSpPr>
        <p:spPr bwMode="auto">
          <a:xfrm>
            <a:off x="3886200" y="5867400"/>
            <a:ext cx="0" cy="457200"/>
          </a:xfrm>
          <a:prstGeom prst="line">
            <a:avLst/>
          </a:prstGeom>
          <a:noFill/>
          <a:ln w="28575">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7387" name="Line 27"/>
          <p:cNvSpPr>
            <a:spLocks noChangeShapeType="1"/>
          </p:cNvSpPr>
          <p:nvPr/>
        </p:nvSpPr>
        <p:spPr bwMode="auto">
          <a:xfrm>
            <a:off x="6858000" y="2209800"/>
            <a:ext cx="0" cy="457200"/>
          </a:xfrm>
          <a:prstGeom prst="line">
            <a:avLst/>
          </a:prstGeom>
          <a:noFill/>
          <a:ln w="28575">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2972" name="Text Box 28"/>
          <p:cNvSpPr txBox="1">
            <a:spLocks noChangeArrowheads="1"/>
          </p:cNvSpPr>
          <p:nvPr/>
        </p:nvSpPr>
        <p:spPr bwMode="auto">
          <a:xfrm>
            <a:off x="2595563" y="5664200"/>
            <a:ext cx="301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chemeClr val="accent2"/>
                </a:solidFill>
              </a:rPr>
              <a:t>P</a:t>
            </a:r>
          </a:p>
          <a:p>
            <a:pPr algn="ctr"/>
            <a:r>
              <a:rPr lang="en-US" altLang="en-US" sz="1100">
                <a:solidFill>
                  <a:schemeClr val="accent2"/>
                </a:solidFill>
              </a:rPr>
              <a:t>A</a:t>
            </a:r>
          </a:p>
          <a:p>
            <a:pPr algn="ctr"/>
            <a:r>
              <a:rPr lang="en-US" altLang="en-US" sz="1100">
                <a:solidFill>
                  <a:schemeClr val="accent2"/>
                </a:solidFill>
              </a:rPr>
              <a:t>S</a:t>
            </a:r>
          </a:p>
          <a:p>
            <a:pPr algn="ctr"/>
            <a:r>
              <a:rPr lang="en-US" altLang="en-US" sz="1100">
                <a:solidFill>
                  <a:schemeClr val="accent2"/>
                </a:solidFill>
              </a:rPr>
              <a:t>I</a:t>
            </a:r>
          </a:p>
          <a:p>
            <a:pPr algn="ctr"/>
            <a:r>
              <a:rPr lang="en-US" altLang="en-US" sz="1100">
                <a:solidFill>
                  <a:schemeClr val="accent2"/>
                </a:solidFill>
              </a:rPr>
              <a:t>Ó</a:t>
            </a:r>
          </a:p>
          <a:p>
            <a:pPr algn="ctr"/>
            <a:r>
              <a:rPr lang="en-US" altLang="en-US" sz="1100">
                <a:solidFill>
                  <a:schemeClr val="accent2"/>
                </a:solidFill>
              </a:rPr>
              <a:t>N</a:t>
            </a:r>
          </a:p>
        </p:txBody>
      </p:sp>
      <p:sp>
        <p:nvSpPr>
          <p:cNvPr id="82973" name="Text Box 29"/>
          <p:cNvSpPr txBox="1">
            <a:spLocks noChangeArrowheads="1"/>
          </p:cNvSpPr>
          <p:nvPr/>
        </p:nvSpPr>
        <p:spPr bwMode="auto">
          <a:xfrm>
            <a:off x="4805363" y="4114800"/>
            <a:ext cx="3016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chemeClr val="accent2"/>
                </a:solidFill>
              </a:rPr>
              <a:t>R</a:t>
            </a:r>
          </a:p>
          <a:p>
            <a:pPr algn="ctr"/>
            <a:r>
              <a:rPr lang="en-US" altLang="en-US" sz="1100">
                <a:solidFill>
                  <a:schemeClr val="accent2"/>
                </a:solidFill>
              </a:rPr>
              <a:t>E</a:t>
            </a:r>
          </a:p>
          <a:p>
            <a:pPr algn="ctr"/>
            <a:r>
              <a:rPr lang="en-US" altLang="en-US" sz="1100">
                <a:solidFill>
                  <a:schemeClr val="accent2"/>
                </a:solidFill>
              </a:rPr>
              <a:t>L</a:t>
            </a:r>
          </a:p>
          <a:p>
            <a:pPr algn="ctr"/>
            <a:r>
              <a:rPr lang="en-US" altLang="en-US" sz="1100">
                <a:solidFill>
                  <a:schemeClr val="accent2"/>
                </a:solidFill>
              </a:rPr>
              <a:t>A</a:t>
            </a:r>
          </a:p>
          <a:p>
            <a:pPr algn="ctr"/>
            <a:r>
              <a:rPr lang="en-US" altLang="en-US" sz="1100">
                <a:solidFill>
                  <a:schemeClr val="accent2"/>
                </a:solidFill>
              </a:rPr>
              <a:t>C</a:t>
            </a:r>
          </a:p>
          <a:p>
            <a:pPr algn="ctr"/>
            <a:r>
              <a:rPr lang="en-US" altLang="en-US" sz="1100">
                <a:solidFill>
                  <a:schemeClr val="accent2"/>
                </a:solidFill>
              </a:rPr>
              <a:t>I</a:t>
            </a:r>
          </a:p>
          <a:p>
            <a:pPr algn="ctr"/>
            <a:r>
              <a:rPr lang="en-US" altLang="en-US" sz="1100">
                <a:solidFill>
                  <a:schemeClr val="accent2"/>
                </a:solidFill>
              </a:rPr>
              <a:t>Ó</a:t>
            </a:r>
          </a:p>
          <a:p>
            <a:pPr algn="ctr"/>
            <a:r>
              <a:rPr lang="en-US" altLang="en-US" sz="1100">
                <a:solidFill>
                  <a:schemeClr val="accent2"/>
                </a:solidFill>
              </a:rPr>
              <a:t>N</a:t>
            </a:r>
          </a:p>
        </p:txBody>
      </p:sp>
      <p:sp>
        <p:nvSpPr>
          <p:cNvPr id="82974" name="Text Box 30"/>
          <p:cNvSpPr txBox="1">
            <a:spLocks noChangeArrowheads="1"/>
          </p:cNvSpPr>
          <p:nvPr/>
        </p:nvSpPr>
        <p:spPr bwMode="auto">
          <a:xfrm>
            <a:off x="3951288" y="5257800"/>
            <a:ext cx="317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rgbClr val="FF0000"/>
                </a:solidFill>
              </a:rPr>
              <a:t>C</a:t>
            </a:r>
          </a:p>
          <a:p>
            <a:pPr algn="ctr"/>
            <a:r>
              <a:rPr lang="en-US" altLang="en-US" sz="1100">
                <a:solidFill>
                  <a:srgbClr val="FF0000"/>
                </a:solidFill>
              </a:rPr>
              <a:t>O</a:t>
            </a:r>
          </a:p>
          <a:p>
            <a:pPr algn="ctr"/>
            <a:r>
              <a:rPr lang="en-US" altLang="en-US" sz="1100">
                <a:solidFill>
                  <a:srgbClr val="FF0000"/>
                </a:solidFill>
              </a:rPr>
              <a:t>M</a:t>
            </a:r>
          </a:p>
          <a:p>
            <a:pPr algn="ctr"/>
            <a:r>
              <a:rPr lang="en-US" altLang="en-US" sz="1100">
                <a:solidFill>
                  <a:srgbClr val="FF0000"/>
                </a:solidFill>
              </a:rPr>
              <a:t>P</a:t>
            </a:r>
          </a:p>
          <a:p>
            <a:pPr algn="ctr"/>
            <a:r>
              <a:rPr lang="en-US" altLang="en-US" sz="1100">
                <a:solidFill>
                  <a:srgbClr val="FF0000"/>
                </a:solidFill>
              </a:rPr>
              <a:t>A</a:t>
            </a:r>
          </a:p>
          <a:p>
            <a:pPr algn="ctr"/>
            <a:r>
              <a:rPr lang="en-US" altLang="en-US" sz="1100">
                <a:solidFill>
                  <a:srgbClr val="FF0000"/>
                </a:solidFill>
              </a:rPr>
              <a:t>S</a:t>
            </a:r>
          </a:p>
          <a:p>
            <a:pPr algn="ctr"/>
            <a:r>
              <a:rPr lang="en-US" altLang="en-US" sz="1100">
                <a:solidFill>
                  <a:srgbClr val="FF0000"/>
                </a:solidFill>
              </a:rPr>
              <a:t>I</a:t>
            </a:r>
          </a:p>
          <a:p>
            <a:pPr algn="ctr"/>
            <a:r>
              <a:rPr lang="en-US" altLang="en-US" sz="1100">
                <a:solidFill>
                  <a:srgbClr val="FF0000"/>
                </a:solidFill>
              </a:rPr>
              <a:t>Ó</a:t>
            </a:r>
          </a:p>
          <a:p>
            <a:pPr algn="ctr"/>
            <a:r>
              <a:rPr lang="en-US" altLang="en-US" sz="1100">
                <a:solidFill>
                  <a:srgbClr val="FF0000"/>
                </a:solidFill>
              </a:rPr>
              <a:t>N</a:t>
            </a:r>
          </a:p>
        </p:txBody>
      </p:sp>
      <p:sp>
        <p:nvSpPr>
          <p:cNvPr id="82975" name="Text Box 31"/>
          <p:cNvSpPr txBox="1">
            <a:spLocks noChangeArrowheads="1"/>
          </p:cNvSpPr>
          <p:nvPr/>
        </p:nvSpPr>
        <p:spPr bwMode="auto">
          <a:xfrm>
            <a:off x="6172200" y="4495800"/>
            <a:ext cx="3175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rgbClr val="FF0000"/>
                </a:solidFill>
              </a:rPr>
              <a:t>D</a:t>
            </a:r>
          </a:p>
          <a:p>
            <a:pPr algn="ctr"/>
            <a:r>
              <a:rPr lang="en-US" altLang="en-US" sz="1100">
                <a:solidFill>
                  <a:srgbClr val="FF0000"/>
                </a:solidFill>
              </a:rPr>
              <a:t>O</a:t>
            </a:r>
          </a:p>
          <a:p>
            <a:pPr algn="ctr"/>
            <a:r>
              <a:rPr lang="en-US" altLang="en-US" sz="1100">
                <a:solidFill>
                  <a:srgbClr val="FF0000"/>
                </a:solidFill>
              </a:rPr>
              <a:t>M</a:t>
            </a:r>
          </a:p>
          <a:p>
            <a:pPr algn="ctr"/>
            <a:r>
              <a:rPr lang="en-US" altLang="en-US" sz="1100">
                <a:solidFill>
                  <a:srgbClr val="FF0000"/>
                </a:solidFill>
              </a:rPr>
              <a:t>I</a:t>
            </a:r>
          </a:p>
          <a:p>
            <a:pPr algn="ctr"/>
            <a:r>
              <a:rPr lang="en-US" altLang="en-US" sz="1100">
                <a:solidFill>
                  <a:srgbClr val="FF0000"/>
                </a:solidFill>
              </a:rPr>
              <a:t>N</a:t>
            </a:r>
          </a:p>
          <a:p>
            <a:pPr algn="ctr"/>
            <a:r>
              <a:rPr lang="en-US" altLang="en-US" sz="1100">
                <a:solidFill>
                  <a:srgbClr val="FF0000"/>
                </a:solidFill>
              </a:rPr>
              <a:t>I</a:t>
            </a:r>
          </a:p>
          <a:p>
            <a:pPr algn="ctr"/>
            <a:r>
              <a:rPr lang="en-US" altLang="en-US" sz="1100">
                <a:solidFill>
                  <a:srgbClr val="FF0000"/>
                </a:solidFill>
              </a:rPr>
              <a:t>O</a:t>
            </a:r>
          </a:p>
        </p:txBody>
      </p:sp>
      <p:sp>
        <p:nvSpPr>
          <p:cNvPr id="82976" name="Text Box 32"/>
          <p:cNvSpPr txBox="1">
            <a:spLocks noChangeArrowheads="1"/>
          </p:cNvSpPr>
          <p:nvPr/>
        </p:nvSpPr>
        <p:spPr bwMode="auto">
          <a:xfrm>
            <a:off x="6216650" y="29718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a:t>
            </a:r>
          </a:p>
        </p:txBody>
      </p:sp>
      <p:sp>
        <p:nvSpPr>
          <p:cNvPr id="82977" name="Text Box 33"/>
          <p:cNvSpPr txBox="1">
            <a:spLocks noChangeArrowheads="1"/>
          </p:cNvSpPr>
          <p:nvPr/>
        </p:nvSpPr>
        <p:spPr bwMode="auto">
          <a:xfrm>
            <a:off x="6216650" y="32004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a:t>
            </a:r>
          </a:p>
        </p:txBody>
      </p:sp>
      <p:sp>
        <p:nvSpPr>
          <p:cNvPr id="82978" name="Text Box 34"/>
          <p:cNvSpPr txBox="1">
            <a:spLocks noChangeArrowheads="1"/>
          </p:cNvSpPr>
          <p:nvPr/>
        </p:nvSpPr>
        <p:spPr bwMode="auto">
          <a:xfrm>
            <a:off x="6216650" y="3657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a:t>
            </a:r>
          </a:p>
        </p:txBody>
      </p:sp>
      <p:sp>
        <p:nvSpPr>
          <p:cNvPr id="82979" name="Text Box 35"/>
          <p:cNvSpPr txBox="1">
            <a:spLocks noChangeArrowheads="1"/>
          </p:cNvSpPr>
          <p:nvPr/>
        </p:nvSpPr>
        <p:spPr bwMode="auto">
          <a:xfrm>
            <a:off x="6216650" y="34290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a:t>
            </a:r>
          </a:p>
        </p:txBody>
      </p:sp>
      <p:sp>
        <p:nvSpPr>
          <p:cNvPr id="82980" name="Text Box 36"/>
          <p:cNvSpPr txBox="1">
            <a:spLocks noChangeArrowheads="1"/>
          </p:cNvSpPr>
          <p:nvPr/>
        </p:nvSpPr>
        <p:spPr bwMode="auto">
          <a:xfrm>
            <a:off x="6216650" y="38862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a:t>
            </a:r>
          </a:p>
        </p:txBody>
      </p:sp>
      <p:sp>
        <p:nvSpPr>
          <p:cNvPr id="527397" name="Line 37"/>
          <p:cNvSpPr>
            <a:spLocks noChangeShapeType="1"/>
          </p:cNvSpPr>
          <p:nvPr/>
        </p:nvSpPr>
        <p:spPr bwMode="auto">
          <a:xfrm flipV="1">
            <a:off x="876300" y="3292475"/>
            <a:ext cx="5219700" cy="3238500"/>
          </a:xfrm>
          <a:prstGeom prst="line">
            <a:avLst/>
          </a:prstGeom>
          <a:noFill/>
          <a:ln w="57150">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2982" name="Text Box 38"/>
          <p:cNvSpPr txBox="1">
            <a:spLocks noChangeArrowheads="1"/>
          </p:cNvSpPr>
          <p:nvPr/>
        </p:nvSpPr>
        <p:spPr bwMode="auto">
          <a:xfrm>
            <a:off x="5562600" y="1600200"/>
            <a:ext cx="301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chemeClr val="accent2"/>
                </a:solidFill>
              </a:rPr>
              <a:t>P</a:t>
            </a:r>
          </a:p>
          <a:p>
            <a:pPr algn="ctr"/>
            <a:r>
              <a:rPr lang="en-US" altLang="en-US" sz="1100">
                <a:solidFill>
                  <a:schemeClr val="accent2"/>
                </a:solidFill>
              </a:rPr>
              <a:t>A</a:t>
            </a:r>
          </a:p>
          <a:p>
            <a:pPr algn="ctr"/>
            <a:r>
              <a:rPr lang="en-US" altLang="en-US" sz="1100">
                <a:solidFill>
                  <a:schemeClr val="accent2"/>
                </a:solidFill>
              </a:rPr>
              <a:t>S</a:t>
            </a:r>
          </a:p>
          <a:p>
            <a:pPr algn="ctr"/>
            <a:r>
              <a:rPr lang="en-US" altLang="en-US" sz="1100">
                <a:solidFill>
                  <a:schemeClr val="accent2"/>
                </a:solidFill>
              </a:rPr>
              <a:t>I</a:t>
            </a:r>
          </a:p>
          <a:p>
            <a:pPr algn="ctr"/>
            <a:r>
              <a:rPr lang="en-US" altLang="en-US" sz="1100">
                <a:solidFill>
                  <a:schemeClr val="accent2"/>
                </a:solidFill>
              </a:rPr>
              <a:t>Ó</a:t>
            </a:r>
          </a:p>
          <a:p>
            <a:pPr algn="ctr"/>
            <a:r>
              <a:rPr lang="en-US" altLang="en-US" sz="1100">
                <a:solidFill>
                  <a:schemeClr val="accent2"/>
                </a:solidFill>
              </a:rPr>
              <a:t>N</a:t>
            </a:r>
          </a:p>
        </p:txBody>
      </p:sp>
      <p:sp>
        <p:nvSpPr>
          <p:cNvPr id="82983" name="Text Box 39"/>
          <p:cNvSpPr txBox="1">
            <a:spLocks noChangeArrowheads="1"/>
          </p:cNvSpPr>
          <p:nvPr/>
        </p:nvSpPr>
        <p:spPr bwMode="auto">
          <a:xfrm>
            <a:off x="6923088" y="1371600"/>
            <a:ext cx="317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a:solidFill>
                  <a:srgbClr val="FF0000"/>
                </a:solidFill>
              </a:rPr>
              <a:t>C</a:t>
            </a:r>
          </a:p>
          <a:p>
            <a:pPr algn="ctr"/>
            <a:r>
              <a:rPr lang="en-US" altLang="en-US" sz="1100">
                <a:solidFill>
                  <a:srgbClr val="FF0000"/>
                </a:solidFill>
              </a:rPr>
              <a:t>O</a:t>
            </a:r>
          </a:p>
          <a:p>
            <a:pPr algn="ctr"/>
            <a:r>
              <a:rPr lang="en-US" altLang="en-US" sz="1100">
                <a:solidFill>
                  <a:srgbClr val="FF0000"/>
                </a:solidFill>
              </a:rPr>
              <a:t>M</a:t>
            </a:r>
          </a:p>
          <a:p>
            <a:pPr algn="ctr"/>
            <a:r>
              <a:rPr lang="en-US" altLang="en-US" sz="1100">
                <a:solidFill>
                  <a:srgbClr val="FF0000"/>
                </a:solidFill>
              </a:rPr>
              <a:t>P</a:t>
            </a:r>
          </a:p>
          <a:p>
            <a:pPr algn="ctr"/>
            <a:r>
              <a:rPr lang="en-US" altLang="en-US" sz="1100">
                <a:solidFill>
                  <a:srgbClr val="FF0000"/>
                </a:solidFill>
              </a:rPr>
              <a:t>A</a:t>
            </a:r>
          </a:p>
          <a:p>
            <a:pPr algn="ctr"/>
            <a:r>
              <a:rPr lang="en-US" altLang="en-US" sz="1100">
                <a:solidFill>
                  <a:srgbClr val="FF0000"/>
                </a:solidFill>
              </a:rPr>
              <a:t>S</a:t>
            </a:r>
          </a:p>
          <a:p>
            <a:pPr algn="ctr"/>
            <a:r>
              <a:rPr lang="en-US" altLang="en-US" sz="1100">
                <a:solidFill>
                  <a:srgbClr val="FF0000"/>
                </a:solidFill>
              </a:rPr>
              <a:t>I</a:t>
            </a:r>
          </a:p>
          <a:p>
            <a:pPr algn="ctr"/>
            <a:r>
              <a:rPr lang="en-US" altLang="en-US" sz="1100">
                <a:solidFill>
                  <a:srgbClr val="FF0000"/>
                </a:solidFill>
              </a:rPr>
              <a:t>Ó</a:t>
            </a:r>
          </a:p>
          <a:p>
            <a:pPr algn="ctr"/>
            <a:r>
              <a:rPr lang="en-US" altLang="en-US" sz="1100">
                <a:solidFill>
                  <a:srgbClr val="FF0000"/>
                </a:solidFill>
              </a:rPr>
              <a:t>N</a:t>
            </a:r>
          </a:p>
        </p:txBody>
      </p:sp>
      <p:sp>
        <p:nvSpPr>
          <p:cNvPr id="82984" name="Text Box 40"/>
          <p:cNvSpPr txBox="1">
            <a:spLocks noChangeArrowheads="1"/>
          </p:cNvSpPr>
          <p:nvPr/>
        </p:nvSpPr>
        <p:spPr bwMode="auto">
          <a:xfrm>
            <a:off x="295275" y="187325"/>
            <a:ext cx="6791325" cy="830263"/>
          </a:xfrm>
          <a:prstGeom prst="rect">
            <a:avLst/>
          </a:prstGeom>
          <a:solidFill>
            <a:srgbClr val="FFFF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rgbClr val="FF0000"/>
                </a:solidFill>
                <a:latin typeface="Rockwell Extra Bold" panose="02060903040505020403" pitchFamily="18" charset="0"/>
              </a:rPr>
              <a:t>LA SENDA A LA MADUREZ ESPIRITUAL Y A LO SOBRENATURAL</a:t>
            </a:r>
            <a:endParaRPr lang="en-US" altLang="en-US" sz="2400" b="1">
              <a:latin typeface="Rockwell Extra Bold" panose="02060903040505020403" pitchFamily="18" charset="0"/>
            </a:endParaRPr>
          </a:p>
        </p:txBody>
      </p:sp>
    </p:spTree>
  </p:cSld>
  <p:clrMapOvr>
    <a:masterClrMapping/>
  </p:clrMapOvr>
  <p:transition spd="slow">
    <p:check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143000" y="1066800"/>
            <a:ext cx="4953000" cy="7635875"/>
          </a:xfrm>
          <a:prstGeom prst="rect">
            <a:avLst/>
          </a:prstGeom>
          <a:solidFill>
            <a:schemeClr val="bg1"/>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529411" name="Line 3"/>
          <p:cNvSpPr>
            <a:spLocks noChangeShapeType="1"/>
          </p:cNvSpPr>
          <p:nvPr/>
        </p:nvSpPr>
        <p:spPr bwMode="auto">
          <a:xfrm>
            <a:off x="1219200" y="3429000"/>
            <a:ext cx="4876800" cy="0"/>
          </a:xfrm>
          <a:prstGeom prst="line">
            <a:avLst/>
          </a:prstGeom>
          <a:noFill/>
          <a:ln w="7620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29412" name="Line 4"/>
          <p:cNvSpPr>
            <a:spLocks noChangeShapeType="1"/>
          </p:cNvSpPr>
          <p:nvPr/>
        </p:nvSpPr>
        <p:spPr bwMode="auto">
          <a:xfrm flipV="1">
            <a:off x="1828800" y="2438400"/>
            <a:ext cx="0" cy="1981200"/>
          </a:xfrm>
          <a:prstGeom prst="line">
            <a:avLst/>
          </a:prstGeom>
          <a:noFill/>
          <a:ln w="57150">
            <a:solidFill>
              <a:srgbClr val="0000FF"/>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4997" name="Text Box 5"/>
          <p:cNvSpPr txBox="1">
            <a:spLocks noChangeArrowheads="1"/>
          </p:cNvSpPr>
          <p:nvPr/>
        </p:nvSpPr>
        <p:spPr bwMode="auto">
          <a:xfrm>
            <a:off x="1143000" y="4419600"/>
            <a:ext cx="2133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200">
                <a:solidFill>
                  <a:srgbClr val="0000FF"/>
                </a:solidFill>
              </a:rPr>
              <a:t>EL ESPÍRITU DE DIOS MORANDO EN NUESTRO ESPÍRITU:</a:t>
            </a:r>
          </a:p>
          <a:p>
            <a:pPr>
              <a:spcBef>
                <a:spcPct val="50000"/>
              </a:spcBef>
            </a:pPr>
            <a:r>
              <a:rPr lang="en-US" altLang="en-US" sz="400">
                <a:solidFill>
                  <a:srgbClr val="0000FF"/>
                </a:solidFill>
              </a:rPr>
              <a:t>     </a:t>
            </a:r>
          </a:p>
          <a:p>
            <a:pPr>
              <a:buFontTx/>
              <a:buChar char="-"/>
            </a:pPr>
            <a:r>
              <a:rPr lang="en-US" altLang="en-US" sz="1200">
                <a:solidFill>
                  <a:srgbClr val="0000FF"/>
                </a:solidFill>
              </a:rPr>
              <a:t> LLENURA DEL </a:t>
            </a:r>
          </a:p>
          <a:p>
            <a:r>
              <a:rPr lang="en-US" altLang="en-US" sz="1200">
                <a:solidFill>
                  <a:srgbClr val="0000FF"/>
                </a:solidFill>
              </a:rPr>
              <a:t>  ESPÍRITU SANTO</a:t>
            </a:r>
          </a:p>
          <a:p>
            <a:endParaRPr lang="en-US" altLang="en-US" sz="800">
              <a:solidFill>
                <a:srgbClr val="0000FF"/>
              </a:solidFill>
            </a:endParaRPr>
          </a:p>
          <a:p>
            <a:pPr>
              <a:buFontTx/>
              <a:buChar char="-"/>
            </a:pPr>
            <a:r>
              <a:rPr lang="en-US" altLang="en-US" sz="1200">
                <a:solidFill>
                  <a:srgbClr val="0000FF"/>
                </a:solidFill>
              </a:rPr>
              <a:t> RELLENURA DEL  </a:t>
            </a:r>
          </a:p>
          <a:p>
            <a:r>
              <a:rPr lang="en-US" altLang="en-US" sz="1200">
                <a:solidFill>
                  <a:srgbClr val="0000FF"/>
                </a:solidFill>
              </a:rPr>
              <a:t>  ESPÍRITU SANTO</a:t>
            </a:r>
          </a:p>
          <a:p>
            <a:pPr>
              <a:spcBef>
                <a:spcPct val="50000"/>
              </a:spcBef>
            </a:pPr>
            <a:endParaRPr lang="en-US" altLang="en-US" sz="400">
              <a:solidFill>
                <a:srgbClr val="0000FF"/>
              </a:solidFill>
            </a:endParaRPr>
          </a:p>
          <a:p>
            <a:pPr>
              <a:buFontTx/>
              <a:buChar char="-"/>
            </a:pPr>
            <a:r>
              <a:rPr lang="en-US" altLang="en-US" sz="1200">
                <a:solidFill>
                  <a:srgbClr val="0000FF"/>
                </a:solidFill>
              </a:rPr>
              <a:t> NUESTRO ACCESO A </a:t>
            </a:r>
          </a:p>
          <a:p>
            <a:r>
              <a:rPr lang="en-US" altLang="en-US" sz="1200">
                <a:solidFill>
                  <a:srgbClr val="0000FF"/>
                </a:solidFill>
              </a:rPr>
              <a:t>  LA COMUNIÓN CON </a:t>
            </a:r>
          </a:p>
          <a:p>
            <a:r>
              <a:rPr lang="en-US" altLang="en-US" sz="1200">
                <a:solidFill>
                  <a:srgbClr val="0000FF"/>
                </a:solidFill>
              </a:rPr>
              <a:t>  DIOS</a:t>
            </a:r>
          </a:p>
          <a:p>
            <a:pPr>
              <a:spcBef>
                <a:spcPct val="50000"/>
              </a:spcBef>
            </a:pPr>
            <a:endParaRPr lang="en-US" altLang="en-US" sz="800">
              <a:solidFill>
                <a:srgbClr val="0000FF"/>
              </a:solidFill>
            </a:endParaRPr>
          </a:p>
          <a:p>
            <a:pPr>
              <a:spcBef>
                <a:spcPct val="50000"/>
              </a:spcBef>
            </a:pPr>
            <a:endParaRPr lang="en-US" altLang="en-US" sz="800">
              <a:solidFill>
                <a:srgbClr val="0000FF"/>
              </a:solidFill>
            </a:endParaRPr>
          </a:p>
          <a:p>
            <a:pPr>
              <a:buFontTx/>
              <a:buChar char="-"/>
            </a:pPr>
            <a:r>
              <a:rPr lang="en-US" altLang="en-US" sz="1200">
                <a:solidFill>
                  <a:srgbClr val="0000FF"/>
                </a:solidFill>
              </a:rPr>
              <a:t> ¡TENEMOS EL </a:t>
            </a:r>
          </a:p>
          <a:p>
            <a:r>
              <a:rPr lang="en-US" altLang="en-US" sz="1200">
                <a:solidFill>
                  <a:srgbClr val="0000FF"/>
                </a:solidFill>
              </a:rPr>
              <a:t>  ESPÍRITU SANTO!</a:t>
            </a:r>
          </a:p>
          <a:p>
            <a:pPr>
              <a:spcBef>
                <a:spcPct val="50000"/>
              </a:spcBef>
            </a:pPr>
            <a:endParaRPr lang="en-US" altLang="en-US" sz="200" i="1">
              <a:solidFill>
                <a:srgbClr val="0000FF"/>
              </a:solidFill>
            </a:endParaRPr>
          </a:p>
          <a:p>
            <a:pPr>
              <a:spcBef>
                <a:spcPct val="50000"/>
              </a:spcBef>
            </a:pPr>
            <a:r>
              <a:rPr lang="en-US" altLang="en-US" sz="1300" i="1">
                <a:solidFill>
                  <a:srgbClr val="0000FF"/>
                </a:solidFill>
              </a:rPr>
              <a:t>El cristiano movido por el mantenimiento está satisfecho aquí.</a:t>
            </a:r>
          </a:p>
          <a:p>
            <a:pPr>
              <a:spcBef>
                <a:spcPct val="50000"/>
              </a:spcBef>
              <a:buFontTx/>
              <a:buChar char="-"/>
            </a:pPr>
            <a:endParaRPr lang="en-US" altLang="en-US" sz="1300" i="1">
              <a:solidFill>
                <a:srgbClr val="0000FF"/>
              </a:solidFill>
            </a:endParaRPr>
          </a:p>
        </p:txBody>
      </p:sp>
      <p:sp>
        <p:nvSpPr>
          <p:cNvPr id="84998" name="Text Box 6"/>
          <p:cNvSpPr txBox="1">
            <a:spLocks noChangeArrowheads="1"/>
          </p:cNvSpPr>
          <p:nvPr/>
        </p:nvSpPr>
        <p:spPr bwMode="auto">
          <a:xfrm>
            <a:off x="3200400" y="4343400"/>
            <a:ext cx="28956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006600"/>
                </a:solidFill>
              </a:rPr>
              <a:t>EL ESPÍRITU DE DIOS TIENE ACCESO PARA CAMBIAR NUESTRA VIDA</a:t>
            </a:r>
            <a:r>
              <a:rPr lang="en-US" altLang="en-US" sz="1400">
                <a:solidFill>
                  <a:srgbClr val="006600"/>
                </a:solidFill>
              </a:rPr>
              <a:t>:</a:t>
            </a:r>
          </a:p>
          <a:p>
            <a:r>
              <a:rPr lang="en-US" altLang="en-US" sz="1200">
                <a:solidFill>
                  <a:srgbClr val="006600"/>
                </a:solidFill>
              </a:rPr>
              <a:t>  </a:t>
            </a:r>
            <a:r>
              <a:rPr lang="en-US" altLang="en-US">
                <a:solidFill>
                  <a:srgbClr val="006600"/>
                </a:solidFill>
              </a:rPr>
              <a:t> </a:t>
            </a:r>
          </a:p>
          <a:p>
            <a:r>
              <a:rPr lang="en-US" altLang="en-US" sz="1100">
                <a:solidFill>
                  <a:srgbClr val="006600"/>
                </a:solidFill>
              </a:rPr>
              <a:t> - LA OBRA DEL ESPÍRITU </a:t>
            </a:r>
          </a:p>
          <a:p>
            <a:r>
              <a:rPr lang="en-US" altLang="en-US" sz="1100">
                <a:solidFill>
                  <a:srgbClr val="006600"/>
                </a:solidFill>
              </a:rPr>
              <a:t>   SANTO</a:t>
            </a:r>
          </a:p>
          <a:p>
            <a:endParaRPr lang="en-US" altLang="en-US" sz="300">
              <a:solidFill>
                <a:srgbClr val="006600"/>
              </a:solidFill>
            </a:endParaRPr>
          </a:p>
          <a:p>
            <a:r>
              <a:rPr lang="en-US" altLang="en-US" sz="1100">
                <a:solidFill>
                  <a:srgbClr val="006600"/>
                </a:solidFill>
              </a:rPr>
              <a:t> - RUPTURA DEL VELO (YO)</a:t>
            </a:r>
          </a:p>
          <a:p>
            <a:r>
              <a:rPr lang="en-US" altLang="en-US" sz="1100">
                <a:solidFill>
                  <a:srgbClr val="006600"/>
                </a:solidFill>
              </a:rPr>
              <a:t>      - SU VOLUNTAD Vs NUESTRA </a:t>
            </a:r>
          </a:p>
          <a:p>
            <a:r>
              <a:rPr lang="en-US" altLang="en-US" sz="1100">
                <a:solidFill>
                  <a:srgbClr val="006600"/>
                </a:solidFill>
              </a:rPr>
              <a:t>        VOLUNTAD</a:t>
            </a:r>
          </a:p>
          <a:p>
            <a:r>
              <a:rPr lang="en-US" altLang="en-US" sz="1100">
                <a:solidFill>
                  <a:srgbClr val="006600"/>
                </a:solidFill>
              </a:rPr>
              <a:t>      - SU MENTE Vs NUESTRA  </a:t>
            </a:r>
          </a:p>
          <a:p>
            <a:r>
              <a:rPr lang="en-US" altLang="en-US" sz="1100">
                <a:solidFill>
                  <a:srgbClr val="006600"/>
                </a:solidFill>
              </a:rPr>
              <a:t>        MENTE</a:t>
            </a:r>
          </a:p>
          <a:p>
            <a:r>
              <a:rPr lang="en-US" altLang="en-US" sz="1100">
                <a:solidFill>
                  <a:srgbClr val="006600"/>
                </a:solidFill>
              </a:rPr>
              <a:t>      - SUS EMOCIONES Vs </a:t>
            </a:r>
          </a:p>
          <a:p>
            <a:r>
              <a:rPr lang="en-US" altLang="en-US" sz="1100">
                <a:solidFill>
                  <a:srgbClr val="006600"/>
                </a:solidFill>
              </a:rPr>
              <a:t>        NUESTRAS EMOCIONES</a:t>
            </a:r>
          </a:p>
          <a:p>
            <a:endParaRPr lang="en-US" altLang="en-US" sz="300">
              <a:solidFill>
                <a:srgbClr val="006600"/>
              </a:solidFill>
            </a:endParaRPr>
          </a:p>
          <a:p>
            <a:r>
              <a:rPr lang="en-US" altLang="en-US" sz="900">
                <a:solidFill>
                  <a:srgbClr val="006600"/>
                </a:solidFill>
              </a:rPr>
              <a:t> </a:t>
            </a:r>
            <a:r>
              <a:rPr lang="en-US" altLang="en-US" sz="1100">
                <a:solidFill>
                  <a:srgbClr val="006600"/>
                </a:solidFill>
              </a:rPr>
              <a:t>- SU UNCIÓN Y PODER FLUYENDO </a:t>
            </a:r>
          </a:p>
          <a:p>
            <a:r>
              <a:rPr lang="en-US" altLang="en-US" sz="1100">
                <a:solidFill>
                  <a:srgbClr val="006600"/>
                </a:solidFill>
              </a:rPr>
              <a:t>   A TRAVÉS DE NUESTRAS VIDAS </a:t>
            </a:r>
          </a:p>
          <a:p>
            <a:r>
              <a:rPr lang="en-US" altLang="en-US" sz="1100">
                <a:solidFill>
                  <a:srgbClr val="006600"/>
                </a:solidFill>
              </a:rPr>
              <a:t>   HACIA ALGUIEN EN NECESIDAD</a:t>
            </a:r>
            <a:endParaRPr lang="en-US" altLang="en-US" sz="500">
              <a:solidFill>
                <a:srgbClr val="006600"/>
              </a:solidFill>
            </a:endParaRPr>
          </a:p>
          <a:p>
            <a:endParaRPr lang="en-US" altLang="en-US" sz="300">
              <a:solidFill>
                <a:srgbClr val="006600"/>
              </a:solidFill>
            </a:endParaRPr>
          </a:p>
          <a:p>
            <a:pPr>
              <a:buFontTx/>
              <a:buChar char="-"/>
            </a:pPr>
            <a:r>
              <a:rPr lang="en-US" altLang="en-US" sz="1100">
                <a:solidFill>
                  <a:srgbClr val="006600"/>
                </a:solidFill>
              </a:rPr>
              <a:t>  ¡EL ESPÍRITU SANTO NOS TIENE!</a:t>
            </a:r>
          </a:p>
          <a:p>
            <a:endParaRPr lang="en-US" altLang="en-US" sz="300">
              <a:solidFill>
                <a:srgbClr val="006600"/>
              </a:solidFill>
            </a:endParaRPr>
          </a:p>
          <a:p>
            <a:r>
              <a:rPr lang="en-US" altLang="en-US" sz="1200" b="1" i="1">
                <a:solidFill>
                  <a:srgbClr val="006600"/>
                </a:solidFill>
              </a:rPr>
              <a:t>  El cristiano movido por la cosecha continua buscando el crecimiento espiritual para ser más eficaz al suplir las desesperadas necesidades de los demás.</a:t>
            </a:r>
            <a:endParaRPr lang="en-US" altLang="en-US" sz="1300" b="1" i="1">
              <a:solidFill>
                <a:srgbClr val="006600"/>
              </a:solidFill>
            </a:endParaRPr>
          </a:p>
        </p:txBody>
      </p:sp>
      <p:sp>
        <p:nvSpPr>
          <p:cNvPr id="84999" name="Text Box 7"/>
          <p:cNvSpPr txBox="1">
            <a:spLocks noChangeArrowheads="1"/>
          </p:cNvSpPr>
          <p:nvPr/>
        </p:nvSpPr>
        <p:spPr bwMode="auto">
          <a:xfrm>
            <a:off x="1143000" y="21336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0000FF"/>
                </a:solidFill>
              </a:rPr>
              <a:t>RELACIÓN</a:t>
            </a:r>
          </a:p>
        </p:txBody>
      </p:sp>
      <p:sp>
        <p:nvSpPr>
          <p:cNvPr id="85000" name="Text Box 8"/>
          <p:cNvSpPr txBox="1">
            <a:spLocks noChangeArrowheads="1"/>
          </p:cNvSpPr>
          <p:nvPr/>
        </p:nvSpPr>
        <p:spPr bwMode="auto">
          <a:xfrm>
            <a:off x="4114800" y="21018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r>
              <a:rPr lang="en-US" altLang="en-US" sz="1600">
                <a:solidFill>
                  <a:srgbClr val="006600"/>
                </a:solidFill>
              </a:rPr>
              <a:t>DOMINIO</a:t>
            </a:r>
          </a:p>
        </p:txBody>
      </p:sp>
      <p:sp>
        <p:nvSpPr>
          <p:cNvPr id="85001" name="AutoShape 9"/>
          <p:cNvSpPr>
            <a:spLocks noChangeArrowheads="1"/>
          </p:cNvSpPr>
          <p:nvPr/>
        </p:nvSpPr>
        <p:spPr bwMode="auto">
          <a:xfrm>
            <a:off x="1447800" y="1066800"/>
            <a:ext cx="4495800" cy="1066800"/>
          </a:xfrm>
          <a:prstGeom prst="irregularSeal2">
            <a:avLst/>
          </a:prstGeom>
          <a:solidFill>
            <a:srgbClr val="FF3300"/>
          </a:soli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chemeClr val="bg1"/>
                </a:solidFill>
              </a:rPr>
              <a:t>EL ESPÍRIT DE DIOS</a:t>
            </a:r>
          </a:p>
        </p:txBody>
      </p:sp>
      <p:sp>
        <p:nvSpPr>
          <p:cNvPr id="85002" name="AutoShape 10"/>
          <p:cNvSpPr>
            <a:spLocks noChangeArrowheads="1"/>
          </p:cNvSpPr>
          <p:nvPr/>
        </p:nvSpPr>
        <p:spPr bwMode="auto">
          <a:xfrm>
            <a:off x="2438400" y="2933700"/>
            <a:ext cx="3733800" cy="838200"/>
          </a:xfrm>
          <a:prstGeom prst="irregularSeal1">
            <a:avLst/>
          </a:prstGeom>
          <a:solidFill>
            <a:schemeClr val="bg1"/>
          </a:solidFill>
          <a:ln w="38100">
            <a:solidFill>
              <a:srgbClr val="FF0000"/>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solidFill>
                  <a:schemeClr val="tx2"/>
                </a:solidFill>
                <a:latin typeface="Times New Roman" panose="02020603050405020304" pitchFamily="18" charset="0"/>
              </a:rPr>
              <a:t> </a:t>
            </a:r>
          </a:p>
          <a:p>
            <a:pPr algn="ctr"/>
            <a:r>
              <a:rPr lang="en-US" altLang="en-US" sz="1400" b="1">
                <a:solidFill>
                  <a:schemeClr val="tx2"/>
                </a:solidFill>
                <a:latin typeface="Times New Roman" panose="02020603050405020304" pitchFamily="18" charset="0"/>
              </a:rPr>
              <a:t>RUPTURA DEL VELO</a:t>
            </a:r>
          </a:p>
          <a:p>
            <a:pPr algn="ctr"/>
            <a:endParaRPr lang="en-US" altLang="en-US" sz="1400" b="1">
              <a:solidFill>
                <a:schemeClr val="tx2"/>
              </a:solidFill>
              <a:latin typeface="Times New Roman" panose="02020603050405020304" pitchFamily="18" charset="0"/>
            </a:endParaRPr>
          </a:p>
        </p:txBody>
      </p:sp>
      <p:sp>
        <p:nvSpPr>
          <p:cNvPr id="85003" name="Text Box 11"/>
          <p:cNvSpPr txBox="1">
            <a:spLocks noChangeArrowheads="1"/>
          </p:cNvSpPr>
          <p:nvPr/>
        </p:nvSpPr>
        <p:spPr bwMode="auto">
          <a:xfrm>
            <a:off x="-47625" y="1616075"/>
            <a:ext cx="121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0000"/>
                </a:solidFill>
              </a:rPr>
              <a:t>HOMBRE</a:t>
            </a:r>
          </a:p>
          <a:p>
            <a:pPr algn="ctr"/>
            <a:r>
              <a:rPr lang="en-US" altLang="en-US" sz="1200">
                <a:solidFill>
                  <a:srgbClr val="FF0000"/>
                </a:solidFill>
              </a:rPr>
              <a:t>ESPIRITUAL</a:t>
            </a:r>
          </a:p>
        </p:txBody>
      </p:sp>
      <p:sp>
        <p:nvSpPr>
          <p:cNvPr id="85004" name="Text Box 12"/>
          <p:cNvSpPr txBox="1">
            <a:spLocks noChangeArrowheads="1"/>
          </p:cNvSpPr>
          <p:nvPr/>
        </p:nvSpPr>
        <p:spPr bwMode="auto">
          <a:xfrm>
            <a:off x="22225" y="4854575"/>
            <a:ext cx="113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chemeClr val="accent2"/>
                </a:solidFill>
              </a:rPr>
              <a:t>HOMBRE</a:t>
            </a:r>
          </a:p>
          <a:p>
            <a:pPr algn="ctr"/>
            <a:r>
              <a:rPr lang="en-US" altLang="en-US" sz="1400">
                <a:solidFill>
                  <a:schemeClr val="accent2"/>
                </a:solidFill>
              </a:rPr>
              <a:t>NATURAL</a:t>
            </a:r>
          </a:p>
        </p:txBody>
      </p:sp>
      <p:sp>
        <p:nvSpPr>
          <p:cNvPr id="529421" name="Line 13"/>
          <p:cNvSpPr>
            <a:spLocks noChangeShapeType="1"/>
          </p:cNvSpPr>
          <p:nvPr/>
        </p:nvSpPr>
        <p:spPr bwMode="auto">
          <a:xfrm>
            <a:off x="152400" y="3429000"/>
            <a:ext cx="914400" cy="0"/>
          </a:xfrm>
          <a:prstGeom prst="line">
            <a:avLst/>
          </a:prstGeom>
          <a:noFill/>
          <a:ln w="5715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29422" name="Line 14"/>
          <p:cNvSpPr>
            <a:spLocks noChangeShapeType="1"/>
          </p:cNvSpPr>
          <p:nvPr/>
        </p:nvSpPr>
        <p:spPr bwMode="auto">
          <a:xfrm>
            <a:off x="6248400" y="3429000"/>
            <a:ext cx="914400" cy="0"/>
          </a:xfrm>
          <a:prstGeom prst="line">
            <a:avLst/>
          </a:prstGeom>
          <a:noFill/>
          <a:ln w="5715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85007" name="Text Box 15"/>
          <p:cNvSpPr txBox="1">
            <a:spLocks noChangeArrowheads="1"/>
          </p:cNvSpPr>
          <p:nvPr/>
        </p:nvSpPr>
        <p:spPr bwMode="auto">
          <a:xfrm>
            <a:off x="6172200" y="1690688"/>
            <a:ext cx="116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u="sng">
                <a:solidFill>
                  <a:srgbClr val="FF0000"/>
                </a:solidFill>
                <a:latin typeface="Rockwell Extra Bold" panose="02060903040505020403" pitchFamily="18" charset="0"/>
              </a:rPr>
              <a:t>ESPÍRITU</a:t>
            </a:r>
          </a:p>
        </p:txBody>
      </p:sp>
      <p:sp>
        <p:nvSpPr>
          <p:cNvPr id="529424" name="Line 16"/>
          <p:cNvSpPr>
            <a:spLocks noChangeShapeType="1"/>
          </p:cNvSpPr>
          <p:nvPr/>
        </p:nvSpPr>
        <p:spPr bwMode="auto">
          <a:xfrm>
            <a:off x="6248400" y="5638800"/>
            <a:ext cx="914400" cy="0"/>
          </a:xfrm>
          <a:prstGeom prst="line">
            <a:avLst/>
          </a:prstGeom>
          <a:noFill/>
          <a:ln w="57150">
            <a:solidFill>
              <a:schemeClr val="accent2"/>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85009" name="Text Box 17"/>
          <p:cNvSpPr txBox="1">
            <a:spLocks noChangeArrowheads="1"/>
          </p:cNvSpPr>
          <p:nvPr/>
        </p:nvSpPr>
        <p:spPr bwMode="auto">
          <a:xfrm>
            <a:off x="6019800" y="3671888"/>
            <a:ext cx="12954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accent2"/>
                </a:solidFill>
              </a:rPr>
              <a:t>  </a:t>
            </a:r>
            <a:r>
              <a:rPr lang="en-US" altLang="en-US" sz="1600" u="sng">
                <a:solidFill>
                  <a:schemeClr val="accent2"/>
                </a:solidFill>
                <a:latin typeface="Rockwell Extra Bold" panose="02060903040505020403" pitchFamily="18" charset="0"/>
              </a:rPr>
              <a:t>ALMA</a:t>
            </a:r>
          </a:p>
          <a:p>
            <a:r>
              <a:rPr lang="en-US" altLang="en-US" sz="1200">
                <a:solidFill>
                  <a:schemeClr val="accent2"/>
                </a:solidFill>
              </a:rPr>
              <a:t> - Voluntad</a:t>
            </a:r>
          </a:p>
          <a:p>
            <a:r>
              <a:rPr lang="en-US" altLang="en-US" sz="1200">
                <a:solidFill>
                  <a:schemeClr val="accent2"/>
                </a:solidFill>
              </a:rPr>
              <a:t> - Mente</a:t>
            </a:r>
          </a:p>
          <a:p>
            <a:r>
              <a:rPr lang="en-US" altLang="en-US" sz="1200">
                <a:solidFill>
                  <a:schemeClr val="accent2"/>
                </a:solidFill>
              </a:rPr>
              <a:t> - Emociones</a:t>
            </a:r>
          </a:p>
          <a:p>
            <a:endParaRPr lang="en-US" altLang="en-US" sz="1200">
              <a:solidFill>
                <a:schemeClr val="accent2"/>
              </a:solidFill>
            </a:endParaRPr>
          </a:p>
          <a:p>
            <a:r>
              <a:rPr lang="en-US" altLang="en-US" sz="1200">
                <a:solidFill>
                  <a:schemeClr val="accent2"/>
                </a:solidFill>
              </a:rPr>
              <a:t>   (YO</a:t>
            </a:r>
            <a:r>
              <a:rPr lang="en-US" altLang="en-US" sz="1400">
                <a:solidFill>
                  <a:schemeClr val="accent2"/>
                </a:solidFill>
              </a:rPr>
              <a:t>)</a:t>
            </a:r>
            <a:endParaRPr lang="en-US" altLang="en-US" sz="1600">
              <a:solidFill>
                <a:schemeClr val="accent2"/>
              </a:solidFill>
            </a:endParaRPr>
          </a:p>
        </p:txBody>
      </p:sp>
      <p:sp>
        <p:nvSpPr>
          <p:cNvPr id="85010" name="Text Box 18"/>
          <p:cNvSpPr txBox="1">
            <a:spLocks noChangeArrowheads="1"/>
          </p:cNvSpPr>
          <p:nvPr/>
        </p:nvSpPr>
        <p:spPr bwMode="auto">
          <a:xfrm>
            <a:off x="6096000" y="6591300"/>
            <a:ext cx="1173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u="sng">
                <a:solidFill>
                  <a:schemeClr val="accent2"/>
                </a:solidFill>
                <a:latin typeface="Rockwell Extra Bold" panose="02060903040505020403" pitchFamily="18" charset="0"/>
              </a:rPr>
              <a:t>CUERPO</a:t>
            </a:r>
          </a:p>
        </p:txBody>
      </p:sp>
      <p:sp>
        <p:nvSpPr>
          <p:cNvPr id="529427" name="Line 19"/>
          <p:cNvSpPr>
            <a:spLocks noChangeShapeType="1"/>
          </p:cNvSpPr>
          <p:nvPr/>
        </p:nvSpPr>
        <p:spPr bwMode="auto">
          <a:xfrm>
            <a:off x="4581525" y="2428875"/>
            <a:ext cx="0" cy="1905000"/>
          </a:xfrm>
          <a:prstGeom prst="line">
            <a:avLst/>
          </a:prstGeom>
          <a:noFill/>
          <a:ln w="57150">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5012" name="Text Box 20"/>
          <p:cNvSpPr txBox="1">
            <a:spLocks noChangeArrowheads="1"/>
          </p:cNvSpPr>
          <p:nvPr/>
        </p:nvSpPr>
        <p:spPr bwMode="auto">
          <a:xfrm>
            <a:off x="4648200" y="3854450"/>
            <a:ext cx="1217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i="1">
                <a:solidFill>
                  <a:srgbClr val="FF0000"/>
                </a:solidFill>
              </a:rPr>
              <a:t>MÁS DE DIOS</a:t>
            </a:r>
          </a:p>
        </p:txBody>
      </p:sp>
      <p:sp>
        <p:nvSpPr>
          <p:cNvPr id="85013" name="Text Box 21"/>
          <p:cNvSpPr txBox="1">
            <a:spLocks noChangeArrowheads="1"/>
          </p:cNvSpPr>
          <p:nvPr/>
        </p:nvSpPr>
        <p:spPr bwMode="auto">
          <a:xfrm>
            <a:off x="3276600" y="3854450"/>
            <a:ext cx="12493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i="1">
                <a:solidFill>
                  <a:schemeClr val="accent2"/>
                </a:solidFill>
              </a:rPr>
              <a:t>MENOS DE MI</a:t>
            </a:r>
          </a:p>
        </p:txBody>
      </p:sp>
      <p:sp>
        <p:nvSpPr>
          <p:cNvPr id="85014" name="Oval 22"/>
          <p:cNvSpPr>
            <a:spLocks noChangeArrowheads="1"/>
          </p:cNvSpPr>
          <p:nvPr/>
        </p:nvSpPr>
        <p:spPr bwMode="auto">
          <a:xfrm>
            <a:off x="1905000" y="2209800"/>
            <a:ext cx="3505200" cy="6019800"/>
          </a:xfrm>
          <a:prstGeom prst="ellipse">
            <a:avLst/>
          </a:prstGeom>
          <a:noFill/>
          <a:ln w="28575">
            <a:solidFill>
              <a:srgbClr val="FF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529431" name="Line 23"/>
          <p:cNvSpPr>
            <a:spLocks noChangeShapeType="1"/>
          </p:cNvSpPr>
          <p:nvPr/>
        </p:nvSpPr>
        <p:spPr bwMode="auto">
          <a:xfrm flipH="1" flipV="1">
            <a:off x="2133600" y="6705600"/>
            <a:ext cx="152400" cy="3048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9432" name="Line 24"/>
          <p:cNvSpPr>
            <a:spLocks noChangeShapeType="1"/>
          </p:cNvSpPr>
          <p:nvPr/>
        </p:nvSpPr>
        <p:spPr bwMode="auto">
          <a:xfrm flipV="1">
            <a:off x="1981200" y="3962400"/>
            <a:ext cx="76200" cy="3048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9433" name="Line 25"/>
          <p:cNvSpPr>
            <a:spLocks noChangeShapeType="1"/>
          </p:cNvSpPr>
          <p:nvPr/>
        </p:nvSpPr>
        <p:spPr bwMode="auto">
          <a:xfrm flipV="1">
            <a:off x="2590800" y="2590800"/>
            <a:ext cx="152400" cy="2286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9434" name="Line 26"/>
          <p:cNvSpPr>
            <a:spLocks noChangeShapeType="1"/>
          </p:cNvSpPr>
          <p:nvPr/>
        </p:nvSpPr>
        <p:spPr bwMode="auto">
          <a:xfrm>
            <a:off x="4572000" y="2667000"/>
            <a:ext cx="228600" cy="2286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9435" name="Line 27"/>
          <p:cNvSpPr>
            <a:spLocks noChangeShapeType="1"/>
          </p:cNvSpPr>
          <p:nvPr/>
        </p:nvSpPr>
        <p:spPr bwMode="auto">
          <a:xfrm>
            <a:off x="5257800" y="4038600"/>
            <a:ext cx="76200" cy="3810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9436" name="Line 28"/>
          <p:cNvSpPr>
            <a:spLocks noChangeShapeType="1"/>
          </p:cNvSpPr>
          <p:nvPr/>
        </p:nvSpPr>
        <p:spPr bwMode="auto">
          <a:xfrm flipH="1">
            <a:off x="5029200" y="6781800"/>
            <a:ext cx="152400" cy="3048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29437" name="Line 29"/>
          <p:cNvSpPr>
            <a:spLocks noChangeShapeType="1"/>
          </p:cNvSpPr>
          <p:nvPr/>
        </p:nvSpPr>
        <p:spPr bwMode="auto">
          <a:xfrm flipH="1" flipV="1">
            <a:off x="3048000" y="8001000"/>
            <a:ext cx="304800" cy="152400"/>
          </a:xfrm>
          <a:prstGeom prst="line">
            <a:avLst/>
          </a:prstGeom>
          <a:noFill/>
          <a:ln w="57150">
            <a:solidFill>
              <a:srgbClr val="FF33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85022" name="Text Box 30"/>
          <p:cNvSpPr txBox="1">
            <a:spLocks noChangeArrowheads="1"/>
          </p:cNvSpPr>
          <p:nvPr/>
        </p:nvSpPr>
        <p:spPr bwMode="auto">
          <a:xfrm>
            <a:off x="130175" y="152400"/>
            <a:ext cx="7108825" cy="584200"/>
          </a:xfrm>
          <a:prstGeom prst="rect">
            <a:avLst/>
          </a:prstGeom>
          <a:solidFill>
            <a:srgbClr val="FFFF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rPr>
              <a:t>EL CICLO DEL CRECIMIENTO ESPIRITUAL</a:t>
            </a:r>
          </a:p>
          <a:p>
            <a:pPr algn="ctr"/>
            <a:endParaRPr lang="en-US" altLang="en-US" sz="200">
              <a:solidFill>
                <a:srgbClr val="FF0000"/>
              </a:solidFill>
            </a:endParaRPr>
          </a:p>
          <a:p>
            <a:pPr algn="ctr"/>
            <a:r>
              <a:rPr lang="en-US" altLang="en-US" sz="1400">
                <a:solidFill>
                  <a:srgbClr val="FF0000"/>
                </a:solidFill>
              </a:rPr>
              <a:t>PERMITIRLE AL ESPÍRITU OBRAR EN TU VIDA PARA CAMBIAR EL YO </a:t>
            </a:r>
          </a:p>
        </p:txBody>
      </p:sp>
      <p:sp>
        <p:nvSpPr>
          <p:cNvPr id="85023" name="Text Box 31"/>
          <p:cNvSpPr txBox="1">
            <a:spLocks noChangeArrowheads="1"/>
          </p:cNvSpPr>
          <p:nvPr/>
        </p:nvSpPr>
        <p:spPr bwMode="auto">
          <a:xfrm>
            <a:off x="990600" y="8769350"/>
            <a:ext cx="4972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FF0000"/>
                </a:solidFill>
                <a:latin typeface="Times" panose="02020603050405020304" pitchFamily="18" charset="0"/>
                <a:cs typeface="Times New Roman" panose="02020603050405020304" pitchFamily="18" charset="0"/>
              </a:rPr>
              <a:t>2 Tim 1:6  Aviva el fuego del don de Dios que está en ti.</a:t>
            </a:r>
          </a:p>
        </p:txBody>
      </p:sp>
    </p:spTree>
  </p:cSld>
  <p:clrMapOvr>
    <a:masterClrMapping/>
  </p:clrMapOvr>
  <p:transition spd="slow">
    <p:check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2"/>
          <p:cNvSpPr>
            <a:spLocks/>
          </p:cNvSpPr>
          <p:nvPr/>
        </p:nvSpPr>
        <p:spPr bwMode="auto">
          <a:xfrm>
            <a:off x="649288" y="136525"/>
            <a:ext cx="1797050" cy="7331075"/>
          </a:xfrm>
          <a:custGeom>
            <a:avLst/>
            <a:gdLst>
              <a:gd name="T0" fmla="*/ 2147483646 w 1037"/>
              <a:gd name="T1" fmla="*/ 0 h 4428"/>
              <a:gd name="T2" fmla="*/ 2147483646 w 1037"/>
              <a:gd name="T3" fmla="*/ 2147483646 h 4428"/>
              <a:gd name="T4" fmla="*/ 2147483646 w 1037"/>
              <a:gd name="T5" fmla="*/ 2147483646 h 4428"/>
              <a:gd name="T6" fmla="*/ 2147483646 w 1037"/>
              <a:gd name="T7" fmla="*/ 2147483646 h 4428"/>
              <a:gd name="T8" fmla="*/ 2147483646 w 1037"/>
              <a:gd name="T9" fmla="*/ 2147483646 h 4428"/>
              <a:gd name="T10" fmla="*/ 2147483646 w 1037"/>
              <a:gd name="T11" fmla="*/ 2147483646 h 4428"/>
              <a:gd name="T12" fmla="*/ 2147483646 w 1037"/>
              <a:gd name="T13" fmla="*/ 2147483646 h 4428"/>
              <a:gd name="T14" fmla="*/ 2147483646 w 1037"/>
              <a:gd name="T15" fmla="*/ 2147483646 h 4428"/>
              <a:gd name="T16" fmla="*/ 2147483646 w 1037"/>
              <a:gd name="T17" fmla="*/ 2147483646 h 4428"/>
              <a:gd name="T18" fmla="*/ 2147483646 w 1037"/>
              <a:gd name="T19" fmla="*/ 2147483646 h 4428"/>
              <a:gd name="T20" fmla="*/ 2147483646 w 1037"/>
              <a:gd name="T21" fmla="*/ 2147483646 h 4428"/>
              <a:gd name="T22" fmla="*/ 2147483646 w 1037"/>
              <a:gd name="T23" fmla="*/ 2147483646 h 4428"/>
              <a:gd name="T24" fmla="*/ 2147483646 w 1037"/>
              <a:gd name="T25" fmla="*/ 2147483646 h 4428"/>
              <a:gd name="T26" fmla="*/ 2147483646 w 1037"/>
              <a:gd name="T27" fmla="*/ 2147483646 h 4428"/>
              <a:gd name="T28" fmla="*/ 2147483646 w 1037"/>
              <a:gd name="T29" fmla="*/ 2147483646 h 4428"/>
              <a:gd name="T30" fmla="*/ 2147483646 w 1037"/>
              <a:gd name="T31" fmla="*/ 2147483646 h 4428"/>
              <a:gd name="T32" fmla="*/ 2147483646 w 1037"/>
              <a:gd name="T33" fmla="*/ 2147483646 h 4428"/>
              <a:gd name="T34" fmla="*/ 2147483646 w 1037"/>
              <a:gd name="T35" fmla="*/ 2147483646 h 4428"/>
              <a:gd name="T36" fmla="*/ 2147483646 w 1037"/>
              <a:gd name="T37" fmla="*/ 2147483646 h 4428"/>
              <a:gd name="T38" fmla="*/ 2147483646 w 1037"/>
              <a:gd name="T39" fmla="*/ 2147483646 h 4428"/>
              <a:gd name="T40" fmla="*/ 2147483646 w 1037"/>
              <a:gd name="T41" fmla="*/ 2147483646 h 4428"/>
              <a:gd name="T42" fmla="*/ 2147483646 w 1037"/>
              <a:gd name="T43" fmla="*/ 2147483646 h 4428"/>
              <a:gd name="T44" fmla="*/ 2147483646 w 1037"/>
              <a:gd name="T45" fmla="*/ 2147483646 h 4428"/>
              <a:gd name="T46" fmla="*/ 2147483646 w 1037"/>
              <a:gd name="T47" fmla="*/ 2147483646 h 4428"/>
              <a:gd name="T48" fmla="*/ 2147483646 w 1037"/>
              <a:gd name="T49" fmla="*/ 2147483646 h 4428"/>
              <a:gd name="T50" fmla="*/ 2147483646 w 1037"/>
              <a:gd name="T51" fmla="*/ 2147483646 h 4428"/>
              <a:gd name="T52" fmla="*/ 2147483646 w 1037"/>
              <a:gd name="T53" fmla="*/ 2147483646 h 4428"/>
              <a:gd name="T54" fmla="*/ 2147483646 w 1037"/>
              <a:gd name="T55" fmla="*/ 2147483646 h 4428"/>
              <a:gd name="T56" fmla="*/ 2147483646 w 1037"/>
              <a:gd name="T57" fmla="*/ 2147483646 h 4428"/>
              <a:gd name="T58" fmla="*/ 2147483646 w 1037"/>
              <a:gd name="T59" fmla="*/ 2147483646 h 4428"/>
              <a:gd name="T60" fmla="*/ 2147483646 w 1037"/>
              <a:gd name="T61" fmla="*/ 2147483646 h 4428"/>
              <a:gd name="T62" fmla="*/ 2147483646 w 1037"/>
              <a:gd name="T63" fmla="*/ 2147483646 h 4428"/>
              <a:gd name="T64" fmla="*/ 2147483646 w 1037"/>
              <a:gd name="T65" fmla="*/ 2147483646 h 4428"/>
              <a:gd name="T66" fmla="*/ 2147483646 w 1037"/>
              <a:gd name="T67" fmla="*/ 2147483646 h 4428"/>
              <a:gd name="T68" fmla="*/ 2147483646 w 1037"/>
              <a:gd name="T69" fmla="*/ 2147483646 h 4428"/>
              <a:gd name="T70" fmla="*/ 2147483646 w 1037"/>
              <a:gd name="T71" fmla="*/ 2147483646 h 4428"/>
              <a:gd name="T72" fmla="*/ 2147483646 w 1037"/>
              <a:gd name="T73" fmla="*/ 2147483646 h 4428"/>
              <a:gd name="T74" fmla="*/ 2147483646 w 1037"/>
              <a:gd name="T75" fmla="*/ 2147483646 h 4428"/>
              <a:gd name="T76" fmla="*/ 2147483646 w 1037"/>
              <a:gd name="T77" fmla="*/ 2147483646 h 4428"/>
              <a:gd name="T78" fmla="*/ 2147483646 w 1037"/>
              <a:gd name="T79" fmla="*/ 2147483646 h 4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7"/>
              <a:gd name="T121" fmla="*/ 0 h 4428"/>
              <a:gd name="T122" fmla="*/ 1037 w 1037"/>
              <a:gd name="T123" fmla="*/ 4428 h 4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7" h="4428">
                <a:moveTo>
                  <a:pt x="37" y="0"/>
                </a:moveTo>
                <a:cubicBezTo>
                  <a:pt x="29" y="80"/>
                  <a:pt x="0" y="161"/>
                  <a:pt x="13" y="240"/>
                </a:cubicBezTo>
                <a:cubicBezTo>
                  <a:pt x="17" y="261"/>
                  <a:pt x="63" y="235"/>
                  <a:pt x="73" y="216"/>
                </a:cubicBezTo>
                <a:cubicBezTo>
                  <a:pt x="79" y="203"/>
                  <a:pt x="23" y="192"/>
                  <a:pt x="37" y="192"/>
                </a:cubicBezTo>
                <a:cubicBezTo>
                  <a:pt x="59" y="192"/>
                  <a:pt x="76" y="211"/>
                  <a:pt x="97" y="216"/>
                </a:cubicBezTo>
                <a:cubicBezTo>
                  <a:pt x="132" y="224"/>
                  <a:pt x="169" y="224"/>
                  <a:pt x="205" y="228"/>
                </a:cubicBezTo>
                <a:cubicBezTo>
                  <a:pt x="310" y="263"/>
                  <a:pt x="400" y="325"/>
                  <a:pt x="505" y="360"/>
                </a:cubicBezTo>
                <a:cubicBezTo>
                  <a:pt x="509" y="372"/>
                  <a:pt x="524" y="385"/>
                  <a:pt x="517" y="396"/>
                </a:cubicBezTo>
                <a:cubicBezTo>
                  <a:pt x="502" y="421"/>
                  <a:pt x="404" y="434"/>
                  <a:pt x="373" y="444"/>
                </a:cubicBezTo>
                <a:cubicBezTo>
                  <a:pt x="365" y="460"/>
                  <a:pt x="350" y="474"/>
                  <a:pt x="349" y="492"/>
                </a:cubicBezTo>
                <a:cubicBezTo>
                  <a:pt x="346" y="524"/>
                  <a:pt x="373" y="558"/>
                  <a:pt x="361" y="588"/>
                </a:cubicBezTo>
                <a:cubicBezTo>
                  <a:pt x="356" y="601"/>
                  <a:pt x="268" y="620"/>
                  <a:pt x="253" y="624"/>
                </a:cubicBezTo>
                <a:cubicBezTo>
                  <a:pt x="172" y="689"/>
                  <a:pt x="173" y="692"/>
                  <a:pt x="193" y="792"/>
                </a:cubicBezTo>
                <a:cubicBezTo>
                  <a:pt x="173" y="995"/>
                  <a:pt x="113" y="1192"/>
                  <a:pt x="73" y="1392"/>
                </a:cubicBezTo>
                <a:cubicBezTo>
                  <a:pt x="77" y="1444"/>
                  <a:pt x="79" y="1496"/>
                  <a:pt x="85" y="1548"/>
                </a:cubicBezTo>
                <a:cubicBezTo>
                  <a:pt x="87" y="1561"/>
                  <a:pt x="86" y="1578"/>
                  <a:pt x="97" y="1584"/>
                </a:cubicBezTo>
                <a:cubicBezTo>
                  <a:pt x="122" y="1597"/>
                  <a:pt x="153" y="1592"/>
                  <a:pt x="181" y="1596"/>
                </a:cubicBezTo>
                <a:cubicBezTo>
                  <a:pt x="140" y="1650"/>
                  <a:pt x="134" y="1674"/>
                  <a:pt x="121" y="1740"/>
                </a:cubicBezTo>
                <a:cubicBezTo>
                  <a:pt x="125" y="1816"/>
                  <a:pt x="124" y="1892"/>
                  <a:pt x="133" y="1968"/>
                </a:cubicBezTo>
                <a:cubicBezTo>
                  <a:pt x="136" y="1993"/>
                  <a:pt x="157" y="2040"/>
                  <a:pt x="157" y="2040"/>
                </a:cubicBezTo>
                <a:cubicBezTo>
                  <a:pt x="161" y="2092"/>
                  <a:pt x="147" y="2149"/>
                  <a:pt x="169" y="2196"/>
                </a:cubicBezTo>
                <a:cubicBezTo>
                  <a:pt x="180" y="2219"/>
                  <a:pt x="241" y="2220"/>
                  <a:pt x="241" y="2220"/>
                </a:cubicBezTo>
                <a:cubicBezTo>
                  <a:pt x="257" y="2236"/>
                  <a:pt x="275" y="2250"/>
                  <a:pt x="289" y="2268"/>
                </a:cubicBezTo>
                <a:cubicBezTo>
                  <a:pt x="308" y="2294"/>
                  <a:pt x="323" y="2323"/>
                  <a:pt x="337" y="2352"/>
                </a:cubicBezTo>
                <a:cubicBezTo>
                  <a:pt x="343" y="2363"/>
                  <a:pt x="340" y="2379"/>
                  <a:pt x="349" y="2388"/>
                </a:cubicBezTo>
                <a:cubicBezTo>
                  <a:pt x="358" y="2397"/>
                  <a:pt x="373" y="2396"/>
                  <a:pt x="385" y="2400"/>
                </a:cubicBezTo>
                <a:cubicBezTo>
                  <a:pt x="362" y="2493"/>
                  <a:pt x="392" y="2407"/>
                  <a:pt x="337" y="2484"/>
                </a:cubicBezTo>
                <a:cubicBezTo>
                  <a:pt x="313" y="2518"/>
                  <a:pt x="298" y="2557"/>
                  <a:pt x="277" y="2592"/>
                </a:cubicBezTo>
                <a:cubicBezTo>
                  <a:pt x="250" y="2700"/>
                  <a:pt x="211" y="2806"/>
                  <a:pt x="193" y="2916"/>
                </a:cubicBezTo>
                <a:cubicBezTo>
                  <a:pt x="197" y="3004"/>
                  <a:pt x="190" y="3093"/>
                  <a:pt x="205" y="3180"/>
                </a:cubicBezTo>
                <a:cubicBezTo>
                  <a:pt x="210" y="3208"/>
                  <a:pt x="237" y="3228"/>
                  <a:pt x="253" y="3252"/>
                </a:cubicBezTo>
                <a:cubicBezTo>
                  <a:pt x="288" y="3305"/>
                  <a:pt x="334" y="3346"/>
                  <a:pt x="373" y="3396"/>
                </a:cubicBezTo>
                <a:cubicBezTo>
                  <a:pt x="410" y="3444"/>
                  <a:pt x="421" y="3496"/>
                  <a:pt x="469" y="3528"/>
                </a:cubicBezTo>
                <a:cubicBezTo>
                  <a:pt x="496" y="3636"/>
                  <a:pt x="458" y="3519"/>
                  <a:pt x="517" y="3612"/>
                </a:cubicBezTo>
                <a:cubicBezTo>
                  <a:pt x="536" y="3642"/>
                  <a:pt x="549" y="3676"/>
                  <a:pt x="565" y="3708"/>
                </a:cubicBezTo>
                <a:cubicBezTo>
                  <a:pt x="580" y="3737"/>
                  <a:pt x="577" y="3761"/>
                  <a:pt x="589" y="3792"/>
                </a:cubicBezTo>
                <a:cubicBezTo>
                  <a:pt x="609" y="3844"/>
                  <a:pt x="643" y="3888"/>
                  <a:pt x="685" y="3924"/>
                </a:cubicBezTo>
                <a:cubicBezTo>
                  <a:pt x="732" y="3964"/>
                  <a:pt x="796" y="3965"/>
                  <a:pt x="853" y="3984"/>
                </a:cubicBezTo>
                <a:cubicBezTo>
                  <a:pt x="982" y="4113"/>
                  <a:pt x="919" y="4086"/>
                  <a:pt x="1009" y="4116"/>
                </a:cubicBezTo>
                <a:cubicBezTo>
                  <a:pt x="1037" y="4227"/>
                  <a:pt x="1033" y="4307"/>
                  <a:pt x="1033" y="4428"/>
                </a:cubicBezTo>
              </a:path>
            </a:pathLst>
          </a:custGeom>
          <a:solidFill>
            <a:schemeClr val="bg1"/>
          </a:solidFill>
          <a:ln w="38100">
            <a:solidFill>
              <a:srgbClr val="FF0000"/>
            </a:solidFill>
            <a:round/>
            <a:headEnd/>
            <a:tailEnd/>
          </a:ln>
        </p:spPr>
        <p:txBody>
          <a:bodyPr lIns="91403" tIns="45702" rIns="91403" bIns="45702"/>
          <a:lstStyle/>
          <a:p>
            <a:endParaRPr lang="en-US"/>
          </a:p>
        </p:txBody>
      </p:sp>
      <p:sp>
        <p:nvSpPr>
          <p:cNvPr id="87043" name="Text Box 3"/>
          <p:cNvSpPr txBox="1">
            <a:spLocks noChangeArrowheads="1"/>
          </p:cNvSpPr>
          <p:nvPr/>
        </p:nvSpPr>
        <p:spPr bwMode="auto">
          <a:xfrm>
            <a:off x="319088" y="2833688"/>
            <a:ext cx="52228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04" tIns="46002" rIns="92004" bIns="46002">
            <a:spAutoFit/>
          </a:bodyPr>
          <a:lstStyle>
            <a:lvl1pPr defTabSz="919163">
              <a:defRPr sz="600">
                <a:solidFill>
                  <a:schemeClr val="tx1"/>
                </a:solidFill>
                <a:latin typeface="Arial Black" panose="020B0A04020102020204" pitchFamily="34" charset="0"/>
              </a:defRPr>
            </a:lvl1pPr>
            <a:lvl2pPr marL="773113" indent="-300038" defTabSz="919163">
              <a:defRPr sz="600">
                <a:solidFill>
                  <a:schemeClr val="tx1"/>
                </a:solidFill>
                <a:latin typeface="Arial Black" panose="020B0A04020102020204" pitchFamily="34" charset="0"/>
              </a:defRPr>
            </a:lvl2pPr>
            <a:lvl3pPr marL="1189038" indent="-238125" defTabSz="919163">
              <a:defRPr sz="600">
                <a:solidFill>
                  <a:schemeClr val="tx1"/>
                </a:solidFill>
                <a:latin typeface="Arial Black" panose="020B0A04020102020204" pitchFamily="34" charset="0"/>
              </a:defRPr>
            </a:lvl3pPr>
            <a:lvl4pPr marL="1663700" indent="-241300" defTabSz="919163">
              <a:defRPr sz="600">
                <a:solidFill>
                  <a:schemeClr val="tx1"/>
                </a:solidFill>
                <a:latin typeface="Arial Black" panose="020B0A04020102020204" pitchFamily="34" charset="0"/>
              </a:defRPr>
            </a:lvl4pPr>
            <a:lvl5pPr marL="2139950" indent="-238125" defTabSz="919163">
              <a:defRPr sz="600">
                <a:solidFill>
                  <a:schemeClr val="tx1"/>
                </a:solidFill>
                <a:latin typeface="Arial Black" panose="020B0A04020102020204" pitchFamily="34" charset="0"/>
              </a:defRPr>
            </a:lvl5pPr>
            <a:lvl6pPr marL="2597150" indent="-238125" defTabSz="9191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191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191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1916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a:cs typeface="Arial" panose="020B0604020202020204" pitchFamily="34" charset="0"/>
              </a:rPr>
              <a:t>E</a:t>
            </a:r>
          </a:p>
          <a:p>
            <a:pPr algn="ctr"/>
            <a:r>
              <a:rPr lang="en-US" altLang="en-US" sz="3200">
                <a:cs typeface="Arial" panose="020B0604020202020204" pitchFamily="34" charset="0"/>
              </a:rPr>
              <a:t>G</a:t>
            </a:r>
          </a:p>
          <a:p>
            <a:pPr algn="ctr"/>
            <a:r>
              <a:rPr lang="en-US" altLang="en-US" sz="3200">
                <a:cs typeface="Arial" panose="020B0604020202020204" pitchFamily="34" charset="0"/>
              </a:rPr>
              <a:t>I</a:t>
            </a:r>
          </a:p>
          <a:p>
            <a:pPr algn="ctr"/>
            <a:r>
              <a:rPr lang="en-US" altLang="en-US" sz="3200">
                <a:cs typeface="Arial" panose="020B0604020202020204" pitchFamily="34" charset="0"/>
              </a:rPr>
              <a:t>P</a:t>
            </a:r>
          </a:p>
          <a:p>
            <a:pPr algn="ctr"/>
            <a:r>
              <a:rPr lang="en-US" altLang="en-US" sz="3200">
                <a:cs typeface="Arial" panose="020B0604020202020204" pitchFamily="34" charset="0"/>
              </a:rPr>
              <a:t>T</a:t>
            </a:r>
          </a:p>
          <a:p>
            <a:pPr algn="ctr"/>
            <a:r>
              <a:rPr lang="en-US" altLang="en-US" sz="3200">
                <a:cs typeface="Arial" panose="020B0604020202020204" pitchFamily="34" charset="0"/>
              </a:rPr>
              <a:t>O</a:t>
            </a:r>
          </a:p>
        </p:txBody>
      </p:sp>
      <p:sp>
        <p:nvSpPr>
          <p:cNvPr id="87044" name="Freeform 4"/>
          <p:cNvSpPr>
            <a:spLocks/>
          </p:cNvSpPr>
          <p:nvPr/>
        </p:nvSpPr>
        <p:spPr bwMode="auto">
          <a:xfrm>
            <a:off x="1219200" y="796925"/>
            <a:ext cx="1570038" cy="6061075"/>
          </a:xfrm>
          <a:custGeom>
            <a:avLst/>
            <a:gdLst>
              <a:gd name="T0" fmla="*/ 2147483646 w 927"/>
              <a:gd name="T1" fmla="*/ 0 h 3744"/>
              <a:gd name="T2" fmla="*/ 2147483646 w 927"/>
              <a:gd name="T3" fmla="*/ 2147483646 h 3744"/>
              <a:gd name="T4" fmla="*/ 2147483646 w 927"/>
              <a:gd name="T5" fmla="*/ 2147483646 h 3744"/>
              <a:gd name="T6" fmla="*/ 2147483646 w 927"/>
              <a:gd name="T7" fmla="*/ 2147483646 h 3744"/>
              <a:gd name="T8" fmla="*/ 2147483646 w 927"/>
              <a:gd name="T9" fmla="*/ 2147483646 h 3744"/>
              <a:gd name="T10" fmla="*/ 2147483646 w 927"/>
              <a:gd name="T11" fmla="*/ 2147483646 h 3744"/>
              <a:gd name="T12" fmla="*/ 2147483646 w 927"/>
              <a:gd name="T13" fmla="*/ 2147483646 h 3744"/>
              <a:gd name="T14" fmla="*/ 2147483646 w 927"/>
              <a:gd name="T15" fmla="*/ 2147483646 h 3744"/>
              <a:gd name="T16" fmla="*/ 2147483646 w 927"/>
              <a:gd name="T17" fmla="*/ 2147483646 h 3744"/>
              <a:gd name="T18" fmla="*/ 2147483646 w 927"/>
              <a:gd name="T19" fmla="*/ 2147483646 h 3744"/>
              <a:gd name="T20" fmla="*/ 2147483646 w 927"/>
              <a:gd name="T21" fmla="*/ 2147483646 h 3744"/>
              <a:gd name="T22" fmla="*/ 2147483646 w 927"/>
              <a:gd name="T23" fmla="*/ 2147483646 h 3744"/>
              <a:gd name="T24" fmla="*/ 2147483646 w 927"/>
              <a:gd name="T25" fmla="*/ 2147483646 h 3744"/>
              <a:gd name="T26" fmla="*/ 2147483646 w 927"/>
              <a:gd name="T27" fmla="*/ 2147483646 h 3744"/>
              <a:gd name="T28" fmla="*/ 2147483646 w 927"/>
              <a:gd name="T29" fmla="*/ 2147483646 h 3744"/>
              <a:gd name="T30" fmla="*/ 2147483646 w 927"/>
              <a:gd name="T31" fmla="*/ 2147483646 h 3744"/>
              <a:gd name="T32" fmla="*/ 2147483646 w 927"/>
              <a:gd name="T33" fmla="*/ 2147483646 h 3744"/>
              <a:gd name="T34" fmla="*/ 2147483646 w 927"/>
              <a:gd name="T35" fmla="*/ 2147483646 h 3744"/>
              <a:gd name="T36" fmla="*/ 2147483646 w 927"/>
              <a:gd name="T37" fmla="*/ 2147483646 h 3744"/>
              <a:gd name="T38" fmla="*/ 2147483646 w 927"/>
              <a:gd name="T39" fmla="*/ 2147483646 h 37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7"/>
              <a:gd name="T61" fmla="*/ 0 h 3744"/>
              <a:gd name="T62" fmla="*/ 927 w 927"/>
              <a:gd name="T63" fmla="*/ 3744 h 37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7" h="3744">
                <a:moveTo>
                  <a:pt x="123" y="0"/>
                </a:moveTo>
                <a:cubicBezTo>
                  <a:pt x="113" y="71"/>
                  <a:pt x="107" y="128"/>
                  <a:pt x="75" y="192"/>
                </a:cubicBezTo>
                <a:cubicBezTo>
                  <a:pt x="64" y="260"/>
                  <a:pt x="49" y="330"/>
                  <a:pt x="27" y="396"/>
                </a:cubicBezTo>
                <a:cubicBezTo>
                  <a:pt x="0" y="583"/>
                  <a:pt x="9" y="483"/>
                  <a:pt x="27" y="816"/>
                </a:cubicBezTo>
                <a:cubicBezTo>
                  <a:pt x="32" y="903"/>
                  <a:pt x="52" y="982"/>
                  <a:pt x="63" y="1068"/>
                </a:cubicBezTo>
                <a:cubicBezTo>
                  <a:pt x="74" y="1152"/>
                  <a:pt x="75" y="1319"/>
                  <a:pt x="111" y="1392"/>
                </a:cubicBezTo>
                <a:cubicBezTo>
                  <a:pt x="136" y="1441"/>
                  <a:pt x="170" y="1487"/>
                  <a:pt x="195" y="1536"/>
                </a:cubicBezTo>
                <a:cubicBezTo>
                  <a:pt x="240" y="1627"/>
                  <a:pt x="192" y="1569"/>
                  <a:pt x="255" y="1632"/>
                </a:cubicBezTo>
                <a:cubicBezTo>
                  <a:pt x="284" y="1704"/>
                  <a:pt x="313" y="1768"/>
                  <a:pt x="351" y="1836"/>
                </a:cubicBezTo>
                <a:cubicBezTo>
                  <a:pt x="377" y="1883"/>
                  <a:pt x="425" y="1918"/>
                  <a:pt x="447" y="1968"/>
                </a:cubicBezTo>
                <a:cubicBezTo>
                  <a:pt x="457" y="1991"/>
                  <a:pt x="463" y="2016"/>
                  <a:pt x="471" y="2040"/>
                </a:cubicBezTo>
                <a:cubicBezTo>
                  <a:pt x="489" y="2095"/>
                  <a:pt x="558" y="2140"/>
                  <a:pt x="603" y="2172"/>
                </a:cubicBezTo>
                <a:cubicBezTo>
                  <a:pt x="653" y="2208"/>
                  <a:pt x="672" y="2247"/>
                  <a:pt x="711" y="2292"/>
                </a:cubicBezTo>
                <a:cubicBezTo>
                  <a:pt x="726" y="2309"/>
                  <a:pt x="745" y="2322"/>
                  <a:pt x="759" y="2340"/>
                </a:cubicBezTo>
                <a:cubicBezTo>
                  <a:pt x="777" y="2363"/>
                  <a:pt x="807" y="2412"/>
                  <a:pt x="807" y="2412"/>
                </a:cubicBezTo>
                <a:cubicBezTo>
                  <a:pt x="847" y="2542"/>
                  <a:pt x="883" y="2687"/>
                  <a:pt x="927" y="2820"/>
                </a:cubicBezTo>
                <a:cubicBezTo>
                  <a:pt x="923" y="2932"/>
                  <a:pt x="925" y="3044"/>
                  <a:pt x="915" y="3156"/>
                </a:cubicBezTo>
                <a:cubicBezTo>
                  <a:pt x="913" y="3179"/>
                  <a:pt x="876" y="3264"/>
                  <a:pt x="867" y="3288"/>
                </a:cubicBezTo>
                <a:cubicBezTo>
                  <a:pt x="841" y="3359"/>
                  <a:pt x="830" y="3465"/>
                  <a:pt x="795" y="3528"/>
                </a:cubicBezTo>
                <a:cubicBezTo>
                  <a:pt x="754" y="3602"/>
                  <a:pt x="701" y="3669"/>
                  <a:pt x="663" y="37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03" tIns="45702" rIns="91403" bIns="45702"/>
          <a:lstStyle/>
          <a:p>
            <a:endParaRPr lang="en-US"/>
          </a:p>
        </p:txBody>
      </p:sp>
      <p:sp>
        <p:nvSpPr>
          <p:cNvPr id="87045" name="Text Box 5"/>
          <p:cNvSpPr txBox="1">
            <a:spLocks noChangeArrowheads="1"/>
          </p:cNvSpPr>
          <p:nvPr/>
        </p:nvSpPr>
        <p:spPr bwMode="auto">
          <a:xfrm>
            <a:off x="641350" y="2114550"/>
            <a:ext cx="14001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04" tIns="46002" rIns="92004" bIns="46002">
            <a:spAutoFit/>
          </a:bodyPr>
          <a:lstStyle>
            <a:lvl1pPr defTabSz="919163">
              <a:defRPr sz="600">
                <a:solidFill>
                  <a:schemeClr val="tx1"/>
                </a:solidFill>
                <a:latin typeface="Arial Black" panose="020B0A04020102020204" pitchFamily="34" charset="0"/>
              </a:defRPr>
            </a:lvl1pPr>
            <a:lvl2pPr marL="773113" indent="-300038" defTabSz="919163">
              <a:defRPr sz="600">
                <a:solidFill>
                  <a:schemeClr val="tx1"/>
                </a:solidFill>
                <a:latin typeface="Arial Black" panose="020B0A04020102020204" pitchFamily="34" charset="0"/>
              </a:defRPr>
            </a:lvl2pPr>
            <a:lvl3pPr marL="1189038" indent="-238125" defTabSz="919163">
              <a:defRPr sz="600">
                <a:solidFill>
                  <a:schemeClr val="tx1"/>
                </a:solidFill>
                <a:latin typeface="Arial Black" panose="020B0A04020102020204" pitchFamily="34" charset="0"/>
              </a:defRPr>
            </a:lvl3pPr>
            <a:lvl4pPr marL="1663700" indent="-241300" defTabSz="919163">
              <a:defRPr sz="600">
                <a:solidFill>
                  <a:schemeClr val="tx1"/>
                </a:solidFill>
                <a:latin typeface="Arial Black" panose="020B0A04020102020204" pitchFamily="34" charset="0"/>
              </a:defRPr>
            </a:lvl4pPr>
            <a:lvl5pPr marL="2139950" indent="-238125" defTabSz="919163">
              <a:defRPr sz="600">
                <a:solidFill>
                  <a:schemeClr val="tx1"/>
                </a:solidFill>
                <a:latin typeface="Arial Black" panose="020B0A04020102020204" pitchFamily="34" charset="0"/>
              </a:defRPr>
            </a:lvl5pPr>
            <a:lvl6pPr marL="2597150" indent="-238125" defTabSz="9191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191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191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191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FF3300"/>
                </a:solidFill>
                <a:latin typeface="Times New Roman" panose="02020603050405020304" pitchFamily="18" charset="0"/>
                <a:cs typeface="Arial" panose="020B0604020202020204" pitchFamily="34" charset="0"/>
              </a:rPr>
              <a:t> </a:t>
            </a:r>
            <a:r>
              <a:rPr lang="en-US" altLang="en-US" sz="2800">
                <a:solidFill>
                  <a:srgbClr val="FF3300"/>
                </a:solidFill>
                <a:cs typeface="Arial" panose="020B0604020202020204" pitchFamily="34" charset="0"/>
              </a:rPr>
              <a:t>M</a:t>
            </a:r>
          </a:p>
          <a:p>
            <a:r>
              <a:rPr lang="en-US" altLang="en-US" sz="2800">
                <a:solidFill>
                  <a:srgbClr val="FF3300"/>
                </a:solidFill>
                <a:cs typeface="Arial" panose="020B0604020202020204" pitchFamily="34" charset="0"/>
              </a:rPr>
              <a:t>  A</a:t>
            </a:r>
          </a:p>
          <a:p>
            <a:r>
              <a:rPr lang="en-US" altLang="en-US" sz="2800">
                <a:solidFill>
                  <a:srgbClr val="FF3300"/>
                </a:solidFill>
                <a:cs typeface="Arial" panose="020B0604020202020204" pitchFamily="34" charset="0"/>
              </a:rPr>
              <a:t>    R</a:t>
            </a:r>
          </a:p>
          <a:p>
            <a:endParaRPr lang="en-US" altLang="en-US" sz="2800">
              <a:solidFill>
                <a:srgbClr val="FF3300"/>
              </a:solidFill>
              <a:cs typeface="Arial" panose="020B0604020202020204" pitchFamily="34" charset="0"/>
            </a:endParaRPr>
          </a:p>
          <a:p>
            <a:r>
              <a:rPr lang="en-US" altLang="en-US" sz="2800">
                <a:solidFill>
                  <a:srgbClr val="FF3300"/>
                </a:solidFill>
                <a:cs typeface="Arial" panose="020B0604020202020204" pitchFamily="34" charset="0"/>
              </a:rPr>
              <a:t>     R</a:t>
            </a:r>
          </a:p>
          <a:p>
            <a:r>
              <a:rPr lang="en-US" altLang="en-US" sz="2800">
                <a:solidFill>
                  <a:srgbClr val="FF3300"/>
                </a:solidFill>
                <a:cs typeface="Arial" panose="020B0604020202020204" pitchFamily="34" charset="0"/>
              </a:rPr>
              <a:t>      O</a:t>
            </a:r>
          </a:p>
          <a:p>
            <a:r>
              <a:rPr lang="en-US" altLang="en-US" sz="2800">
                <a:solidFill>
                  <a:srgbClr val="FF3300"/>
                </a:solidFill>
                <a:cs typeface="Arial" panose="020B0604020202020204" pitchFamily="34" charset="0"/>
              </a:rPr>
              <a:t>       J</a:t>
            </a:r>
          </a:p>
          <a:p>
            <a:r>
              <a:rPr lang="en-US" altLang="en-US" sz="2800">
                <a:solidFill>
                  <a:srgbClr val="FF3300"/>
                </a:solidFill>
                <a:cs typeface="Arial" panose="020B0604020202020204" pitchFamily="34" charset="0"/>
              </a:rPr>
              <a:t>	O</a:t>
            </a:r>
          </a:p>
        </p:txBody>
      </p:sp>
      <p:sp>
        <p:nvSpPr>
          <p:cNvPr id="87046" name="Freeform 6"/>
          <p:cNvSpPr>
            <a:spLocks/>
          </p:cNvSpPr>
          <p:nvPr/>
        </p:nvSpPr>
        <p:spPr bwMode="auto">
          <a:xfrm>
            <a:off x="5243513" y="98425"/>
            <a:ext cx="2154237" cy="7115175"/>
          </a:xfrm>
          <a:custGeom>
            <a:avLst/>
            <a:gdLst>
              <a:gd name="T0" fmla="*/ 2147483646 w 1271"/>
              <a:gd name="T1" fmla="*/ 0 h 4395"/>
              <a:gd name="T2" fmla="*/ 2147483646 w 1271"/>
              <a:gd name="T3" fmla="*/ 2147483646 h 4395"/>
              <a:gd name="T4" fmla="*/ 2147483646 w 1271"/>
              <a:gd name="T5" fmla="*/ 2147483646 h 4395"/>
              <a:gd name="T6" fmla="*/ 2147483646 w 1271"/>
              <a:gd name="T7" fmla="*/ 2147483646 h 4395"/>
              <a:gd name="T8" fmla="*/ 2147483646 w 1271"/>
              <a:gd name="T9" fmla="*/ 2147483646 h 4395"/>
              <a:gd name="T10" fmla="*/ 2147483646 w 1271"/>
              <a:gd name="T11" fmla="*/ 2147483646 h 4395"/>
              <a:gd name="T12" fmla="*/ 2147483646 w 1271"/>
              <a:gd name="T13" fmla="*/ 2147483646 h 4395"/>
              <a:gd name="T14" fmla="*/ 2147483646 w 1271"/>
              <a:gd name="T15" fmla="*/ 2147483646 h 4395"/>
              <a:gd name="T16" fmla="*/ 2147483646 w 1271"/>
              <a:gd name="T17" fmla="*/ 2147483646 h 4395"/>
              <a:gd name="T18" fmla="*/ 2147483646 w 1271"/>
              <a:gd name="T19" fmla="*/ 2147483646 h 4395"/>
              <a:gd name="T20" fmla="*/ 2147483646 w 1271"/>
              <a:gd name="T21" fmla="*/ 2147483646 h 4395"/>
              <a:gd name="T22" fmla="*/ 2147483646 w 1271"/>
              <a:gd name="T23" fmla="*/ 2147483646 h 4395"/>
              <a:gd name="T24" fmla="*/ 2147483646 w 1271"/>
              <a:gd name="T25" fmla="*/ 2147483646 h 4395"/>
              <a:gd name="T26" fmla="*/ 2147483646 w 1271"/>
              <a:gd name="T27" fmla="*/ 2147483646 h 4395"/>
              <a:gd name="T28" fmla="*/ 2147483646 w 1271"/>
              <a:gd name="T29" fmla="*/ 2147483646 h 4395"/>
              <a:gd name="T30" fmla="*/ 2147483646 w 1271"/>
              <a:gd name="T31" fmla="*/ 2147483646 h 4395"/>
              <a:gd name="T32" fmla="*/ 2147483646 w 1271"/>
              <a:gd name="T33" fmla="*/ 2147483646 h 4395"/>
              <a:gd name="T34" fmla="*/ 2147483646 w 1271"/>
              <a:gd name="T35" fmla="*/ 2147483646 h 4395"/>
              <a:gd name="T36" fmla="*/ 2147483646 w 1271"/>
              <a:gd name="T37" fmla="*/ 2147483646 h 4395"/>
              <a:gd name="T38" fmla="*/ 2147483646 w 1271"/>
              <a:gd name="T39" fmla="*/ 2147483646 h 4395"/>
              <a:gd name="T40" fmla="*/ 2147483646 w 1271"/>
              <a:gd name="T41" fmla="*/ 2147483646 h 4395"/>
              <a:gd name="T42" fmla="*/ 2147483646 w 1271"/>
              <a:gd name="T43" fmla="*/ 2147483646 h 4395"/>
              <a:gd name="T44" fmla="*/ 2147483646 w 1271"/>
              <a:gd name="T45" fmla="*/ 2147483646 h 4395"/>
              <a:gd name="T46" fmla="*/ 2147483646 w 1271"/>
              <a:gd name="T47" fmla="*/ 2147483646 h 4395"/>
              <a:gd name="T48" fmla="*/ 2147483646 w 1271"/>
              <a:gd name="T49" fmla="*/ 2147483646 h 4395"/>
              <a:gd name="T50" fmla="*/ 2147483646 w 1271"/>
              <a:gd name="T51" fmla="*/ 2147483646 h 4395"/>
              <a:gd name="T52" fmla="*/ 2147483646 w 1271"/>
              <a:gd name="T53" fmla="*/ 2147483646 h 4395"/>
              <a:gd name="T54" fmla="*/ 2147483646 w 1271"/>
              <a:gd name="T55" fmla="*/ 2147483646 h 4395"/>
              <a:gd name="T56" fmla="*/ 2147483646 w 1271"/>
              <a:gd name="T57" fmla="*/ 2147483646 h 4395"/>
              <a:gd name="T58" fmla="*/ 2147483646 w 1271"/>
              <a:gd name="T59" fmla="*/ 2147483646 h 4395"/>
              <a:gd name="T60" fmla="*/ 2147483646 w 1271"/>
              <a:gd name="T61" fmla="*/ 2147483646 h 4395"/>
              <a:gd name="T62" fmla="*/ 2147483646 w 1271"/>
              <a:gd name="T63" fmla="*/ 2147483646 h 4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1"/>
              <a:gd name="T97" fmla="*/ 0 h 4395"/>
              <a:gd name="T98" fmla="*/ 1271 w 1271"/>
              <a:gd name="T99" fmla="*/ 4395 h 4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1" h="4395">
                <a:moveTo>
                  <a:pt x="1271" y="0"/>
                </a:moveTo>
                <a:cubicBezTo>
                  <a:pt x="1203" y="45"/>
                  <a:pt x="1134" y="97"/>
                  <a:pt x="1055" y="120"/>
                </a:cubicBezTo>
                <a:cubicBezTo>
                  <a:pt x="1039" y="125"/>
                  <a:pt x="1023" y="127"/>
                  <a:pt x="1007" y="132"/>
                </a:cubicBezTo>
                <a:cubicBezTo>
                  <a:pt x="983" y="139"/>
                  <a:pt x="935" y="156"/>
                  <a:pt x="935" y="156"/>
                </a:cubicBezTo>
                <a:cubicBezTo>
                  <a:pt x="706" y="148"/>
                  <a:pt x="639" y="125"/>
                  <a:pt x="467" y="168"/>
                </a:cubicBezTo>
                <a:cubicBezTo>
                  <a:pt x="428" y="194"/>
                  <a:pt x="402" y="232"/>
                  <a:pt x="383" y="276"/>
                </a:cubicBezTo>
                <a:cubicBezTo>
                  <a:pt x="365" y="316"/>
                  <a:pt x="374" y="360"/>
                  <a:pt x="323" y="372"/>
                </a:cubicBezTo>
                <a:cubicBezTo>
                  <a:pt x="284" y="381"/>
                  <a:pt x="243" y="380"/>
                  <a:pt x="203" y="384"/>
                </a:cubicBezTo>
                <a:cubicBezTo>
                  <a:pt x="187" y="392"/>
                  <a:pt x="166" y="394"/>
                  <a:pt x="155" y="408"/>
                </a:cubicBezTo>
                <a:cubicBezTo>
                  <a:pt x="140" y="428"/>
                  <a:pt x="131" y="480"/>
                  <a:pt x="131" y="480"/>
                </a:cubicBezTo>
                <a:cubicBezTo>
                  <a:pt x="153" y="680"/>
                  <a:pt x="119" y="696"/>
                  <a:pt x="263" y="804"/>
                </a:cubicBezTo>
                <a:cubicBezTo>
                  <a:pt x="298" y="831"/>
                  <a:pt x="354" y="883"/>
                  <a:pt x="395" y="900"/>
                </a:cubicBezTo>
                <a:cubicBezTo>
                  <a:pt x="425" y="913"/>
                  <a:pt x="491" y="924"/>
                  <a:pt x="491" y="924"/>
                </a:cubicBezTo>
                <a:cubicBezTo>
                  <a:pt x="557" y="990"/>
                  <a:pt x="600" y="1061"/>
                  <a:pt x="623" y="1152"/>
                </a:cubicBezTo>
                <a:cubicBezTo>
                  <a:pt x="637" y="1276"/>
                  <a:pt x="662" y="1371"/>
                  <a:pt x="527" y="1416"/>
                </a:cubicBezTo>
                <a:cubicBezTo>
                  <a:pt x="515" y="1428"/>
                  <a:pt x="506" y="1444"/>
                  <a:pt x="491" y="1452"/>
                </a:cubicBezTo>
                <a:cubicBezTo>
                  <a:pt x="415" y="1494"/>
                  <a:pt x="435" y="1454"/>
                  <a:pt x="383" y="1500"/>
                </a:cubicBezTo>
                <a:cubicBezTo>
                  <a:pt x="358" y="1523"/>
                  <a:pt x="330" y="1544"/>
                  <a:pt x="311" y="1572"/>
                </a:cubicBezTo>
                <a:cubicBezTo>
                  <a:pt x="303" y="1584"/>
                  <a:pt x="297" y="1598"/>
                  <a:pt x="287" y="1608"/>
                </a:cubicBezTo>
                <a:cubicBezTo>
                  <a:pt x="277" y="1618"/>
                  <a:pt x="262" y="1622"/>
                  <a:pt x="251" y="1632"/>
                </a:cubicBezTo>
                <a:cubicBezTo>
                  <a:pt x="226" y="1655"/>
                  <a:pt x="203" y="1680"/>
                  <a:pt x="179" y="1704"/>
                </a:cubicBezTo>
                <a:cubicBezTo>
                  <a:pt x="167" y="1716"/>
                  <a:pt x="143" y="1740"/>
                  <a:pt x="143" y="1740"/>
                </a:cubicBezTo>
                <a:cubicBezTo>
                  <a:pt x="118" y="1815"/>
                  <a:pt x="67" y="1866"/>
                  <a:pt x="47" y="1944"/>
                </a:cubicBezTo>
                <a:cubicBezTo>
                  <a:pt x="24" y="2150"/>
                  <a:pt x="0" y="2363"/>
                  <a:pt x="47" y="2568"/>
                </a:cubicBezTo>
                <a:cubicBezTo>
                  <a:pt x="97" y="2784"/>
                  <a:pt x="238" y="2960"/>
                  <a:pt x="275" y="3180"/>
                </a:cubicBezTo>
                <a:cubicBezTo>
                  <a:pt x="271" y="3332"/>
                  <a:pt x="270" y="3484"/>
                  <a:pt x="263" y="3636"/>
                </a:cubicBezTo>
                <a:cubicBezTo>
                  <a:pt x="256" y="3790"/>
                  <a:pt x="209" y="3968"/>
                  <a:pt x="299" y="4104"/>
                </a:cubicBezTo>
                <a:cubicBezTo>
                  <a:pt x="315" y="4168"/>
                  <a:pt x="337" y="4307"/>
                  <a:pt x="395" y="4344"/>
                </a:cubicBezTo>
                <a:cubicBezTo>
                  <a:pt x="443" y="4374"/>
                  <a:pt x="507" y="4362"/>
                  <a:pt x="563" y="4368"/>
                </a:cubicBezTo>
                <a:cubicBezTo>
                  <a:pt x="643" y="4395"/>
                  <a:pt x="719" y="4392"/>
                  <a:pt x="779" y="4332"/>
                </a:cubicBezTo>
                <a:cubicBezTo>
                  <a:pt x="813" y="4196"/>
                  <a:pt x="837" y="4249"/>
                  <a:pt x="1019" y="4260"/>
                </a:cubicBezTo>
                <a:cubicBezTo>
                  <a:pt x="1207" y="4235"/>
                  <a:pt x="1199" y="4297"/>
                  <a:pt x="1199" y="4212"/>
                </a:cubicBezTo>
              </a:path>
            </a:pathLst>
          </a:custGeom>
          <a:solidFill>
            <a:srgbClr val="006600"/>
          </a:solidFill>
          <a:ln w="38100">
            <a:solidFill>
              <a:srgbClr val="008000"/>
            </a:solidFill>
            <a:round/>
            <a:headEnd/>
            <a:tailEnd/>
          </a:ln>
        </p:spPr>
        <p:txBody>
          <a:bodyPr lIns="91403" tIns="45702" rIns="91403" bIns="45702"/>
          <a:lstStyle/>
          <a:p>
            <a:endParaRPr lang="en-US"/>
          </a:p>
        </p:txBody>
      </p:sp>
      <p:sp>
        <p:nvSpPr>
          <p:cNvPr id="87047" name="Freeform 7"/>
          <p:cNvSpPr>
            <a:spLocks/>
          </p:cNvSpPr>
          <p:nvPr/>
        </p:nvSpPr>
        <p:spPr bwMode="auto">
          <a:xfrm>
            <a:off x="4835525" y="76200"/>
            <a:ext cx="1909763" cy="7267575"/>
          </a:xfrm>
          <a:custGeom>
            <a:avLst/>
            <a:gdLst>
              <a:gd name="T0" fmla="*/ 2147483646 w 1128"/>
              <a:gd name="T1" fmla="*/ 2147483646 h 4488"/>
              <a:gd name="T2" fmla="*/ 2147483646 w 1128"/>
              <a:gd name="T3" fmla="*/ 2147483646 h 4488"/>
              <a:gd name="T4" fmla="*/ 2147483646 w 1128"/>
              <a:gd name="T5" fmla="*/ 2147483646 h 4488"/>
              <a:gd name="T6" fmla="*/ 2147483646 w 1128"/>
              <a:gd name="T7" fmla="*/ 2147483646 h 4488"/>
              <a:gd name="T8" fmla="*/ 2147483646 w 1128"/>
              <a:gd name="T9" fmla="*/ 2147483646 h 4488"/>
              <a:gd name="T10" fmla="*/ 2147483646 w 1128"/>
              <a:gd name="T11" fmla="*/ 2147483646 h 4488"/>
              <a:gd name="T12" fmla="*/ 2147483646 w 1128"/>
              <a:gd name="T13" fmla="*/ 2147483646 h 4488"/>
              <a:gd name="T14" fmla="*/ 2147483646 w 1128"/>
              <a:gd name="T15" fmla="*/ 2147483646 h 4488"/>
              <a:gd name="T16" fmla="*/ 2147483646 w 1128"/>
              <a:gd name="T17" fmla="*/ 2147483646 h 4488"/>
              <a:gd name="T18" fmla="*/ 2147483646 w 1128"/>
              <a:gd name="T19" fmla="*/ 2147483646 h 4488"/>
              <a:gd name="T20" fmla="*/ 2147483646 w 1128"/>
              <a:gd name="T21" fmla="*/ 2147483646 h 4488"/>
              <a:gd name="T22" fmla="*/ 2147483646 w 1128"/>
              <a:gd name="T23" fmla="*/ 2147483646 h 4488"/>
              <a:gd name="T24" fmla="*/ 2147483646 w 1128"/>
              <a:gd name="T25" fmla="*/ 2147483646 h 4488"/>
              <a:gd name="T26" fmla="*/ 2147483646 w 1128"/>
              <a:gd name="T27" fmla="*/ 2147483646 h 4488"/>
              <a:gd name="T28" fmla="*/ 2147483646 w 1128"/>
              <a:gd name="T29" fmla="*/ 2147483646 h 4488"/>
              <a:gd name="T30" fmla="*/ 2147483646 w 1128"/>
              <a:gd name="T31" fmla="*/ 2147483646 h 4488"/>
              <a:gd name="T32" fmla="*/ 2147483646 w 1128"/>
              <a:gd name="T33" fmla="*/ 2147483646 h 4488"/>
              <a:gd name="T34" fmla="*/ 2147483646 w 1128"/>
              <a:gd name="T35" fmla="*/ 2147483646 h 4488"/>
              <a:gd name="T36" fmla="*/ 2147483646 w 1128"/>
              <a:gd name="T37" fmla="*/ 2147483646 h 4488"/>
              <a:gd name="T38" fmla="*/ 2147483646 w 1128"/>
              <a:gd name="T39" fmla="*/ 2147483646 h 4488"/>
              <a:gd name="T40" fmla="*/ 0 w 1128"/>
              <a:gd name="T41" fmla="*/ 2147483646 h 4488"/>
              <a:gd name="T42" fmla="*/ 2147483646 w 1128"/>
              <a:gd name="T43" fmla="*/ 2147483646 h 4488"/>
              <a:gd name="T44" fmla="*/ 2147483646 w 1128"/>
              <a:gd name="T45" fmla="*/ 2147483646 h 4488"/>
              <a:gd name="T46" fmla="*/ 2147483646 w 1128"/>
              <a:gd name="T47" fmla="*/ 2147483646 h 4488"/>
              <a:gd name="T48" fmla="*/ 2147483646 w 1128"/>
              <a:gd name="T49" fmla="*/ 2147483646 h 4488"/>
              <a:gd name="T50" fmla="*/ 2147483646 w 1128"/>
              <a:gd name="T51" fmla="*/ 2147483646 h 4488"/>
              <a:gd name="T52" fmla="*/ 2147483646 w 1128"/>
              <a:gd name="T53" fmla="*/ 2147483646 h 4488"/>
              <a:gd name="T54" fmla="*/ 2147483646 w 1128"/>
              <a:gd name="T55" fmla="*/ 2147483646 h 4488"/>
              <a:gd name="T56" fmla="*/ 2147483646 w 1128"/>
              <a:gd name="T57" fmla="*/ 2147483646 h 4488"/>
              <a:gd name="T58" fmla="*/ 2147483646 w 1128"/>
              <a:gd name="T59" fmla="*/ 2147483646 h 4488"/>
              <a:gd name="T60" fmla="*/ 2147483646 w 1128"/>
              <a:gd name="T61" fmla="*/ 2147483646 h 44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8"/>
              <a:gd name="T94" fmla="*/ 0 h 4488"/>
              <a:gd name="T95" fmla="*/ 1128 w 1128"/>
              <a:gd name="T96" fmla="*/ 4488 h 44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8" h="4488">
                <a:moveTo>
                  <a:pt x="1128" y="132"/>
                </a:moveTo>
                <a:cubicBezTo>
                  <a:pt x="996" y="0"/>
                  <a:pt x="1051" y="32"/>
                  <a:pt x="816" y="60"/>
                </a:cubicBezTo>
                <a:cubicBezTo>
                  <a:pt x="780" y="72"/>
                  <a:pt x="744" y="84"/>
                  <a:pt x="708" y="96"/>
                </a:cubicBezTo>
                <a:cubicBezTo>
                  <a:pt x="681" y="105"/>
                  <a:pt x="660" y="129"/>
                  <a:pt x="636" y="144"/>
                </a:cubicBezTo>
                <a:cubicBezTo>
                  <a:pt x="552" y="197"/>
                  <a:pt x="470" y="251"/>
                  <a:pt x="384" y="300"/>
                </a:cubicBezTo>
                <a:cubicBezTo>
                  <a:pt x="330" y="331"/>
                  <a:pt x="316" y="356"/>
                  <a:pt x="264" y="408"/>
                </a:cubicBezTo>
                <a:cubicBezTo>
                  <a:pt x="252" y="420"/>
                  <a:pt x="228" y="444"/>
                  <a:pt x="228" y="444"/>
                </a:cubicBezTo>
                <a:cubicBezTo>
                  <a:pt x="211" y="513"/>
                  <a:pt x="200" y="561"/>
                  <a:pt x="192" y="636"/>
                </a:cubicBezTo>
                <a:cubicBezTo>
                  <a:pt x="200" y="740"/>
                  <a:pt x="205" y="844"/>
                  <a:pt x="216" y="948"/>
                </a:cubicBezTo>
                <a:cubicBezTo>
                  <a:pt x="217" y="961"/>
                  <a:pt x="220" y="974"/>
                  <a:pt x="228" y="984"/>
                </a:cubicBezTo>
                <a:cubicBezTo>
                  <a:pt x="262" y="1027"/>
                  <a:pt x="340" y="1051"/>
                  <a:pt x="372" y="1092"/>
                </a:cubicBezTo>
                <a:cubicBezTo>
                  <a:pt x="400" y="1128"/>
                  <a:pt x="456" y="1200"/>
                  <a:pt x="456" y="1200"/>
                </a:cubicBezTo>
                <a:cubicBezTo>
                  <a:pt x="464" y="1224"/>
                  <a:pt x="486" y="1247"/>
                  <a:pt x="480" y="1272"/>
                </a:cubicBezTo>
                <a:cubicBezTo>
                  <a:pt x="474" y="1296"/>
                  <a:pt x="469" y="1339"/>
                  <a:pt x="444" y="1356"/>
                </a:cubicBezTo>
                <a:cubicBezTo>
                  <a:pt x="395" y="1389"/>
                  <a:pt x="337" y="1407"/>
                  <a:pt x="288" y="1440"/>
                </a:cubicBezTo>
                <a:cubicBezTo>
                  <a:pt x="251" y="1495"/>
                  <a:pt x="217" y="1553"/>
                  <a:pt x="180" y="1608"/>
                </a:cubicBezTo>
                <a:cubicBezTo>
                  <a:pt x="151" y="1651"/>
                  <a:pt x="113" y="1689"/>
                  <a:pt x="96" y="1740"/>
                </a:cubicBezTo>
                <a:cubicBezTo>
                  <a:pt x="86" y="1771"/>
                  <a:pt x="80" y="1804"/>
                  <a:pt x="72" y="1836"/>
                </a:cubicBezTo>
                <a:cubicBezTo>
                  <a:pt x="68" y="1852"/>
                  <a:pt x="60" y="1884"/>
                  <a:pt x="60" y="1884"/>
                </a:cubicBezTo>
                <a:cubicBezTo>
                  <a:pt x="51" y="1980"/>
                  <a:pt x="44" y="2077"/>
                  <a:pt x="24" y="2172"/>
                </a:cubicBezTo>
                <a:cubicBezTo>
                  <a:pt x="17" y="2204"/>
                  <a:pt x="0" y="2268"/>
                  <a:pt x="0" y="2268"/>
                </a:cubicBezTo>
                <a:cubicBezTo>
                  <a:pt x="4" y="2348"/>
                  <a:pt x="5" y="2428"/>
                  <a:pt x="12" y="2508"/>
                </a:cubicBezTo>
                <a:cubicBezTo>
                  <a:pt x="13" y="2521"/>
                  <a:pt x="22" y="2532"/>
                  <a:pt x="24" y="2544"/>
                </a:cubicBezTo>
                <a:cubicBezTo>
                  <a:pt x="41" y="2645"/>
                  <a:pt x="52" y="2754"/>
                  <a:pt x="60" y="2856"/>
                </a:cubicBezTo>
                <a:cubicBezTo>
                  <a:pt x="69" y="2976"/>
                  <a:pt x="67" y="3099"/>
                  <a:pt x="96" y="3216"/>
                </a:cubicBezTo>
                <a:cubicBezTo>
                  <a:pt x="108" y="3265"/>
                  <a:pt x="116" y="3342"/>
                  <a:pt x="144" y="3384"/>
                </a:cubicBezTo>
                <a:cubicBezTo>
                  <a:pt x="180" y="3438"/>
                  <a:pt x="203" y="3513"/>
                  <a:pt x="216" y="3576"/>
                </a:cubicBezTo>
                <a:cubicBezTo>
                  <a:pt x="238" y="3687"/>
                  <a:pt x="237" y="3803"/>
                  <a:pt x="264" y="3912"/>
                </a:cubicBezTo>
                <a:cubicBezTo>
                  <a:pt x="296" y="4042"/>
                  <a:pt x="275" y="3933"/>
                  <a:pt x="312" y="4032"/>
                </a:cubicBezTo>
                <a:cubicBezTo>
                  <a:pt x="372" y="4192"/>
                  <a:pt x="447" y="4429"/>
                  <a:pt x="624" y="4488"/>
                </a:cubicBezTo>
                <a:cubicBezTo>
                  <a:pt x="675" y="4471"/>
                  <a:pt x="647" y="4476"/>
                  <a:pt x="708" y="4476"/>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03" tIns="45702" rIns="91403" bIns="45702"/>
          <a:lstStyle/>
          <a:p>
            <a:endParaRPr lang="en-US"/>
          </a:p>
        </p:txBody>
      </p:sp>
      <p:sp>
        <p:nvSpPr>
          <p:cNvPr id="87048" name="Text Box 8"/>
          <p:cNvSpPr txBox="1">
            <a:spLocks noChangeArrowheads="1"/>
          </p:cNvSpPr>
          <p:nvPr/>
        </p:nvSpPr>
        <p:spPr bwMode="auto">
          <a:xfrm>
            <a:off x="4876800" y="2833688"/>
            <a:ext cx="838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spAutoFit/>
          </a:bodyPr>
          <a:lstStyle>
            <a:lvl1pPr defTabSz="919163">
              <a:defRPr sz="600">
                <a:solidFill>
                  <a:schemeClr val="tx1"/>
                </a:solidFill>
                <a:latin typeface="Arial Black" panose="020B0A04020102020204" pitchFamily="34" charset="0"/>
              </a:defRPr>
            </a:lvl1pPr>
            <a:lvl2pPr marL="773113" indent="-300038" defTabSz="919163">
              <a:defRPr sz="600">
                <a:solidFill>
                  <a:schemeClr val="tx1"/>
                </a:solidFill>
                <a:latin typeface="Arial Black" panose="020B0A04020102020204" pitchFamily="34" charset="0"/>
              </a:defRPr>
            </a:lvl2pPr>
            <a:lvl3pPr marL="1189038" indent="-238125" defTabSz="919163">
              <a:defRPr sz="600">
                <a:solidFill>
                  <a:schemeClr val="tx1"/>
                </a:solidFill>
                <a:latin typeface="Arial Black" panose="020B0A04020102020204" pitchFamily="34" charset="0"/>
              </a:defRPr>
            </a:lvl3pPr>
            <a:lvl4pPr marL="1663700" indent="-241300" defTabSz="919163">
              <a:defRPr sz="600">
                <a:solidFill>
                  <a:schemeClr val="tx1"/>
                </a:solidFill>
                <a:latin typeface="Arial Black" panose="020B0A04020102020204" pitchFamily="34" charset="0"/>
              </a:defRPr>
            </a:lvl4pPr>
            <a:lvl5pPr marL="2139950" indent="-238125" defTabSz="919163">
              <a:defRPr sz="600">
                <a:solidFill>
                  <a:schemeClr val="tx1"/>
                </a:solidFill>
                <a:latin typeface="Arial Black" panose="020B0A04020102020204" pitchFamily="34" charset="0"/>
              </a:defRPr>
            </a:lvl5pPr>
            <a:lvl6pPr marL="2597150" indent="-238125" defTabSz="9191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191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191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191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0000FF"/>
                </a:solidFill>
                <a:latin typeface="Times New Roman" panose="02020603050405020304" pitchFamily="18" charset="0"/>
                <a:cs typeface="Arial" panose="020B0604020202020204" pitchFamily="34" charset="0"/>
              </a:rPr>
              <a:t> </a:t>
            </a:r>
            <a:r>
              <a:rPr lang="en-US" altLang="en-US" sz="2400">
                <a:solidFill>
                  <a:srgbClr val="0000FF"/>
                </a:solidFill>
                <a:cs typeface="Arial" panose="020B0604020202020204" pitchFamily="34" charset="0"/>
              </a:rPr>
              <a:t>R</a:t>
            </a:r>
          </a:p>
          <a:p>
            <a:r>
              <a:rPr lang="en-US" altLang="en-US" sz="2400">
                <a:solidFill>
                  <a:srgbClr val="0000FF"/>
                </a:solidFill>
                <a:cs typeface="Arial" panose="020B0604020202020204" pitchFamily="34" charset="0"/>
              </a:rPr>
              <a:t> Í</a:t>
            </a:r>
          </a:p>
          <a:p>
            <a:r>
              <a:rPr lang="en-US" altLang="en-US" sz="2400">
                <a:solidFill>
                  <a:srgbClr val="0000FF"/>
                </a:solidFill>
                <a:cs typeface="Arial" panose="020B0604020202020204" pitchFamily="34" charset="0"/>
              </a:rPr>
              <a:t>O</a:t>
            </a:r>
          </a:p>
          <a:p>
            <a:endParaRPr lang="en-US" altLang="en-US" sz="2400">
              <a:solidFill>
                <a:srgbClr val="0000FF"/>
              </a:solidFill>
              <a:cs typeface="Arial" panose="020B0604020202020204" pitchFamily="34" charset="0"/>
            </a:endParaRPr>
          </a:p>
          <a:p>
            <a:r>
              <a:rPr lang="en-US" altLang="en-US" sz="2400">
                <a:solidFill>
                  <a:srgbClr val="0000FF"/>
                </a:solidFill>
                <a:cs typeface="Arial" panose="020B0604020202020204" pitchFamily="34" charset="0"/>
              </a:rPr>
              <a:t>J</a:t>
            </a:r>
          </a:p>
          <a:p>
            <a:r>
              <a:rPr lang="en-US" altLang="en-US" sz="2400">
                <a:solidFill>
                  <a:srgbClr val="0000FF"/>
                </a:solidFill>
                <a:cs typeface="Arial" panose="020B0604020202020204" pitchFamily="34" charset="0"/>
              </a:rPr>
              <a:t> O</a:t>
            </a:r>
          </a:p>
          <a:p>
            <a:r>
              <a:rPr lang="en-US" altLang="en-US" sz="2400">
                <a:solidFill>
                  <a:srgbClr val="0000FF"/>
                </a:solidFill>
                <a:cs typeface="Arial" panose="020B0604020202020204" pitchFamily="34" charset="0"/>
              </a:rPr>
              <a:t>  R</a:t>
            </a:r>
          </a:p>
          <a:p>
            <a:r>
              <a:rPr lang="en-US" altLang="en-US" sz="2400">
                <a:solidFill>
                  <a:srgbClr val="0000FF"/>
                </a:solidFill>
                <a:cs typeface="Arial" panose="020B0604020202020204" pitchFamily="34" charset="0"/>
              </a:rPr>
              <a:t>   D</a:t>
            </a:r>
          </a:p>
          <a:p>
            <a:r>
              <a:rPr lang="en-US" altLang="en-US" sz="2400">
                <a:solidFill>
                  <a:srgbClr val="0000FF"/>
                </a:solidFill>
                <a:cs typeface="Arial" panose="020B0604020202020204" pitchFamily="34" charset="0"/>
              </a:rPr>
              <a:t>   Á</a:t>
            </a:r>
          </a:p>
          <a:p>
            <a:pPr algn="r"/>
            <a:r>
              <a:rPr lang="en-US" altLang="en-US" sz="2400">
                <a:solidFill>
                  <a:srgbClr val="0000FF"/>
                </a:solidFill>
                <a:cs typeface="Arial" panose="020B0604020202020204" pitchFamily="34" charset="0"/>
              </a:rPr>
              <a:t>   N</a:t>
            </a:r>
          </a:p>
        </p:txBody>
      </p:sp>
      <p:sp>
        <p:nvSpPr>
          <p:cNvPr id="87049" name="Text Box 9"/>
          <p:cNvSpPr txBox="1">
            <a:spLocks noChangeArrowheads="1"/>
          </p:cNvSpPr>
          <p:nvPr/>
        </p:nvSpPr>
        <p:spPr bwMode="auto">
          <a:xfrm>
            <a:off x="5486400" y="2454275"/>
            <a:ext cx="20574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spAutoFit/>
          </a:bodyPr>
          <a:lstStyle>
            <a:lvl1pPr defTabSz="919163">
              <a:defRPr sz="600">
                <a:solidFill>
                  <a:schemeClr val="tx1"/>
                </a:solidFill>
                <a:latin typeface="Arial Black" panose="020B0A04020102020204" pitchFamily="34" charset="0"/>
              </a:defRPr>
            </a:lvl1pPr>
            <a:lvl2pPr marL="773113" indent="-300038" defTabSz="919163">
              <a:defRPr sz="600">
                <a:solidFill>
                  <a:schemeClr val="tx1"/>
                </a:solidFill>
                <a:latin typeface="Arial Black" panose="020B0A04020102020204" pitchFamily="34" charset="0"/>
              </a:defRPr>
            </a:lvl2pPr>
            <a:lvl3pPr marL="1189038" indent="-238125" defTabSz="919163">
              <a:defRPr sz="600">
                <a:solidFill>
                  <a:schemeClr val="tx1"/>
                </a:solidFill>
                <a:latin typeface="Arial Black" panose="020B0A04020102020204" pitchFamily="34" charset="0"/>
              </a:defRPr>
            </a:lvl3pPr>
            <a:lvl4pPr marL="1663700" indent="-241300" defTabSz="919163">
              <a:defRPr sz="600">
                <a:solidFill>
                  <a:schemeClr val="tx1"/>
                </a:solidFill>
                <a:latin typeface="Arial Black" panose="020B0A04020102020204" pitchFamily="34" charset="0"/>
              </a:defRPr>
            </a:lvl4pPr>
            <a:lvl5pPr marL="2139950" indent="-238125" defTabSz="919163">
              <a:defRPr sz="600">
                <a:solidFill>
                  <a:schemeClr val="tx1"/>
                </a:solidFill>
                <a:latin typeface="Arial Black" panose="020B0A04020102020204" pitchFamily="34" charset="0"/>
              </a:defRPr>
            </a:lvl5pPr>
            <a:lvl6pPr marL="2597150" indent="-238125" defTabSz="9191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191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191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191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chemeClr val="bg1"/>
                </a:solidFill>
                <a:cs typeface="Arial" panose="020B0604020202020204" pitchFamily="34" charset="0"/>
              </a:rPr>
              <a:t>  CANAÁN</a:t>
            </a:r>
          </a:p>
          <a:p>
            <a:endParaRPr lang="en-US" altLang="en-US" sz="400" b="1">
              <a:solidFill>
                <a:schemeClr val="bg1"/>
              </a:solidFill>
              <a:latin typeface="Times New Roman" panose="02020603050405020304" pitchFamily="18" charset="0"/>
              <a:cs typeface="Arial" panose="020B0604020202020204" pitchFamily="34" charset="0"/>
            </a:endParaRPr>
          </a:p>
          <a:p>
            <a:r>
              <a:rPr lang="en-US" altLang="en-US" sz="2000" b="1" i="1">
                <a:solidFill>
                  <a:schemeClr val="bg1"/>
                </a:solidFill>
                <a:cs typeface="Arial" panose="020B0604020202020204" pitchFamily="34" charset="0"/>
              </a:rPr>
              <a:t>   La Tierra </a:t>
            </a:r>
          </a:p>
          <a:p>
            <a:r>
              <a:rPr lang="en-US" altLang="en-US" sz="2000" b="1" i="1">
                <a:solidFill>
                  <a:schemeClr val="bg1"/>
                </a:solidFill>
                <a:cs typeface="Arial" panose="020B0604020202020204" pitchFamily="34" charset="0"/>
              </a:rPr>
              <a:t> Prometida</a:t>
            </a:r>
          </a:p>
          <a:p>
            <a:endParaRPr lang="en-US" altLang="en-US" sz="1000" b="1" i="1">
              <a:solidFill>
                <a:schemeClr val="bg1"/>
              </a:solidFill>
              <a:cs typeface="Arial" panose="020B0604020202020204" pitchFamily="34" charset="0"/>
            </a:endParaRPr>
          </a:p>
          <a:p>
            <a:r>
              <a:rPr lang="en-US" altLang="en-US" sz="2000" b="1" i="1">
                <a:solidFill>
                  <a:schemeClr val="bg1"/>
                </a:solidFill>
                <a:cs typeface="Arial" panose="020B0604020202020204" pitchFamily="34" charset="0"/>
              </a:rPr>
              <a:t>     ¡La    voluntad </a:t>
            </a:r>
          </a:p>
          <a:p>
            <a:r>
              <a:rPr lang="en-US" altLang="en-US" sz="2000" b="1" i="1">
                <a:solidFill>
                  <a:schemeClr val="bg1"/>
                </a:solidFill>
                <a:cs typeface="Arial" panose="020B0604020202020204" pitchFamily="34" charset="0"/>
              </a:rPr>
              <a:t>     y el  </a:t>
            </a:r>
          </a:p>
          <a:p>
            <a:r>
              <a:rPr lang="en-US" altLang="en-US" sz="2000" b="1" i="1">
                <a:solidFill>
                  <a:schemeClr val="bg1"/>
                </a:solidFill>
                <a:cs typeface="Arial" panose="020B0604020202020204" pitchFamily="34" charset="0"/>
              </a:rPr>
              <a:t>   propósito </a:t>
            </a:r>
          </a:p>
          <a:p>
            <a:r>
              <a:rPr lang="en-US" altLang="en-US" sz="2000" b="1" i="1">
                <a:solidFill>
                  <a:schemeClr val="bg1"/>
                </a:solidFill>
                <a:cs typeface="Arial" panose="020B0604020202020204" pitchFamily="34" charset="0"/>
              </a:rPr>
              <a:t>   de Dios  </a:t>
            </a:r>
          </a:p>
          <a:p>
            <a:r>
              <a:rPr lang="en-US" altLang="en-US" sz="2000" b="1" i="1">
                <a:solidFill>
                  <a:schemeClr val="bg1"/>
                </a:solidFill>
                <a:cs typeface="Arial" panose="020B0604020202020204" pitchFamily="34" charset="0"/>
              </a:rPr>
              <a:t>   para </a:t>
            </a:r>
          </a:p>
          <a:p>
            <a:r>
              <a:rPr lang="en-US" altLang="en-US" sz="2000" b="1" i="1">
                <a:solidFill>
                  <a:schemeClr val="bg1"/>
                </a:solidFill>
                <a:cs typeface="Arial" panose="020B0604020202020204" pitchFamily="34" charset="0"/>
              </a:rPr>
              <a:t>  nuestras </a:t>
            </a:r>
          </a:p>
          <a:p>
            <a:r>
              <a:rPr lang="en-US" altLang="en-US" sz="2000" b="1" i="1">
                <a:solidFill>
                  <a:schemeClr val="bg1"/>
                </a:solidFill>
                <a:cs typeface="Arial" panose="020B0604020202020204" pitchFamily="34" charset="0"/>
              </a:rPr>
              <a:t>   vidas!</a:t>
            </a:r>
          </a:p>
          <a:p>
            <a:endParaRPr lang="en-US" altLang="en-US" sz="1200" b="1" i="1">
              <a:solidFill>
                <a:schemeClr val="bg1"/>
              </a:solidFill>
              <a:latin typeface="Times New Roman" panose="02020603050405020304" pitchFamily="18" charset="0"/>
              <a:cs typeface="Arial" panose="020B0604020202020204" pitchFamily="34" charset="0"/>
            </a:endParaRPr>
          </a:p>
          <a:p>
            <a:r>
              <a:rPr lang="en-US" altLang="en-US" sz="2000" b="1" i="1">
                <a:solidFill>
                  <a:schemeClr val="bg1"/>
                </a:solidFill>
                <a:cs typeface="Arial" panose="020B0604020202020204" pitchFamily="34" charset="0"/>
              </a:rPr>
              <a:t>    ¡Nuestro  </a:t>
            </a:r>
          </a:p>
          <a:p>
            <a:r>
              <a:rPr lang="en-US" altLang="en-US" sz="2000" b="1" i="1">
                <a:solidFill>
                  <a:schemeClr val="bg1"/>
                </a:solidFill>
                <a:cs typeface="Arial" panose="020B0604020202020204" pitchFamily="34" charset="0"/>
              </a:rPr>
              <a:t>     Futuro!</a:t>
            </a:r>
          </a:p>
          <a:p>
            <a:r>
              <a:rPr lang="en-US" altLang="en-US" sz="2000" b="1">
                <a:cs typeface="Arial" panose="020B0604020202020204" pitchFamily="34" charset="0"/>
              </a:rPr>
              <a:t> </a:t>
            </a:r>
            <a:endParaRPr lang="en-US" altLang="en-US" sz="2000" b="1" i="1">
              <a:solidFill>
                <a:schemeClr val="bg1"/>
              </a:solidFill>
              <a:cs typeface="Arial" panose="020B0604020202020204" pitchFamily="34" charset="0"/>
            </a:endParaRPr>
          </a:p>
          <a:p>
            <a:r>
              <a:rPr lang="en-US" altLang="en-US" sz="2000" b="1" i="1">
                <a:solidFill>
                  <a:srgbClr val="008000"/>
                </a:solidFill>
                <a:latin typeface="Times New Roman" panose="02020603050405020304" pitchFamily="18" charset="0"/>
                <a:cs typeface="Arial" panose="020B0604020202020204" pitchFamily="34" charset="0"/>
              </a:rPr>
              <a:t>    </a:t>
            </a:r>
          </a:p>
          <a:p>
            <a:r>
              <a:rPr lang="en-US" altLang="en-US" sz="2000" b="1" i="1">
                <a:solidFill>
                  <a:srgbClr val="00FF00"/>
                </a:solidFill>
                <a:latin typeface="Times New Roman" panose="02020603050405020304" pitchFamily="18" charset="0"/>
                <a:cs typeface="Arial" panose="020B0604020202020204" pitchFamily="34" charset="0"/>
              </a:rPr>
              <a:t>     </a:t>
            </a:r>
          </a:p>
        </p:txBody>
      </p:sp>
      <p:sp>
        <p:nvSpPr>
          <p:cNvPr id="87050" name="Text Box 10"/>
          <p:cNvSpPr txBox="1">
            <a:spLocks noChangeArrowheads="1"/>
          </p:cNvSpPr>
          <p:nvPr/>
        </p:nvSpPr>
        <p:spPr bwMode="auto">
          <a:xfrm>
            <a:off x="1787525" y="231775"/>
            <a:ext cx="23415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04" tIns="46002" rIns="92004" bIns="46002">
            <a:spAutoFit/>
          </a:bodyPr>
          <a:lstStyle>
            <a:lvl1pPr defTabSz="919163">
              <a:defRPr sz="600">
                <a:solidFill>
                  <a:schemeClr val="tx1"/>
                </a:solidFill>
                <a:latin typeface="Arial Black" panose="020B0A04020102020204" pitchFamily="34" charset="0"/>
              </a:defRPr>
            </a:lvl1pPr>
            <a:lvl2pPr marL="773113" indent="-300038" defTabSz="919163">
              <a:defRPr sz="600">
                <a:solidFill>
                  <a:schemeClr val="tx1"/>
                </a:solidFill>
                <a:latin typeface="Arial Black" panose="020B0A04020102020204" pitchFamily="34" charset="0"/>
              </a:defRPr>
            </a:lvl2pPr>
            <a:lvl3pPr marL="1189038" indent="-238125" defTabSz="919163">
              <a:defRPr sz="600">
                <a:solidFill>
                  <a:schemeClr val="tx1"/>
                </a:solidFill>
                <a:latin typeface="Arial Black" panose="020B0A04020102020204" pitchFamily="34" charset="0"/>
              </a:defRPr>
            </a:lvl3pPr>
            <a:lvl4pPr marL="1663700" indent="-241300" defTabSz="919163">
              <a:defRPr sz="600">
                <a:solidFill>
                  <a:schemeClr val="tx1"/>
                </a:solidFill>
                <a:latin typeface="Arial Black" panose="020B0A04020102020204" pitchFamily="34" charset="0"/>
              </a:defRPr>
            </a:lvl4pPr>
            <a:lvl5pPr marL="2139950" indent="-238125" defTabSz="919163">
              <a:defRPr sz="600">
                <a:solidFill>
                  <a:schemeClr val="tx1"/>
                </a:solidFill>
                <a:latin typeface="Arial Black" panose="020B0A04020102020204" pitchFamily="34" charset="0"/>
              </a:defRPr>
            </a:lvl5pPr>
            <a:lvl6pPr marL="2597150" indent="-238125" defTabSz="9191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191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191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191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latin typeface="Times New Roman" panose="02020603050405020304" pitchFamily="18" charset="0"/>
                <a:cs typeface="Arial" panose="020B0604020202020204" pitchFamily="34" charset="0"/>
              </a:rPr>
              <a:t>           </a:t>
            </a:r>
            <a:r>
              <a:rPr lang="en-US" altLang="en-US" sz="3000">
                <a:solidFill>
                  <a:srgbClr val="663300"/>
                </a:solidFill>
                <a:cs typeface="Arial" panose="020B0604020202020204" pitchFamily="34" charset="0"/>
              </a:rPr>
              <a:t>EL</a:t>
            </a:r>
          </a:p>
          <a:p>
            <a:r>
              <a:rPr lang="en-US" altLang="en-US" sz="3000">
                <a:solidFill>
                  <a:srgbClr val="663300"/>
                </a:solidFill>
                <a:cs typeface="Arial" panose="020B0604020202020204" pitchFamily="34" charset="0"/>
              </a:rPr>
              <a:t>DESIERTO</a:t>
            </a:r>
          </a:p>
        </p:txBody>
      </p:sp>
      <p:sp>
        <p:nvSpPr>
          <p:cNvPr id="87051" name="Freeform 11"/>
          <p:cNvSpPr>
            <a:spLocks/>
          </p:cNvSpPr>
          <p:nvPr/>
        </p:nvSpPr>
        <p:spPr bwMode="auto">
          <a:xfrm>
            <a:off x="2112963" y="1439863"/>
            <a:ext cx="2438400" cy="2514600"/>
          </a:xfrm>
          <a:custGeom>
            <a:avLst/>
            <a:gdLst>
              <a:gd name="T0" fmla="*/ 2147483646 w 1440"/>
              <a:gd name="T1" fmla="*/ 2147483646 h 1554"/>
              <a:gd name="T2" fmla="*/ 2147483646 w 1440"/>
              <a:gd name="T3" fmla="*/ 2147483646 h 1554"/>
              <a:gd name="T4" fmla="*/ 2147483646 w 1440"/>
              <a:gd name="T5" fmla="*/ 2147483646 h 1554"/>
              <a:gd name="T6" fmla="*/ 2147483646 w 1440"/>
              <a:gd name="T7" fmla="*/ 2147483646 h 1554"/>
              <a:gd name="T8" fmla="*/ 2147483646 w 1440"/>
              <a:gd name="T9" fmla="*/ 2147483646 h 1554"/>
              <a:gd name="T10" fmla="*/ 2147483646 w 1440"/>
              <a:gd name="T11" fmla="*/ 2147483646 h 1554"/>
              <a:gd name="T12" fmla="*/ 2147483646 w 1440"/>
              <a:gd name="T13" fmla="*/ 2147483646 h 1554"/>
              <a:gd name="T14" fmla="*/ 2147483646 w 1440"/>
              <a:gd name="T15" fmla="*/ 2147483646 h 1554"/>
              <a:gd name="T16" fmla="*/ 2147483646 w 1440"/>
              <a:gd name="T17" fmla="*/ 2147483646 h 1554"/>
              <a:gd name="T18" fmla="*/ 2147483646 w 1440"/>
              <a:gd name="T19" fmla="*/ 2147483646 h 1554"/>
              <a:gd name="T20" fmla="*/ 2147483646 w 1440"/>
              <a:gd name="T21" fmla="*/ 2147483646 h 1554"/>
              <a:gd name="T22" fmla="*/ 2147483646 w 1440"/>
              <a:gd name="T23" fmla="*/ 2147483646 h 1554"/>
              <a:gd name="T24" fmla="*/ 2147483646 w 1440"/>
              <a:gd name="T25" fmla="*/ 2147483646 h 1554"/>
              <a:gd name="T26" fmla="*/ 2147483646 w 1440"/>
              <a:gd name="T27" fmla="*/ 2147483646 h 1554"/>
              <a:gd name="T28" fmla="*/ 2147483646 w 1440"/>
              <a:gd name="T29" fmla="*/ 2147483646 h 1554"/>
              <a:gd name="T30" fmla="*/ 2147483646 w 1440"/>
              <a:gd name="T31" fmla="*/ 2147483646 h 1554"/>
              <a:gd name="T32" fmla="*/ 2147483646 w 1440"/>
              <a:gd name="T33" fmla="*/ 2147483646 h 1554"/>
              <a:gd name="T34" fmla="*/ 2147483646 w 1440"/>
              <a:gd name="T35" fmla="*/ 2147483646 h 1554"/>
              <a:gd name="T36" fmla="*/ 2147483646 w 1440"/>
              <a:gd name="T37" fmla="*/ 2147483646 h 1554"/>
              <a:gd name="T38" fmla="*/ 2147483646 w 1440"/>
              <a:gd name="T39" fmla="*/ 2147483646 h 1554"/>
              <a:gd name="T40" fmla="*/ 2147483646 w 1440"/>
              <a:gd name="T41" fmla="*/ 2147483646 h 1554"/>
              <a:gd name="T42" fmla="*/ 2147483646 w 1440"/>
              <a:gd name="T43" fmla="*/ 2147483646 h 1554"/>
              <a:gd name="T44" fmla="*/ 2147483646 w 1440"/>
              <a:gd name="T45" fmla="*/ 2147483646 h 1554"/>
              <a:gd name="T46" fmla="*/ 2147483646 w 1440"/>
              <a:gd name="T47" fmla="*/ 2147483646 h 1554"/>
              <a:gd name="T48" fmla="*/ 2147483646 w 1440"/>
              <a:gd name="T49" fmla="*/ 2147483646 h 1554"/>
              <a:gd name="T50" fmla="*/ 2147483646 w 1440"/>
              <a:gd name="T51" fmla="*/ 2147483646 h 1554"/>
              <a:gd name="T52" fmla="*/ 2147483646 w 1440"/>
              <a:gd name="T53" fmla="*/ 2147483646 h 1554"/>
              <a:gd name="T54" fmla="*/ 2147483646 w 1440"/>
              <a:gd name="T55" fmla="*/ 2147483646 h 1554"/>
              <a:gd name="T56" fmla="*/ 2147483646 w 1440"/>
              <a:gd name="T57" fmla="*/ 2147483646 h 1554"/>
              <a:gd name="T58" fmla="*/ 2147483646 w 1440"/>
              <a:gd name="T59" fmla="*/ 2147483646 h 1554"/>
              <a:gd name="T60" fmla="*/ 2147483646 w 1440"/>
              <a:gd name="T61" fmla="*/ 2147483646 h 1554"/>
              <a:gd name="T62" fmla="*/ 2147483646 w 1440"/>
              <a:gd name="T63" fmla="*/ 2147483646 h 1554"/>
              <a:gd name="T64" fmla="*/ 2147483646 w 1440"/>
              <a:gd name="T65" fmla="*/ 2147483646 h 1554"/>
              <a:gd name="T66" fmla="*/ 2147483646 w 1440"/>
              <a:gd name="T67" fmla="*/ 2147483646 h 1554"/>
              <a:gd name="T68" fmla="*/ 2147483646 w 1440"/>
              <a:gd name="T69" fmla="*/ 2147483646 h 1554"/>
              <a:gd name="T70" fmla="*/ 2147483646 w 1440"/>
              <a:gd name="T71" fmla="*/ 2147483646 h 1554"/>
              <a:gd name="T72" fmla="*/ 2147483646 w 1440"/>
              <a:gd name="T73" fmla="*/ 2147483646 h 1554"/>
              <a:gd name="T74" fmla="*/ 2147483646 w 1440"/>
              <a:gd name="T75" fmla="*/ 2147483646 h 1554"/>
              <a:gd name="T76" fmla="*/ 2147483646 w 1440"/>
              <a:gd name="T77" fmla="*/ 2147483646 h 1554"/>
              <a:gd name="T78" fmla="*/ 2147483646 w 1440"/>
              <a:gd name="T79" fmla="*/ 2147483646 h 1554"/>
              <a:gd name="T80" fmla="*/ 2147483646 w 1440"/>
              <a:gd name="T81" fmla="*/ 2147483646 h 1554"/>
              <a:gd name="T82" fmla="*/ 2147483646 w 1440"/>
              <a:gd name="T83" fmla="*/ 2147483646 h 1554"/>
              <a:gd name="T84" fmla="*/ 2147483646 w 1440"/>
              <a:gd name="T85" fmla="*/ 2147483646 h 1554"/>
              <a:gd name="T86" fmla="*/ 2147483646 w 1440"/>
              <a:gd name="T87" fmla="*/ 2147483646 h 1554"/>
              <a:gd name="T88" fmla="*/ 0 w 1440"/>
              <a:gd name="T89" fmla="*/ 2147483646 h 1554"/>
              <a:gd name="T90" fmla="*/ 2147483646 w 1440"/>
              <a:gd name="T91" fmla="*/ 2147483646 h 1554"/>
              <a:gd name="T92" fmla="*/ 2147483646 w 1440"/>
              <a:gd name="T93" fmla="*/ 2147483646 h 1554"/>
              <a:gd name="T94" fmla="*/ 2147483646 w 1440"/>
              <a:gd name="T95" fmla="*/ 0 h 1554"/>
              <a:gd name="T96" fmla="*/ 2147483646 w 1440"/>
              <a:gd name="T97" fmla="*/ 2147483646 h 1554"/>
              <a:gd name="T98" fmla="*/ 2147483646 w 1440"/>
              <a:gd name="T99" fmla="*/ 2147483646 h 1554"/>
              <a:gd name="T100" fmla="*/ 2147483646 w 1440"/>
              <a:gd name="T101" fmla="*/ 2147483646 h 1554"/>
              <a:gd name="T102" fmla="*/ 2147483646 w 1440"/>
              <a:gd name="T103" fmla="*/ 2147483646 h 1554"/>
              <a:gd name="T104" fmla="*/ 2147483646 w 1440"/>
              <a:gd name="T105" fmla="*/ 2147483646 h 1554"/>
              <a:gd name="T106" fmla="*/ 2147483646 w 1440"/>
              <a:gd name="T107" fmla="*/ 2147483646 h 15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0"/>
              <a:gd name="T163" fmla="*/ 0 h 1554"/>
              <a:gd name="T164" fmla="*/ 1440 w 1440"/>
              <a:gd name="T165" fmla="*/ 1554 h 15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0" h="1554">
                <a:moveTo>
                  <a:pt x="444" y="360"/>
                </a:moveTo>
                <a:cubicBezTo>
                  <a:pt x="673" y="378"/>
                  <a:pt x="549" y="363"/>
                  <a:pt x="816" y="408"/>
                </a:cubicBezTo>
                <a:cubicBezTo>
                  <a:pt x="841" y="412"/>
                  <a:pt x="888" y="432"/>
                  <a:pt x="888" y="432"/>
                </a:cubicBezTo>
                <a:cubicBezTo>
                  <a:pt x="964" y="508"/>
                  <a:pt x="963" y="536"/>
                  <a:pt x="996" y="624"/>
                </a:cubicBezTo>
                <a:cubicBezTo>
                  <a:pt x="1019" y="684"/>
                  <a:pt x="1040" y="741"/>
                  <a:pt x="1056" y="804"/>
                </a:cubicBezTo>
                <a:cubicBezTo>
                  <a:pt x="1039" y="943"/>
                  <a:pt x="988" y="1049"/>
                  <a:pt x="852" y="1104"/>
                </a:cubicBezTo>
                <a:cubicBezTo>
                  <a:pt x="810" y="1146"/>
                  <a:pt x="789" y="1150"/>
                  <a:pt x="732" y="1164"/>
                </a:cubicBezTo>
                <a:cubicBezTo>
                  <a:pt x="660" y="1156"/>
                  <a:pt x="587" y="1153"/>
                  <a:pt x="516" y="1140"/>
                </a:cubicBezTo>
                <a:cubicBezTo>
                  <a:pt x="474" y="1132"/>
                  <a:pt x="434" y="1095"/>
                  <a:pt x="396" y="1080"/>
                </a:cubicBezTo>
                <a:cubicBezTo>
                  <a:pt x="179" y="993"/>
                  <a:pt x="409" y="1105"/>
                  <a:pt x="264" y="1032"/>
                </a:cubicBezTo>
                <a:cubicBezTo>
                  <a:pt x="239" y="956"/>
                  <a:pt x="217" y="880"/>
                  <a:pt x="192" y="804"/>
                </a:cubicBezTo>
                <a:cubicBezTo>
                  <a:pt x="186" y="785"/>
                  <a:pt x="185" y="764"/>
                  <a:pt x="180" y="744"/>
                </a:cubicBezTo>
                <a:cubicBezTo>
                  <a:pt x="173" y="720"/>
                  <a:pt x="156" y="672"/>
                  <a:pt x="156" y="672"/>
                </a:cubicBezTo>
                <a:cubicBezTo>
                  <a:pt x="161" y="570"/>
                  <a:pt x="158" y="471"/>
                  <a:pt x="180" y="372"/>
                </a:cubicBezTo>
                <a:cubicBezTo>
                  <a:pt x="183" y="360"/>
                  <a:pt x="185" y="346"/>
                  <a:pt x="192" y="336"/>
                </a:cubicBezTo>
                <a:cubicBezTo>
                  <a:pt x="205" y="318"/>
                  <a:pt x="225" y="305"/>
                  <a:pt x="240" y="288"/>
                </a:cubicBezTo>
                <a:cubicBezTo>
                  <a:pt x="279" y="242"/>
                  <a:pt x="315" y="211"/>
                  <a:pt x="372" y="192"/>
                </a:cubicBezTo>
                <a:cubicBezTo>
                  <a:pt x="532" y="205"/>
                  <a:pt x="716" y="234"/>
                  <a:pt x="864" y="300"/>
                </a:cubicBezTo>
                <a:cubicBezTo>
                  <a:pt x="889" y="311"/>
                  <a:pt x="911" y="326"/>
                  <a:pt x="936" y="336"/>
                </a:cubicBezTo>
                <a:cubicBezTo>
                  <a:pt x="1140" y="414"/>
                  <a:pt x="907" y="304"/>
                  <a:pt x="1092" y="396"/>
                </a:cubicBezTo>
                <a:cubicBezTo>
                  <a:pt x="1124" y="445"/>
                  <a:pt x="1141" y="456"/>
                  <a:pt x="1152" y="504"/>
                </a:cubicBezTo>
                <a:cubicBezTo>
                  <a:pt x="1161" y="544"/>
                  <a:pt x="1158" y="588"/>
                  <a:pt x="1176" y="624"/>
                </a:cubicBezTo>
                <a:cubicBezTo>
                  <a:pt x="1219" y="710"/>
                  <a:pt x="1241" y="806"/>
                  <a:pt x="1260" y="900"/>
                </a:cubicBezTo>
                <a:cubicBezTo>
                  <a:pt x="1255" y="984"/>
                  <a:pt x="1269" y="1074"/>
                  <a:pt x="1236" y="1152"/>
                </a:cubicBezTo>
                <a:cubicBezTo>
                  <a:pt x="1155" y="1342"/>
                  <a:pt x="904" y="1364"/>
                  <a:pt x="732" y="1380"/>
                </a:cubicBezTo>
                <a:cubicBezTo>
                  <a:pt x="548" y="1371"/>
                  <a:pt x="425" y="1371"/>
                  <a:pt x="276" y="1272"/>
                </a:cubicBezTo>
                <a:cubicBezTo>
                  <a:pt x="263" y="1239"/>
                  <a:pt x="240" y="1210"/>
                  <a:pt x="228" y="1176"/>
                </a:cubicBezTo>
                <a:cubicBezTo>
                  <a:pt x="204" y="1110"/>
                  <a:pt x="201" y="1067"/>
                  <a:pt x="168" y="1008"/>
                </a:cubicBezTo>
                <a:cubicBezTo>
                  <a:pt x="134" y="946"/>
                  <a:pt x="120" y="954"/>
                  <a:pt x="108" y="900"/>
                </a:cubicBezTo>
                <a:cubicBezTo>
                  <a:pt x="75" y="752"/>
                  <a:pt x="67" y="594"/>
                  <a:pt x="48" y="444"/>
                </a:cubicBezTo>
                <a:cubicBezTo>
                  <a:pt x="60" y="258"/>
                  <a:pt x="45" y="125"/>
                  <a:pt x="240" y="60"/>
                </a:cubicBezTo>
                <a:cubicBezTo>
                  <a:pt x="381" y="73"/>
                  <a:pt x="510" y="104"/>
                  <a:pt x="648" y="132"/>
                </a:cubicBezTo>
                <a:cubicBezTo>
                  <a:pt x="858" y="237"/>
                  <a:pt x="1089" y="302"/>
                  <a:pt x="1320" y="360"/>
                </a:cubicBezTo>
                <a:cubicBezTo>
                  <a:pt x="1351" y="453"/>
                  <a:pt x="1383" y="540"/>
                  <a:pt x="1404" y="636"/>
                </a:cubicBezTo>
                <a:cubicBezTo>
                  <a:pt x="1408" y="656"/>
                  <a:pt x="1411" y="676"/>
                  <a:pt x="1416" y="696"/>
                </a:cubicBezTo>
                <a:cubicBezTo>
                  <a:pt x="1423" y="728"/>
                  <a:pt x="1440" y="792"/>
                  <a:pt x="1440" y="792"/>
                </a:cubicBezTo>
                <a:cubicBezTo>
                  <a:pt x="1436" y="920"/>
                  <a:pt x="1435" y="1048"/>
                  <a:pt x="1428" y="1176"/>
                </a:cubicBezTo>
                <a:cubicBezTo>
                  <a:pt x="1428" y="1179"/>
                  <a:pt x="1410" y="1253"/>
                  <a:pt x="1404" y="1260"/>
                </a:cubicBezTo>
                <a:cubicBezTo>
                  <a:pt x="1263" y="1442"/>
                  <a:pt x="1022" y="1497"/>
                  <a:pt x="804" y="1524"/>
                </a:cubicBezTo>
                <a:cubicBezTo>
                  <a:pt x="713" y="1554"/>
                  <a:pt x="507" y="1526"/>
                  <a:pt x="408" y="1476"/>
                </a:cubicBezTo>
                <a:cubicBezTo>
                  <a:pt x="315" y="1429"/>
                  <a:pt x="426" y="1470"/>
                  <a:pt x="336" y="1440"/>
                </a:cubicBezTo>
                <a:cubicBezTo>
                  <a:pt x="269" y="1373"/>
                  <a:pt x="214" y="1355"/>
                  <a:pt x="120" y="1308"/>
                </a:cubicBezTo>
                <a:cubicBezTo>
                  <a:pt x="104" y="1300"/>
                  <a:pt x="72" y="1284"/>
                  <a:pt x="72" y="1284"/>
                </a:cubicBezTo>
                <a:cubicBezTo>
                  <a:pt x="0" y="1176"/>
                  <a:pt x="42" y="1079"/>
                  <a:pt x="48" y="936"/>
                </a:cubicBezTo>
                <a:cubicBezTo>
                  <a:pt x="41" y="692"/>
                  <a:pt x="26" y="506"/>
                  <a:pt x="0" y="276"/>
                </a:cubicBezTo>
                <a:cubicBezTo>
                  <a:pt x="4" y="216"/>
                  <a:pt x="6" y="156"/>
                  <a:pt x="12" y="96"/>
                </a:cubicBezTo>
                <a:cubicBezTo>
                  <a:pt x="14" y="80"/>
                  <a:pt x="15" y="62"/>
                  <a:pt x="24" y="48"/>
                </a:cubicBezTo>
                <a:cubicBezTo>
                  <a:pt x="45" y="16"/>
                  <a:pt x="112" y="8"/>
                  <a:pt x="144" y="0"/>
                </a:cubicBezTo>
                <a:cubicBezTo>
                  <a:pt x="389" y="12"/>
                  <a:pt x="617" y="41"/>
                  <a:pt x="852" y="108"/>
                </a:cubicBezTo>
                <a:cubicBezTo>
                  <a:pt x="864" y="116"/>
                  <a:pt x="875" y="126"/>
                  <a:pt x="888" y="132"/>
                </a:cubicBezTo>
                <a:cubicBezTo>
                  <a:pt x="903" y="138"/>
                  <a:pt x="923" y="134"/>
                  <a:pt x="936" y="144"/>
                </a:cubicBezTo>
                <a:cubicBezTo>
                  <a:pt x="952" y="156"/>
                  <a:pt x="957" y="179"/>
                  <a:pt x="972" y="192"/>
                </a:cubicBezTo>
                <a:cubicBezTo>
                  <a:pt x="994" y="211"/>
                  <a:pt x="1044" y="240"/>
                  <a:pt x="1044" y="240"/>
                </a:cubicBezTo>
                <a:cubicBezTo>
                  <a:pt x="1070" y="279"/>
                  <a:pt x="1054" y="276"/>
                  <a:pt x="1080" y="276"/>
                </a:cubicBezTo>
              </a:path>
            </a:pathLst>
          </a:custGeom>
          <a:noFill/>
          <a:ln w="38100">
            <a:solidFill>
              <a:srgbClr val="663300"/>
            </a:solidFill>
            <a:round/>
            <a:headEnd/>
            <a:tailEnd/>
          </a:ln>
          <a:extLst>
            <a:ext uri="{909E8E84-426E-40DD-AFC4-6F175D3DCCD1}">
              <a14:hiddenFill xmlns:a14="http://schemas.microsoft.com/office/drawing/2010/main">
                <a:solidFill>
                  <a:srgbClr val="FFFFFF"/>
                </a:solidFill>
              </a14:hiddenFill>
            </a:ext>
          </a:extLst>
        </p:spPr>
        <p:txBody>
          <a:bodyPr lIns="91403" tIns="45702" rIns="91403" bIns="45702"/>
          <a:lstStyle/>
          <a:p>
            <a:endParaRPr lang="en-US"/>
          </a:p>
        </p:txBody>
      </p:sp>
      <p:sp>
        <p:nvSpPr>
          <p:cNvPr id="1592332" name="Line 12"/>
          <p:cNvSpPr>
            <a:spLocks noChangeShapeType="1"/>
          </p:cNvSpPr>
          <p:nvPr/>
        </p:nvSpPr>
        <p:spPr bwMode="auto">
          <a:xfrm>
            <a:off x="2925763" y="1320800"/>
            <a:ext cx="406400" cy="0"/>
          </a:xfrm>
          <a:prstGeom prst="line">
            <a:avLst/>
          </a:prstGeom>
          <a:noFill/>
          <a:ln w="38100">
            <a:solidFill>
              <a:srgbClr val="663300"/>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92333" name="Line 13"/>
          <p:cNvSpPr>
            <a:spLocks noChangeShapeType="1"/>
          </p:cNvSpPr>
          <p:nvPr/>
        </p:nvSpPr>
        <p:spPr bwMode="auto">
          <a:xfrm>
            <a:off x="4713288" y="1943100"/>
            <a:ext cx="0" cy="387350"/>
          </a:xfrm>
          <a:prstGeom prst="line">
            <a:avLst/>
          </a:prstGeom>
          <a:noFill/>
          <a:ln w="38100">
            <a:solidFill>
              <a:srgbClr val="663300"/>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92334" name="Line 14"/>
          <p:cNvSpPr>
            <a:spLocks noChangeShapeType="1"/>
          </p:cNvSpPr>
          <p:nvPr/>
        </p:nvSpPr>
        <p:spPr bwMode="auto">
          <a:xfrm flipH="1">
            <a:off x="3087688" y="4197350"/>
            <a:ext cx="569912" cy="0"/>
          </a:xfrm>
          <a:prstGeom prst="line">
            <a:avLst/>
          </a:prstGeom>
          <a:noFill/>
          <a:ln w="38100">
            <a:solidFill>
              <a:srgbClr val="663300"/>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92335" name="Line 15"/>
          <p:cNvSpPr>
            <a:spLocks noChangeShapeType="1"/>
          </p:cNvSpPr>
          <p:nvPr/>
        </p:nvSpPr>
        <p:spPr bwMode="auto">
          <a:xfrm flipV="1">
            <a:off x="1870075" y="2254250"/>
            <a:ext cx="0" cy="544513"/>
          </a:xfrm>
          <a:prstGeom prst="line">
            <a:avLst/>
          </a:prstGeom>
          <a:noFill/>
          <a:ln w="38100">
            <a:solidFill>
              <a:srgbClr val="663300"/>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87056" name="Freeform 16"/>
          <p:cNvSpPr>
            <a:spLocks/>
          </p:cNvSpPr>
          <p:nvPr/>
        </p:nvSpPr>
        <p:spPr bwMode="auto">
          <a:xfrm>
            <a:off x="6015038" y="7234238"/>
            <a:ext cx="1239837" cy="225425"/>
          </a:xfrm>
          <a:custGeom>
            <a:avLst/>
            <a:gdLst>
              <a:gd name="T0" fmla="*/ 0 w 732"/>
              <a:gd name="T1" fmla="*/ 2147483646 h 141"/>
              <a:gd name="T2" fmla="*/ 2147483646 w 732"/>
              <a:gd name="T3" fmla="*/ 2147483646 h 141"/>
              <a:gd name="T4" fmla="*/ 2147483646 w 732"/>
              <a:gd name="T5" fmla="*/ 2147483646 h 141"/>
              <a:gd name="T6" fmla="*/ 2147483646 w 732"/>
              <a:gd name="T7" fmla="*/ 2147483646 h 141"/>
              <a:gd name="T8" fmla="*/ 2147483646 w 732"/>
              <a:gd name="T9" fmla="*/ 2147483646 h 141"/>
              <a:gd name="T10" fmla="*/ 2147483646 w 732"/>
              <a:gd name="T11" fmla="*/ 2147483646 h 141"/>
              <a:gd name="T12" fmla="*/ 0 60000 65536"/>
              <a:gd name="T13" fmla="*/ 0 60000 65536"/>
              <a:gd name="T14" fmla="*/ 0 60000 65536"/>
              <a:gd name="T15" fmla="*/ 0 60000 65536"/>
              <a:gd name="T16" fmla="*/ 0 60000 65536"/>
              <a:gd name="T17" fmla="*/ 0 60000 65536"/>
              <a:gd name="T18" fmla="*/ 0 w 732"/>
              <a:gd name="T19" fmla="*/ 0 h 141"/>
              <a:gd name="T20" fmla="*/ 732 w 73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732" h="141">
                <a:moveTo>
                  <a:pt x="0" y="57"/>
                </a:moveTo>
                <a:cubicBezTo>
                  <a:pt x="29" y="101"/>
                  <a:pt x="17" y="95"/>
                  <a:pt x="72" y="117"/>
                </a:cubicBezTo>
                <a:cubicBezTo>
                  <a:pt x="95" y="126"/>
                  <a:pt x="144" y="141"/>
                  <a:pt x="144" y="141"/>
                </a:cubicBezTo>
                <a:cubicBezTo>
                  <a:pt x="184" y="138"/>
                  <a:pt x="319" y="140"/>
                  <a:pt x="372" y="105"/>
                </a:cubicBezTo>
                <a:cubicBezTo>
                  <a:pt x="418" y="74"/>
                  <a:pt x="474" y="35"/>
                  <a:pt x="528" y="21"/>
                </a:cubicBezTo>
                <a:cubicBezTo>
                  <a:pt x="614" y="0"/>
                  <a:pt x="618" y="9"/>
                  <a:pt x="732" y="9"/>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lIns="91403" tIns="45702" rIns="91403" bIns="45702"/>
          <a:lstStyle/>
          <a:p>
            <a:endParaRPr lang="en-US"/>
          </a:p>
        </p:txBody>
      </p:sp>
      <p:sp>
        <p:nvSpPr>
          <p:cNvPr id="87057" name="Text Box 18"/>
          <p:cNvSpPr txBox="1">
            <a:spLocks noChangeArrowheads="1"/>
          </p:cNvSpPr>
          <p:nvPr/>
        </p:nvSpPr>
        <p:spPr bwMode="auto">
          <a:xfrm>
            <a:off x="406400" y="7515225"/>
            <a:ext cx="6553200" cy="1758950"/>
          </a:xfrm>
          <a:prstGeom prst="rect">
            <a:avLst/>
          </a:prstGeom>
          <a:solidFill>
            <a:srgbClr val="FF0000"/>
          </a:solidFill>
          <a:ln w="57150">
            <a:solidFill>
              <a:schemeClr val="tx1"/>
            </a:solidFill>
            <a:miter lim="800000"/>
            <a:headEnd/>
            <a:tailEnd/>
          </a:ln>
        </p:spPr>
        <p:txBody>
          <a:bodyPr lIns="91403" tIns="45702" rIns="91403" bIns="45702">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41300"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bg1"/>
                </a:solidFill>
                <a:latin typeface="Times New Roman" panose="02020603050405020304" pitchFamily="18" charset="0"/>
                <a:cs typeface="Times New Roman" panose="02020603050405020304" pitchFamily="18" charset="0"/>
              </a:rPr>
              <a:t>Los hijos de Israel tenían Sus bendiciones milagrosas de provisión debido a sus privilegios de </a:t>
            </a:r>
            <a:r>
              <a:rPr lang="en-US" altLang="en-US" sz="1400" b="1" u="sng">
                <a:solidFill>
                  <a:schemeClr val="bg1"/>
                </a:solidFill>
                <a:latin typeface="Times New Roman" panose="02020603050405020304" pitchFamily="18" charset="0"/>
                <a:cs typeface="Times New Roman" panose="02020603050405020304" pitchFamily="18" charset="0"/>
              </a:rPr>
              <a:t>relación</a:t>
            </a:r>
            <a:r>
              <a:rPr lang="en-US" altLang="en-US" sz="1400" b="1">
                <a:solidFill>
                  <a:schemeClr val="bg1"/>
                </a:solidFill>
                <a:latin typeface="Times New Roman" panose="02020603050405020304" pitchFamily="18" charset="0"/>
                <a:cs typeface="Times New Roman" panose="02020603050405020304" pitchFamily="18" charset="0"/>
              </a:rPr>
              <a:t>. Pero debido a que ellos no estaban dispuestos  a pararse en su papel de </a:t>
            </a:r>
            <a:r>
              <a:rPr lang="en-US" altLang="en-US" sz="1400" b="1" u="sng">
                <a:solidFill>
                  <a:schemeClr val="bg1"/>
                </a:solidFill>
                <a:latin typeface="Times New Roman" panose="02020603050405020304" pitchFamily="18" charset="0"/>
                <a:cs typeface="Times New Roman" panose="02020603050405020304" pitchFamily="18" charset="0"/>
              </a:rPr>
              <a:t>dominio</a:t>
            </a:r>
            <a:r>
              <a:rPr lang="en-US" altLang="en-US" sz="1400" b="1">
                <a:solidFill>
                  <a:schemeClr val="bg1"/>
                </a:solidFill>
                <a:latin typeface="Times New Roman" panose="02020603050405020304" pitchFamily="18" charset="0"/>
                <a:cs typeface="Times New Roman" panose="02020603050405020304" pitchFamily="18" charset="0"/>
              </a:rPr>
              <a:t> de Su voluntad y propósito, ellos no tenían Su favor:</a:t>
            </a:r>
          </a:p>
          <a:p>
            <a:endParaRPr lang="en-US" altLang="en-US" sz="4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Sal 95:10 Cuarenta años estuve disgustado con la nación, y dije: Pueblo es que divaga de corazón, y no han conocido mis caminos.</a:t>
            </a:r>
          </a:p>
          <a:p>
            <a:endParaRPr lang="en-US" altLang="en-US" sz="400" b="1">
              <a:solidFill>
                <a:schemeClr val="bg1"/>
              </a:solidFill>
              <a:latin typeface="Times New Roman" panose="02020603050405020304" pitchFamily="18" charset="0"/>
              <a:cs typeface="Times New Roman" panose="02020603050405020304" pitchFamily="18" charset="0"/>
            </a:endParaRPr>
          </a:p>
          <a:p>
            <a:r>
              <a:rPr lang="en-US" altLang="en-US" sz="1400" b="1">
                <a:solidFill>
                  <a:schemeClr val="bg1"/>
                </a:solidFill>
                <a:latin typeface="Times New Roman" panose="02020603050405020304" pitchFamily="18" charset="0"/>
                <a:cs typeface="Times New Roman" panose="02020603050405020304" pitchFamily="18" charset="0"/>
              </a:rPr>
              <a:t>Heb 3:17 ¿Y con quienes estuvo él disgustado cuarenta años? ¿No fue con los que pecaron, cuyos cuerpos cayeron en el desierto?</a:t>
            </a:r>
            <a:endParaRPr lang="en-US" altLang="en-US" sz="1400" b="1">
              <a:solidFill>
                <a:schemeClr val="bg1"/>
              </a:solidFill>
              <a:latin typeface="Times New Roman" panose="02020603050405020304" pitchFamily="18" charset="0"/>
              <a:cs typeface="Arial" panose="020B0604020202020204" pitchFamily="34" charset="0"/>
            </a:endParaRPr>
          </a:p>
        </p:txBody>
      </p:sp>
      <p:sp>
        <p:nvSpPr>
          <p:cNvPr id="87058" name="Text Box 19"/>
          <p:cNvSpPr txBox="1">
            <a:spLocks noChangeArrowheads="1"/>
          </p:cNvSpPr>
          <p:nvPr/>
        </p:nvSpPr>
        <p:spPr bwMode="auto">
          <a:xfrm>
            <a:off x="122238" y="5927725"/>
            <a:ext cx="23558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41300"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latin typeface="Times New Roman" panose="02020603050405020304" pitchFamily="18" charset="0"/>
                <a:cs typeface="Arial" panose="020B0604020202020204" pitchFamily="34" charset="0"/>
              </a:rPr>
              <a:t>Tipo </a:t>
            </a:r>
          </a:p>
          <a:p>
            <a:r>
              <a:rPr lang="en-US" altLang="en-US" sz="2000" b="1">
                <a:latin typeface="Times New Roman" panose="02020603050405020304" pitchFamily="18" charset="0"/>
                <a:cs typeface="Arial" panose="020B0604020202020204" pitchFamily="34" charset="0"/>
              </a:rPr>
              <a:t>del mundo</a:t>
            </a:r>
          </a:p>
          <a:p>
            <a:r>
              <a:rPr lang="en-US" altLang="en-US" sz="2000" b="1">
                <a:latin typeface="Times New Roman" panose="02020603050405020304" pitchFamily="18" charset="0"/>
                <a:cs typeface="Arial" panose="020B0604020202020204" pitchFamily="34" charset="0"/>
              </a:rPr>
              <a:t>y del pecado</a:t>
            </a:r>
          </a:p>
          <a:p>
            <a:pPr algn="ctr"/>
            <a:endParaRPr lang="en-US" altLang="en-US" sz="800" b="1">
              <a:latin typeface="Times New Roman" panose="02020603050405020304" pitchFamily="18" charset="0"/>
              <a:cs typeface="Arial" panose="020B0604020202020204" pitchFamily="34" charset="0"/>
            </a:endParaRPr>
          </a:p>
          <a:p>
            <a:pPr algn="ctr"/>
            <a:r>
              <a:rPr lang="en-US" altLang="en-US" sz="1800">
                <a:cs typeface="Arial" panose="020B0604020202020204" pitchFamily="34" charset="0"/>
              </a:rPr>
              <a:t>¡Nuestro pasado!</a:t>
            </a:r>
          </a:p>
        </p:txBody>
      </p:sp>
      <p:sp>
        <p:nvSpPr>
          <p:cNvPr id="87059" name="Text Box 20"/>
          <p:cNvSpPr txBox="1">
            <a:spLocks noChangeArrowheads="1"/>
          </p:cNvSpPr>
          <p:nvPr/>
        </p:nvSpPr>
        <p:spPr bwMode="auto">
          <a:xfrm>
            <a:off x="1539875" y="5500688"/>
            <a:ext cx="1212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2" rIns="91403" bIns="45702">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41300"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rgbClr val="FF0000"/>
                </a:solidFill>
                <a:latin typeface="Times New Roman" panose="02020603050405020304" pitchFamily="18" charset="0"/>
                <a:cs typeface="Arial" panose="020B0604020202020204" pitchFamily="34" charset="0"/>
              </a:rPr>
              <a:t>Tipo del</a:t>
            </a:r>
          </a:p>
          <a:p>
            <a:pPr algn="ctr"/>
            <a:r>
              <a:rPr lang="en-US" altLang="en-US" sz="2000" b="1">
                <a:solidFill>
                  <a:srgbClr val="FF0000"/>
                </a:solidFill>
                <a:latin typeface="Times New Roman" panose="02020603050405020304" pitchFamily="18" charset="0"/>
                <a:cs typeface="Arial" panose="020B0604020202020204" pitchFamily="34" charset="0"/>
              </a:rPr>
              <a:t>Baptismo</a:t>
            </a:r>
          </a:p>
        </p:txBody>
      </p:sp>
      <p:sp>
        <p:nvSpPr>
          <p:cNvPr id="87060" name="Text Box 21"/>
          <p:cNvSpPr txBox="1">
            <a:spLocks noChangeArrowheads="1"/>
          </p:cNvSpPr>
          <p:nvPr/>
        </p:nvSpPr>
        <p:spPr bwMode="auto">
          <a:xfrm>
            <a:off x="2667000" y="4489450"/>
            <a:ext cx="23622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41300"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rgbClr val="663300"/>
                </a:solidFill>
                <a:latin typeface="Times New Roman" panose="02020603050405020304" pitchFamily="18" charset="0"/>
                <a:cs typeface="Arial" panose="020B0604020202020204" pitchFamily="34" charset="0"/>
              </a:rPr>
              <a:t>Enfocado en el interior – buscando las bendiciones y milagros para si mismos.</a:t>
            </a:r>
          </a:p>
          <a:p>
            <a:pPr algn="ctr"/>
            <a:endParaRPr lang="en-US" altLang="en-US" sz="800" b="1">
              <a:solidFill>
                <a:srgbClr val="663300"/>
              </a:solidFill>
              <a:latin typeface="Times New Roman" panose="02020603050405020304" pitchFamily="18" charset="0"/>
              <a:cs typeface="Arial" panose="020B0604020202020204" pitchFamily="34" charset="0"/>
            </a:endParaRPr>
          </a:p>
          <a:p>
            <a:pPr algn="ctr"/>
            <a:r>
              <a:rPr lang="en-US" altLang="en-US" sz="1600" b="1">
                <a:solidFill>
                  <a:srgbClr val="663300"/>
                </a:solidFill>
                <a:latin typeface="Times New Roman" panose="02020603050405020304" pitchFamily="18" charset="0"/>
                <a:cs typeface="Arial" panose="020B0604020202020204" pitchFamily="34" charset="0"/>
              </a:rPr>
              <a:t>Deseando las bendiciones de relación de Dios pero no dispuestos a pararse en el papel de dominio para lograr la voluntad y la obra de Dios.</a:t>
            </a:r>
          </a:p>
        </p:txBody>
      </p:sp>
      <p:sp>
        <p:nvSpPr>
          <p:cNvPr id="87061" name="Text Box 22"/>
          <p:cNvSpPr txBox="1">
            <a:spLocks noChangeArrowheads="1"/>
          </p:cNvSpPr>
          <p:nvPr/>
        </p:nvSpPr>
        <p:spPr bwMode="auto">
          <a:xfrm>
            <a:off x="5410200" y="471488"/>
            <a:ext cx="1905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spAutoFit/>
          </a:bodyP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41300"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r"/>
            <a:r>
              <a:rPr lang="en-US" altLang="en-US" sz="1600" b="1">
                <a:solidFill>
                  <a:schemeClr val="bg1"/>
                </a:solidFill>
                <a:latin typeface="Times New Roman" panose="02020603050405020304" pitchFamily="18" charset="0"/>
                <a:cs typeface="Arial" panose="020B0604020202020204" pitchFamily="34" charset="0"/>
              </a:rPr>
              <a:t>Enfocado en el exterior - buscando bendiciones y milagros </a:t>
            </a:r>
          </a:p>
          <a:p>
            <a:pPr algn="r"/>
            <a:r>
              <a:rPr lang="en-US" altLang="en-US" sz="1600" b="1">
                <a:solidFill>
                  <a:schemeClr val="bg1"/>
                </a:solidFill>
                <a:latin typeface="Times New Roman" panose="02020603050405020304" pitchFamily="18" charset="0"/>
                <a:cs typeface="Arial" panose="020B0604020202020204" pitchFamily="34" charset="0"/>
              </a:rPr>
              <a:t>para los </a:t>
            </a:r>
          </a:p>
          <a:p>
            <a:pPr algn="r"/>
            <a:r>
              <a:rPr lang="en-US" altLang="en-US" sz="1600" b="1">
                <a:solidFill>
                  <a:schemeClr val="bg1"/>
                </a:solidFill>
                <a:latin typeface="Times New Roman" panose="02020603050405020304" pitchFamily="18" charset="0"/>
                <a:cs typeface="Arial" panose="020B0604020202020204" pitchFamily="34" charset="0"/>
              </a:rPr>
              <a:t>demás</a:t>
            </a:r>
          </a:p>
        </p:txBody>
      </p:sp>
      <p:sp>
        <p:nvSpPr>
          <p:cNvPr id="1592342" name="Text Box 22"/>
          <p:cNvSpPr txBox="1">
            <a:spLocks noChangeArrowheads="1"/>
          </p:cNvSpPr>
          <p:nvPr/>
        </p:nvSpPr>
        <p:spPr bwMode="auto">
          <a:xfrm>
            <a:off x="2351088" y="2022475"/>
            <a:ext cx="15589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p>
            <a:pPr>
              <a:defRPr/>
            </a:pPr>
            <a:r>
              <a:rPr lang="es-ES" altLang="en-US" sz="1400" b="1">
                <a:effectLst>
                  <a:outerShdw blurRad="38100" dist="38100" dir="2700000" algn="tl">
                    <a:srgbClr val="C0C0C0"/>
                  </a:outerShdw>
                </a:effectLst>
                <a:latin typeface="Times New Roman" panose="02020603050405020304" pitchFamily="18" charset="0"/>
                <a:cs typeface="Arial" panose="020B0604020202020204" pitchFamily="34" charset="0"/>
              </a:rPr>
              <a:t>Liberados del</a:t>
            </a:r>
          </a:p>
          <a:p>
            <a:pPr>
              <a:defRPr/>
            </a:pPr>
            <a:r>
              <a:rPr lang="es-ES" altLang="en-US" sz="1400" b="1">
                <a:effectLst>
                  <a:outerShdw blurRad="38100" dist="38100" dir="2700000" algn="tl">
                    <a:srgbClr val="C0C0C0"/>
                  </a:outerShdw>
                </a:effectLst>
                <a:latin typeface="Times New Roman" panose="02020603050405020304" pitchFamily="18" charset="0"/>
                <a:cs typeface="Arial" panose="020B0604020202020204" pitchFamily="34" charset="0"/>
              </a:rPr>
              <a:t>mundo de pecado,</a:t>
            </a:r>
          </a:p>
          <a:p>
            <a:pPr>
              <a:defRPr/>
            </a:pPr>
            <a:r>
              <a:rPr lang="es-ES" altLang="en-US" sz="1400" b="1">
                <a:effectLst>
                  <a:outerShdw blurRad="38100" dist="38100" dir="2700000" algn="tl">
                    <a:srgbClr val="C0C0C0"/>
                  </a:outerShdw>
                </a:effectLst>
                <a:latin typeface="Times New Roman" panose="02020603050405020304" pitchFamily="18" charset="0"/>
                <a:cs typeface="Arial" panose="020B0604020202020204" pitchFamily="34" charset="0"/>
              </a:rPr>
              <a:t>pero sin deseo de</a:t>
            </a:r>
          </a:p>
          <a:p>
            <a:pPr>
              <a:defRPr/>
            </a:pPr>
            <a:r>
              <a:rPr lang="es-ES" altLang="en-US" sz="1400" b="1">
                <a:effectLst>
                  <a:outerShdw blurRad="38100" dist="38100" dir="2700000" algn="tl">
                    <a:srgbClr val="C0C0C0"/>
                  </a:outerShdw>
                </a:effectLst>
                <a:latin typeface="Times New Roman" panose="02020603050405020304" pitchFamily="18" charset="0"/>
                <a:cs typeface="Arial" panose="020B0604020202020204" pitchFamily="34" charset="0"/>
              </a:rPr>
              <a:t>   crecimiento</a:t>
            </a:r>
          </a:p>
          <a:p>
            <a:pPr>
              <a:defRPr/>
            </a:pPr>
            <a:r>
              <a:rPr lang="es-ES" altLang="en-US" sz="1400" b="1">
                <a:effectLst>
                  <a:outerShdw blurRad="38100" dist="38100" dir="2700000" algn="tl">
                    <a:srgbClr val="C0C0C0"/>
                  </a:outerShdw>
                </a:effectLst>
                <a:latin typeface="Times New Roman" panose="02020603050405020304" pitchFamily="18" charset="0"/>
                <a:cs typeface="Arial" panose="020B0604020202020204" pitchFamily="34" charset="0"/>
              </a:rPr>
              <a:t>     espiritual.</a:t>
            </a:r>
            <a:r>
              <a:rPr lang="en-US" altLang="en-US" sz="1400" b="1">
                <a:effectLst>
                  <a:outerShdw blurRad="38100" dist="38100" dir="2700000" algn="tl">
                    <a:srgbClr val="C0C0C0"/>
                  </a:outerShdw>
                </a:effectLst>
                <a:latin typeface="Times New Roman" panose="02020603050405020304" pitchFamily="18" charset="0"/>
                <a:cs typeface="Arial" panose="020B0604020202020204" pitchFamily="34" charset="0"/>
              </a:rPr>
              <a:t> </a:t>
            </a:r>
          </a:p>
        </p:txBody>
      </p:sp>
      <p:sp>
        <p:nvSpPr>
          <p:cNvPr id="87063" name="Text Box 24"/>
          <p:cNvSpPr txBox="1">
            <a:spLocks noChangeArrowheads="1"/>
          </p:cNvSpPr>
          <p:nvPr/>
        </p:nvSpPr>
        <p:spPr bwMode="auto">
          <a:xfrm>
            <a:off x="2743200" y="3303588"/>
            <a:ext cx="117633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400" b="1">
                <a:latin typeface="Times New Roman" panose="02020603050405020304" pitchFamily="18" charset="0"/>
                <a:cs typeface="Arial" panose="020B0604020202020204" pitchFamily="34" charset="0"/>
              </a:rPr>
              <a:t>La marcha </a:t>
            </a:r>
          </a:p>
          <a:p>
            <a:pPr eaLnBrk="1" hangingPunct="1"/>
            <a:endParaRPr lang="en-US" altLang="en-US" sz="500" b="1">
              <a:latin typeface="Times New Roman" panose="02020603050405020304" pitchFamily="18" charset="0"/>
              <a:cs typeface="Arial" panose="020B0604020202020204" pitchFamily="34" charset="0"/>
            </a:endParaRPr>
          </a:p>
          <a:p>
            <a:pPr eaLnBrk="1" hangingPunct="1"/>
            <a:r>
              <a:rPr lang="en-US" altLang="en-US" sz="1400" b="1">
                <a:latin typeface="Times New Roman" panose="02020603050405020304" pitchFamily="18" charset="0"/>
                <a:cs typeface="Arial" panose="020B0604020202020204" pitchFamily="34" charset="0"/>
              </a:rPr>
              <a:t>de la muerte </a:t>
            </a:r>
          </a:p>
        </p:txBody>
      </p:sp>
    </p:spTree>
  </p:cSld>
  <p:clrMapOvr>
    <a:masterClrMapping/>
  </p:clrMapOvr>
  <p:transition spd="slow">
    <p:check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28600" y="168275"/>
            <a:ext cx="6858000" cy="89408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7200">
                <a:solidFill>
                  <a:schemeClr val="bg1"/>
                </a:solidFill>
                <a:cs typeface="Times New Roman" panose="02020603050405020304" pitchFamily="18" charset="0"/>
              </a:rPr>
              <a:t>YO VOY AL </a:t>
            </a:r>
            <a:r>
              <a:rPr lang="en-US" altLang="en-US" sz="7200" u="sng">
                <a:solidFill>
                  <a:srgbClr val="FFFF00"/>
                </a:solidFill>
                <a:cs typeface="Times New Roman" panose="02020603050405020304" pitchFamily="18" charset="0"/>
              </a:rPr>
              <a:t>NORTE</a:t>
            </a:r>
            <a:r>
              <a:rPr lang="en-US" altLang="en-US" sz="7200">
                <a:solidFill>
                  <a:schemeClr val="bg1"/>
                </a:solidFill>
                <a:cs typeface="Times New Roman" panose="02020603050405020304" pitchFamily="18" charset="0"/>
              </a:rPr>
              <a:t> </a:t>
            </a:r>
            <a:endParaRPr lang="en-US" altLang="en-US" sz="6600">
              <a:solidFill>
                <a:schemeClr val="bg1"/>
              </a:solidFill>
              <a:latin typeface="Times New Roman" panose="02020603050405020304" pitchFamily="18" charset="0"/>
              <a:cs typeface="Times New Roman" panose="02020603050405020304" pitchFamily="18" charset="0"/>
            </a:endParaRPr>
          </a:p>
          <a:p>
            <a:pPr algn="ctr"/>
            <a:r>
              <a:rPr lang="en-US" altLang="en-US" sz="2000">
                <a:solidFill>
                  <a:schemeClr val="bg1"/>
                </a:solidFill>
                <a:cs typeface="Times New Roman" panose="02020603050405020304" pitchFamily="18" charset="0"/>
              </a:rPr>
              <a:t> </a:t>
            </a:r>
            <a:endParaRPr lang="en-US" altLang="en-US" sz="5400">
              <a:solidFill>
                <a:schemeClr val="bg1"/>
              </a:solidFill>
              <a:latin typeface="Times New Roman" panose="02020603050405020304" pitchFamily="18" charset="0"/>
              <a:cs typeface="Times New Roman" panose="02020603050405020304" pitchFamily="18" charset="0"/>
            </a:endParaRPr>
          </a:p>
          <a:p>
            <a:pPr algn="ctr"/>
            <a:r>
              <a:rPr lang="en-US" altLang="en-US" sz="4400">
                <a:solidFill>
                  <a:schemeClr val="bg1"/>
                </a:solidFill>
                <a:latin typeface="Rockwell Extra Bold" panose="02060903040505020403" pitchFamily="18" charset="0"/>
                <a:cs typeface="Times New Roman" panose="02020603050405020304" pitchFamily="18" charset="0"/>
              </a:rPr>
              <a:t>A TRAVÉS DE </a:t>
            </a:r>
            <a:r>
              <a:rPr lang="en-US" altLang="en-US" sz="4400">
                <a:solidFill>
                  <a:srgbClr val="FFFF00"/>
                </a:solidFill>
                <a:latin typeface="Rockwell Extra Bold" panose="02060903040505020403" pitchFamily="18" charset="0"/>
                <a:cs typeface="Times New Roman" panose="02020603050405020304" pitchFamily="18" charset="0"/>
              </a:rPr>
              <a:t>ORACIÓN,  AYUNO Y ACCIONES</a:t>
            </a:r>
            <a:r>
              <a:rPr lang="en-US" altLang="en-US" sz="4400">
                <a:solidFill>
                  <a:schemeClr val="bg1"/>
                </a:solidFill>
                <a:latin typeface="Rockwell Extra Bold" panose="02060903040505020403" pitchFamily="18" charset="0"/>
                <a:cs typeface="Times New Roman" panose="02020603050405020304" pitchFamily="18" charset="0"/>
              </a:rPr>
              <a:t> </a:t>
            </a:r>
            <a:endParaRPr lang="en-US" altLang="en-US" sz="4400">
              <a:solidFill>
                <a:schemeClr val="bg1"/>
              </a:solidFill>
              <a:latin typeface="Copperplate Gothic Bold" panose="020E0705020206020404" pitchFamily="34" charset="0"/>
              <a:cs typeface="Times New Roman" panose="02020603050405020304" pitchFamily="18" charset="0"/>
            </a:endParaRPr>
          </a:p>
          <a:p>
            <a:pPr algn="ctr"/>
            <a:r>
              <a:rPr lang="en-US" altLang="en-US" sz="1600">
                <a:solidFill>
                  <a:schemeClr val="bg1"/>
                </a:solidFill>
                <a:latin typeface="Times New Roman" panose="02020603050405020304" pitchFamily="18" charset="0"/>
                <a:cs typeface="Times New Roman" panose="02020603050405020304" pitchFamily="18" charset="0"/>
              </a:rPr>
              <a:t> </a:t>
            </a:r>
            <a:endParaRPr lang="en-US" altLang="en-US" sz="100">
              <a:solidFill>
                <a:schemeClr val="bg1"/>
              </a:solidFill>
              <a:latin typeface="Times New Roman" panose="02020603050405020304" pitchFamily="18" charset="0"/>
              <a:cs typeface="Times New Roman" panose="02020603050405020304" pitchFamily="18" charset="0"/>
            </a:endParaRPr>
          </a:p>
          <a:p>
            <a:pPr algn="ctr"/>
            <a:r>
              <a:rPr lang="en-US" altLang="en-US" sz="4400">
                <a:solidFill>
                  <a:schemeClr val="bg1"/>
                </a:solidFill>
                <a:latin typeface="Rockwell Extra Bold" panose="02060903040505020403" pitchFamily="18" charset="0"/>
                <a:cs typeface="Times New Roman" panose="02020603050405020304" pitchFamily="18" charset="0"/>
              </a:rPr>
              <a:t>HACIA EL </a:t>
            </a:r>
            <a:r>
              <a:rPr lang="en-US" altLang="en-US" sz="4400">
                <a:solidFill>
                  <a:srgbClr val="FFFF00"/>
                </a:solidFill>
                <a:latin typeface="Rockwell Extra Bold" panose="02060903040505020403" pitchFamily="18" charset="0"/>
                <a:cs typeface="Times New Roman" panose="02020603050405020304" pitchFamily="18" charset="0"/>
              </a:rPr>
              <a:t>AVIVAMIENTO</a:t>
            </a:r>
            <a:r>
              <a:rPr lang="en-US" altLang="en-US" sz="4400">
                <a:solidFill>
                  <a:schemeClr val="bg1"/>
                </a:solidFill>
                <a:latin typeface="Rockwell Extra Bold" panose="02060903040505020403" pitchFamily="18" charset="0"/>
                <a:cs typeface="Times New Roman" panose="02020603050405020304" pitchFamily="18" charset="0"/>
              </a:rPr>
              <a:t> APOSTÓLICO Y ENTONCES </a:t>
            </a:r>
          </a:p>
          <a:p>
            <a:pPr algn="ctr"/>
            <a:r>
              <a:rPr lang="en-US" altLang="en-US" sz="4400">
                <a:solidFill>
                  <a:schemeClr val="bg1"/>
                </a:solidFill>
                <a:latin typeface="Rockwell Extra Bold" panose="02060903040505020403" pitchFamily="18" charset="0"/>
                <a:cs typeface="Times New Roman" panose="02020603050405020304" pitchFamily="18" charset="0"/>
              </a:rPr>
              <a:t>EL </a:t>
            </a:r>
            <a:r>
              <a:rPr lang="en-US" altLang="en-US" sz="4400">
                <a:solidFill>
                  <a:srgbClr val="FFFF00"/>
                </a:solidFill>
                <a:latin typeface="Rockwell Extra Bold" panose="02060903040505020403" pitchFamily="18" charset="0"/>
                <a:cs typeface="Times New Roman" panose="02020603050405020304" pitchFamily="18" charset="0"/>
              </a:rPr>
              <a:t>RAPTO </a:t>
            </a:r>
            <a:r>
              <a:rPr lang="en-US" altLang="en-US" sz="4400">
                <a:solidFill>
                  <a:schemeClr val="bg1"/>
                </a:solidFill>
                <a:latin typeface="Rockwell Extra Bold" panose="02060903040505020403" pitchFamily="18" charset="0"/>
                <a:cs typeface="Times New Roman" panose="02020603050405020304" pitchFamily="18" charset="0"/>
              </a:rPr>
              <a:t>DE LA  IGLESIA</a:t>
            </a:r>
          </a:p>
        </p:txBody>
      </p:sp>
      <p:sp>
        <p:nvSpPr>
          <p:cNvPr id="1147907" name="Line 3"/>
          <p:cNvSpPr>
            <a:spLocks noChangeShapeType="1"/>
          </p:cNvSpPr>
          <p:nvPr/>
        </p:nvSpPr>
        <p:spPr bwMode="auto">
          <a:xfrm flipV="1">
            <a:off x="6096000" y="1539875"/>
            <a:ext cx="0" cy="974725"/>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2133600" y="2209800"/>
            <a:ext cx="4953000" cy="5638800"/>
            <a:chOff x="1440" y="1824"/>
            <a:chExt cx="3120" cy="3120"/>
          </a:xfrm>
        </p:grpSpPr>
        <p:grpSp>
          <p:nvGrpSpPr>
            <p:cNvPr id="91158" name="Group 3"/>
            <p:cNvGrpSpPr>
              <a:grpSpLocks/>
            </p:cNvGrpSpPr>
            <p:nvPr/>
          </p:nvGrpSpPr>
          <p:grpSpPr bwMode="auto">
            <a:xfrm>
              <a:off x="1440" y="2448"/>
              <a:ext cx="3120" cy="2496"/>
              <a:chOff x="1440" y="2448"/>
              <a:chExt cx="3120" cy="2496"/>
            </a:xfrm>
          </p:grpSpPr>
          <p:sp>
            <p:nvSpPr>
              <p:cNvPr id="91160" name="Rectangle 4"/>
              <p:cNvSpPr>
                <a:spLocks noChangeArrowheads="1"/>
              </p:cNvSpPr>
              <p:nvPr/>
            </p:nvSpPr>
            <p:spPr bwMode="auto">
              <a:xfrm>
                <a:off x="1440" y="4320"/>
                <a:ext cx="3120" cy="624"/>
              </a:xfrm>
              <a:prstGeom prst="rect">
                <a:avLst/>
              </a:prstGeom>
              <a:solidFill>
                <a:srgbClr val="FF99FF"/>
              </a:solidFill>
              <a:ln w="9525">
                <a:solidFill>
                  <a:schemeClr val="bg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91161" name="Rectangle 5"/>
              <p:cNvSpPr>
                <a:spLocks noChangeArrowheads="1"/>
              </p:cNvSpPr>
              <p:nvPr/>
            </p:nvSpPr>
            <p:spPr bwMode="auto">
              <a:xfrm>
                <a:off x="1440" y="3696"/>
                <a:ext cx="3120" cy="624"/>
              </a:xfrm>
              <a:prstGeom prst="rect">
                <a:avLst/>
              </a:prstGeom>
              <a:solidFill>
                <a:srgbClr val="FF66CC"/>
              </a:solidFill>
              <a:ln w="9525">
                <a:solidFill>
                  <a:schemeClr val="bg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91162" name="Rectangle 6"/>
              <p:cNvSpPr>
                <a:spLocks noChangeArrowheads="1"/>
              </p:cNvSpPr>
              <p:nvPr/>
            </p:nvSpPr>
            <p:spPr bwMode="auto">
              <a:xfrm>
                <a:off x="1440" y="3072"/>
                <a:ext cx="3120" cy="624"/>
              </a:xfrm>
              <a:prstGeom prst="rect">
                <a:avLst/>
              </a:prstGeom>
              <a:solidFill>
                <a:srgbClr val="FF3399"/>
              </a:solidFill>
              <a:ln w="9525">
                <a:solidFill>
                  <a:schemeClr val="bg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91163" name="Rectangle 7"/>
              <p:cNvSpPr>
                <a:spLocks noChangeArrowheads="1"/>
              </p:cNvSpPr>
              <p:nvPr/>
            </p:nvSpPr>
            <p:spPr bwMode="auto">
              <a:xfrm>
                <a:off x="1440" y="2448"/>
                <a:ext cx="3120" cy="624"/>
              </a:xfrm>
              <a:prstGeom prst="rect">
                <a:avLst/>
              </a:prstGeom>
              <a:solidFill>
                <a:srgbClr val="FF0066"/>
              </a:solidFill>
              <a:ln w="9525">
                <a:solidFill>
                  <a:schemeClr val="bg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grpSp>
        <p:sp>
          <p:nvSpPr>
            <p:cNvPr id="91159" name="Rectangle 8"/>
            <p:cNvSpPr>
              <a:spLocks noChangeArrowheads="1"/>
            </p:cNvSpPr>
            <p:nvPr/>
          </p:nvSpPr>
          <p:spPr bwMode="auto">
            <a:xfrm>
              <a:off x="1440" y="1824"/>
              <a:ext cx="3120" cy="624"/>
            </a:xfrm>
            <a:prstGeom prst="rect">
              <a:avLst/>
            </a:prstGeom>
            <a:solidFill>
              <a:srgbClr val="CC0000"/>
            </a:solidFill>
            <a:ln w="9525">
              <a:solidFill>
                <a:schemeClr val="bg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chemeClr val="bg1"/>
                  </a:solidFill>
                  <a:latin typeface="Times New Roman" panose="02020603050405020304" pitchFamily="18" charset="0"/>
                </a:rPr>
                <a:t>RESTAURACIÓN </a:t>
              </a:r>
            </a:p>
            <a:p>
              <a:pPr algn="ctr"/>
              <a:endParaRPr lang="en-US" altLang="en-US" sz="2800" b="1">
                <a:solidFill>
                  <a:schemeClr val="bg1"/>
                </a:solidFill>
                <a:latin typeface="Times New Roman" panose="02020603050405020304" pitchFamily="18" charset="0"/>
              </a:endParaRPr>
            </a:p>
          </p:txBody>
        </p:sp>
      </p:grpSp>
      <p:sp>
        <p:nvSpPr>
          <p:cNvPr id="906249" name="Line 9"/>
          <p:cNvSpPr>
            <a:spLocks noChangeShapeType="1"/>
          </p:cNvSpPr>
          <p:nvPr/>
        </p:nvSpPr>
        <p:spPr bwMode="auto">
          <a:xfrm flipV="1">
            <a:off x="1905000" y="2605088"/>
            <a:ext cx="76200" cy="5548312"/>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50" name="Line 10"/>
          <p:cNvSpPr>
            <a:spLocks noChangeShapeType="1"/>
          </p:cNvSpPr>
          <p:nvPr/>
        </p:nvSpPr>
        <p:spPr bwMode="auto">
          <a:xfrm>
            <a:off x="1905000" y="8153400"/>
            <a:ext cx="5257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141" name="Text Box 11"/>
          <p:cNvSpPr txBox="1">
            <a:spLocks noChangeArrowheads="1"/>
          </p:cNvSpPr>
          <p:nvPr/>
        </p:nvSpPr>
        <p:spPr bwMode="auto">
          <a:xfrm>
            <a:off x="152400" y="2895600"/>
            <a:ext cx="2682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p:txBody>
      </p:sp>
      <p:sp>
        <p:nvSpPr>
          <p:cNvPr id="91142" name="Text Box 12"/>
          <p:cNvSpPr txBox="1">
            <a:spLocks noChangeArrowheads="1"/>
          </p:cNvSpPr>
          <p:nvPr/>
        </p:nvSpPr>
        <p:spPr bwMode="auto">
          <a:xfrm>
            <a:off x="2057400" y="8213725"/>
            <a:ext cx="51419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600" b="1">
                <a:latin typeface="Times New Roman" panose="02020603050405020304" pitchFamily="18" charset="0"/>
              </a:rPr>
              <a:t>T  I  E M P O</a:t>
            </a:r>
          </a:p>
          <a:p>
            <a:pPr algn="ctr"/>
            <a:r>
              <a:rPr lang="en-US" altLang="en-US" sz="2400" b="1">
                <a:latin typeface="Times New Roman" panose="02020603050405020304" pitchFamily="18" charset="0"/>
              </a:rPr>
              <a:t>¿CUÁN RÁPIDO </a:t>
            </a:r>
            <a:r>
              <a:rPr lang="en-US" altLang="en-US" sz="2400" b="1" u="sng">
                <a:latin typeface="Times New Roman" panose="02020603050405020304" pitchFamily="18" charset="0"/>
              </a:rPr>
              <a:t>CAMBIAREMOS</a:t>
            </a:r>
            <a:r>
              <a:rPr lang="en-US" altLang="en-US" sz="2400" b="1">
                <a:latin typeface="Times New Roman" panose="02020603050405020304" pitchFamily="18" charset="0"/>
              </a:rPr>
              <a:t>?</a:t>
            </a:r>
          </a:p>
        </p:txBody>
      </p:sp>
      <p:sp>
        <p:nvSpPr>
          <p:cNvPr id="91143" name="Text Box 13"/>
          <p:cNvSpPr txBox="1">
            <a:spLocks noChangeArrowheads="1"/>
          </p:cNvSpPr>
          <p:nvPr/>
        </p:nvSpPr>
        <p:spPr bwMode="auto">
          <a:xfrm>
            <a:off x="0" y="-76200"/>
            <a:ext cx="7315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b="1">
                <a:latin typeface="Times New Roman" panose="02020603050405020304" pitchFamily="18" charset="0"/>
              </a:rPr>
              <a:t>EL</a:t>
            </a:r>
            <a:r>
              <a:rPr lang="en-US" altLang="en-US" sz="4000" b="1">
                <a:solidFill>
                  <a:srgbClr val="CC0000"/>
                </a:solidFill>
                <a:latin typeface="Times New Roman" panose="02020603050405020304" pitchFamily="18" charset="0"/>
              </a:rPr>
              <a:t> </a:t>
            </a:r>
            <a:r>
              <a:rPr lang="en-US" altLang="en-US" sz="3200" b="1" u="sng">
                <a:solidFill>
                  <a:srgbClr val="CC0000"/>
                </a:solidFill>
                <a:latin typeface="Times New Roman" panose="02020603050405020304" pitchFamily="18" charset="0"/>
              </a:rPr>
              <a:t>CAMBIO</a:t>
            </a:r>
            <a:r>
              <a:rPr lang="en-US" altLang="en-US" sz="3200" b="1">
                <a:latin typeface="Times New Roman" panose="02020603050405020304" pitchFamily="18" charset="0"/>
              </a:rPr>
              <a:t> ES MOVIDO POR:</a:t>
            </a:r>
          </a:p>
          <a:p>
            <a:r>
              <a:rPr lang="en-US" altLang="en-US" sz="2400" b="1">
                <a:latin typeface="Times New Roman" panose="02020603050405020304" pitchFamily="18" charset="0"/>
              </a:rPr>
              <a:t>  - PRESIÓN </a:t>
            </a:r>
            <a:r>
              <a:rPr lang="en-US" altLang="en-US" sz="2000" b="1">
                <a:latin typeface="Times New Roman" panose="02020603050405020304" pitchFamily="18" charset="0"/>
              </a:rPr>
              <a:t>(Pruebas – la cruz y el fuego refinador)</a:t>
            </a:r>
          </a:p>
          <a:p>
            <a:endParaRPr lang="en-US" altLang="en-US" sz="400" b="1">
              <a:latin typeface="Times New Roman" panose="02020603050405020304" pitchFamily="18" charset="0"/>
            </a:endParaRPr>
          </a:p>
          <a:p>
            <a:r>
              <a:rPr lang="en-US" altLang="en-US" sz="2400" b="1">
                <a:latin typeface="Times New Roman" panose="02020603050405020304" pitchFamily="18" charset="0"/>
              </a:rPr>
              <a:t>  - SACRIFICIO VOLUNTARIO</a:t>
            </a:r>
          </a:p>
          <a:p>
            <a:r>
              <a:rPr lang="en-US" altLang="en-US" sz="1800" b="1">
                <a:latin typeface="Times New Roman" panose="02020603050405020304" pitchFamily="18" charset="0"/>
              </a:rPr>
              <a:t>             (Amor por Dios, Su reino y Su causa)</a:t>
            </a:r>
          </a:p>
        </p:txBody>
      </p:sp>
      <p:sp>
        <p:nvSpPr>
          <p:cNvPr id="91144" name="Text Box 14"/>
          <p:cNvSpPr txBox="1">
            <a:spLocks noChangeArrowheads="1"/>
          </p:cNvSpPr>
          <p:nvPr/>
        </p:nvSpPr>
        <p:spPr bwMode="auto">
          <a:xfrm>
            <a:off x="0" y="2147888"/>
            <a:ext cx="2133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CC0000"/>
                </a:solidFill>
                <a:latin typeface="Times New Roman" panose="02020603050405020304" pitchFamily="18" charset="0"/>
              </a:rPr>
              <a:t>NIVELES INCREMENTADOS DE:</a:t>
            </a:r>
          </a:p>
          <a:p>
            <a:endParaRPr lang="en-US" altLang="en-US" sz="200" b="1">
              <a:solidFill>
                <a:srgbClr val="CC0000"/>
              </a:solidFill>
              <a:latin typeface="Times New Roman" panose="02020603050405020304" pitchFamily="18" charset="0"/>
            </a:endParaRPr>
          </a:p>
          <a:p>
            <a:r>
              <a:rPr lang="en-US" altLang="en-US" sz="1600" b="1">
                <a:solidFill>
                  <a:srgbClr val="CC0000"/>
                </a:solidFill>
                <a:latin typeface="Times New Roman" panose="02020603050405020304" pitchFamily="18" charset="0"/>
              </a:rPr>
              <a:t>- RELACIÓN</a:t>
            </a:r>
          </a:p>
          <a:p>
            <a:endParaRPr lang="en-US" altLang="en-US" sz="800" b="1">
              <a:solidFill>
                <a:srgbClr val="CC0000"/>
              </a:solidFill>
              <a:latin typeface="Times New Roman" panose="02020603050405020304" pitchFamily="18" charset="0"/>
            </a:endParaRPr>
          </a:p>
          <a:p>
            <a:r>
              <a:rPr lang="en-US" altLang="en-US" sz="1600" b="1">
                <a:solidFill>
                  <a:srgbClr val="CC0000"/>
                </a:solidFill>
                <a:latin typeface="Times New Roman" panose="02020603050405020304" pitchFamily="18" charset="0"/>
              </a:rPr>
              <a:t>- DOMINIO</a:t>
            </a:r>
            <a:endParaRPr lang="en-US" altLang="en-US" sz="1800" b="1">
              <a:latin typeface="Times New Roman" panose="02020603050405020304" pitchFamily="18" charset="0"/>
            </a:endParaRPr>
          </a:p>
        </p:txBody>
      </p:sp>
      <p:sp>
        <p:nvSpPr>
          <p:cNvPr id="91145" name="Text Box 15"/>
          <p:cNvSpPr txBox="1">
            <a:spLocks noChangeArrowheads="1"/>
          </p:cNvSpPr>
          <p:nvPr/>
        </p:nvSpPr>
        <p:spPr bwMode="auto">
          <a:xfrm>
            <a:off x="76200" y="6400800"/>
            <a:ext cx="18288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u="sng">
                <a:solidFill>
                  <a:srgbClr val="CC0000"/>
                </a:solidFill>
                <a:latin typeface="Times New Roman" panose="02020603050405020304" pitchFamily="18" charset="0"/>
              </a:rPr>
              <a:t>CAMBIO</a:t>
            </a:r>
          </a:p>
          <a:p>
            <a:pPr algn="ctr"/>
            <a:r>
              <a:rPr lang="en-US" altLang="en-US" sz="2000" b="1">
                <a:solidFill>
                  <a:srgbClr val="CC0000"/>
                </a:solidFill>
                <a:latin typeface="Times New Roman" panose="02020603050405020304" pitchFamily="18" charset="0"/>
              </a:rPr>
              <a:t>MOVIDO POR EL AMOR A DIOS</a:t>
            </a:r>
          </a:p>
        </p:txBody>
      </p:sp>
      <p:sp>
        <p:nvSpPr>
          <p:cNvPr id="906256" name="Line 16"/>
          <p:cNvSpPr>
            <a:spLocks noChangeShapeType="1"/>
          </p:cNvSpPr>
          <p:nvPr/>
        </p:nvSpPr>
        <p:spPr bwMode="auto">
          <a:xfrm flipV="1">
            <a:off x="838200" y="3733800"/>
            <a:ext cx="0" cy="2590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57" name="Line 17"/>
          <p:cNvSpPr>
            <a:spLocks noChangeShapeType="1"/>
          </p:cNvSpPr>
          <p:nvPr/>
        </p:nvSpPr>
        <p:spPr bwMode="auto">
          <a:xfrm flipV="1">
            <a:off x="2209800" y="7162800"/>
            <a:ext cx="4876800" cy="68580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58" name="Line 18"/>
          <p:cNvSpPr>
            <a:spLocks noChangeShapeType="1"/>
          </p:cNvSpPr>
          <p:nvPr/>
        </p:nvSpPr>
        <p:spPr bwMode="auto">
          <a:xfrm flipV="1">
            <a:off x="2133600" y="7162800"/>
            <a:ext cx="11430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59" name="Line 19"/>
          <p:cNvSpPr>
            <a:spLocks noChangeShapeType="1"/>
          </p:cNvSpPr>
          <p:nvPr/>
        </p:nvSpPr>
        <p:spPr bwMode="auto">
          <a:xfrm flipV="1">
            <a:off x="3276600" y="6248400"/>
            <a:ext cx="0" cy="914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60" name="Line 20"/>
          <p:cNvSpPr>
            <a:spLocks noChangeShapeType="1"/>
          </p:cNvSpPr>
          <p:nvPr/>
        </p:nvSpPr>
        <p:spPr bwMode="auto">
          <a:xfrm flipV="1">
            <a:off x="3276600" y="6019800"/>
            <a:ext cx="9144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61" name="Line 21"/>
          <p:cNvSpPr>
            <a:spLocks noChangeShapeType="1"/>
          </p:cNvSpPr>
          <p:nvPr/>
        </p:nvSpPr>
        <p:spPr bwMode="auto">
          <a:xfrm rot="21559644" flipV="1">
            <a:off x="4267200" y="5105400"/>
            <a:ext cx="0" cy="990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62" name="Line 22"/>
          <p:cNvSpPr>
            <a:spLocks noChangeShapeType="1"/>
          </p:cNvSpPr>
          <p:nvPr/>
        </p:nvSpPr>
        <p:spPr bwMode="auto">
          <a:xfrm flipV="1">
            <a:off x="4267200" y="4876800"/>
            <a:ext cx="9906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63" name="Line 23"/>
          <p:cNvSpPr>
            <a:spLocks noChangeShapeType="1"/>
          </p:cNvSpPr>
          <p:nvPr/>
        </p:nvSpPr>
        <p:spPr bwMode="auto">
          <a:xfrm flipV="1">
            <a:off x="5257800" y="3733800"/>
            <a:ext cx="76200" cy="1143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64" name="Line 24"/>
          <p:cNvSpPr>
            <a:spLocks noChangeShapeType="1"/>
          </p:cNvSpPr>
          <p:nvPr/>
        </p:nvSpPr>
        <p:spPr bwMode="auto">
          <a:xfrm flipV="1">
            <a:off x="5410200" y="3505200"/>
            <a:ext cx="10668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6265" name="Line 25"/>
          <p:cNvSpPr>
            <a:spLocks noChangeShapeType="1"/>
          </p:cNvSpPr>
          <p:nvPr/>
        </p:nvSpPr>
        <p:spPr bwMode="auto">
          <a:xfrm flipV="1">
            <a:off x="6477000" y="2514600"/>
            <a:ext cx="152400" cy="990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156" name="Text Box 26"/>
          <p:cNvSpPr txBox="1">
            <a:spLocks noChangeArrowheads="1"/>
          </p:cNvSpPr>
          <p:nvPr/>
        </p:nvSpPr>
        <p:spPr bwMode="auto">
          <a:xfrm rot="-506686">
            <a:off x="3792538" y="7008813"/>
            <a:ext cx="262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t>CAMBIO GRADUAL</a:t>
            </a:r>
          </a:p>
        </p:txBody>
      </p:sp>
      <p:sp>
        <p:nvSpPr>
          <p:cNvPr id="91157" name="Text Box 27"/>
          <p:cNvSpPr txBox="1">
            <a:spLocks noChangeArrowheads="1"/>
          </p:cNvSpPr>
          <p:nvPr/>
        </p:nvSpPr>
        <p:spPr bwMode="auto">
          <a:xfrm rot="-2813394">
            <a:off x="2102644" y="4682332"/>
            <a:ext cx="3379787" cy="4572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Cambio de avance</a:t>
            </a:r>
          </a:p>
        </p:txBody>
      </p:sp>
    </p:spTree>
  </p:cSld>
  <p:clrMapOvr>
    <a:masterClrMapping/>
  </p:clrMapOvr>
  <p:transition spd="slow">
    <p:check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1828800" y="1600200"/>
            <a:ext cx="4953000" cy="5638800"/>
            <a:chOff x="1440" y="1824"/>
            <a:chExt cx="3120" cy="3120"/>
          </a:xfrm>
        </p:grpSpPr>
        <p:grpSp>
          <p:nvGrpSpPr>
            <p:cNvPr id="93212" name="Group 3"/>
            <p:cNvGrpSpPr>
              <a:grpSpLocks/>
            </p:cNvGrpSpPr>
            <p:nvPr/>
          </p:nvGrpSpPr>
          <p:grpSpPr bwMode="auto">
            <a:xfrm>
              <a:off x="1440" y="2448"/>
              <a:ext cx="3120" cy="2496"/>
              <a:chOff x="1440" y="2448"/>
              <a:chExt cx="3120" cy="2496"/>
            </a:xfrm>
          </p:grpSpPr>
          <p:sp>
            <p:nvSpPr>
              <p:cNvPr id="93214" name="Rectangle 4"/>
              <p:cNvSpPr>
                <a:spLocks noChangeArrowheads="1"/>
              </p:cNvSpPr>
              <p:nvPr/>
            </p:nvSpPr>
            <p:spPr bwMode="auto">
              <a:xfrm>
                <a:off x="1440" y="4320"/>
                <a:ext cx="3120" cy="624"/>
              </a:xfrm>
              <a:prstGeom prst="rect">
                <a:avLst/>
              </a:prstGeom>
              <a:solidFill>
                <a:srgbClr val="FF99FF"/>
              </a:solidFill>
              <a:ln w="9525">
                <a:solidFill>
                  <a:schemeClr val="bg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sp>
            <p:nvSpPr>
              <p:cNvPr id="986117" name="Rectangle 5"/>
              <p:cNvSpPr>
                <a:spLocks noChangeArrowheads="1"/>
              </p:cNvSpPr>
              <p:nvPr/>
            </p:nvSpPr>
            <p:spPr bwMode="auto">
              <a:xfrm>
                <a:off x="1440" y="3696"/>
                <a:ext cx="3120" cy="625"/>
              </a:xfrm>
              <a:prstGeom prst="rect">
                <a:avLst/>
              </a:prstGeom>
              <a:solidFill>
                <a:srgbClr val="FF66CC"/>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986118" name="Rectangle 6"/>
              <p:cNvSpPr>
                <a:spLocks noChangeArrowheads="1"/>
              </p:cNvSpPr>
              <p:nvPr/>
            </p:nvSpPr>
            <p:spPr bwMode="auto">
              <a:xfrm>
                <a:off x="1440" y="3072"/>
                <a:ext cx="3120" cy="624"/>
              </a:xfrm>
              <a:prstGeom prst="rect">
                <a:avLst/>
              </a:prstGeom>
              <a:solidFill>
                <a:srgbClr val="FF3399"/>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986119" name="Rectangle 7"/>
              <p:cNvSpPr>
                <a:spLocks noChangeArrowheads="1"/>
              </p:cNvSpPr>
              <p:nvPr/>
            </p:nvSpPr>
            <p:spPr bwMode="auto">
              <a:xfrm>
                <a:off x="1440" y="2448"/>
                <a:ext cx="3120" cy="625"/>
              </a:xfrm>
              <a:prstGeom prst="rect">
                <a:avLst/>
              </a:prstGeom>
              <a:solidFill>
                <a:srgbClr val="FF0066"/>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93213" name="Rectangle 8"/>
            <p:cNvSpPr>
              <a:spLocks noChangeArrowheads="1"/>
            </p:cNvSpPr>
            <p:nvPr/>
          </p:nvSpPr>
          <p:spPr bwMode="auto">
            <a:xfrm>
              <a:off x="1440" y="1824"/>
              <a:ext cx="3120" cy="624"/>
            </a:xfrm>
            <a:prstGeom prst="rect">
              <a:avLst/>
            </a:prstGeom>
            <a:solidFill>
              <a:srgbClr val="CC0000"/>
            </a:solidFill>
            <a:ln w="9525">
              <a:solidFill>
                <a:schemeClr val="bg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a:solidFill>
                    <a:schemeClr val="bg1"/>
                  </a:solidFill>
                  <a:latin typeface="Times New Roman" panose="02020603050405020304" pitchFamily="18" charset="0"/>
                </a:rPr>
                <a:t> </a:t>
              </a:r>
            </a:p>
            <a:p>
              <a:pPr algn="ctr"/>
              <a:endParaRPr lang="en-US" altLang="en-US" sz="2800" b="1">
                <a:solidFill>
                  <a:schemeClr val="bg1"/>
                </a:solidFill>
                <a:latin typeface="Times New Roman" panose="02020603050405020304" pitchFamily="18" charset="0"/>
              </a:endParaRPr>
            </a:p>
          </p:txBody>
        </p:sp>
      </p:grpSp>
      <p:sp>
        <p:nvSpPr>
          <p:cNvPr id="986121" name="Line 9"/>
          <p:cNvSpPr>
            <a:spLocks noChangeShapeType="1"/>
          </p:cNvSpPr>
          <p:nvPr/>
        </p:nvSpPr>
        <p:spPr bwMode="auto">
          <a:xfrm flipV="1">
            <a:off x="1143000" y="1600200"/>
            <a:ext cx="0" cy="5562600"/>
          </a:xfrm>
          <a:prstGeom prst="line">
            <a:avLst/>
          </a:prstGeom>
          <a:noFill/>
          <a:ln w="57150">
            <a:solidFill>
              <a:schemeClr val="accent2"/>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22" name="Line 10"/>
          <p:cNvSpPr>
            <a:spLocks noChangeShapeType="1"/>
          </p:cNvSpPr>
          <p:nvPr/>
        </p:nvSpPr>
        <p:spPr bwMode="auto">
          <a:xfrm>
            <a:off x="2057400" y="8001000"/>
            <a:ext cx="4953000" cy="0"/>
          </a:xfrm>
          <a:prstGeom prst="line">
            <a:avLst/>
          </a:prstGeom>
          <a:noFill/>
          <a:ln w="57150">
            <a:solidFill>
              <a:srgbClr val="00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3189" name="Text Box 11"/>
          <p:cNvSpPr txBox="1">
            <a:spLocks noChangeArrowheads="1"/>
          </p:cNvSpPr>
          <p:nvPr/>
        </p:nvSpPr>
        <p:spPr bwMode="auto">
          <a:xfrm>
            <a:off x="152400" y="2895600"/>
            <a:ext cx="26828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a:p>
            <a:pPr>
              <a:buFontTx/>
              <a:buChar char="-"/>
            </a:pPr>
            <a:endParaRPr lang="en-US" altLang="en-US" sz="2000" b="1">
              <a:latin typeface="Times New Roman" panose="02020603050405020304" pitchFamily="18" charset="0"/>
            </a:endParaRPr>
          </a:p>
        </p:txBody>
      </p:sp>
      <p:sp>
        <p:nvSpPr>
          <p:cNvPr id="986124" name="Line 12"/>
          <p:cNvSpPr>
            <a:spLocks noChangeShapeType="1"/>
          </p:cNvSpPr>
          <p:nvPr/>
        </p:nvSpPr>
        <p:spPr bwMode="auto">
          <a:xfrm flipV="1">
            <a:off x="1905000" y="6477000"/>
            <a:ext cx="4876800" cy="609600"/>
          </a:xfrm>
          <a:prstGeom prst="line">
            <a:avLst/>
          </a:prstGeom>
          <a:noFill/>
          <a:ln w="57150">
            <a:solidFill>
              <a:srgbClr val="33CC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25" name="Line 13"/>
          <p:cNvSpPr>
            <a:spLocks noChangeShapeType="1"/>
          </p:cNvSpPr>
          <p:nvPr/>
        </p:nvSpPr>
        <p:spPr bwMode="auto">
          <a:xfrm flipV="1">
            <a:off x="2133600" y="6629400"/>
            <a:ext cx="1143000" cy="303213"/>
          </a:xfrm>
          <a:prstGeom prst="line">
            <a:avLst/>
          </a:prstGeom>
          <a:noFill/>
          <a:ln w="38100">
            <a:solidFill>
              <a:srgbClr val="33CC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26" name="Line 14"/>
          <p:cNvSpPr>
            <a:spLocks noChangeShapeType="1"/>
          </p:cNvSpPr>
          <p:nvPr/>
        </p:nvSpPr>
        <p:spPr bwMode="auto">
          <a:xfrm flipV="1">
            <a:off x="3276600" y="6096000"/>
            <a:ext cx="76200" cy="533400"/>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27" name="Line 15"/>
          <p:cNvSpPr>
            <a:spLocks noChangeShapeType="1"/>
          </p:cNvSpPr>
          <p:nvPr/>
        </p:nvSpPr>
        <p:spPr bwMode="auto">
          <a:xfrm flipV="1">
            <a:off x="3352800" y="5867400"/>
            <a:ext cx="914400" cy="228600"/>
          </a:xfrm>
          <a:prstGeom prst="line">
            <a:avLst/>
          </a:prstGeom>
          <a:noFill/>
          <a:ln w="38100">
            <a:solidFill>
              <a:srgbClr val="33CC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28" name="Line 16"/>
          <p:cNvSpPr>
            <a:spLocks noChangeShapeType="1"/>
          </p:cNvSpPr>
          <p:nvPr/>
        </p:nvSpPr>
        <p:spPr bwMode="auto">
          <a:xfrm rot="21559644" flipV="1">
            <a:off x="4265613" y="4876800"/>
            <a:ext cx="77787" cy="990600"/>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29" name="Line 17"/>
          <p:cNvSpPr>
            <a:spLocks noChangeShapeType="1"/>
          </p:cNvSpPr>
          <p:nvPr/>
        </p:nvSpPr>
        <p:spPr bwMode="auto">
          <a:xfrm flipV="1">
            <a:off x="4343400" y="4724400"/>
            <a:ext cx="762000" cy="152400"/>
          </a:xfrm>
          <a:prstGeom prst="line">
            <a:avLst/>
          </a:prstGeom>
          <a:noFill/>
          <a:ln w="38100">
            <a:solidFill>
              <a:srgbClr val="33CC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30" name="Line 18"/>
          <p:cNvSpPr>
            <a:spLocks noChangeShapeType="1"/>
          </p:cNvSpPr>
          <p:nvPr/>
        </p:nvSpPr>
        <p:spPr bwMode="auto">
          <a:xfrm flipV="1">
            <a:off x="5089525" y="3352800"/>
            <a:ext cx="92075" cy="1371600"/>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31" name="Line 19"/>
          <p:cNvSpPr>
            <a:spLocks noChangeShapeType="1"/>
          </p:cNvSpPr>
          <p:nvPr/>
        </p:nvSpPr>
        <p:spPr bwMode="auto">
          <a:xfrm flipV="1">
            <a:off x="5181600" y="3200400"/>
            <a:ext cx="685800" cy="152400"/>
          </a:xfrm>
          <a:prstGeom prst="line">
            <a:avLst/>
          </a:prstGeom>
          <a:noFill/>
          <a:ln w="38100">
            <a:solidFill>
              <a:srgbClr val="33CC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86132" name="Line 20"/>
          <p:cNvSpPr>
            <a:spLocks noChangeShapeType="1"/>
          </p:cNvSpPr>
          <p:nvPr/>
        </p:nvSpPr>
        <p:spPr bwMode="auto">
          <a:xfrm flipV="1">
            <a:off x="5867400" y="1600200"/>
            <a:ext cx="76200" cy="1600200"/>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3199" name="Text Box 21"/>
          <p:cNvSpPr txBox="1">
            <a:spLocks noChangeArrowheads="1"/>
          </p:cNvSpPr>
          <p:nvPr/>
        </p:nvSpPr>
        <p:spPr bwMode="auto">
          <a:xfrm rot="-506686">
            <a:off x="3806825" y="61468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rgbClr val="009900"/>
                </a:solidFill>
              </a:rPr>
              <a:t>CAMBIO GRADUAL</a:t>
            </a:r>
            <a:endParaRPr lang="en-US" altLang="en-US" sz="1800" b="1">
              <a:solidFill>
                <a:srgbClr val="009900"/>
              </a:solidFill>
            </a:endParaRPr>
          </a:p>
        </p:txBody>
      </p:sp>
      <p:sp>
        <p:nvSpPr>
          <p:cNvPr id="93200" name="Text Box 22"/>
          <p:cNvSpPr txBox="1">
            <a:spLocks noChangeArrowheads="1"/>
          </p:cNvSpPr>
          <p:nvPr/>
        </p:nvSpPr>
        <p:spPr bwMode="auto">
          <a:xfrm rot="-2573308">
            <a:off x="1981200" y="3886200"/>
            <a:ext cx="4089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b="1"/>
              <a:t>CAMBIO DE RUPTURA</a:t>
            </a:r>
          </a:p>
          <a:p>
            <a:pPr algn="ctr"/>
            <a:r>
              <a:rPr lang="es-ES" altLang="en-US" sz="1600" b="1"/>
              <a:t>Cristiano Dirigido hacia la Cosecha</a:t>
            </a:r>
            <a:endParaRPr lang="en-US" altLang="en-US" sz="1600" b="1"/>
          </a:p>
          <a:p>
            <a:pPr algn="ctr"/>
            <a:r>
              <a:rPr lang="es-ES" altLang="en-US" sz="1600" b="1"/>
              <a:t>De Gloria en Gloria</a:t>
            </a:r>
            <a:endParaRPr lang="en-US" altLang="en-US" sz="1600" b="1"/>
          </a:p>
        </p:txBody>
      </p:sp>
      <p:sp>
        <p:nvSpPr>
          <p:cNvPr id="93201" name="Text Box 23"/>
          <p:cNvSpPr txBox="1">
            <a:spLocks noChangeArrowheads="1"/>
          </p:cNvSpPr>
          <p:nvPr/>
        </p:nvSpPr>
        <p:spPr bwMode="auto">
          <a:xfrm>
            <a:off x="152400" y="327025"/>
            <a:ext cx="3703638" cy="1093788"/>
          </a:xfrm>
          <a:prstGeom prst="rect">
            <a:avLst/>
          </a:prstGeom>
          <a:solidFill>
            <a:schemeClr val="accent2"/>
          </a:solidFill>
          <a:ln w="28575">
            <a:solidFill>
              <a:schemeClr val="tx1"/>
            </a:solidFill>
            <a:miter lim="800000"/>
            <a:headEnd/>
            <a:tailEnd/>
          </a:ln>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200">
                <a:solidFill>
                  <a:schemeClr val="bg1"/>
                </a:solidFill>
              </a:rPr>
              <a:t>PROGRESO HACIA NIVELES DE</a:t>
            </a:r>
            <a:r>
              <a:rPr lang="en-US" altLang="en-US" sz="1200">
                <a:solidFill>
                  <a:schemeClr val="bg1"/>
                </a:solidFill>
              </a:rPr>
              <a:t>:</a:t>
            </a:r>
          </a:p>
          <a:p>
            <a:r>
              <a:rPr lang="en-US" altLang="en-US" sz="1200">
                <a:solidFill>
                  <a:schemeClr val="bg1"/>
                </a:solidFill>
              </a:rPr>
              <a:t>  - </a:t>
            </a:r>
            <a:r>
              <a:rPr lang="es-ES" altLang="en-US" sz="1200" u="sng">
                <a:solidFill>
                  <a:schemeClr val="bg1"/>
                </a:solidFill>
              </a:rPr>
              <a:t>RELACIÓN</a:t>
            </a:r>
            <a:r>
              <a:rPr lang="en-US" altLang="en-US" sz="1200">
                <a:solidFill>
                  <a:schemeClr val="bg1"/>
                </a:solidFill>
              </a:rPr>
              <a:t> </a:t>
            </a:r>
            <a:r>
              <a:rPr lang="es-ES" altLang="en-US" sz="1200">
                <a:solidFill>
                  <a:schemeClr val="bg1"/>
                </a:solidFill>
              </a:rPr>
              <a:t>CON DIOS</a:t>
            </a:r>
            <a:endParaRPr lang="en-US" altLang="en-US" sz="1200">
              <a:solidFill>
                <a:schemeClr val="bg1"/>
              </a:solidFill>
            </a:endParaRPr>
          </a:p>
          <a:p>
            <a:endParaRPr lang="en-US" altLang="en-US" sz="400">
              <a:solidFill>
                <a:schemeClr val="bg1"/>
              </a:solidFill>
            </a:endParaRPr>
          </a:p>
          <a:p>
            <a:r>
              <a:rPr lang="en-US" altLang="en-US" sz="1200">
                <a:solidFill>
                  <a:schemeClr val="bg1"/>
                </a:solidFill>
              </a:rPr>
              <a:t>  - </a:t>
            </a:r>
            <a:r>
              <a:rPr lang="en-US" altLang="en-US" sz="1200" u="sng">
                <a:solidFill>
                  <a:schemeClr val="bg1"/>
                </a:solidFill>
              </a:rPr>
              <a:t>DOMINI</a:t>
            </a:r>
            <a:r>
              <a:rPr lang="es-ES" altLang="en-US" sz="1200" u="sng">
                <a:solidFill>
                  <a:schemeClr val="bg1"/>
                </a:solidFill>
              </a:rPr>
              <a:t>O</a:t>
            </a:r>
            <a:r>
              <a:rPr lang="en-US" altLang="en-US" sz="1200">
                <a:solidFill>
                  <a:schemeClr val="bg1"/>
                </a:solidFill>
              </a:rPr>
              <a:t>  - </a:t>
            </a:r>
            <a:r>
              <a:rPr lang="es-ES" altLang="en-US" sz="1200">
                <a:solidFill>
                  <a:schemeClr val="bg1"/>
                </a:solidFill>
              </a:rPr>
              <a:t>Compañerismo con Dios</a:t>
            </a:r>
            <a:endParaRPr lang="en-US" altLang="en-US" sz="1200">
              <a:solidFill>
                <a:schemeClr val="bg1"/>
              </a:solidFill>
            </a:endParaRPr>
          </a:p>
          <a:p>
            <a:r>
              <a:rPr lang="en-US" altLang="en-US" sz="1200">
                <a:solidFill>
                  <a:schemeClr val="bg1"/>
                </a:solidFill>
              </a:rPr>
              <a:t>    </a:t>
            </a:r>
            <a:r>
              <a:rPr lang="es-ES" altLang="en-US" sz="1200">
                <a:solidFill>
                  <a:schemeClr val="bg1"/>
                </a:solidFill>
              </a:rPr>
              <a:t>para cumplir Su</a:t>
            </a:r>
            <a:r>
              <a:rPr lang="en-US" altLang="en-US" sz="1200">
                <a:solidFill>
                  <a:schemeClr val="bg1"/>
                </a:solidFill>
              </a:rPr>
              <a:t> </a:t>
            </a:r>
            <a:r>
              <a:rPr lang="es-ES" altLang="en-US" sz="1200">
                <a:solidFill>
                  <a:schemeClr val="bg1"/>
                </a:solidFill>
              </a:rPr>
              <a:t>mis</a:t>
            </a:r>
            <a:r>
              <a:rPr lang="en-US" altLang="en-US" sz="1200">
                <a:solidFill>
                  <a:schemeClr val="bg1"/>
                </a:solidFill>
              </a:rPr>
              <a:t>i</a:t>
            </a:r>
            <a:r>
              <a:rPr lang="es-ES" altLang="en-US" sz="1200">
                <a:solidFill>
                  <a:schemeClr val="bg1"/>
                </a:solidFill>
              </a:rPr>
              <a:t>ó</a:t>
            </a:r>
            <a:r>
              <a:rPr lang="en-US" altLang="en-US" sz="1200">
                <a:solidFill>
                  <a:schemeClr val="bg1"/>
                </a:solidFill>
              </a:rPr>
              <a:t>n </a:t>
            </a:r>
            <a:r>
              <a:rPr lang="es-ES" altLang="en-US" sz="1200">
                <a:solidFill>
                  <a:schemeClr val="bg1"/>
                </a:solidFill>
              </a:rPr>
              <a:t>y Su voluntad y</a:t>
            </a:r>
            <a:r>
              <a:rPr lang="en-US" altLang="en-US" sz="1200">
                <a:solidFill>
                  <a:schemeClr val="bg1"/>
                </a:solidFill>
              </a:rPr>
              <a:t> </a:t>
            </a:r>
          </a:p>
          <a:p>
            <a:r>
              <a:rPr lang="en-US" altLang="en-US" sz="1200">
                <a:solidFill>
                  <a:schemeClr val="bg1"/>
                </a:solidFill>
              </a:rPr>
              <a:t>    </a:t>
            </a:r>
            <a:r>
              <a:rPr lang="es-ES" altLang="en-US" sz="1200">
                <a:solidFill>
                  <a:schemeClr val="bg1"/>
                </a:solidFill>
              </a:rPr>
              <a:t>trabajo en la tierra</a:t>
            </a:r>
            <a:endParaRPr lang="en-US" altLang="en-US" sz="1200">
              <a:solidFill>
                <a:schemeClr val="bg1"/>
              </a:solidFill>
            </a:endParaRPr>
          </a:p>
        </p:txBody>
      </p:sp>
      <p:sp>
        <p:nvSpPr>
          <p:cNvPr id="93202" name="Text Box 24"/>
          <p:cNvSpPr txBox="1">
            <a:spLocks noChangeArrowheads="1"/>
          </p:cNvSpPr>
          <p:nvPr/>
        </p:nvSpPr>
        <p:spPr bwMode="auto">
          <a:xfrm>
            <a:off x="1981200" y="7467600"/>
            <a:ext cx="5319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a:solidFill>
                  <a:srgbClr val="009900"/>
                </a:solidFill>
              </a:rPr>
              <a:t>TIEMPO</a:t>
            </a:r>
            <a:r>
              <a:rPr lang="en-US" altLang="en-US" sz="1600">
                <a:solidFill>
                  <a:srgbClr val="009900"/>
                </a:solidFill>
              </a:rPr>
              <a:t> (</a:t>
            </a:r>
            <a:r>
              <a:rPr lang="es-ES" altLang="en-US" sz="1600">
                <a:solidFill>
                  <a:srgbClr val="009900"/>
                </a:solidFill>
              </a:rPr>
              <a:t>NUESTRO CAMINAR CRISTIANO</a:t>
            </a:r>
            <a:r>
              <a:rPr lang="en-US" altLang="en-US" sz="1600">
                <a:solidFill>
                  <a:srgbClr val="009900"/>
                </a:solidFill>
              </a:rPr>
              <a:t>)</a:t>
            </a:r>
          </a:p>
        </p:txBody>
      </p:sp>
      <p:sp>
        <p:nvSpPr>
          <p:cNvPr id="93203" name="Text Box 25"/>
          <p:cNvSpPr txBox="1">
            <a:spLocks noChangeArrowheads="1"/>
          </p:cNvSpPr>
          <p:nvPr/>
        </p:nvSpPr>
        <p:spPr bwMode="auto">
          <a:xfrm>
            <a:off x="4191000" y="304800"/>
            <a:ext cx="2827338" cy="1200150"/>
          </a:xfrm>
          <a:prstGeom prst="rect">
            <a:avLst/>
          </a:prstGeom>
          <a:solidFill>
            <a:srgbClr val="CC0000"/>
          </a:solidFill>
          <a:ln w="9525">
            <a:solidFill>
              <a:schemeClr val="tx1"/>
            </a:solidFill>
            <a:miter lim="800000"/>
            <a:headEnd/>
            <a:tailEnd/>
          </a:ln>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a:solidFill>
                  <a:schemeClr val="bg1"/>
                </a:solidFill>
              </a:rPr>
              <a:t>EL PROPÓSITO</a:t>
            </a:r>
            <a:r>
              <a:rPr lang="en-US" altLang="en-US" sz="1800">
                <a:solidFill>
                  <a:schemeClr val="bg1"/>
                </a:solidFill>
              </a:rPr>
              <a:t> </a:t>
            </a:r>
            <a:r>
              <a:rPr lang="es-ES" altLang="en-US" sz="1800">
                <a:solidFill>
                  <a:schemeClr val="bg1"/>
                </a:solidFill>
              </a:rPr>
              <a:t>Y LA </a:t>
            </a:r>
          </a:p>
          <a:p>
            <a:pPr algn="ctr"/>
            <a:r>
              <a:rPr lang="es-ES" altLang="en-US" sz="1800">
                <a:solidFill>
                  <a:schemeClr val="bg1"/>
                </a:solidFill>
              </a:rPr>
              <a:t>VOLUNTAD ETERNO </a:t>
            </a:r>
          </a:p>
          <a:p>
            <a:pPr algn="ctr"/>
            <a:r>
              <a:rPr lang="es-ES" altLang="en-US" sz="1800">
                <a:solidFill>
                  <a:schemeClr val="bg1"/>
                </a:solidFill>
              </a:rPr>
              <a:t>DE DIOS PARA </a:t>
            </a:r>
          </a:p>
          <a:p>
            <a:pPr algn="ctr"/>
            <a:r>
              <a:rPr lang="es-ES" altLang="en-US" sz="1800">
                <a:solidFill>
                  <a:schemeClr val="bg1"/>
                </a:solidFill>
              </a:rPr>
              <a:t>NUESTRA VIDA</a:t>
            </a:r>
            <a:endParaRPr lang="en-US" altLang="en-US" sz="1800">
              <a:solidFill>
                <a:schemeClr val="bg1"/>
              </a:solidFill>
            </a:endParaRPr>
          </a:p>
        </p:txBody>
      </p:sp>
      <p:sp>
        <p:nvSpPr>
          <p:cNvPr id="93204" name="Text Box 26"/>
          <p:cNvSpPr txBox="1">
            <a:spLocks noChangeArrowheads="1"/>
          </p:cNvSpPr>
          <p:nvPr/>
        </p:nvSpPr>
        <p:spPr bwMode="auto">
          <a:xfrm>
            <a:off x="290513" y="7354888"/>
            <a:ext cx="1676400" cy="860425"/>
          </a:xfrm>
          <a:prstGeom prst="rect">
            <a:avLst/>
          </a:prstGeom>
          <a:solidFill>
            <a:schemeClr val="accent2"/>
          </a:solidFill>
          <a:ln w="38100">
            <a:solidFill>
              <a:schemeClr val="tx1"/>
            </a:solidFill>
            <a:miter lim="800000"/>
            <a:headEnd/>
            <a:tailEnd/>
          </a:ln>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chemeClr val="bg1"/>
                </a:solidFill>
              </a:rPr>
              <a:t>LA SALVACIÓN</a:t>
            </a:r>
            <a:endParaRPr lang="en-US" altLang="en-US" sz="1200">
              <a:solidFill>
                <a:schemeClr val="bg1"/>
              </a:solidFill>
            </a:endParaRPr>
          </a:p>
          <a:p>
            <a:pPr algn="ctr"/>
            <a:r>
              <a:rPr lang="es-ES" altLang="en-US" sz="1200">
                <a:solidFill>
                  <a:schemeClr val="bg1"/>
                </a:solidFill>
              </a:rPr>
              <a:t>ES</a:t>
            </a:r>
            <a:r>
              <a:rPr lang="en-US" altLang="en-US" sz="1200">
                <a:solidFill>
                  <a:schemeClr val="bg1"/>
                </a:solidFill>
              </a:rPr>
              <a:t> </a:t>
            </a:r>
            <a:r>
              <a:rPr lang="es-ES" altLang="en-US" sz="1200">
                <a:solidFill>
                  <a:schemeClr val="bg1"/>
                </a:solidFill>
              </a:rPr>
              <a:t>TAN SÓLO EL</a:t>
            </a:r>
            <a:r>
              <a:rPr lang="en-US" altLang="en-US" sz="1200">
                <a:solidFill>
                  <a:schemeClr val="bg1"/>
                </a:solidFill>
              </a:rPr>
              <a:t> </a:t>
            </a:r>
          </a:p>
          <a:p>
            <a:pPr algn="ctr"/>
            <a:r>
              <a:rPr lang="es-ES" altLang="en-US" sz="1200">
                <a:solidFill>
                  <a:schemeClr val="bg1"/>
                </a:solidFill>
              </a:rPr>
              <a:t>PRINCIPIO Y</a:t>
            </a:r>
          </a:p>
          <a:p>
            <a:pPr algn="ctr"/>
            <a:r>
              <a:rPr lang="es-ES" altLang="en-US" sz="1200">
                <a:solidFill>
                  <a:schemeClr val="bg1"/>
                </a:solidFill>
              </a:rPr>
              <a:t>LA FUNDAMENTO</a:t>
            </a:r>
            <a:endParaRPr lang="en-US" altLang="en-US" sz="1200">
              <a:solidFill>
                <a:schemeClr val="bg1"/>
              </a:solidFill>
            </a:endParaRPr>
          </a:p>
        </p:txBody>
      </p:sp>
      <p:sp>
        <p:nvSpPr>
          <p:cNvPr id="986139" name="Line 27"/>
          <p:cNvSpPr>
            <a:spLocks noChangeShapeType="1"/>
          </p:cNvSpPr>
          <p:nvPr/>
        </p:nvSpPr>
        <p:spPr bwMode="auto">
          <a:xfrm flipV="1">
            <a:off x="1905000" y="7010400"/>
            <a:ext cx="4876800" cy="152400"/>
          </a:xfrm>
          <a:prstGeom prst="line">
            <a:avLst/>
          </a:prstGeom>
          <a:noFill/>
          <a:ln w="57150">
            <a:solidFill>
              <a:srgbClr val="33CC33"/>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3206" name="Text Box 28"/>
          <p:cNvSpPr txBox="1">
            <a:spLocks noChangeArrowheads="1"/>
          </p:cNvSpPr>
          <p:nvPr/>
        </p:nvSpPr>
        <p:spPr bwMode="auto">
          <a:xfrm>
            <a:off x="220663" y="8534400"/>
            <a:ext cx="6869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CC0000"/>
                </a:solidFill>
              </a:rPr>
              <a:t>“</a:t>
            </a:r>
            <a:r>
              <a:rPr lang="es-ES" altLang="en-US" sz="1200">
                <a:solidFill>
                  <a:srgbClr val="CC0000"/>
                </a:solidFill>
              </a:rPr>
              <a:t>Transformados de Gloria en Gloria en Su misma imagen por el Espíritu de Dios”</a:t>
            </a:r>
          </a:p>
          <a:p>
            <a:pPr algn="ctr"/>
            <a:r>
              <a:rPr lang="en-US" altLang="en-US" sz="1200">
                <a:solidFill>
                  <a:srgbClr val="CC0000"/>
                </a:solidFill>
              </a:rPr>
              <a:t>“</a:t>
            </a:r>
            <a:r>
              <a:rPr lang="es-ES" altLang="en-US" sz="1200">
                <a:solidFill>
                  <a:srgbClr val="CC0000"/>
                </a:solidFill>
              </a:rPr>
              <a:t>Participantes de Su Naturaleza Divina”</a:t>
            </a:r>
            <a:endParaRPr lang="en-US" altLang="en-US" sz="1200">
              <a:solidFill>
                <a:srgbClr val="CC0000"/>
              </a:solidFill>
            </a:endParaRPr>
          </a:p>
        </p:txBody>
      </p:sp>
      <p:sp>
        <p:nvSpPr>
          <p:cNvPr id="93207" name="Text Box 29"/>
          <p:cNvSpPr txBox="1">
            <a:spLocks noChangeArrowheads="1"/>
          </p:cNvSpPr>
          <p:nvPr/>
        </p:nvSpPr>
        <p:spPr bwMode="auto">
          <a:xfrm rot="-5400000">
            <a:off x="-2036763" y="4246563"/>
            <a:ext cx="5553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100">
                <a:solidFill>
                  <a:srgbClr val="CC0000"/>
                </a:solidFill>
              </a:rPr>
              <a:t>CONDUCIDO POR UNA GRAN HAMBRE Y UN GRAN DESEO PARA DIOS</a:t>
            </a:r>
            <a:endParaRPr lang="en-US" altLang="en-US" sz="1100">
              <a:solidFill>
                <a:srgbClr val="CC0000"/>
              </a:solidFill>
            </a:endParaRPr>
          </a:p>
        </p:txBody>
      </p:sp>
      <p:sp>
        <p:nvSpPr>
          <p:cNvPr id="93208" name="Text Box 30"/>
          <p:cNvSpPr txBox="1">
            <a:spLocks noChangeArrowheads="1"/>
          </p:cNvSpPr>
          <p:nvPr/>
        </p:nvSpPr>
        <p:spPr bwMode="auto">
          <a:xfrm rot="-250106">
            <a:off x="3048000" y="6781800"/>
            <a:ext cx="3660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000"/>
              <a:t>CRISTIANO DIRIGIDO HACIA EL MANTENIMIENTO</a:t>
            </a:r>
            <a:endParaRPr lang="en-US" altLang="en-US" sz="1000"/>
          </a:p>
        </p:txBody>
      </p:sp>
      <p:sp>
        <p:nvSpPr>
          <p:cNvPr id="986143" name="Line 31"/>
          <p:cNvSpPr>
            <a:spLocks noChangeShapeType="1"/>
          </p:cNvSpPr>
          <p:nvPr/>
        </p:nvSpPr>
        <p:spPr bwMode="auto">
          <a:xfrm>
            <a:off x="1828800" y="1600200"/>
            <a:ext cx="0" cy="5638800"/>
          </a:xfrm>
          <a:prstGeom prst="line">
            <a:avLst/>
          </a:prstGeom>
          <a:noFill/>
          <a:ln w="762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986144" name="Line 32"/>
          <p:cNvSpPr>
            <a:spLocks noChangeShapeType="1"/>
          </p:cNvSpPr>
          <p:nvPr/>
        </p:nvSpPr>
        <p:spPr bwMode="auto">
          <a:xfrm>
            <a:off x="1828800" y="7239000"/>
            <a:ext cx="4953000" cy="0"/>
          </a:xfrm>
          <a:prstGeom prst="line">
            <a:avLst/>
          </a:prstGeom>
          <a:noFill/>
          <a:ln w="762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93211" name="Text Box 33"/>
          <p:cNvSpPr txBox="1">
            <a:spLocks noChangeArrowheads="1"/>
          </p:cNvSpPr>
          <p:nvPr/>
        </p:nvSpPr>
        <p:spPr bwMode="auto">
          <a:xfrm rot="-5400000">
            <a:off x="569119" y="4198144"/>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a:solidFill>
                  <a:schemeClr val="accent2"/>
                </a:solidFill>
              </a:rPr>
              <a:t>CAMBIO</a:t>
            </a:r>
            <a:r>
              <a:rPr lang="en-US" altLang="en-US" sz="2400">
                <a:solidFill>
                  <a:schemeClr val="accent2"/>
                </a:solidFill>
              </a:rPr>
              <a:t> </a:t>
            </a:r>
          </a:p>
        </p:txBody>
      </p:sp>
    </p:spTree>
  </p:cSld>
  <p:clrMapOvr>
    <a:masterClrMapping/>
  </p:clrMapOvr>
  <p:transition spd="slow">
    <p:check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8100" y="523875"/>
            <a:ext cx="3581400" cy="7812088"/>
          </a:xfrm>
          <a:prstGeom prst="rect">
            <a:avLst/>
          </a:prstGeom>
          <a:gradFill rotWithShape="0">
            <a:gsLst>
              <a:gs pos="0">
                <a:srgbClr val="00005E"/>
              </a:gs>
              <a:gs pos="50000">
                <a:srgbClr val="0000CC"/>
              </a:gs>
              <a:gs pos="100000">
                <a:srgbClr val="00005E"/>
              </a:gs>
            </a:gsLst>
            <a:lin ang="0" scaled="1"/>
          </a:gradFill>
          <a:ln w="38100">
            <a:solidFill>
              <a:srgbClr val="FFFF00"/>
            </a:solidFill>
            <a:miter lim="800000"/>
            <a:headEnd/>
            <a:tailEnd/>
          </a:ln>
        </p:spPr>
        <p:txBody>
          <a:bodyPr lIns="91755" tIns="45877" rIns="91755" bIns="45877">
            <a:spAutoFit/>
          </a:bodyPr>
          <a:lstStyle>
            <a:lvl1pPr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rgbClr val="FFFF00"/>
                </a:solidFill>
              </a:rPr>
              <a:t>MI REINO   </a:t>
            </a:r>
          </a:p>
          <a:p>
            <a:pPr algn="ctr">
              <a:spcBef>
                <a:spcPct val="0"/>
              </a:spcBef>
              <a:buFontTx/>
              <a:buNone/>
            </a:pPr>
            <a:r>
              <a:rPr lang="en-US" altLang="en-US" sz="1600" b="1" u="sng">
                <a:solidFill>
                  <a:srgbClr val="FFFF00"/>
                </a:solidFill>
              </a:rPr>
              <a:t>(HIIJO DEL HOMBRE)</a:t>
            </a:r>
            <a:endParaRPr lang="en-US" altLang="en-US" sz="1600" b="1">
              <a:solidFill>
                <a:srgbClr val="FFFF00"/>
              </a:solidFill>
            </a:endParaRPr>
          </a:p>
          <a:p>
            <a:pPr>
              <a:spcBef>
                <a:spcPct val="0"/>
              </a:spcBef>
              <a:buFontTx/>
              <a:buChar char="-"/>
            </a:pPr>
            <a:endParaRPr lang="en-US" altLang="en-US" sz="1200" b="1">
              <a:solidFill>
                <a:schemeClr val="bg1"/>
              </a:solidFill>
            </a:endParaRPr>
          </a:p>
          <a:p>
            <a:pPr>
              <a:spcBef>
                <a:spcPct val="0"/>
              </a:spcBef>
              <a:buFontTx/>
              <a:buChar char="-"/>
            </a:pPr>
            <a:r>
              <a:rPr lang="en-US" altLang="en-US" sz="1600" b="1">
                <a:solidFill>
                  <a:schemeClr val="bg1"/>
                </a:solidFill>
              </a:rPr>
              <a:t> </a:t>
            </a:r>
            <a:r>
              <a:rPr lang="en-US" altLang="en-US" sz="1500" b="1">
                <a:solidFill>
                  <a:schemeClr val="bg1"/>
                </a:solidFill>
              </a:rPr>
              <a:t>HOMBRE NATURAL</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NECESITO A DIOS EN MI REINO</a:t>
            </a:r>
            <a:endParaRPr lang="en-US" altLang="en-US" sz="1600" b="1">
              <a:solidFill>
                <a:srgbClr val="FFFF00"/>
              </a:solidFill>
            </a:endParaRPr>
          </a:p>
          <a:p>
            <a:pPr>
              <a:spcBef>
                <a:spcPct val="0"/>
              </a:spcBef>
              <a:buFontTx/>
              <a:buNone/>
            </a:pPr>
            <a:endParaRPr lang="en-US" altLang="en-US" sz="800" b="1">
              <a:solidFill>
                <a:schemeClr val="bg1"/>
              </a:solidFill>
            </a:endParaRPr>
          </a:p>
          <a:p>
            <a:pPr>
              <a:spcBef>
                <a:spcPct val="0"/>
              </a:spcBef>
              <a:buFontTx/>
              <a:buChar char="-"/>
            </a:pPr>
            <a:r>
              <a:rPr lang="en-US" altLang="en-US" sz="1600" b="1">
                <a:solidFill>
                  <a:schemeClr val="bg1"/>
                </a:solidFill>
              </a:rPr>
              <a:t> </a:t>
            </a:r>
            <a:r>
              <a:rPr lang="en-US" altLang="en-US" sz="1500" b="1">
                <a:solidFill>
                  <a:schemeClr val="bg1"/>
                </a:solidFill>
              </a:rPr>
              <a:t>SIN PODER SOBRE SATANÁS</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TEMPORAL (</a:t>
            </a:r>
            <a:r>
              <a:rPr lang="en-US" altLang="en-US" sz="1200" b="1">
                <a:solidFill>
                  <a:srgbClr val="FFFF00"/>
                </a:solidFill>
              </a:rPr>
              <a:t>ARENA MOVEDIZA</a:t>
            </a:r>
            <a:r>
              <a:rPr lang="en-US" altLang="en-US" sz="1500" b="1">
                <a:solidFill>
                  <a:srgbClr val="FFFF00"/>
                </a:solidFill>
              </a:rPr>
              <a:t>)</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Char char="-"/>
            </a:pPr>
            <a:r>
              <a:rPr lang="en-US" altLang="en-US" sz="1600" b="1">
                <a:solidFill>
                  <a:schemeClr val="bg1"/>
                </a:solidFill>
              </a:rPr>
              <a:t> </a:t>
            </a:r>
            <a:r>
              <a:rPr lang="en-US" altLang="en-US" sz="1500" b="1">
                <a:solidFill>
                  <a:schemeClr val="bg1"/>
                </a:solidFill>
              </a:rPr>
              <a:t>DEDICADO A MI CARRERA Y MI   </a:t>
            </a:r>
          </a:p>
          <a:p>
            <a:pPr>
              <a:spcBef>
                <a:spcPct val="0"/>
              </a:spcBef>
              <a:buFontTx/>
              <a:buNone/>
            </a:pPr>
            <a:r>
              <a:rPr lang="en-US" altLang="en-US" sz="1500" b="1">
                <a:solidFill>
                  <a:schemeClr val="bg1"/>
                </a:solidFill>
              </a:rPr>
              <a:t>  JEFE</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MI VOLUNTAD  (Huerto de Edén)</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Char char="-"/>
            </a:pPr>
            <a:r>
              <a:rPr lang="en-US" altLang="en-US" sz="1600" b="1">
                <a:solidFill>
                  <a:schemeClr val="bg1"/>
                </a:solidFill>
              </a:rPr>
              <a:t> </a:t>
            </a:r>
            <a:r>
              <a:rPr lang="en-US" altLang="en-US" sz="1500" b="1">
                <a:solidFill>
                  <a:schemeClr val="bg1"/>
                </a:solidFill>
              </a:rPr>
              <a:t>PROMOVIDO HACIA LA </a:t>
            </a:r>
          </a:p>
          <a:p>
            <a:pPr>
              <a:spcBef>
                <a:spcPct val="0"/>
              </a:spcBef>
              <a:buFontTx/>
              <a:buNone/>
            </a:pPr>
            <a:r>
              <a:rPr lang="en-US" altLang="en-US" sz="1500" b="1">
                <a:solidFill>
                  <a:schemeClr val="bg1"/>
                </a:solidFill>
              </a:rPr>
              <a:t>  GRANDEZA</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a:t>
            </a:r>
            <a:r>
              <a:rPr lang="en-US" altLang="en-US" sz="1600">
                <a:solidFill>
                  <a:schemeClr val="bg1"/>
                </a:solidFill>
              </a:rPr>
              <a:t> </a:t>
            </a:r>
            <a:r>
              <a:rPr lang="en-US" altLang="en-US" sz="1500" b="1">
                <a:solidFill>
                  <a:srgbClr val="FFFF00"/>
                </a:solidFill>
              </a:rPr>
              <a:t>MIS TALENTOS Y HABILIDADES</a:t>
            </a:r>
            <a:endParaRPr lang="en-US" altLang="en-US" sz="1600" b="1">
              <a:solidFill>
                <a:srgbClr val="FFFF00"/>
              </a:solidFill>
            </a:endParaRPr>
          </a:p>
          <a:p>
            <a:pPr>
              <a:spcBef>
                <a:spcPct val="0"/>
              </a:spcBef>
              <a:buFontTx/>
              <a:buNone/>
            </a:pPr>
            <a:endParaRPr lang="en-US" altLang="en-US" sz="800" b="1">
              <a:solidFill>
                <a:schemeClr val="bg1"/>
              </a:solidFill>
            </a:endParaRPr>
          </a:p>
          <a:p>
            <a:pPr>
              <a:spcBef>
                <a:spcPct val="0"/>
              </a:spcBef>
              <a:buFontTx/>
              <a:buChar char="-"/>
            </a:pPr>
            <a:r>
              <a:rPr lang="en-US" altLang="en-US" sz="1600" b="1">
                <a:solidFill>
                  <a:schemeClr val="bg1"/>
                </a:solidFill>
              </a:rPr>
              <a:t> </a:t>
            </a:r>
            <a:r>
              <a:rPr lang="en-US" altLang="en-US" sz="1200" b="1">
                <a:solidFill>
                  <a:schemeClr val="bg1"/>
                </a:solidFill>
              </a:rPr>
              <a:t>DIFICULTAD PARA AMAR A LOS QUE ME </a:t>
            </a:r>
          </a:p>
          <a:p>
            <a:pPr>
              <a:spcBef>
                <a:spcPct val="0"/>
              </a:spcBef>
              <a:buFontTx/>
              <a:buNone/>
            </a:pPr>
            <a:r>
              <a:rPr lang="en-US" altLang="en-US" sz="1200" b="1">
                <a:solidFill>
                  <a:schemeClr val="bg1"/>
                </a:solidFill>
              </a:rPr>
              <a:t>   TRATAN MAL</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METAS Y PLANES PARA MI VIDA</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Char char="-"/>
            </a:pPr>
            <a:r>
              <a:rPr lang="en-US" altLang="en-US" sz="1600" b="1">
                <a:solidFill>
                  <a:schemeClr val="bg1"/>
                </a:solidFill>
              </a:rPr>
              <a:t> </a:t>
            </a:r>
            <a:r>
              <a:rPr lang="en-US" altLang="en-US" sz="1500" b="1">
                <a:solidFill>
                  <a:schemeClr val="bg1"/>
                </a:solidFill>
              </a:rPr>
              <a:t>MI ZONA DE COMODIDAD</a:t>
            </a:r>
            <a:endParaRPr lang="en-US" altLang="en-US" sz="1600" b="1">
              <a:solidFill>
                <a:schemeClr val="bg1"/>
              </a:solidFill>
            </a:endParaRPr>
          </a:p>
          <a:p>
            <a:pPr>
              <a:spcBef>
                <a:spcPct val="0"/>
              </a:spcBef>
              <a:buFontTx/>
              <a:buNone/>
            </a:pPr>
            <a:endParaRPr lang="en-US" altLang="en-US" sz="1600" b="1">
              <a:solidFill>
                <a:schemeClr val="bg1"/>
              </a:solidFill>
            </a:endParaRPr>
          </a:p>
          <a:p>
            <a:pPr>
              <a:spcBef>
                <a:spcPct val="0"/>
              </a:spcBef>
              <a:buFontTx/>
              <a:buNone/>
            </a:pPr>
            <a:r>
              <a:rPr lang="en-US" altLang="en-US" sz="1600">
                <a:solidFill>
                  <a:srgbClr val="FFFF00"/>
                </a:solidFill>
              </a:rPr>
              <a:t>-</a:t>
            </a:r>
            <a:r>
              <a:rPr lang="en-US" altLang="en-US" sz="1500">
                <a:solidFill>
                  <a:srgbClr val="FFFF00"/>
                </a:solidFill>
              </a:rPr>
              <a:t> </a:t>
            </a:r>
            <a:r>
              <a:rPr lang="en-US" altLang="en-US" sz="1500" b="1">
                <a:solidFill>
                  <a:srgbClr val="FFFF00"/>
                </a:solidFill>
              </a:rPr>
              <a:t>YO, YO, MIS MECESIDADES, MI </a:t>
            </a:r>
          </a:p>
          <a:p>
            <a:pPr>
              <a:spcBef>
                <a:spcPct val="0"/>
              </a:spcBef>
              <a:buFontTx/>
              <a:buNone/>
            </a:pPr>
            <a:r>
              <a:rPr lang="en-US" altLang="en-US" sz="1500" b="1">
                <a:solidFill>
                  <a:srgbClr val="FFFF00"/>
                </a:solidFill>
              </a:rPr>
              <a:t>   COPA</a:t>
            </a:r>
            <a:endParaRPr lang="en-US" altLang="en-US" sz="1600" b="1">
              <a:solidFill>
                <a:srgbClr val="FFFF00"/>
              </a:solidFill>
            </a:endParaRPr>
          </a:p>
          <a:p>
            <a:pPr>
              <a:spcBef>
                <a:spcPct val="0"/>
              </a:spcBef>
              <a:buFontTx/>
              <a:buNone/>
            </a:pPr>
            <a:endParaRPr lang="en-US" altLang="en-US" sz="1000" b="1">
              <a:solidFill>
                <a:schemeClr val="bg1"/>
              </a:solidFill>
            </a:endParaRPr>
          </a:p>
          <a:p>
            <a:pPr>
              <a:spcBef>
                <a:spcPct val="0"/>
              </a:spcBef>
              <a:buFontTx/>
              <a:buChar char="-"/>
            </a:pPr>
            <a:r>
              <a:rPr lang="en-US" altLang="en-US" sz="1600" b="1">
                <a:solidFill>
                  <a:schemeClr val="bg1"/>
                </a:solidFill>
              </a:rPr>
              <a:t> INSACIABLE APETITO POR</a:t>
            </a:r>
          </a:p>
          <a:p>
            <a:pPr>
              <a:spcBef>
                <a:spcPct val="0"/>
              </a:spcBef>
              <a:buFontTx/>
              <a:buNone/>
            </a:pPr>
            <a:r>
              <a:rPr lang="en-US" altLang="en-US" sz="1600" b="1">
                <a:solidFill>
                  <a:schemeClr val="bg1"/>
                </a:solidFill>
              </a:rPr>
              <a:t>  POSESIONES MATERIALES</a:t>
            </a: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a:t>
            </a:r>
            <a:r>
              <a:rPr lang="en-US" altLang="en-US" sz="1600" b="1">
                <a:solidFill>
                  <a:srgbClr val="FFFF00"/>
                </a:solidFill>
              </a:rPr>
              <a:t> </a:t>
            </a:r>
            <a:r>
              <a:rPr lang="en-US" altLang="en-US" sz="1500" b="1">
                <a:solidFill>
                  <a:srgbClr val="FFFF00"/>
                </a:solidFill>
              </a:rPr>
              <a:t>HABLAR SOBRE COSAS MALAS</a:t>
            </a:r>
            <a:endParaRPr lang="en-US" altLang="en-US" sz="1600" b="1">
              <a:solidFill>
                <a:srgbClr val="FFFF00"/>
              </a:solidFill>
            </a:endParaRPr>
          </a:p>
          <a:p>
            <a:pPr>
              <a:spcBef>
                <a:spcPct val="0"/>
              </a:spcBef>
              <a:buFontTx/>
              <a:buNone/>
            </a:pPr>
            <a:endParaRPr lang="en-US" altLang="en-US" sz="800" b="1">
              <a:solidFill>
                <a:schemeClr val="bg1"/>
              </a:solidFill>
            </a:endParaRPr>
          </a:p>
          <a:p>
            <a:pPr>
              <a:spcBef>
                <a:spcPct val="0"/>
              </a:spcBef>
              <a:buFontTx/>
              <a:buChar char="-"/>
            </a:pPr>
            <a:r>
              <a:rPr lang="en-US" altLang="en-US" sz="1600" b="1">
                <a:solidFill>
                  <a:schemeClr val="bg1"/>
                </a:solidFill>
              </a:rPr>
              <a:t> </a:t>
            </a:r>
            <a:r>
              <a:rPr lang="en-US" altLang="en-US" sz="1500" b="1">
                <a:solidFill>
                  <a:schemeClr val="bg1"/>
                </a:solidFill>
              </a:rPr>
              <a:t>CONOCIMIENTO DE LA PALABRA</a:t>
            </a:r>
            <a:endParaRPr lang="en-US" altLang="en-US" sz="1600" b="1">
              <a:solidFill>
                <a:schemeClr val="bg1"/>
              </a:solidFill>
            </a:endParaRPr>
          </a:p>
          <a:p>
            <a:pPr>
              <a:spcBef>
                <a:spcPct val="0"/>
              </a:spcBef>
              <a:buFontTx/>
              <a:buNone/>
            </a:pPr>
            <a:endParaRPr lang="en-US" altLang="en-US" sz="800" b="1">
              <a:solidFill>
                <a:schemeClr val="bg1"/>
              </a:solidFill>
            </a:endParaRPr>
          </a:p>
          <a:p>
            <a:pPr algn="ctr">
              <a:spcBef>
                <a:spcPct val="0"/>
              </a:spcBef>
              <a:buFontTx/>
              <a:buNone/>
            </a:pPr>
            <a:r>
              <a:rPr lang="en-US" altLang="en-US" sz="1600" b="1">
                <a:solidFill>
                  <a:srgbClr val="FFFF00"/>
                </a:solidFill>
              </a:rPr>
              <a:t>META: ÉXITO</a:t>
            </a:r>
            <a:endParaRPr lang="en-US" altLang="en-US" sz="200" b="1">
              <a:solidFill>
                <a:srgbClr val="FFFF00"/>
              </a:solidFill>
            </a:endParaRPr>
          </a:p>
        </p:txBody>
      </p:sp>
      <p:sp>
        <p:nvSpPr>
          <p:cNvPr id="95235" name="Text Box 3"/>
          <p:cNvSpPr txBox="1">
            <a:spLocks noChangeArrowheads="1"/>
          </p:cNvSpPr>
          <p:nvPr/>
        </p:nvSpPr>
        <p:spPr bwMode="auto">
          <a:xfrm>
            <a:off x="3632200" y="511175"/>
            <a:ext cx="3657600" cy="7831138"/>
          </a:xfrm>
          <a:prstGeom prst="rect">
            <a:avLst/>
          </a:prstGeom>
          <a:gradFill rotWithShape="0">
            <a:gsLst>
              <a:gs pos="0">
                <a:srgbClr val="760000"/>
              </a:gs>
              <a:gs pos="50000">
                <a:srgbClr val="FF0000"/>
              </a:gs>
              <a:gs pos="100000">
                <a:srgbClr val="760000"/>
              </a:gs>
            </a:gsLst>
            <a:lin ang="0" scaled="1"/>
          </a:gradFill>
          <a:ln w="28575">
            <a:solidFill>
              <a:srgbClr val="FFFF00"/>
            </a:solidFill>
            <a:miter lim="800000"/>
            <a:headEnd/>
            <a:tailEnd/>
          </a:ln>
        </p:spPr>
        <p:txBody>
          <a:bodyPr lIns="91755" tIns="45877" rIns="91755" bIns="45877">
            <a:spAutoFit/>
          </a:bodyPr>
          <a:lstStyle>
            <a:lvl1pPr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rgbClr val="FFFF00"/>
                </a:solidFill>
              </a:rPr>
              <a:t>SU REINO</a:t>
            </a:r>
          </a:p>
          <a:p>
            <a:pPr algn="ctr">
              <a:spcBef>
                <a:spcPct val="0"/>
              </a:spcBef>
              <a:buFontTx/>
              <a:buNone/>
            </a:pPr>
            <a:r>
              <a:rPr lang="en-US" altLang="en-US" sz="1600" b="1" u="sng">
                <a:solidFill>
                  <a:srgbClr val="FFFF00"/>
                </a:solidFill>
              </a:rPr>
              <a:t>(HIJO DE DIOS)</a:t>
            </a:r>
            <a:endParaRPr lang="en-US" altLang="en-US" sz="1600" b="1">
              <a:solidFill>
                <a:srgbClr val="FFFF00"/>
              </a:solidFill>
            </a:endParaRPr>
          </a:p>
          <a:p>
            <a:pPr>
              <a:spcBef>
                <a:spcPct val="0"/>
              </a:spcBef>
              <a:buFontTx/>
              <a:buNone/>
            </a:pPr>
            <a:endParaRPr lang="en-US" altLang="en-US" sz="1200" b="1">
              <a:solidFill>
                <a:schemeClr val="bg1"/>
              </a:solidFill>
            </a:endParaRPr>
          </a:p>
          <a:p>
            <a:pPr>
              <a:spcBef>
                <a:spcPct val="0"/>
              </a:spcBef>
              <a:buFontTx/>
              <a:buNone/>
            </a:pPr>
            <a:r>
              <a:rPr lang="en-US" altLang="en-US" sz="1600">
                <a:solidFill>
                  <a:schemeClr val="bg1"/>
                </a:solidFill>
              </a:rPr>
              <a:t>- </a:t>
            </a:r>
            <a:r>
              <a:rPr lang="en-US" altLang="en-US" sz="1500" b="1">
                <a:solidFill>
                  <a:schemeClr val="bg1"/>
                </a:solidFill>
              </a:rPr>
              <a:t>HOMBRE EPIRITUAL</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DIOS ME NECESITA EN SU REINO</a:t>
            </a:r>
            <a:endParaRPr lang="en-US" altLang="en-US" sz="1600" b="1">
              <a:solidFill>
                <a:srgbClr val="FFFF00"/>
              </a:solidFill>
            </a:endParaRPr>
          </a:p>
          <a:p>
            <a:pPr>
              <a:spcBef>
                <a:spcPct val="0"/>
              </a:spcBef>
              <a:buFontTx/>
              <a:buChar char="-"/>
            </a:pPr>
            <a:endParaRPr lang="en-US" altLang="en-US" sz="800" b="1" u="sng">
              <a:solidFill>
                <a:srgbClr val="FFFF00"/>
              </a:solidFill>
            </a:endParaRPr>
          </a:p>
          <a:p>
            <a:pPr>
              <a:spcBef>
                <a:spcPct val="0"/>
              </a:spcBef>
              <a:buFontTx/>
              <a:buNone/>
            </a:pPr>
            <a:r>
              <a:rPr lang="en-US" altLang="en-US" sz="1600">
                <a:solidFill>
                  <a:schemeClr val="bg1"/>
                </a:solidFill>
              </a:rPr>
              <a:t>-</a:t>
            </a:r>
            <a:r>
              <a:rPr lang="en-US" altLang="en-US" sz="1300" b="1">
                <a:solidFill>
                  <a:schemeClr val="bg1"/>
                </a:solidFill>
              </a:rPr>
              <a:t> PODER, AUTORIDAD SOBRE SATANÁS</a:t>
            </a: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ETERNO (Roca sólida de fundamento)</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None/>
            </a:pPr>
            <a:r>
              <a:rPr lang="en-US" altLang="en-US" sz="1600">
                <a:solidFill>
                  <a:schemeClr val="bg1"/>
                </a:solidFill>
              </a:rPr>
              <a:t>- </a:t>
            </a:r>
            <a:r>
              <a:rPr lang="en-US" altLang="en-US" sz="1500" b="1">
                <a:solidFill>
                  <a:schemeClr val="bg1"/>
                </a:solidFill>
              </a:rPr>
              <a:t>DEDICADO A LA CAUDA DE   </a:t>
            </a:r>
          </a:p>
          <a:p>
            <a:pPr>
              <a:spcBef>
                <a:spcPct val="0"/>
              </a:spcBef>
              <a:buFontTx/>
              <a:buNone/>
            </a:pPr>
            <a:r>
              <a:rPr lang="en-US" altLang="en-US" sz="1500" b="1">
                <a:solidFill>
                  <a:schemeClr val="bg1"/>
                </a:solidFill>
              </a:rPr>
              <a:t>  JESUCRISTO, (</a:t>
            </a:r>
            <a:r>
              <a:rPr lang="en-US" altLang="en-US" sz="1100" b="1">
                <a:solidFill>
                  <a:schemeClr val="bg1"/>
                </a:solidFill>
              </a:rPr>
              <a:t>Mi Señor y Amo)</a:t>
            </a:r>
            <a:endParaRPr lang="en-US" altLang="en-US" sz="12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SU VOLUNTAD (Huerto de Getsemaní)</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None/>
            </a:pPr>
            <a:r>
              <a:rPr lang="en-US" altLang="en-US" sz="1600">
                <a:solidFill>
                  <a:schemeClr val="bg1"/>
                </a:solidFill>
              </a:rPr>
              <a:t>- </a:t>
            </a:r>
            <a:r>
              <a:rPr lang="en-US" altLang="en-US" sz="1500" b="1">
                <a:solidFill>
                  <a:schemeClr val="bg1"/>
                </a:solidFill>
              </a:rPr>
              <a:t>DESCENSO A LA GRANDEZA </a:t>
            </a:r>
          </a:p>
          <a:p>
            <a:pPr>
              <a:spcBef>
                <a:spcPct val="0"/>
              </a:spcBef>
              <a:buFontTx/>
              <a:buNone/>
            </a:pPr>
            <a:r>
              <a:rPr lang="en-US" altLang="en-US" sz="1200" b="1">
                <a:solidFill>
                  <a:schemeClr val="bg1"/>
                </a:solidFill>
              </a:rPr>
              <a:t>   (Humildad)</a:t>
            </a:r>
          </a:p>
          <a:p>
            <a:pPr>
              <a:spcBef>
                <a:spcPct val="0"/>
              </a:spcBef>
              <a:buFontTx/>
              <a:buNone/>
            </a:pPr>
            <a:endParaRPr lang="en-US" altLang="en-US" sz="800" b="1">
              <a:solidFill>
                <a:schemeClr val="bg1"/>
              </a:solidFill>
            </a:endParaRPr>
          </a:p>
          <a:p>
            <a:pPr>
              <a:spcBef>
                <a:spcPct val="0"/>
              </a:spcBef>
              <a:buFontTx/>
              <a:buChar char="-"/>
            </a:pPr>
            <a:r>
              <a:rPr lang="en-US" altLang="en-US" sz="1600" b="1">
                <a:solidFill>
                  <a:schemeClr val="bg1"/>
                </a:solidFill>
              </a:rPr>
              <a:t> </a:t>
            </a:r>
            <a:r>
              <a:rPr lang="en-US" altLang="en-US" sz="1500" b="1">
                <a:solidFill>
                  <a:srgbClr val="FFFF00"/>
                </a:solidFill>
              </a:rPr>
              <a:t>SU HABILIDAD DIVINA </a:t>
            </a:r>
            <a:r>
              <a:rPr lang="en-US" altLang="en-US" sz="1200" b="1">
                <a:solidFill>
                  <a:srgbClr val="FFFF00"/>
                </a:solidFill>
              </a:rPr>
              <a:t>(Unción)</a:t>
            </a:r>
            <a:endParaRPr lang="en-US" altLang="en-US" sz="1400" b="1">
              <a:solidFill>
                <a:srgbClr val="FFFF00"/>
              </a:solidFill>
            </a:endParaRPr>
          </a:p>
          <a:p>
            <a:pPr>
              <a:spcBef>
                <a:spcPct val="0"/>
              </a:spcBef>
              <a:buFontTx/>
              <a:buNone/>
            </a:pPr>
            <a:endParaRPr lang="en-US" altLang="en-US" sz="800" b="1">
              <a:solidFill>
                <a:srgbClr val="FFFF00"/>
              </a:solidFill>
            </a:endParaRPr>
          </a:p>
          <a:p>
            <a:pPr>
              <a:spcBef>
                <a:spcPct val="0"/>
              </a:spcBef>
              <a:buFontTx/>
              <a:buChar char="-"/>
            </a:pPr>
            <a:r>
              <a:rPr lang="en-US" altLang="en-US" sz="1600" b="1">
                <a:solidFill>
                  <a:schemeClr val="bg1"/>
                </a:solidFill>
              </a:rPr>
              <a:t> </a:t>
            </a:r>
            <a:r>
              <a:rPr lang="en-US" altLang="en-US" sz="1500" b="1">
                <a:solidFill>
                  <a:schemeClr val="bg1"/>
                </a:solidFill>
              </a:rPr>
              <a:t>AMARLOS CON EL AMOR Y LA </a:t>
            </a:r>
          </a:p>
          <a:p>
            <a:pPr>
              <a:spcBef>
                <a:spcPct val="0"/>
              </a:spcBef>
              <a:buFontTx/>
              <a:buNone/>
            </a:pPr>
            <a:r>
              <a:rPr lang="en-US" altLang="en-US" sz="1500" b="1">
                <a:solidFill>
                  <a:schemeClr val="bg1"/>
                </a:solidFill>
              </a:rPr>
              <a:t>  COMPASIÓN DE DIOS </a:t>
            </a:r>
            <a:endParaRPr lang="en-US" altLang="en-US" sz="1600" b="1">
              <a:solidFill>
                <a:schemeClr val="bg1"/>
              </a:solidFill>
            </a:endParaRPr>
          </a:p>
          <a:p>
            <a:pPr>
              <a:spcBef>
                <a:spcPct val="0"/>
              </a:spcBef>
              <a:buFontTx/>
              <a:buNone/>
            </a:pPr>
            <a:endParaRPr lang="en-US" altLang="en-US" sz="800" b="1">
              <a:solidFill>
                <a:schemeClr val="bg1"/>
              </a:solidFill>
            </a:endParaRPr>
          </a:p>
          <a:p>
            <a:pPr>
              <a:spcBef>
                <a:spcPct val="0"/>
              </a:spcBef>
              <a:buFontTx/>
              <a:buNone/>
            </a:pPr>
            <a:r>
              <a:rPr lang="en-US" altLang="en-US" sz="1500">
                <a:solidFill>
                  <a:srgbClr val="FFFF00"/>
                </a:solidFill>
              </a:rPr>
              <a:t>-</a:t>
            </a:r>
            <a:r>
              <a:rPr lang="en-US" altLang="en-US" sz="1500" b="1">
                <a:solidFill>
                  <a:srgbClr val="FFFF00"/>
                </a:solidFill>
              </a:rPr>
              <a:t> METAS Y PLANES POR SU REINO</a:t>
            </a:r>
          </a:p>
          <a:p>
            <a:pPr>
              <a:spcBef>
                <a:spcPct val="0"/>
              </a:spcBef>
              <a:buFontTx/>
              <a:buNone/>
            </a:pPr>
            <a:endParaRPr lang="en-US" altLang="en-US" sz="800" b="1">
              <a:solidFill>
                <a:schemeClr val="bg1"/>
              </a:solidFill>
            </a:endParaRPr>
          </a:p>
          <a:p>
            <a:pPr>
              <a:spcBef>
                <a:spcPct val="0"/>
              </a:spcBef>
              <a:buFontTx/>
              <a:buNone/>
            </a:pPr>
            <a:r>
              <a:rPr lang="en-US" altLang="en-US" sz="1600">
                <a:solidFill>
                  <a:schemeClr val="bg1"/>
                </a:solidFill>
              </a:rPr>
              <a:t>-</a:t>
            </a:r>
            <a:r>
              <a:rPr lang="en-US" altLang="en-US" sz="1500" b="1">
                <a:solidFill>
                  <a:schemeClr val="bg1"/>
                </a:solidFill>
              </a:rPr>
              <a:t>  ZONA DE INCOMODIDAD       </a:t>
            </a:r>
          </a:p>
          <a:p>
            <a:pPr>
              <a:spcBef>
                <a:spcPct val="0"/>
              </a:spcBef>
              <a:buFontTx/>
              <a:buNone/>
            </a:pPr>
            <a:r>
              <a:rPr lang="en-US" altLang="en-US" sz="1500" b="1">
                <a:solidFill>
                  <a:schemeClr val="bg1"/>
                </a:solidFill>
              </a:rPr>
              <a:t>   </a:t>
            </a:r>
            <a:r>
              <a:rPr lang="en-US" altLang="en-US" sz="1200" b="1">
                <a:solidFill>
                  <a:schemeClr val="bg1"/>
                </a:solidFill>
              </a:rPr>
              <a:t>(Guiado por el Espíritu)</a:t>
            </a: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BENDECIR A ALGUIEN A TRAVÉS </a:t>
            </a:r>
          </a:p>
          <a:p>
            <a:pPr>
              <a:spcBef>
                <a:spcPct val="0"/>
              </a:spcBef>
              <a:buFontTx/>
              <a:buNone/>
            </a:pPr>
            <a:r>
              <a:rPr lang="en-US" altLang="en-US" sz="1500" b="1">
                <a:solidFill>
                  <a:srgbClr val="FFFF00"/>
                </a:solidFill>
              </a:rPr>
              <a:t>   DE MI</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None/>
            </a:pPr>
            <a:r>
              <a:rPr lang="en-US" altLang="en-US" sz="1600">
                <a:solidFill>
                  <a:schemeClr val="bg1"/>
                </a:solidFill>
              </a:rPr>
              <a:t>-</a:t>
            </a:r>
            <a:r>
              <a:rPr lang="en-US" altLang="en-US" sz="1400" b="1">
                <a:solidFill>
                  <a:schemeClr val="bg1"/>
                </a:solidFill>
              </a:rPr>
              <a:t> ÉL SATISFACE MI ALMA Y EN SU   </a:t>
            </a:r>
          </a:p>
          <a:p>
            <a:pPr>
              <a:spcBef>
                <a:spcPct val="0"/>
              </a:spcBef>
              <a:buFontTx/>
              <a:buNone/>
            </a:pPr>
            <a:r>
              <a:rPr lang="en-US" altLang="en-US" sz="1400" b="1">
                <a:solidFill>
                  <a:schemeClr val="bg1"/>
                </a:solidFill>
              </a:rPr>
              <a:t>  PRESENCIA HAY PLENITUD DE GOZO</a:t>
            </a:r>
          </a:p>
          <a:p>
            <a:pPr>
              <a:spcBef>
                <a:spcPct val="0"/>
              </a:spcBef>
              <a:buFontTx/>
              <a:buNone/>
            </a:pPr>
            <a:endParaRPr lang="en-US" altLang="en-US" sz="800" b="1">
              <a:solidFill>
                <a:schemeClr val="bg1"/>
              </a:solidFill>
            </a:endParaRPr>
          </a:p>
          <a:p>
            <a:pPr>
              <a:spcBef>
                <a:spcPct val="0"/>
              </a:spcBef>
              <a:buFontTx/>
              <a:buNone/>
            </a:pPr>
            <a:r>
              <a:rPr lang="en-US" altLang="en-US" sz="1600">
                <a:solidFill>
                  <a:srgbClr val="FFFF00"/>
                </a:solidFill>
              </a:rPr>
              <a:t>- </a:t>
            </a:r>
            <a:r>
              <a:rPr lang="en-US" altLang="en-US" sz="1500" b="1">
                <a:solidFill>
                  <a:srgbClr val="FFFF00"/>
                </a:solidFill>
              </a:rPr>
              <a:t>HABLAR SOLO COSAS BUENAS</a:t>
            </a:r>
            <a:endParaRPr lang="en-US" altLang="en-US" sz="1600" b="1">
              <a:solidFill>
                <a:srgbClr val="FFFF00"/>
              </a:solidFill>
            </a:endParaRPr>
          </a:p>
          <a:p>
            <a:pPr>
              <a:spcBef>
                <a:spcPct val="0"/>
              </a:spcBef>
              <a:buFontTx/>
              <a:buNone/>
            </a:pPr>
            <a:endParaRPr lang="en-US" altLang="en-US" sz="800" b="1">
              <a:solidFill>
                <a:srgbClr val="FFFF00"/>
              </a:solidFill>
            </a:endParaRPr>
          </a:p>
          <a:p>
            <a:pPr>
              <a:spcBef>
                <a:spcPct val="0"/>
              </a:spcBef>
              <a:buFontTx/>
              <a:buNone/>
            </a:pPr>
            <a:r>
              <a:rPr lang="en-US" altLang="en-US" sz="1600">
                <a:solidFill>
                  <a:schemeClr val="bg1"/>
                </a:solidFill>
              </a:rPr>
              <a:t>-</a:t>
            </a:r>
            <a:r>
              <a:rPr lang="en-US" altLang="en-US" sz="1500" b="1">
                <a:solidFill>
                  <a:schemeClr val="bg1"/>
                </a:solidFill>
              </a:rPr>
              <a:t> REVELACIÓN DE LA PALABRA</a:t>
            </a:r>
            <a:endParaRPr lang="en-US" altLang="en-US" sz="1600" b="1">
              <a:solidFill>
                <a:schemeClr val="bg1"/>
              </a:solidFill>
            </a:endParaRPr>
          </a:p>
          <a:p>
            <a:pPr>
              <a:spcBef>
                <a:spcPct val="0"/>
              </a:spcBef>
              <a:buFontTx/>
              <a:buNone/>
            </a:pPr>
            <a:endParaRPr lang="en-US" altLang="en-US" sz="800" b="1">
              <a:solidFill>
                <a:schemeClr val="bg1"/>
              </a:solidFill>
            </a:endParaRPr>
          </a:p>
          <a:p>
            <a:pPr algn="ctr">
              <a:spcBef>
                <a:spcPct val="0"/>
              </a:spcBef>
              <a:buFontTx/>
              <a:buNone/>
            </a:pPr>
            <a:r>
              <a:rPr lang="en-US" altLang="en-US" sz="1600" b="1">
                <a:solidFill>
                  <a:srgbClr val="FFFF00"/>
                </a:solidFill>
              </a:rPr>
              <a:t>META: IMPORTANCIA</a:t>
            </a:r>
          </a:p>
        </p:txBody>
      </p:sp>
      <p:sp>
        <p:nvSpPr>
          <p:cNvPr id="95236" name="Text Box 4"/>
          <p:cNvSpPr txBox="1">
            <a:spLocks noChangeArrowheads="1"/>
          </p:cNvSpPr>
          <p:nvPr/>
        </p:nvSpPr>
        <p:spPr bwMode="auto">
          <a:xfrm>
            <a:off x="76200" y="31750"/>
            <a:ext cx="7162800" cy="425450"/>
          </a:xfrm>
          <a:prstGeom prst="rect">
            <a:avLst/>
          </a:prstGeom>
          <a:solidFill>
            <a:srgbClr val="FFFF00"/>
          </a:solidFill>
          <a:ln w="28575">
            <a:solidFill>
              <a:schemeClr val="tx1"/>
            </a:solidFill>
            <a:miter lim="800000"/>
            <a:headEnd/>
            <a:tailEnd/>
          </a:ln>
        </p:spPr>
        <p:txBody>
          <a:bodyPr lIns="91755" tIns="45877" rIns="91755" bIns="45877">
            <a:spAutoFit/>
          </a:bodyPr>
          <a:lstStyle>
            <a:lvl1pPr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FF3300"/>
                </a:solidFill>
                <a:latin typeface="Arial Black" panose="020B0A04020102020204" pitchFamily="34" charset="0"/>
              </a:rPr>
              <a:t>             DOS REINOS  -  DOS NATURALEZAS</a:t>
            </a:r>
            <a:endParaRPr lang="en-US" altLang="en-US" sz="2000">
              <a:solidFill>
                <a:srgbClr val="FF3300"/>
              </a:solidFill>
            </a:endParaRPr>
          </a:p>
        </p:txBody>
      </p:sp>
      <p:sp>
        <p:nvSpPr>
          <p:cNvPr id="908293" name="Text Box 5"/>
          <p:cNvSpPr txBox="1">
            <a:spLocks noChangeArrowheads="1"/>
          </p:cNvSpPr>
          <p:nvPr/>
        </p:nvSpPr>
        <p:spPr bwMode="auto">
          <a:xfrm>
            <a:off x="2819400" y="8397875"/>
            <a:ext cx="1673225" cy="396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55" tIns="45877" rIns="91755" bIns="45877">
            <a:spAutoFit/>
          </a:bodyPr>
          <a:lstStyle>
            <a:lvl1pPr defTabSz="920750">
              <a:defRPr sz="2400">
                <a:solidFill>
                  <a:schemeClr val="tx1"/>
                </a:solidFill>
                <a:latin typeface="Times New Roman" panose="02020603050405020304" pitchFamily="18" charset="0"/>
              </a:defRPr>
            </a:lvl1pPr>
            <a:lvl2pPr marL="773113" indent="-300038" defTabSz="920750">
              <a:defRPr sz="2400">
                <a:solidFill>
                  <a:schemeClr val="tx1"/>
                </a:solidFill>
                <a:latin typeface="Times New Roman" panose="02020603050405020304" pitchFamily="18" charset="0"/>
              </a:defRPr>
            </a:lvl2pPr>
            <a:lvl3pPr marL="1189038" indent="-238125" defTabSz="920750">
              <a:defRPr sz="2400">
                <a:solidFill>
                  <a:schemeClr val="tx1"/>
                </a:solidFill>
                <a:latin typeface="Times New Roman" panose="02020603050405020304" pitchFamily="18" charset="0"/>
              </a:defRPr>
            </a:lvl3pPr>
            <a:lvl4pPr marL="1663700" indent="-239713" defTabSz="920750">
              <a:defRPr sz="2400">
                <a:solidFill>
                  <a:schemeClr val="tx1"/>
                </a:solidFill>
                <a:latin typeface="Times New Roman" panose="02020603050405020304" pitchFamily="18" charset="0"/>
              </a:defRPr>
            </a:lvl4pPr>
            <a:lvl5pPr marL="2139950" indent="-238125" defTabSz="920750">
              <a:defRPr sz="2400">
                <a:solidFill>
                  <a:schemeClr val="tx1"/>
                </a:solidFill>
                <a:latin typeface="Times New Roman" panose="02020603050405020304" pitchFamily="18" charset="0"/>
              </a:defRPr>
            </a:lvl5pPr>
            <a:lvl6pPr marL="2597150" indent="-238125" defTabSz="920750" eaLnBrk="0" fontAlgn="base" hangingPunct="0">
              <a:spcBef>
                <a:spcPct val="0"/>
              </a:spcBef>
              <a:spcAft>
                <a:spcPct val="0"/>
              </a:spcAft>
              <a:defRPr sz="2400">
                <a:solidFill>
                  <a:schemeClr val="tx1"/>
                </a:solidFill>
                <a:latin typeface="Times New Roman" panose="02020603050405020304" pitchFamily="18" charset="0"/>
              </a:defRPr>
            </a:lvl6pPr>
            <a:lvl7pPr marL="3054350" indent="-238125" defTabSz="920750" eaLnBrk="0" fontAlgn="base" hangingPunct="0">
              <a:spcBef>
                <a:spcPct val="0"/>
              </a:spcBef>
              <a:spcAft>
                <a:spcPct val="0"/>
              </a:spcAft>
              <a:defRPr sz="2400">
                <a:solidFill>
                  <a:schemeClr val="tx1"/>
                </a:solidFill>
                <a:latin typeface="Times New Roman" panose="02020603050405020304" pitchFamily="18" charset="0"/>
              </a:defRPr>
            </a:lvl7pPr>
            <a:lvl8pPr marL="3511550" indent="-238125" defTabSz="920750" eaLnBrk="0" fontAlgn="base" hangingPunct="0">
              <a:spcBef>
                <a:spcPct val="0"/>
              </a:spcBef>
              <a:spcAft>
                <a:spcPct val="0"/>
              </a:spcAft>
              <a:defRPr sz="2400">
                <a:solidFill>
                  <a:schemeClr val="tx1"/>
                </a:solidFill>
                <a:latin typeface="Times New Roman" panose="02020603050405020304" pitchFamily="18" charset="0"/>
              </a:defRPr>
            </a:lvl8pPr>
            <a:lvl9pPr marL="3968750" indent="-238125" defTabSz="92075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2000">
                <a:latin typeface="Arial Black" panose="020B0A04020102020204" pitchFamily="34" charset="0"/>
                <a:hlinkClick r:id="rId3"/>
              </a:rPr>
              <a:t>la</a:t>
            </a:r>
            <a:r>
              <a:rPr lang="en-US" altLang="en-US" sz="2000">
                <a:latin typeface="Arial Black" panose="020B0A04020102020204" pitchFamily="34" charset="0"/>
              </a:rPr>
              <a:t> </a:t>
            </a:r>
            <a:r>
              <a:rPr lang="en-US" altLang="en-US" sz="2000">
                <a:latin typeface="Arial Black" panose="020B0A04020102020204" pitchFamily="34" charset="0"/>
                <a:hlinkClick r:id="rId4"/>
              </a:rPr>
              <a:t>balanza</a:t>
            </a:r>
            <a:r>
              <a:rPr lang="en-US" altLang="en-US" sz="1800">
                <a:effectLst>
                  <a:outerShdw blurRad="38100" dist="38100" dir="2700000" algn="tl">
                    <a:srgbClr val="FFFFFF"/>
                  </a:outerShdw>
                </a:effectLst>
                <a:latin typeface="Arial Black" panose="020B0A04020102020204" pitchFamily="34" charset="0"/>
              </a:rPr>
              <a:t> </a:t>
            </a:r>
          </a:p>
        </p:txBody>
      </p:sp>
      <p:sp>
        <p:nvSpPr>
          <p:cNvPr id="908294" name="Line 6"/>
          <p:cNvSpPr>
            <a:spLocks noChangeShapeType="1"/>
          </p:cNvSpPr>
          <p:nvPr/>
        </p:nvSpPr>
        <p:spPr bwMode="auto">
          <a:xfrm flipH="1">
            <a:off x="304800" y="861060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08295" name="Line 7"/>
          <p:cNvSpPr>
            <a:spLocks noChangeShapeType="1"/>
          </p:cNvSpPr>
          <p:nvPr/>
        </p:nvSpPr>
        <p:spPr bwMode="auto">
          <a:xfrm>
            <a:off x="4495800" y="8623300"/>
            <a:ext cx="2438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5240" name="Text Box 8"/>
          <p:cNvSpPr txBox="1">
            <a:spLocks noChangeArrowheads="1"/>
          </p:cNvSpPr>
          <p:nvPr/>
        </p:nvSpPr>
        <p:spPr bwMode="auto">
          <a:xfrm>
            <a:off x="509588" y="8813800"/>
            <a:ext cx="6319837"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755" tIns="45877" rIns="91755" bIns="45877">
            <a:spAutoFit/>
          </a:bodyPr>
          <a:lstStyle>
            <a:lvl1pPr defTabSz="920750">
              <a:spcBef>
                <a:spcPct val="20000"/>
              </a:spcBef>
              <a:buChar char="•"/>
              <a:defRPr sz="3200">
                <a:solidFill>
                  <a:schemeClr val="tx1"/>
                </a:solidFill>
                <a:latin typeface="Times New Roman" panose="02020603050405020304" pitchFamily="18" charset="0"/>
              </a:defRPr>
            </a:lvl1pPr>
            <a:lvl2pPr marL="773113" indent="-300038" defTabSz="920750">
              <a:spcBef>
                <a:spcPct val="20000"/>
              </a:spcBef>
              <a:buChar char="–"/>
              <a:defRPr sz="2800">
                <a:solidFill>
                  <a:schemeClr val="tx1"/>
                </a:solidFill>
                <a:latin typeface="Times New Roman" panose="02020603050405020304" pitchFamily="18" charset="0"/>
              </a:defRPr>
            </a:lvl2pPr>
            <a:lvl3pPr marL="1189038" indent="-238125" defTabSz="920750">
              <a:spcBef>
                <a:spcPct val="20000"/>
              </a:spcBef>
              <a:buChar char="•"/>
              <a:defRPr sz="2400">
                <a:solidFill>
                  <a:schemeClr val="tx1"/>
                </a:solidFill>
                <a:latin typeface="Times New Roman" panose="02020603050405020304" pitchFamily="18" charset="0"/>
              </a:defRPr>
            </a:lvl3pPr>
            <a:lvl4pPr marL="1663700" indent="-239713" defTabSz="920750">
              <a:spcBef>
                <a:spcPct val="20000"/>
              </a:spcBef>
              <a:buChar char="–"/>
              <a:defRPr sz="2000">
                <a:solidFill>
                  <a:schemeClr val="tx1"/>
                </a:solidFill>
                <a:latin typeface="Times New Roman" panose="02020603050405020304" pitchFamily="18" charset="0"/>
              </a:defRPr>
            </a:lvl4pPr>
            <a:lvl5pPr marL="2139950" indent="-238125" defTabSz="920750">
              <a:spcBef>
                <a:spcPct val="20000"/>
              </a:spcBef>
              <a:buChar char="»"/>
              <a:defRPr sz="2000">
                <a:solidFill>
                  <a:schemeClr val="tx1"/>
                </a:solidFill>
                <a:latin typeface="Times New Roman" panose="02020603050405020304" pitchFamily="18" charset="0"/>
              </a:defRPr>
            </a:lvl5pPr>
            <a:lvl6pPr marL="25971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0543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5115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968750" indent="-238125"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 b="1">
              <a:solidFill>
                <a:schemeClr val="bg1"/>
              </a:solidFill>
            </a:endParaRPr>
          </a:p>
          <a:p>
            <a:pPr algn="ctr">
              <a:spcBef>
                <a:spcPct val="0"/>
              </a:spcBef>
              <a:buFontTx/>
              <a:buNone/>
            </a:pPr>
            <a:r>
              <a:rPr lang="en-US" altLang="en-US" sz="1600" b="1">
                <a:solidFill>
                  <a:schemeClr val="bg1"/>
                </a:solidFill>
              </a:rPr>
              <a:t>No puedo comparar las cosas que rindo en mi reino por las de Su reino</a:t>
            </a:r>
          </a:p>
          <a:p>
            <a:pPr algn="ctr">
              <a:spcBef>
                <a:spcPct val="0"/>
              </a:spcBef>
              <a:buFontTx/>
              <a:buNone/>
            </a:pPr>
            <a:endParaRPr lang="en-US" altLang="en-US" sz="400" b="1">
              <a:solidFill>
                <a:schemeClr val="bg1"/>
              </a:solidFill>
            </a:endParaRPr>
          </a:p>
        </p:txBody>
      </p:sp>
    </p:spTree>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4851400"/>
            <a:ext cx="1173163" cy="400050"/>
          </a:xfrm>
          <a:prstGeom prst="rect">
            <a:avLst/>
          </a:prstGeom>
          <a:solidFill>
            <a:schemeClr val="accent2"/>
          </a:solidFill>
          <a:ln w="28575">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rPr>
              <a:t>SANTO</a:t>
            </a:r>
          </a:p>
        </p:txBody>
      </p:sp>
      <p:sp>
        <p:nvSpPr>
          <p:cNvPr id="19459" name="Text Box 3"/>
          <p:cNvSpPr txBox="1">
            <a:spLocks noChangeArrowheads="1"/>
          </p:cNvSpPr>
          <p:nvPr/>
        </p:nvSpPr>
        <p:spPr bwMode="auto">
          <a:xfrm>
            <a:off x="5257800" y="4832350"/>
            <a:ext cx="1565275" cy="400050"/>
          </a:xfrm>
          <a:prstGeom prst="rect">
            <a:avLst/>
          </a:prstGeom>
          <a:solidFill>
            <a:srgbClr val="006600"/>
          </a:solidFill>
          <a:ln w="28575">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rPr>
              <a:t>PECADOR</a:t>
            </a:r>
            <a:endParaRPr lang="en-US" altLang="en-US" sz="2000" b="1"/>
          </a:p>
        </p:txBody>
      </p:sp>
      <p:sp>
        <p:nvSpPr>
          <p:cNvPr id="19460" name="Text Box 4"/>
          <p:cNvSpPr txBox="1">
            <a:spLocks noChangeArrowheads="1"/>
          </p:cNvSpPr>
          <p:nvPr/>
        </p:nvSpPr>
        <p:spPr bwMode="auto">
          <a:xfrm>
            <a:off x="3167063" y="685800"/>
            <a:ext cx="882650" cy="400050"/>
          </a:xfrm>
          <a:prstGeom prst="rect">
            <a:avLst/>
          </a:prstGeom>
          <a:solidFill>
            <a:srgbClr val="FF0000"/>
          </a:solidFill>
          <a:ln w="28575">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chemeClr val="bg1"/>
                </a:solidFill>
              </a:rPr>
              <a:t>DIOS</a:t>
            </a:r>
          </a:p>
        </p:txBody>
      </p:sp>
      <p:sp>
        <p:nvSpPr>
          <p:cNvPr id="19461" name="Text Box 5"/>
          <p:cNvSpPr txBox="1">
            <a:spLocks noChangeArrowheads="1"/>
          </p:cNvSpPr>
          <p:nvPr/>
        </p:nvSpPr>
        <p:spPr bwMode="auto">
          <a:xfrm rot="-3594352">
            <a:off x="1005682" y="2720181"/>
            <a:ext cx="262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solidFill>
                  <a:srgbClr val="FF0000"/>
                </a:solidFill>
                <a:latin typeface="Times New Roman" panose="02020603050405020304" pitchFamily="18" charset="0"/>
              </a:rPr>
              <a:t>RELACIÓN CON DIOS</a:t>
            </a:r>
          </a:p>
        </p:txBody>
      </p:sp>
      <p:sp>
        <p:nvSpPr>
          <p:cNvPr id="19462" name="Text Box 6"/>
          <p:cNvSpPr txBox="1">
            <a:spLocks noChangeArrowheads="1"/>
          </p:cNvSpPr>
          <p:nvPr/>
        </p:nvSpPr>
        <p:spPr bwMode="auto">
          <a:xfrm>
            <a:off x="1828800" y="4800600"/>
            <a:ext cx="346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accent2"/>
                </a:solidFill>
                <a:latin typeface="Times New Roman" panose="02020603050405020304" pitchFamily="18" charset="0"/>
              </a:rPr>
              <a:t>RELACIÓN CON EL HOMBRE</a:t>
            </a:r>
            <a:endParaRPr lang="en-US" altLang="en-US" sz="1400" b="1">
              <a:solidFill>
                <a:schemeClr val="accent2"/>
              </a:solidFill>
              <a:latin typeface="Times New Roman" panose="02020603050405020304" pitchFamily="18" charset="0"/>
            </a:endParaRPr>
          </a:p>
        </p:txBody>
      </p:sp>
      <p:sp>
        <p:nvSpPr>
          <p:cNvPr id="584711" name="Line 7"/>
          <p:cNvSpPr>
            <a:spLocks noChangeShapeType="1"/>
          </p:cNvSpPr>
          <p:nvPr/>
        </p:nvSpPr>
        <p:spPr bwMode="auto">
          <a:xfrm flipV="1">
            <a:off x="1468438" y="1143000"/>
            <a:ext cx="2112962" cy="3657600"/>
          </a:xfrm>
          <a:prstGeom prst="line">
            <a:avLst/>
          </a:prstGeom>
          <a:noFill/>
          <a:ln w="76200">
            <a:solidFill>
              <a:srgbClr val="FF0000"/>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4712" name="Line 8"/>
          <p:cNvSpPr>
            <a:spLocks noChangeShapeType="1"/>
          </p:cNvSpPr>
          <p:nvPr/>
        </p:nvSpPr>
        <p:spPr bwMode="auto">
          <a:xfrm flipV="1">
            <a:off x="1676400" y="4724400"/>
            <a:ext cx="3505200" cy="0"/>
          </a:xfrm>
          <a:prstGeom prst="line">
            <a:avLst/>
          </a:prstGeom>
          <a:noFill/>
          <a:ln w="76200">
            <a:solidFill>
              <a:schemeClr val="accent2"/>
            </a:solidFill>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4713" name="Line 9"/>
          <p:cNvSpPr>
            <a:spLocks noChangeShapeType="1"/>
          </p:cNvSpPr>
          <p:nvPr/>
        </p:nvSpPr>
        <p:spPr bwMode="auto">
          <a:xfrm flipH="1" flipV="1">
            <a:off x="3694113" y="1143000"/>
            <a:ext cx="1695450" cy="3581400"/>
          </a:xfrm>
          <a:prstGeom prst="line">
            <a:avLst/>
          </a:prstGeom>
          <a:noFill/>
          <a:ln w="76200">
            <a:solidFill>
              <a:srgbClr val="008000"/>
            </a:solidFill>
            <a:prstDash val="dash"/>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9466" name="Text Box 10"/>
          <p:cNvSpPr txBox="1">
            <a:spLocks noChangeArrowheads="1"/>
          </p:cNvSpPr>
          <p:nvPr/>
        </p:nvSpPr>
        <p:spPr bwMode="auto">
          <a:xfrm rot="3895187">
            <a:off x="2971006" y="2755107"/>
            <a:ext cx="359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rgbClr val="008000"/>
                </a:solidFill>
                <a:latin typeface="Times New Roman" panose="02020603050405020304" pitchFamily="18" charset="0"/>
              </a:rPr>
              <a:t>DIOS TRATA CON EL HOMBRE</a:t>
            </a:r>
          </a:p>
        </p:txBody>
      </p:sp>
      <p:sp>
        <p:nvSpPr>
          <p:cNvPr id="19467" name="Text Box 11"/>
          <p:cNvSpPr txBox="1">
            <a:spLocks noChangeArrowheads="1"/>
          </p:cNvSpPr>
          <p:nvPr/>
        </p:nvSpPr>
        <p:spPr bwMode="auto">
          <a:xfrm>
            <a:off x="152400" y="5257800"/>
            <a:ext cx="6934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accent2"/>
                </a:solidFill>
                <a:latin typeface="Times New Roman" panose="02020603050405020304" pitchFamily="18" charset="0"/>
              </a:rPr>
              <a:t>Ejercer el dominio y la autoridad dados por Dios para hacer su voluntad y Su obra. </a:t>
            </a:r>
          </a:p>
          <a:p>
            <a:pPr algn="ctr"/>
            <a:endParaRPr lang="en-US" altLang="en-US" sz="400" b="1">
              <a:solidFill>
                <a:schemeClr val="accent2"/>
              </a:solidFill>
              <a:latin typeface="Times New Roman" panose="02020603050405020304" pitchFamily="18" charset="0"/>
            </a:endParaRPr>
          </a:p>
          <a:p>
            <a:pPr algn="ctr"/>
            <a:r>
              <a:rPr lang="en-US" altLang="en-US" sz="1400" b="1">
                <a:solidFill>
                  <a:schemeClr val="accent2"/>
                </a:solidFill>
                <a:latin typeface="Times New Roman" panose="02020603050405020304" pitchFamily="18" charset="0"/>
              </a:rPr>
              <a:t>Se nos ha dado el Ministerio de la Reconciliación:</a:t>
            </a:r>
          </a:p>
          <a:p>
            <a:pPr algn="ctr"/>
            <a:r>
              <a:rPr lang="en-US" altLang="en-US" sz="1400" b="1">
                <a:solidFill>
                  <a:srgbClr val="FF0000"/>
                </a:solidFill>
                <a:latin typeface="Times New Roman" panose="02020603050405020304" pitchFamily="18" charset="0"/>
              </a:rPr>
              <a:t>- Alcanzar a Dios</a:t>
            </a:r>
            <a:r>
              <a:rPr lang="en-US" altLang="en-US" sz="1400" b="1">
                <a:solidFill>
                  <a:schemeClr val="accent2"/>
                </a:solidFill>
                <a:latin typeface="Times New Roman" panose="02020603050405020304" pitchFamily="18" charset="0"/>
              </a:rPr>
              <a:t> y al canzar al hombre.                  </a:t>
            </a:r>
          </a:p>
          <a:p>
            <a:pPr algn="ctr"/>
            <a:endParaRPr lang="en-US" altLang="en-US" b="1">
              <a:solidFill>
                <a:schemeClr val="accent2"/>
              </a:solidFill>
              <a:latin typeface="Times New Roman" panose="02020603050405020304" pitchFamily="18" charset="0"/>
            </a:endParaRPr>
          </a:p>
          <a:p>
            <a:pPr algn="ctr"/>
            <a:r>
              <a:rPr lang="en-US" altLang="en-US" sz="1400" b="1">
                <a:solidFill>
                  <a:srgbClr val="FF0000"/>
                </a:solidFill>
                <a:latin typeface="Times New Roman" panose="02020603050405020304" pitchFamily="18" charset="0"/>
              </a:rPr>
              <a:t>¡Ir a Dios por el hombre (Oración) </a:t>
            </a:r>
            <a:r>
              <a:rPr lang="en-US" altLang="en-US" sz="1400" b="1">
                <a:latin typeface="Times New Roman" panose="02020603050405020304" pitchFamily="18" charset="0"/>
              </a:rPr>
              <a:t>antes de </a:t>
            </a:r>
            <a:r>
              <a:rPr lang="en-US" altLang="en-US" sz="1400" b="1">
                <a:solidFill>
                  <a:schemeClr val="accent2"/>
                </a:solidFill>
                <a:latin typeface="Times New Roman" panose="02020603050405020304" pitchFamily="18" charset="0"/>
              </a:rPr>
              <a:t>Ir al hombre por Dios (Cuidados)!</a:t>
            </a:r>
            <a:endParaRPr lang="en-US" altLang="en-US" sz="700">
              <a:solidFill>
                <a:schemeClr val="accent2"/>
              </a:solidFill>
            </a:endParaRPr>
          </a:p>
        </p:txBody>
      </p:sp>
      <p:sp>
        <p:nvSpPr>
          <p:cNvPr id="19468" name="Text Box 12"/>
          <p:cNvSpPr txBox="1">
            <a:spLocks noChangeArrowheads="1"/>
          </p:cNvSpPr>
          <p:nvPr/>
        </p:nvSpPr>
        <p:spPr bwMode="auto">
          <a:xfrm>
            <a:off x="0" y="0"/>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0000"/>
                </a:solidFill>
              </a:rPr>
              <a:t>UNA RELACIÓN VÁLIDA Y EQUILIBRADA</a:t>
            </a:r>
          </a:p>
          <a:p>
            <a:pPr algn="ctr"/>
            <a:endParaRPr lang="en-US" altLang="en-US" sz="200">
              <a:solidFill>
                <a:srgbClr val="FF0000"/>
              </a:solidFill>
            </a:endParaRPr>
          </a:p>
          <a:p>
            <a:pPr algn="ctr"/>
            <a:r>
              <a:rPr lang="en-US" altLang="en-US" sz="1800">
                <a:solidFill>
                  <a:srgbClr val="FF0000"/>
                </a:solidFill>
              </a:rPr>
              <a:t>EL HOMBRE NECESITA DE DIOS Y DIOS AL HOMBRE</a:t>
            </a:r>
          </a:p>
        </p:txBody>
      </p:sp>
      <p:sp>
        <p:nvSpPr>
          <p:cNvPr id="19469" name="Text Box 13"/>
          <p:cNvSpPr txBox="1">
            <a:spLocks noChangeArrowheads="1"/>
          </p:cNvSpPr>
          <p:nvPr/>
        </p:nvSpPr>
        <p:spPr bwMode="auto">
          <a:xfrm>
            <a:off x="2286000" y="2528888"/>
            <a:ext cx="2466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i="1">
                <a:solidFill>
                  <a:srgbClr val="FF0000"/>
                </a:solidFill>
                <a:latin typeface="Times New Roman" panose="02020603050405020304" pitchFamily="18" charset="0"/>
              </a:rPr>
              <a:t>¡Dios no hace </a:t>
            </a:r>
          </a:p>
          <a:p>
            <a:pPr algn="ctr"/>
            <a:r>
              <a:rPr lang="en-US" altLang="en-US" sz="1800" b="1" i="1">
                <a:solidFill>
                  <a:srgbClr val="FF0000"/>
                </a:solidFill>
                <a:latin typeface="Times New Roman" panose="02020603050405020304" pitchFamily="18" charset="0"/>
              </a:rPr>
              <a:t>nada en la tierra</a:t>
            </a:r>
          </a:p>
          <a:p>
            <a:pPr algn="ctr"/>
            <a:r>
              <a:rPr lang="en-US" altLang="en-US" sz="1800" b="1" i="1">
                <a:solidFill>
                  <a:srgbClr val="FF0000"/>
                </a:solidFill>
                <a:latin typeface="Times New Roman" panose="02020603050405020304" pitchFamily="18" charset="0"/>
              </a:rPr>
              <a:t>si no es a través</a:t>
            </a:r>
          </a:p>
          <a:p>
            <a:pPr algn="ctr"/>
            <a:r>
              <a:rPr lang="en-US" altLang="en-US" sz="1800" b="1" i="1">
                <a:solidFill>
                  <a:srgbClr val="FF0000"/>
                </a:solidFill>
                <a:latin typeface="Times New Roman" panose="02020603050405020304" pitchFamily="18" charset="0"/>
              </a:rPr>
              <a:t>del hombre!</a:t>
            </a:r>
          </a:p>
          <a:p>
            <a:pPr algn="ctr"/>
            <a:r>
              <a:rPr lang="en-US" altLang="en-US" sz="1800" b="1" i="1">
                <a:solidFill>
                  <a:srgbClr val="FF0000"/>
                </a:solidFill>
                <a:latin typeface="Times New Roman" panose="02020603050405020304" pitchFamily="18" charset="0"/>
              </a:rPr>
              <a:t>Una relación válida</a:t>
            </a:r>
          </a:p>
          <a:p>
            <a:pPr algn="ctr"/>
            <a:r>
              <a:rPr lang="en-US" altLang="en-US" sz="1800" b="1" i="1">
                <a:solidFill>
                  <a:srgbClr val="FF0000"/>
                </a:solidFill>
                <a:latin typeface="Times New Roman" panose="02020603050405020304" pitchFamily="18" charset="0"/>
              </a:rPr>
              <a:t>requiere necesidad</a:t>
            </a:r>
          </a:p>
          <a:p>
            <a:pPr algn="ctr"/>
            <a:r>
              <a:rPr lang="en-US" altLang="en-US" sz="1800" b="1" i="1">
                <a:solidFill>
                  <a:srgbClr val="FF0000"/>
                </a:solidFill>
                <a:latin typeface="Times New Roman" panose="02020603050405020304" pitchFamily="18" charset="0"/>
              </a:rPr>
              <a:t>Mútua de ambas partes.</a:t>
            </a:r>
            <a:endParaRPr lang="en-US" altLang="en-US" sz="1800" b="1">
              <a:solidFill>
                <a:srgbClr val="FF0000"/>
              </a:solidFill>
              <a:latin typeface="Times New Roman" panose="02020603050405020304" pitchFamily="18" charset="0"/>
            </a:endParaRPr>
          </a:p>
        </p:txBody>
      </p:sp>
      <p:sp>
        <p:nvSpPr>
          <p:cNvPr id="19470" name="Text Box 14"/>
          <p:cNvSpPr txBox="1">
            <a:spLocks noChangeArrowheads="1"/>
          </p:cNvSpPr>
          <p:nvPr/>
        </p:nvSpPr>
        <p:spPr bwMode="auto">
          <a:xfrm>
            <a:off x="658813" y="7848600"/>
            <a:ext cx="62468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rgbClr val="FF0000"/>
                </a:solidFill>
                <a:latin typeface="Times New Roman" panose="02020603050405020304" pitchFamily="18" charset="0"/>
              </a:rPr>
              <a:t>CUANDO NUESTRO COMPAÑERISMO CON DIOS FUNCIONA:</a:t>
            </a:r>
            <a:r>
              <a:rPr lang="en-US" altLang="en-US" sz="1600" b="1">
                <a:solidFill>
                  <a:schemeClr val="accent2"/>
                </a:solidFill>
                <a:latin typeface="Times New Roman" panose="02020603050405020304" pitchFamily="18" charset="0"/>
              </a:rPr>
              <a:t> </a:t>
            </a:r>
          </a:p>
          <a:p>
            <a:pPr algn="ctr"/>
            <a:r>
              <a:rPr lang="en-US" altLang="en-US" sz="1600">
                <a:solidFill>
                  <a:schemeClr val="accent2"/>
                </a:solidFill>
              </a:rPr>
              <a:t>¡ES </a:t>
            </a:r>
            <a:r>
              <a:rPr lang="en-US" altLang="en-US" sz="1600">
                <a:solidFill>
                  <a:srgbClr val="006600"/>
                </a:solidFill>
              </a:rPr>
              <a:t>VICTORIA!</a:t>
            </a:r>
            <a:r>
              <a:rPr lang="en-US" altLang="en-US" sz="1600">
                <a:solidFill>
                  <a:schemeClr val="accent2"/>
                </a:solidFill>
              </a:rPr>
              <a:t>   ¡GANANCIA!   </a:t>
            </a:r>
            <a:r>
              <a:rPr lang="en-US" altLang="en-US" sz="1600">
                <a:solidFill>
                  <a:srgbClr val="FF0000"/>
                </a:solidFill>
              </a:rPr>
              <a:t>¡GANANCIA!</a:t>
            </a:r>
          </a:p>
          <a:p>
            <a:pPr algn="ctr"/>
            <a:endParaRPr lang="en-US" altLang="en-US">
              <a:solidFill>
                <a:srgbClr val="FF0000"/>
              </a:solidFill>
            </a:endParaRPr>
          </a:p>
          <a:p>
            <a:pPr algn="ctr"/>
            <a:r>
              <a:rPr lang="en-US" altLang="en-US" sz="1500">
                <a:solidFill>
                  <a:srgbClr val="006600"/>
                </a:solidFill>
              </a:rPr>
              <a:t>- ¡SE SUPLEN LAS NECESIADES DE LOS PECADORES!</a:t>
            </a:r>
          </a:p>
          <a:p>
            <a:pPr algn="ctr"/>
            <a:r>
              <a:rPr lang="en-US" altLang="en-US" sz="1500">
                <a:solidFill>
                  <a:schemeClr val="accent2"/>
                </a:solidFill>
              </a:rPr>
              <a:t>- ¡SE SUPLEN LAS NECESIDADES DE LOS SANTOS! </a:t>
            </a:r>
          </a:p>
          <a:p>
            <a:pPr algn="ctr"/>
            <a:r>
              <a:rPr lang="en-US" altLang="en-US" sz="1500">
                <a:solidFill>
                  <a:srgbClr val="FF0000"/>
                </a:solidFill>
              </a:rPr>
              <a:t>- ¡SE SUPLEN LAS NECESIDADES DE DIOS! </a:t>
            </a:r>
            <a:endParaRPr lang="en-US" altLang="en-US" sz="1500">
              <a:solidFill>
                <a:schemeClr val="accent2"/>
              </a:solidFill>
            </a:endParaRPr>
          </a:p>
        </p:txBody>
      </p:sp>
      <p:sp>
        <p:nvSpPr>
          <p:cNvPr id="19471" name="Text Box 15"/>
          <p:cNvSpPr txBox="1">
            <a:spLocks noChangeArrowheads="1"/>
          </p:cNvSpPr>
          <p:nvPr/>
        </p:nvSpPr>
        <p:spPr bwMode="auto">
          <a:xfrm>
            <a:off x="1155700" y="6477000"/>
            <a:ext cx="5016500" cy="1292225"/>
          </a:xfrm>
          <a:prstGeom prst="rect">
            <a:avLst/>
          </a:prstGeom>
          <a:solidFill>
            <a:srgbClr val="FFFF66"/>
          </a:solidFill>
          <a:ln w="38100">
            <a:solidFill>
              <a:schemeClr val="tx2"/>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006600"/>
                </a:solidFill>
              </a:rPr>
              <a:t>¡La salvación del pecador incluye</a:t>
            </a:r>
          </a:p>
          <a:p>
            <a:pPr algn="ctr"/>
            <a:r>
              <a:rPr lang="en-US" altLang="en-US" sz="1800">
                <a:solidFill>
                  <a:srgbClr val="0000CC"/>
                </a:solidFill>
              </a:rPr>
              <a:t> la participación del santo!</a:t>
            </a:r>
          </a:p>
          <a:p>
            <a:pPr algn="ctr"/>
            <a:endParaRPr lang="en-US" altLang="en-US">
              <a:solidFill>
                <a:srgbClr val="0000CC"/>
              </a:solidFill>
            </a:endParaRPr>
          </a:p>
          <a:p>
            <a:pPr algn="ctr"/>
            <a:r>
              <a:rPr lang="en-US" altLang="en-US" sz="1800">
                <a:solidFill>
                  <a:srgbClr val="0000CC"/>
                </a:solidFill>
              </a:rPr>
              <a:t>¡La salvación del santo incluye</a:t>
            </a:r>
          </a:p>
          <a:p>
            <a:pPr algn="ctr"/>
            <a:r>
              <a:rPr lang="en-US" altLang="en-US" sz="1800">
                <a:solidFill>
                  <a:srgbClr val="006600"/>
                </a:solidFill>
              </a:rPr>
              <a:t> su participación con el pecador!</a:t>
            </a:r>
            <a:endParaRPr lang="en-US" altLang="en-US" sz="1800">
              <a:solidFill>
                <a:srgbClr val="006600"/>
              </a:solidFill>
              <a:latin typeface="Times New Roman" panose="02020603050405020304" pitchFamily="18" charset="0"/>
            </a:endParaRPr>
          </a:p>
        </p:txBody>
      </p:sp>
    </p:spTree>
  </p:cSld>
  <p:clrMapOvr>
    <a:masterClrMapping/>
  </p:clrMapOvr>
  <p:transition spd="slow">
    <p:check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ChangeArrowheads="1"/>
          </p:cNvSpPr>
          <p:nvPr/>
        </p:nvSpPr>
        <p:spPr bwMode="auto">
          <a:xfrm>
            <a:off x="1381125" y="155575"/>
            <a:ext cx="3984625" cy="930275"/>
          </a:xfrm>
          <a:prstGeom prst="rect">
            <a:avLst/>
          </a:prstGeom>
          <a:gradFill rotWithShape="0">
            <a:gsLst>
              <a:gs pos="0">
                <a:srgbClr val="800080">
                  <a:gamma/>
                  <a:shade val="46275"/>
                  <a:invGamma/>
                </a:srgbClr>
              </a:gs>
              <a:gs pos="50000">
                <a:srgbClr val="800080"/>
              </a:gs>
              <a:gs pos="100000">
                <a:srgbClr val="800080">
                  <a:gamma/>
                  <a:shade val="46275"/>
                  <a:invGamma/>
                </a:srgbClr>
              </a:gs>
            </a:gsLst>
            <a:lin ang="5400000" scaled="1"/>
          </a:gradFill>
          <a:ln w="38100">
            <a:miter lim="800000"/>
            <a:headEnd/>
            <a:tailEnd/>
          </a:ln>
          <a:effectLst/>
          <a:scene3d>
            <a:camera prst="legacyObliqueBottomRight"/>
            <a:lightRig rig="legacyFlat3" dir="r"/>
          </a:scene3d>
          <a:sp3d extrusionH="430200" prstMaterial="legacyMatte">
            <a:bevelT w="13500" h="13500" prst="angle"/>
            <a:bevelB w="13500" h="13500" prst="angle"/>
            <a:extrusionClr>
              <a:srgbClr val="FF0066"/>
            </a:extrusionClr>
          </a:sp3d>
        </p:spPr>
        <p:txBody>
          <a:bodyPr wrap="none" lIns="92042" tIns="46021" rIns="92042" bIns="46021" anchor="ctr">
            <a:flatTx/>
          </a:bodyPr>
          <a:lstStyle/>
          <a:p>
            <a:pPr algn="ctr" defTabSz="920750">
              <a:defRPr/>
            </a:pPr>
            <a:r>
              <a:rPr lang="en-US" sz="2400" b="1" dirty="0">
                <a:solidFill>
                  <a:schemeClr val="bg1"/>
                </a:solidFill>
                <a:effectLst>
                  <a:outerShdw blurRad="38100" dist="38100" dir="2700000" algn="tl">
                    <a:srgbClr val="000000"/>
                  </a:outerShdw>
                </a:effectLst>
                <a:latin typeface="Keira" pitchFamily="34" charset="0"/>
              </a:rPr>
              <a:t>UNCIÓN</a:t>
            </a:r>
          </a:p>
          <a:p>
            <a:pPr algn="ctr" defTabSz="920750">
              <a:defRPr/>
            </a:pPr>
            <a:r>
              <a:rPr lang="en-US" sz="2400" b="1" dirty="0">
                <a:solidFill>
                  <a:schemeClr val="bg1"/>
                </a:solidFill>
                <a:effectLst>
                  <a:outerShdw blurRad="38100" dist="38100" dir="2700000" algn="tl">
                    <a:srgbClr val="000000"/>
                  </a:outerShdw>
                </a:effectLst>
                <a:latin typeface="Keira" pitchFamily="34" charset="0"/>
              </a:rPr>
              <a:t>HABILIDAD DIVINA</a:t>
            </a:r>
            <a:endParaRPr lang="en-US" sz="2400" dirty="0">
              <a:solidFill>
                <a:schemeClr val="bg1"/>
              </a:solidFill>
            </a:endParaRPr>
          </a:p>
        </p:txBody>
      </p:sp>
      <p:sp>
        <p:nvSpPr>
          <p:cNvPr id="97283" name="Text Box 3"/>
          <p:cNvSpPr txBox="1">
            <a:spLocks noChangeArrowheads="1"/>
          </p:cNvSpPr>
          <p:nvPr/>
        </p:nvSpPr>
        <p:spPr bwMode="auto">
          <a:xfrm>
            <a:off x="0" y="17463"/>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s-ES" altLang="en-US" sz="2400"/>
          </a:p>
        </p:txBody>
      </p:sp>
      <p:grpSp>
        <p:nvGrpSpPr>
          <p:cNvPr id="97284" name="Group 4"/>
          <p:cNvGrpSpPr>
            <a:grpSpLocks/>
          </p:cNvGrpSpPr>
          <p:nvPr/>
        </p:nvGrpSpPr>
        <p:grpSpPr bwMode="auto">
          <a:xfrm>
            <a:off x="1787525" y="4119563"/>
            <a:ext cx="3089275" cy="1441450"/>
            <a:chOff x="912" y="2208"/>
            <a:chExt cx="1824" cy="890"/>
          </a:xfrm>
        </p:grpSpPr>
        <p:sp>
          <p:nvSpPr>
            <p:cNvPr id="1147909" name="Text Box 5"/>
            <p:cNvSpPr txBox="1">
              <a:spLocks noChangeArrowheads="1"/>
            </p:cNvSpPr>
            <p:nvPr/>
          </p:nvSpPr>
          <p:spPr bwMode="auto">
            <a:xfrm>
              <a:off x="912" y="2208"/>
              <a:ext cx="1824" cy="286"/>
            </a:xfrm>
            <a:prstGeom prst="rect">
              <a:avLst/>
            </a:prstGeom>
            <a:gradFill rotWithShape="0">
              <a:gsLst>
                <a:gs pos="0">
                  <a:srgbClr val="008000">
                    <a:gamma/>
                    <a:shade val="46275"/>
                    <a:invGamma/>
                  </a:srgbClr>
                </a:gs>
                <a:gs pos="50000">
                  <a:srgbClr val="008000"/>
                </a:gs>
                <a:gs pos="100000">
                  <a:srgbClr val="008000">
                    <a:gamma/>
                    <a:shade val="46275"/>
                    <a:invGamma/>
                  </a:srgbClr>
                </a:gs>
              </a:gsLst>
              <a:lin ang="5400000" scaled="1"/>
            </a:gradFill>
            <a:ln w="38100">
              <a:solidFill>
                <a:schemeClr val="tx1"/>
              </a:solidFill>
              <a:miter lim="800000"/>
              <a:headEnd/>
              <a:tailEnd/>
            </a:ln>
            <a:effectLst/>
          </p:spPr>
          <p:txBody>
            <a:bodyPr lIns="92647" tIns="46324" rIns="92647" bIns="46324">
              <a:spAutoFit/>
            </a:bodyPr>
            <a:lstStyle/>
            <a:p>
              <a:pPr algn="ctr" defTabSz="920750">
                <a:spcBef>
                  <a:spcPct val="50000"/>
                </a:spcBef>
                <a:defRPr/>
              </a:pPr>
              <a:r>
                <a:rPr lang="en-US" sz="2400" b="1" dirty="0" err="1">
                  <a:solidFill>
                    <a:schemeClr val="bg1"/>
                  </a:solidFill>
                  <a:effectLst>
                    <a:outerShdw blurRad="38100" dist="38100" dir="2700000" algn="tl">
                      <a:srgbClr val="000000"/>
                    </a:outerShdw>
                  </a:effectLst>
                  <a:latin typeface="Keira" pitchFamily="34" charset="0"/>
                </a:rPr>
                <a:t>Pureza</a:t>
              </a:r>
              <a:endParaRPr lang="en-US" sz="2400" b="1" dirty="0">
                <a:solidFill>
                  <a:schemeClr val="bg1"/>
                </a:solidFill>
                <a:latin typeface="Times New Roman" pitchFamily="18" charset="0"/>
              </a:endParaRPr>
            </a:p>
          </p:txBody>
        </p:sp>
        <p:sp>
          <p:nvSpPr>
            <p:cNvPr id="97310" name="Text Box 6"/>
            <p:cNvSpPr txBox="1">
              <a:spLocks noChangeArrowheads="1"/>
            </p:cNvSpPr>
            <p:nvPr/>
          </p:nvSpPr>
          <p:spPr bwMode="auto">
            <a:xfrm>
              <a:off x="912" y="2508"/>
              <a:ext cx="1824" cy="590"/>
            </a:xfrm>
            <a:prstGeom prst="rect">
              <a:avLst/>
            </a:prstGeom>
            <a:gradFill rotWithShape="0">
              <a:gsLst>
                <a:gs pos="0">
                  <a:srgbClr val="003B00"/>
                </a:gs>
                <a:gs pos="50000">
                  <a:srgbClr val="008000"/>
                </a:gs>
                <a:gs pos="100000">
                  <a:srgbClr val="003B00"/>
                </a:gs>
              </a:gsLst>
              <a:lin ang="5400000" scaled="1"/>
            </a:gradFill>
            <a:ln w="38100">
              <a:solidFill>
                <a:schemeClr val="tx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a:solidFill>
                    <a:schemeClr val="bg1"/>
                  </a:solidFill>
                  <a:latin typeface="Lockup SSi" pitchFamily="18" charset="0"/>
                </a:rPr>
                <a:t>Guarda tu corazón con diligencia</a:t>
              </a:r>
              <a:endParaRPr lang="en-US" altLang="en-US" sz="1600" b="1">
                <a:solidFill>
                  <a:schemeClr val="bg1"/>
                </a:solidFill>
              </a:endParaRPr>
            </a:p>
            <a:p>
              <a:pPr algn="ctr">
                <a:spcBef>
                  <a:spcPct val="50000"/>
                </a:spcBef>
                <a:buFontTx/>
                <a:buNone/>
              </a:pPr>
              <a:r>
                <a:rPr lang="en-US" altLang="en-US" sz="1600" b="1">
                  <a:solidFill>
                    <a:schemeClr val="bg1"/>
                  </a:solidFill>
                  <a:latin typeface="Lockup SSi" pitchFamily="18" charset="0"/>
                </a:rPr>
                <a:t>Fuente de bronce</a:t>
              </a:r>
              <a:endParaRPr lang="en-US" altLang="en-US" sz="1600" b="1">
                <a:solidFill>
                  <a:schemeClr val="bg1"/>
                </a:solidFill>
              </a:endParaRPr>
            </a:p>
          </p:txBody>
        </p:sp>
      </p:grpSp>
      <p:sp>
        <p:nvSpPr>
          <p:cNvPr id="1149959" name="Line 7"/>
          <p:cNvSpPr>
            <a:spLocks noChangeShapeType="1"/>
          </p:cNvSpPr>
          <p:nvPr/>
        </p:nvSpPr>
        <p:spPr bwMode="auto">
          <a:xfrm>
            <a:off x="1787525" y="5207000"/>
            <a:ext cx="30892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47912" name="Rectangle 8"/>
          <p:cNvSpPr>
            <a:spLocks noChangeArrowheads="1"/>
          </p:cNvSpPr>
          <p:nvPr/>
        </p:nvSpPr>
        <p:spPr bwMode="auto">
          <a:xfrm>
            <a:off x="1463675" y="6080125"/>
            <a:ext cx="3981450" cy="930275"/>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38100">
            <a:miter lim="800000"/>
            <a:headEnd/>
            <a:tailEnd/>
          </a:ln>
          <a:effectLst/>
          <a:scene3d>
            <a:camera prst="legacyObliqueBottomRight"/>
            <a:lightRig rig="legacyFlat3" dir="r"/>
          </a:scene3d>
          <a:sp3d extrusionH="430200" prstMaterial="legacyMatte">
            <a:bevelT w="13500" h="13500" prst="angle"/>
            <a:bevelB w="13500" h="13500" prst="angle"/>
            <a:extrusionClr>
              <a:srgbClr val="FF0066"/>
            </a:extrusionClr>
          </a:sp3d>
        </p:spPr>
        <p:txBody>
          <a:bodyPr wrap="none" lIns="92042" tIns="46021" rIns="92042" bIns="46021" anchor="ctr">
            <a:flatTx/>
          </a:bodyPr>
          <a:lstStyle/>
          <a:p>
            <a:pPr algn="ctr" defTabSz="920750">
              <a:defRPr/>
            </a:pPr>
            <a:r>
              <a:rPr lang="en-US" sz="2400" b="1" dirty="0">
                <a:solidFill>
                  <a:schemeClr val="bg1"/>
                </a:solidFill>
                <a:effectLst>
                  <a:outerShdw blurRad="38100" dist="38100" dir="2700000" algn="tl">
                    <a:srgbClr val="000000"/>
                  </a:outerShdw>
                </a:effectLst>
                <a:latin typeface="Keira" pitchFamily="34" charset="0"/>
              </a:rPr>
              <a:t>OBEDIENCIA</a:t>
            </a:r>
            <a:endParaRPr lang="en-US" sz="2400" dirty="0">
              <a:solidFill>
                <a:schemeClr val="bg1"/>
              </a:solidFill>
            </a:endParaRPr>
          </a:p>
        </p:txBody>
      </p:sp>
      <p:sp>
        <p:nvSpPr>
          <p:cNvPr id="1149961" name="Line 9"/>
          <p:cNvSpPr>
            <a:spLocks noChangeShapeType="1"/>
          </p:cNvSpPr>
          <p:nvPr/>
        </p:nvSpPr>
        <p:spPr bwMode="auto">
          <a:xfrm flipV="1">
            <a:off x="3332163" y="3657600"/>
            <a:ext cx="0" cy="4159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7288" name="Text Box 10"/>
          <p:cNvSpPr txBox="1">
            <a:spLocks noChangeArrowheads="1"/>
          </p:cNvSpPr>
          <p:nvPr/>
        </p:nvSpPr>
        <p:spPr bwMode="auto">
          <a:xfrm>
            <a:off x="685800" y="1427163"/>
            <a:ext cx="1981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t>Suelta y activa la Fe</a:t>
            </a:r>
          </a:p>
        </p:txBody>
      </p:sp>
      <p:grpSp>
        <p:nvGrpSpPr>
          <p:cNvPr id="97289" name="Group 11"/>
          <p:cNvGrpSpPr>
            <a:grpSpLocks/>
          </p:cNvGrpSpPr>
          <p:nvPr/>
        </p:nvGrpSpPr>
        <p:grpSpPr bwMode="auto">
          <a:xfrm>
            <a:off x="3251200" y="1243013"/>
            <a:ext cx="323850" cy="814387"/>
            <a:chOff x="1728" y="768"/>
            <a:chExt cx="192" cy="631"/>
          </a:xfrm>
        </p:grpSpPr>
        <p:sp>
          <p:nvSpPr>
            <p:cNvPr id="1149964" name="Line 12"/>
            <p:cNvSpPr>
              <a:spLocks noChangeShapeType="1"/>
            </p:cNvSpPr>
            <p:nvPr/>
          </p:nvSpPr>
          <p:spPr bwMode="auto">
            <a:xfrm flipV="1">
              <a:off x="1824" y="1008"/>
              <a:ext cx="96" cy="39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49965" name="Line 13"/>
            <p:cNvSpPr>
              <a:spLocks noChangeShapeType="1"/>
            </p:cNvSpPr>
            <p:nvPr/>
          </p:nvSpPr>
          <p:spPr bwMode="auto">
            <a:xfrm flipH="1">
              <a:off x="1728" y="1008"/>
              <a:ext cx="192" cy="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49966" name="Line 14"/>
            <p:cNvSpPr>
              <a:spLocks noChangeShapeType="1"/>
            </p:cNvSpPr>
            <p:nvPr/>
          </p:nvSpPr>
          <p:spPr bwMode="auto">
            <a:xfrm flipV="1">
              <a:off x="1728" y="768"/>
              <a:ext cx="0" cy="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97290" name="Text Box 15"/>
          <p:cNvSpPr txBox="1">
            <a:spLocks noChangeArrowheads="1"/>
          </p:cNvSpPr>
          <p:nvPr/>
        </p:nvSpPr>
        <p:spPr bwMode="auto">
          <a:xfrm>
            <a:off x="3575050" y="1428750"/>
            <a:ext cx="3578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a:latin typeface="Lockup SSi" pitchFamily="18" charset="0"/>
              </a:rPr>
              <a:t>Niveles repetidos de sacrificio y pureza traen niveles de unción</a:t>
            </a:r>
          </a:p>
        </p:txBody>
      </p:sp>
      <p:sp>
        <p:nvSpPr>
          <p:cNvPr id="1149968" name="Line 16"/>
          <p:cNvSpPr>
            <a:spLocks noChangeShapeType="1"/>
          </p:cNvSpPr>
          <p:nvPr/>
        </p:nvSpPr>
        <p:spPr bwMode="auto">
          <a:xfrm>
            <a:off x="1381125" y="622300"/>
            <a:ext cx="39846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47921" name="Text Box 17"/>
          <p:cNvSpPr txBox="1">
            <a:spLocks noChangeArrowheads="1"/>
          </p:cNvSpPr>
          <p:nvPr/>
        </p:nvSpPr>
        <p:spPr bwMode="auto">
          <a:xfrm>
            <a:off x="1787525" y="2133600"/>
            <a:ext cx="3089275" cy="463550"/>
          </a:xfrm>
          <a:prstGeom prst="rect">
            <a:avLst/>
          </a:prstGeom>
          <a:gradFill rotWithShape="0">
            <a:gsLst>
              <a:gs pos="0">
                <a:srgbClr val="CC3300">
                  <a:gamma/>
                  <a:shade val="46275"/>
                  <a:invGamma/>
                </a:srgbClr>
              </a:gs>
              <a:gs pos="50000">
                <a:srgbClr val="CC3300"/>
              </a:gs>
              <a:gs pos="100000">
                <a:srgbClr val="CC3300">
                  <a:gamma/>
                  <a:shade val="46275"/>
                  <a:invGamma/>
                </a:srgbClr>
              </a:gs>
            </a:gsLst>
            <a:lin ang="5400000" scaled="1"/>
          </a:gradFill>
          <a:ln w="38100">
            <a:solidFill>
              <a:schemeClr val="tx1"/>
            </a:solidFill>
            <a:miter lim="800000"/>
            <a:headEnd/>
            <a:tailEnd/>
          </a:ln>
          <a:effectLst/>
        </p:spPr>
        <p:txBody>
          <a:bodyPr lIns="92647" tIns="46324" rIns="92647" bIns="46324">
            <a:spAutoFit/>
          </a:bodyPr>
          <a:lstStyle/>
          <a:p>
            <a:pPr algn="ctr" defTabSz="920750">
              <a:spcBef>
                <a:spcPct val="50000"/>
              </a:spcBef>
              <a:defRPr/>
            </a:pPr>
            <a:r>
              <a:rPr lang="en-US" sz="2400" b="1" dirty="0" err="1">
                <a:solidFill>
                  <a:schemeClr val="bg1"/>
                </a:solidFill>
                <a:effectLst>
                  <a:outerShdw blurRad="38100" dist="38100" dir="2700000" algn="tl">
                    <a:srgbClr val="000000"/>
                  </a:outerShdw>
                </a:effectLst>
                <a:latin typeface="Keira" pitchFamily="34" charset="0"/>
              </a:rPr>
              <a:t>Sacrificio</a:t>
            </a:r>
            <a:endParaRPr lang="en-US" sz="2400" b="1" dirty="0">
              <a:solidFill>
                <a:schemeClr val="bg1"/>
              </a:solidFill>
              <a:latin typeface="Times New Roman" pitchFamily="18" charset="0"/>
            </a:endParaRPr>
          </a:p>
        </p:txBody>
      </p:sp>
      <p:sp>
        <p:nvSpPr>
          <p:cNvPr id="97293" name="Text Box 18"/>
          <p:cNvSpPr txBox="1">
            <a:spLocks noChangeArrowheads="1"/>
          </p:cNvSpPr>
          <p:nvPr/>
        </p:nvSpPr>
        <p:spPr bwMode="auto">
          <a:xfrm>
            <a:off x="1787525" y="2619375"/>
            <a:ext cx="3089275" cy="955675"/>
          </a:xfrm>
          <a:prstGeom prst="rect">
            <a:avLst/>
          </a:prstGeom>
          <a:gradFill rotWithShape="0">
            <a:gsLst>
              <a:gs pos="0">
                <a:srgbClr val="5E1800"/>
              </a:gs>
              <a:gs pos="50000">
                <a:srgbClr val="CC3300"/>
              </a:gs>
              <a:gs pos="100000">
                <a:srgbClr val="5E1800"/>
              </a:gs>
            </a:gsLst>
            <a:lin ang="5400000" scaled="1"/>
          </a:gradFill>
          <a:ln w="38100">
            <a:solidFill>
              <a:schemeClr val="tx1"/>
            </a:solidFill>
            <a:miter lim="800000"/>
            <a:headEnd/>
            <a:tailEnd/>
          </a:ln>
        </p:spPr>
        <p:txBody>
          <a:bodyPr lIns="92647" tIns="46324" rIns="92647" bIns="46324">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a:latin typeface="Lockup SSi" pitchFamily="18" charset="0"/>
              </a:rPr>
              <a:t>   </a:t>
            </a:r>
            <a:r>
              <a:rPr lang="en-US" altLang="en-US" sz="1600" b="1">
                <a:solidFill>
                  <a:schemeClr val="bg1"/>
                </a:solidFill>
                <a:latin typeface="Lockup SSi" pitchFamily="18" charset="0"/>
              </a:rPr>
              <a:t>Oración  **         Servicio                                   </a:t>
            </a:r>
            <a:r>
              <a:rPr lang="en-US" altLang="en-US" sz="1600" b="1">
                <a:solidFill>
                  <a:srgbClr val="CC3300"/>
                </a:solidFill>
                <a:latin typeface="Lockup SSi" pitchFamily="18" charset="0"/>
              </a:rPr>
              <a:t>. </a:t>
            </a:r>
            <a:r>
              <a:rPr lang="en-US" altLang="en-US" sz="1600" b="1">
                <a:solidFill>
                  <a:schemeClr val="bg1"/>
                </a:solidFill>
                <a:latin typeface="Lockup SSi" pitchFamily="18" charset="0"/>
              </a:rPr>
              <a:t> y Ayuno</a:t>
            </a:r>
            <a:endParaRPr lang="en-US" altLang="en-US" sz="1600" b="1">
              <a:solidFill>
                <a:schemeClr val="bg1"/>
              </a:solidFill>
            </a:endParaRPr>
          </a:p>
          <a:p>
            <a:pPr algn="ctr">
              <a:spcBef>
                <a:spcPct val="50000"/>
              </a:spcBef>
              <a:buFontTx/>
              <a:buNone/>
            </a:pPr>
            <a:r>
              <a:rPr lang="en-US" altLang="en-US" sz="1600" b="1">
                <a:solidFill>
                  <a:schemeClr val="bg1"/>
                </a:solidFill>
                <a:latin typeface="Lockup SSi" pitchFamily="18" charset="0"/>
              </a:rPr>
              <a:t>Altar de bronce</a:t>
            </a:r>
            <a:endParaRPr lang="en-US" altLang="en-US" sz="1600" b="1">
              <a:solidFill>
                <a:schemeClr val="bg1"/>
              </a:solidFill>
            </a:endParaRPr>
          </a:p>
        </p:txBody>
      </p:sp>
      <p:sp>
        <p:nvSpPr>
          <p:cNvPr id="1149971" name="Line 19"/>
          <p:cNvSpPr>
            <a:spLocks noChangeShapeType="1"/>
          </p:cNvSpPr>
          <p:nvPr/>
        </p:nvSpPr>
        <p:spPr bwMode="auto">
          <a:xfrm>
            <a:off x="1787525" y="3597275"/>
            <a:ext cx="30892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2647" tIns="46324" rIns="92647" bIns="46324">
            <a:spAutoFit/>
          </a:bodyPr>
          <a:lstStyle/>
          <a:p>
            <a:pPr>
              <a:defRPr/>
            </a:pPr>
            <a:endParaRPr lang="en-US">
              <a:effectLst>
                <a:outerShdw blurRad="38100" dist="38100" dir="2700000" algn="tl">
                  <a:srgbClr val="000000">
                    <a:alpha val="43137"/>
                  </a:srgbClr>
                </a:outerShdw>
              </a:effectLst>
            </a:endParaRPr>
          </a:p>
        </p:txBody>
      </p:sp>
      <p:sp>
        <p:nvSpPr>
          <p:cNvPr id="1149972" name="Line 20"/>
          <p:cNvSpPr>
            <a:spLocks noChangeShapeType="1"/>
          </p:cNvSpPr>
          <p:nvPr/>
        </p:nvSpPr>
        <p:spPr bwMode="auto">
          <a:xfrm>
            <a:off x="3332163" y="2619375"/>
            <a:ext cx="0" cy="6016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2647" tIns="46324" rIns="92647" bIns="46324">
            <a:spAutoFit/>
          </a:bodyPr>
          <a:lstStyle/>
          <a:p>
            <a:pPr>
              <a:defRPr/>
            </a:pPr>
            <a:endParaRPr lang="en-US">
              <a:effectLst>
                <a:outerShdw blurRad="38100" dist="38100" dir="2700000" algn="tl">
                  <a:srgbClr val="000000">
                    <a:alpha val="43137"/>
                  </a:srgbClr>
                </a:outerShdw>
              </a:effectLst>
            </a:endParaRPr>
          </a:p>
        </p:txBody>
      </p:sp>
      <p:sp>
        <p:nvSpPr>
          <p:cNvPr id="1149973" name="Line 21"/>
          <p:cNvSpPr>
            <a:spLocks noChangeShapeType="1"/>
          </p:cNvSpPr>
          <p:nvPr/>
        </p:nvSpPr>
        <p:spPr bwMode="auto">
          <a:xfrm>
            <a:off x="1787525" y="3221038"/>
            <a:ext cx="30892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2647" tIns="46324" rIns="92647" bIns="46324">
            <a:spAutoFit/>
          </a:bodyPr>
          <a:lstStyle/>
          <a:p>
            <a:pPr>
              <a:defRPr/>
            </a:pPr>
            <a:endParaRPr lang="en-US">
              <a:effectLst>
                <a:outerShdw blurRad="38100" dist="38100" dir="2700000" algn="tl">
                  <a:srgbClr val="000000">
                    <a:alpha val="43137"/>
                  </a:srgbClr>
                </a:outerShdw>
              </a:effectLst>
            </a:endParaRPr>
          </a:p>
        </p:txBody>
      </p:sp>
      <p:sp>
        <p:nvSpPr>
          <p:cNvPr id="97297" name="Text Box 22"/>
          <p:cNvSpPr txBox="1">
            <a:spLocks noChangeArrowheads="1"/>
          </p:cNvSpPr>
          <p:nvPr/>
        </p:nvSpPr>
        <p:spPr bwMode="auto">
          <a:xfrm>
            <a:off x="1544638" y="8639175"/>
            <a:ext cx="53895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tabLst>
                <a:tab pos="3222625" algn="l"/>
              </a:tabLst>
              <a:defRPr sz="3200">
                <a:solidFill>
                  <a:schemeClr val="tx1"/>
                </a:solidFill>
                <a:latin typeface="Times New Roman" panose="02020603050405020304" pitchFamily="18" charset="0"/>
              </a:defRPr>
            </a:lvl1pPr>
            <a:lvl2pPr marL="742950" indent="-285750" defTabSz="920750">
              <a:spcBef>
                <a:spcPct val="20000"/>
              </a:spcBef>
              <a:buChar char="–"/>
              <a:tabLst>
                <a:tab pos="3222625" algn="l"/>
              </a:tabLst>
              <a:defRPr sz="2800">
                <a:solidFill>
                  <a:schemeClr val="tx1"/>
                </a:solidFill>
                <a:latin typeface="Times New Roman" panose="02020603050405020304" pitchFamily="18" charset="0"/>
              </a:defRPr>
            </a:lvl2pPr>
            <a:lvl3pPr marL="1143000" indent="-228600" defTabSz="920750">
              <a:spcBef>
                <a:spcPct val="20000"/>
              </a:spcBef>
              <a:buChar char="•"/>
              <a:tabLst>
                <a:tab pos="3222625" algn="l"/>
              </a:tabLst>
              <a:defRPr sz="2400">
                <a:solidFill>
                  <a:schemeClr val="tx1"/>
                </a:solidFill>
                <a:latin typeface="Times New Roman" panose="02020603050405020304" pitchFamily="18" charset="0"/>
              </a:defRPr>
            </a:lvl3pPr>
            <a:lvl4pPr marL="1600200" indent="-228600" defTabSz="920750">
              <a:spcBef>
                <a:spcPct val="20000"/>
              </a:spcBef>
              <a:buChar char="–"/>
              <a:tabLst>
                <a:tab pos="3222625" algn="l"/>
              </a:tabLst>
              <a:defRPr sz="2000">
                <a:solidFill>
                  <a:schemeClr val="tx1"/>
                </a:solidFill>
                <a:latin typeface="Times New Roman" panose="02020603050405020304" pitchFamily="18" charset="0"/>
              </a:defRPr>
            </a:lvl4pPr>
            <a:lvl5pPr marL="2057400" indent="-228600" defTabSz="920750">
              <a:spcBef>
                <a:spcPct val="20000"/>
              </a:spcBef>
              <a:buChar char="»"/>
              <a:tabLst>
                <a:tab pos="3222625" algn="l"/>
              </a:tabLst>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tabLst>
                <a:tab pos="3222625" algn="l"/>
              </a:tabLst>
              <a:defRPr sz="2000">
                <a:solidFill>
                  <a:schemeClr val="tx1"/>
                </a:solidFill>
                <a:latin typeface="Times New Roman" panose="02020603050405020304" pitchFamily="18" charset="0"/>
              </a:defRPr>
            </a:lvl9pPr>
          </a:lstStyle>
          <a:p>
            <a:pPr>
              <a:lnSpc>
                <a:spcPct val="55000"/>
              </a:lnSpc>
              <a:spcBef>
                <a:spcPct val="50000"/>
              </a:spcBef>
              <a:buFontTx/>
              <a:buNone/>
            </a:pPr>
            <a:r>
              <a:rPr lang="en-US" altLang="en-US" sz="1400" b="1"/>
              <a:t>- </a:t>
            </a:r>
            <a:r>
              <a:rPr lang="en-US" altLang="en-US" sz="1200" b="1"/>
              <a:t> </a:t>
            </a:r>
            <a:r>
              <a:rPr lang="en-US" altLang="en-US" sz="1400" b="1"/>
              <a:t>Oración de avivamiento                     -  Buscar las manos de Dios</a:t>
            </a:r>
          </a:p>
          <a:p>
            <a:pPr>
              <a:lnSpc>
                <a:spcPct val="55000"/>
              </a:lnSpc>
              <a:spcBef>
                <a:spcPct val="50000"/>
              </a:spcBef>
              <a:buFontTx/>
              <a:buNone/>
            </a:pPr>
            <a:r>
              <a:rPr lang="en-US" altLang="en-US" sz="1400" b="1"/>
              <a:t>-  Guerra espiritual                                -  Oración de avivamiento</a:t>
            </a:r>
          </a:p>
          <a:p>
            <a:pPr>
              <a:lnSpc>
                <a:spcPct val="55000"/>
              </a:lnSpc>
              <a:spcBef>
                <a:spcPct val="50000"/>
              </a:spcBef>
              <a:buFontTx/>
              <a:buNone/>
            </a:pPr>
            <a:r>
              <a:rPr lang="en-US" altLang="en-US" sz="1400" b="1"/>
              <a:t>-  Oración de intercesión</a:t>
            </a:r>
          </a:p>
        </p:txBody>
      </p:sp>
      <p:sp>
        <p:nvSpPr>
          <p:cNvPr id="97298" name="Text Box 23"/>
          <p:cNvSpPr txBox="1">
            <a:spLocks noChangeArrowheads="1"/>
          </p:cNvSpPr>
          <p:nvPr/>
        </p:nvSpPr>
        <p:spPr bwMode="auto">
          <a:xfrm>
            <a:off x="152400" y="8747125"/>
            <a:ext cx="1501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t>** ORACIÓN:</a:t>
            </a:r>
          </a:p>
          <a:p>
            <a:pPr>
              <a:spcBef>
                <a:spcPct val="0"/>
              </a:spcBef>
              <a:buFontTx/>
              <a:buNone/>
            </a:pPr>
            <a:r>
              <a:rPr lang="en-US" altLang="en-US" sz="1600" b="1"/>
              <a:t>      </a:t>
            </a:r>
          </a:p>
        </p:txBody>
      </p:sp>
      <p:sp>
        <p:nvSpPr>
          <p:cNvPr id="97299" name="Text Box 24"/>
          <p:cNvSpPr txBox="1">
            <a:spLocks noChangeArrowheads="1"/>
          </p:cNvSpPr>
          <p:nvPr/>
        </p:nvSpPr>
        <p:spPr bwMode="auto">
          <a:xfrm>
            <a:off x="3544888" y="8807450"/>
            <a:ext cx="646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    </a:t>
            </a:r>
            <a:r>
              <a:rPr lang="en-US" altLang="en-US" sz="1600" b="1"/>
              <a:t>VS</a:t>
            </a:r>
          </a:p>
        </p:txBody>
      </p:sp>
      <p:sp>
        <p:nvSpPr>
          <p:cNvPr id="97300" name="Rectangle 25"/>
          <p:cNvSpPr>
            <a:spLocks noChangeArrowheads="1"/>
          </p:cNvSpPr>
          <p:nvPr/>
        </p:nvSpPr>
        <p:spPr bwMode="auto">
          <a:xfrm>
            <a:off x="1055688" y="7602538"/>
            <a:ext cx="4959350" cy="855662"/>
          </a:xfrm>
          <a:prstGeom prst="rect">
            <a:avLst/>
          </a:prstGeom>
          <a:gradFill rotWithShape="0">
            <a:gsLst>
              <a:gs pos="0">
                <a:srgbClr val="760000"/>
              </a:gs>
              <a:gs pos="50000">
                <a:srgbClr val="FF0000"/>
              </a:gs>
              <a:gs pos="100000">
                <a:srgbClr val="760000"/>
              </a:gs>
            </a:gsLst>
            <a:lin ang="5400000" scaled="1"/>
          </a:gradFill>
          <a:ln w="38100">
            <a:solidFill>
              <a:schemeClr val="tx1"/>
            </a:solidFill>
            <a:miter lim="800000"/>
            <a:headEnd/>
            <a:tailEnd/>
          </a:ln>
        </p:spPr>
        <p:txBody>
          <a:bodyPr wrap="none" lIns="92042" tIns="46021" rIns="92042" bIns="46021"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n-US" sz="1600"/>
          </a:p>
        </p:txBody>
      </p:sp>
      <p:sp>
        <p:nvSpPr>
          <p:cNvPr id="97301" name="Text Box 26"/>
          <p:cNvSpPr txBox="1">
            <a:spLocks noChangeArrowheads="1"/>
          </p:cNvSpPr>
          <p:nvPr/>
        </p:nvSpPr>
        <p:spPr bwMode="auto">
          <a:xfrm>
            <a:off x="2220913" y="7781925"/>
            <a:ext cx="271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1" rIns="92042" bIns="46021">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bg1"/>
                </a:solidFill>
                <a:latin typeface="Arial Black" panose="020B0A04020102020204" pitchFamily="34" charset="0"/>
              </a:rPr>
              <a:t>AMOR DE DIOS</a:t>
            </a:r>
          </a:p>
        </p:txBody>
      </p:sp>
      <p:sp>
        <p:nvSpPr>
          <p:cNvPr id="1149979" name="Line 27"/>
          <p:cNvSpPr>
            <a:spLocks noChangeShapeType="1"/>
          </p:cNvSpPr>
          <p:nvPr/>
        </p:nvSpPr>
        <p:spPr bwMode="auto">
          <a:xfrm flipV="1">
            <a:off x="3495675" y="7156450"/>
            <a:ext cx="0" cy="4635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49980" name="Line 28"/>
          <p:cNvSpPr>
            <a:spLocks noChangeShapeType="1"/>
          </p:cNvSpPr>
          <p:nvPr/>
        </p:nvSpPr>
        <p:spPr bwMode="auto">
          <a:xfrm flipV="1">
            <a:off x="3413125" y="5595938"/>
            <a:ext cx="0" cy="5000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49981" name="Line 29"/>
          <p:cNvSpPr>
            <a:spLocks noChangeShapeType="1"/>
          </p:cNvSpPr>
          <p:nvPr/>
        </p:nvSpPr>
        <p:spPr bwMode="auto">
          <a:xfrm>
            <a:off x="1787525" y="2590800"/>
            <a:ext cx="30892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2647" tIns="46324" rIns="92647" bIns="46324">
            <a:spAutoFit/>
          </a:bodyPr>
          <a:lstStyle/>
          <a:p>
            <a:pPr>
              <a:defRPr/>
            </a:pPr>
            <a:endParaRPr lang="en-US">
              <a:effectLst>
                <a:outerShdw blurRad="38100" dist="38100" dir="2700000" algn="tl">
                  <a:srgbClr val="000000">
                    <a:alpha val="43137"/>
                  </a:srgbClr>
                </a:outerShdw>
              </a:effectLst>
            </a:endParaRPr>
          </a:p>
        </p:txBody>
      </p:sp>
      <p:sp>
        <p:nvSpPr>
          <p:cNvPr id="1149982" name="Line 30"/>
          <p:cNvSpPr>
            <a:spLocks noChangeShapeType="1"/>
          </p:cNvSpPr>
          <p:nvPr/>
        </p:nvSpPr>
        <p:spPr bwMode="auto">
          <a:xfrm>
            <a:off x="1787525" y="4572000"/>
            <a:ext cx="30892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US" altLang="en-US"/>
          </a:p>
        </p:txBody>
      </p:sp>
      <p:sp>
        <p:nvSpPr>
          <p:cNvPr id="99331" name="Rectangle 3"/>
          <p:cNvSpPr>
            <a:spLocks noGrp="1" noChangeArrowheads="1"/>
          </p:cNvSpPr>
          <p:nvPr>
            <p:ph type="body" idx="1"/>
          </p:nvPr>
        </p:nvSpPr>
        <p:spPr/>
        <p:txBody>
          <a:bodyPr/>
          <a:lstStyle/>
          <a:p>
            <a:pPr>
              <a:buFontTx/>
              <a:buNone/>
            </a:pPr>
            <a:r>
              <a:rPr lang="en-US" altLang="en-US"/>
              <a:t>C-14 Landscape</a:t>
            </a:r>
          </a:p>
        </p:txBody>
      </p:sp>
    </p:spTree>
  </p:cSld>
  <p:clrMapOvr>
    <a:masterClrMapping/>
  </p:clrMapOvr>
  <p:transition spd="slow">
    <p:check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032125" y="36322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01379" name="Text Box 3"/>
          <p:cNvSpPr txBox="1">
            <a:spLocks noChangeArrowheads="1"/>
          </p:cNvSpPr>
          <p:nvPr/>
        </p:nvSpPr>
        <p:spPr bwMode="auto">
          <a:xfrm>
            <a:off x="3565525" y="15748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01380" name="Text Box 4"/>
          <p:cNvSpPr txBox="1">
            <a:spLocks noChangeArrowheads="1"/>
          </p:cNvSpPr>
          <p:nvPr/>
        </p:nvSpPr>
        <p:spPr bwMode="auto">
          <a:xfrm>
            <a:off x="3413125" y="59182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01381" name="Text Box 5"/>
          <p:cNvSpPr txBox="1">
            <a:spLocks noChangeArrowheads="1"/>
          </p:cNvSpPr>
          <p:nvPr/>
        </p:nvSpPr>
        <p:spPr bwMode="auto">
          <a:xfrm>
            <a:off x="3108325" y="37084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40966" name="Picture 6"/>
          <p:cNvSpPr>
            <a:spLocks noChangeAspect="1" noChangeArrowheads="1"/>
          </p:cNvSpPr>
          <p:nvPr/>
        </p:nvSpPr>
        <p:spPr bwMode="auto">
          <a:xfrm>
            <a:off x="1600200" y="2209800"/>
            <a:ext cx="4267200" cy="4648200"/>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101383" name="Text Box 7"/>
          <p:cNvSpPr txBox="1">
            <a:spLocks noChangeArrowheads="1"/>
          </p:cNvSpPr>
          <p:nvPr/>
        </p:nvSpPr>
        <p:spPr bwMode="auto">
          <a:xfrm>
            <a:off x="76200" y="914400"/>
            <a:ext cx="716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dirty="0">
                <a:solidFill>
                  <a:srgbClr val="006600"/>
                </a:solidFill>
                <a:latin typeface="Times New Roman" panose="02020603050405020304" pitchFamily="18" charset="0"/>
                <a:cs typeface="Times New Roman" panose="02020603050405020304" pitchFamily="18" charset="0"/>
              </a:rPr>
              <a:t>1 Cor. 13</a:t>
            </a:r>
          </a:p>
          <a:p>
            <a:r>
              <a:rPr lang="en-US" altLang="en-US" sz="1200" b="1" dirty="0">
                <a:solidFill>
                  <a:srgbClr val="006600"/>
                </a:solidFill>
                <a:latin typeface="Book Antiqua" panose="02040602050305030304" pitchFamily="18" charset="0"/>
                <a:cs typeface="Times New Roman" panose="02020603050405020304" pitchFamily="18" charset="0"/>
              </a:rPr>
              <a:t>1 Si </a:t>
            </a:r>
            <a:r>
              <a:rPr lang="en-US" altLang="en-US" sz="1200" b="1" dirty="0" err="1">
                <a:solidFill>
                  <a:srgbClr val="006600"/>
                </a:solidFill>
                <a:latin typeface="Book Antiqua" panose="02040602050305030304" pitchFamily="18" charset="0"/>
                <a:cs typeface="Times New Roman" panose="02020603050405020304" pitchFamily="18" charset="0"/>
              </a:rPr>
              <a:t>yo</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hablase</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lenguas</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humanas</a:t>
            </a:r>
            <a:r>
              <a:rPr lang="en-US" altLang="en-US" sz="1200" b="1" dirty="0">
                <a:solidFill>
                  <a:srgbClr val="006600"/>
                </a:solidFill>
                <a:latin typeface="Book Antiqua" panose="02040602050305030304" pitchFamily="18" charset="0"/>
                <a:cs typeface="Times New Roman" panose="02020603050405020304" pitchFamily="18" charset="0"/>
              </a:rPr>
              <a:t> y </a:t>
            </a:r>
            <a:r>
              <a:rPr lang="en-US" altLang="en-US" sz="1200" b="1" dirty="0" err="1">
                <a:solidFill>
                  <a:srgbClr val="006600"/>
                </a:solidFill>
                <a:latin typeface="Book Antiqua" panose="02040602050305030304" pitchFamily="18" charset="0"/>
                <a:cs typeface="Times New Roman" panose="02020603050405020304" pitchFamily="18" charset="0"/>
              </a:rPr>
              <a:t>angélicas</a:t>
            </a:r>
            <a:r>
              <a:rPr lang="en-US" altLang="en-US" sz="1200" b="1" dirty="0">
                <a:solidFill>
                  <a:srgbClr val="006600"/>
                </a:solidFill>
                <a:latin typeface="Book Antiqua" panose="02040602050305030304" pitchFamily="18" charset="0"/>
                <a:cs typeface="Times New Roman" panose="02020603050405020304" pitchFamily="18" charset="0"/>
              </a:rPr>
              <a:t>, y no </a:t>
            </a:r>
            <a:r>
              <a:rPr lang="en-US" altLang="en-US" sz="1200" b="1" dirty="0" err="1">
                <a:solidFill>
                  <a:srgbClr val="006600"/>
                </a:solidFill>
                <a:latin typeface="Book Antiqua" panose="02040602050305030304" pitchFamily="18" charset="0"/>
                <a:cs typeface="Times New Roman" panose="02020603050405020304" pitchFamily="18" charset="0"/>
              </a:rPr>
              <a:t>tengo</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100" dirty="0" err="1">
                <a:solidFill>
                  <a:srgbClr val="FF0000"/>
                </a:solidFill>
                <a:latin typeface="Book Antiqua" panose="02040602050305030304" pitchFamily="18" charset="0"/>
                <a:cs typeface="Times New Roman" panose="02020603050405020304" pitchFamily="18" charset="0"/>
              </a:rPr>
              <a:t>amor</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vengo</a:t>
            </a:r>
            <a:r>
              <a:rPr lang="en-US" altLang="en-US" sz="1200" b="1" dirty="0">
                <a:solidFill>
                  <a:srgbClr val="006600"/>
                </a:solidFill>
                <a:latin typeface="Book Antiqua" panose="02040602050305030304" pitchFamily="18" charset="0"/>
                <a:cs typeface="Times New Roman" panose="02020603050405020304" pitchFamily="18" charset="0"/>
              </a:rPr>
              <a:t> a ser </a:t>
            </a:r>
            <a:r>
              <a:rPr lang="en-US" altLang="en-US" sz="1200" b="1" dirty="0" err="1">
                <a:solidFill>
                  <a:srgbClr val="006600"/>
                </a:solidFill>
                <a:latin typeface="Book Antiqua" panose="02040602050305030304" pitchFamily="18" charset="0"/>
                <a:cs typeface="Times New Roman" panose="02020603050405020304" pitchFamily="18" charset="0"/>
              </a:rPr>
              <a:t>como</a:t>
            </a:r>
            <a:r>
              <a:rPr lang="en-US" altLang="en-US" sz="1200" b="1" dirty="0">
                <a:solidFill>
                  <a:srgbClr val="006600"/>
                </a:solidFill>
                <a:latin typeface="Book Antiqua" panose="02040602050305030304" pitchFamily="18" charset="0"/>
                <a:cs typeface="Times New Roman" panose="02020603050405020304" pitchFamily="18" charset="0"/>
              </a:rPr>
              <a:t> metal que </a:t>
            </a:r>
            <a:r>
              <a:rPr lang="en-US" altLang="en-US" sz="1200" b="1" dirty="0" err="1">
                <a:solidFill>
                  <a:srgbClr val="006600"/>
                </a:solidFill>
                <a:latin typeface="Book Antiqua" panose="02040602050305030304" pitchFamily="18" charset="0"/>
                <a:cs typeface="Times New Roman" panose="02020603050405020304" pitchFamily="18" charset="0"/>
              </a:rPr>
              <a:t>resuena</a:t>
            </a:r>
            <a:r>
              <a:rPr lang="en-US" altLang="en-US" sz="1200" b="1" dirty="0">
                <a:solidFill>
                  <a:srgbClr val="006600"/>
                </a:solidFill>
                <a:latin typeface="Book Antiqua" panose="02040602050305030304" pitchFamily="18" charset="0"/>
                <a:cs typeface="Times New Roman" panose="02020603050405020304" pitchFamily="18" charset="0"/>
              </a:rPr>
              <a:t>, o </a:t>
            </a:r>
            <a:r>
              <a:rPr lang="en-US" altLang="en-US" sz="1200" b="1" dirty="0" err="1">
                <a:solidFill>
                  <a:srgbClr val="006600"/>
                </a:solidFill>
                <a:latin typeface="Book Antiqua" panose="02040602050305030304" pitchFamily="18" charset="0"/>
                <a:cs typeface="Times New Roman" panose="02020603050405020304" pitchFamily="18" charset="0"/>
              </a:rPr>
              <a:t>címbalo</a:t>
            </a:r>
            <a:r>
              <a:rPr lang="en-US" altLang="en-US" sz="1200" b="1" dirty="0">
                <a:solidFill>
                  <a:srgbClr val="006600"/>
                </a:solidFill>
                <a:latin typeface="Book Antiqua" panose="02040602050305030304" pitchFamily="18" charset="0"/>
                <a:cs typeface="Times New Roman" panose="02020603050405020304" pitchFamily="18" charset="0"/>
              </a:rPr>
              <a:t> que </a:t>
            </a:r>
            <a:r>
              <a:rPr lang="en-US" altLang="en-US" sz="1200" b="1" dirty="0" err="1">
                <a:solidFill>
                  <a:srgbClr val="006600"/>
                </a:solidFill>
                <a:latin typeface="Book Antiqua" panose="02040602050305030304" pitchFamily="18" charset="0"/>
                <a:cs typeface="Times New Roman" panose="02020603050405020304" pitchFamily="18" charset="0"/>
              </a:rPr>
              <a:t>retiñe</a:t>
            </a:r>
            <a:r>
              <a:rPr lang="en-US" altLang="en-US" sz="1200" b="1" dirty="0">
                <a:solidFill>
                  <a:srgbClr val="006600"/>
                </a:solidFill>
                <a:latin typeface="Book Antiqua" panose="02040602050305030304" pitchFamily="18" charset="0"/>
                <a:cs typeface="Times New Roman" panose="02020603050405020304" pitchFamily="18" charset="0"/>
              </a:rPr>
              <a:t>. 2 Y </a:t>
            </a:r>
            <a:r>
              <a:rPr lang="en-US" altLang="en-US" sz="1200" b="1" dirty="0" err="1">
                <a:solidFill>
                  <a:srgbClr val="006600"/>
                </a:solidFill>
                <a:latin typeface="Book Antiqua" panose="02040602050305030304" pitchFamily="18" charset="0"/>
                <a:cs typeface="Times New Roman" panose="02020603050405020304" pitchFamily="18" charset="0"/>
              </a:rPr>
              <a:t>si</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tuviere</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profecía</a:t>
            </a:r>
            <a:r>
              <a:rPr lang="en-US" altLang="en-US" sz="1200" b="1" dirty="0">
                <a:solidFill>
                  <a:srgbClr val="006600"/>
                </a:solidFill>
                <a:latin typeface="Book Antiqua" panose="02040602050305030304" pitchFamily="18" charset="0"/>
                <a:cs typeface="Times New Roman" panose="02020603050405020304" pitchFamily="18" charset="0"/>
              </a:rPr>
              <a:t>, y </a:t>
            </a:r>
            <a:r>
              <a:rPr lang="en-US" altLang="en-US" sz="1200" b="1" dirty="0" err="1">
                <a:solidFill>
                  <a:srgbClr val="006600"/>
                </a:solidFill>
                <a:latin typeface="Book Antiqua" panose="02040602050305030304" pitchFamily="18" charset="0"/>
                <a:cs typeface="Times New Roman" panose="02020603050405020304" pitchFamily="18" charset="0"/>
              </a:rPr>
              <a:t>entendiese</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todos</a:t>
            </a:r>
            <a:r>
              <a:rPr lang="en-US" altLang="en-US" sz="1200" b="1" dirty="0">
                <a:solidFill>
                  <a:srgbClr val="006600"/>
                </a:solidFill>
                <a:latin typeface="Book Antiqua" panose="02040602050305030304" pitchFamily="18" charset="0"/>
                <a:cs typeface="Times New Roman" panose="02020603050405020304" pitchFamily="18" charset="0"/>
              </a:rPr>
              <a:t> los </a:t>
            </a:r>
            <a:r>
              <a:rPr lang="en-US" altLang="en-US" sz="1200" b="1" dirty="0" err="1">
                <a:solidFill>
                  <a:srgbClr val="006600"/>
                </a:solidFill>
                <a:latin typeface="Book Antiqua" panose="02040602050305030304" pitchFamily="18" charset="0"/>
                <a:cs typeface="Times New Roman" panose="02020603050405020304" pitchFamily="18" charset="0"/>
              </a:rPr>
              <a:t>misterios</a:t>
            </a:r>
            <a:r>
              <a:rPr lang="en-US" altLang="en-US" sz="1200" b="1" dirty="0">
                <a:solidFill>
                  <a:srgbClr val="006600"/>
                </a:solidFill>
                <a:latin typeface="Book Antiqua" panose="02040602050305030304" pitchFamily="18" charset="0"/>
                <a:cs typeface="Times New Roman" panose="02020603050405020304" pitchFamily="18" charset="0"/>
              </a:rPr>
              <a:t> y </a:t>
            </a:r>
            <a:r>
              <a:rPr lang="en-US" altLang="en-US" sz="1200" b="1" dirty="0" err="1">
                <a:solidFill>
                  <a:srgbClr val="006600"/>
                </a:solidFill>
                <a:latin typeface="Book Antiqua" panose="02040602050305030304" pitchFamily="18" charset="0"/>
                <a:cs typeface="Times New Roman" panose="02020603050405020304" pitchFamily="18" charset="0"/>
              </a:rPr>
              <a:t>toda</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ciencia</a:t>
            </a:r>
            <a:r>
              <a:rPr lang="en-US" altLang="en-US" sz="1200" b="1" dirty="0">
                <a:solidFill>
                  <a:srgbClr val="006600"/>
                </a:solidFill>
                <a:latin typeface="Book Antiqua" panose="02040602050305030304" pitchFamily="18" charset="0"/>
                <a:cs typeface="Times New Roman" panose="02020603050405020304" pitchFamily="18" charset="0"/>
              </a:rPr>
              <a:t>, y </a:t>
            </a:r>
            <a:r>
              <a:rPr lang="en-US" altLang="en-US" sz="1200" b="1" dirty="0" err="1">
                <a:solidFill>
                  <a:srgbClr val="006600"/>
                </a:solidFill>
                <a:latin typeface="Book Antiqua" panose="02040602050305030304" pitchFamily="18" charset="0"/>
                <a:cs typeface="Times New Roman" panose="02020603050405020304" pitchFamily="18" charset="0"/>
              </a:rPr>
              <a:t>si</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tuviese</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toda</a:t>
            </a:r>
            <a:r>
              <a:rPr lang="en-US" altLang="en-US" sz="1200" b="1" dirty="0">
                <a:solidFill>
                  <a:srgbClr val="006600"/>
                </a:solidFill>
                <a:latin typeface="Book Antiqua" panose="02040602050305030304" pitchFamily="18" charset="0"/>
                <a:cs typeface="Times New Roman" panose="02020603050405020304" pitchFamily="18" charset="0"/>
              </a:rPr>
              <a:t> la </a:t>
            </a:r>
            <a:r>
              <a:rPr lang="en-US" altLang="en-US" sz="1200" b="1" dirty="0" err="1">
                <a:solidFill>
                  <a:srgbClr val="006600"/>
                </a:solidFill>
                <a:latin typeface="Book Antiqua" panose="02040602050305030304" pitchFamily="18" charset="0"/>
                <a:cs typeface="Times New Roman" panose="02020603050405020304" pitchFamily="18" charset="0"/>
              </a:rPr>
              <a:t>fe</a:t>
            </a:r>
            <a:r>
              <a:rPr lang="en-US" altLang="en-US" sz="1200" b="1" dirty="0">
                <a:solidFill>
                  <a:srgbClr val="006600"/>
                </a:solidFill>
                <a:latin typeface="Book Antiqua" panose="02040602050305030304" pitchFamily="18" charset="0"/>
                <a:cs typeface="Times New Roman" panose="02020603050405020304" pitchFamily="18" charset="0"/>
              </a:rPr>
              <a:t>, de </a:t>
            </a:r>
            <a:r>
              <a:rPr lang="en-US" altLang="en-US" sz="1200" b="1" dirty="0" err="1">
                <a:solidFill>
                  <a:srgbClr val="006600"/>
                </a:solidFill>
                <a:latin typeface="Book Antiqua" panose="02040602050305030304" pitchFamily="18" charset="0"/>
                <a:cs typeface="Times New Roman" panose="02020603050405020304" pitchFamily="18" charset="0"/>
              </a:rPr>
              <a:t>tal</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200" b="1" dirty="0" err="1">
                <a:solidFill>
                  <a:srgbClr val="006600"/>
                </a:solidFill>
                <a:latin typeface="Book Antiqua" panose="02040602050305030304" pitchFamily="18" charset="0"/>
                <a:cs typeface="Times New Roman" panose="02020603050405020304" pitchFamily="18" charset="0"/>
              </a:rPr>
              <a:t>manera</a:t>
            </a:r>
            <a:r>
              <a:rPr lang="en-US" altLang="en-US" sz="1200" b="1" dirty="0">
                <a:solidFill>
                  <a:srgbClr val="006600"/>
                </a:solidFill>
                <a:latin typeface="Book Antiqua" panose="02040602050305030304" pitchFamily="18" charset="0"/>
                <a:cs typeface="Times New Roman" panose="02020603050405020304" pitchFamily="18" charset="0"/>
              </a:rPr>
              <a:t> que </a:t>
            </a:r>
            <a:r>
              <a:rPr lang="en-US" altLang="en-US" sz="1200" b="1" dirty="0" err="1">
                <a:solidFill>
                  <a:srgbClr val="006600"/>
                </a:solidFill>
                <a:latin typeface="Book Antiqua" panose="02040602050305030304" pitchFamily="18" charset="0"/>
                <a:cs typeface="Times New Roman" panose="02020603050405020304" pitchFamily="18" charset="0"/>
              </a:rPr>
              <a:t>trasladase</a:t>
            </a:r>
            <a:r>
              <a:rPr lang="en-US" altLang="en-US" sz="1200" b="1" dirty="0">
                <a:solidFill>
                  <a:srgbClr val="006600"/>
                </a:solidFill>
                <a:latin typeface="Book Antiqua" panose="02040602050305030304" pitchFamily="18" charset="0"/>
                <a:cs typeface="Times New Roman" panose="02020603050405020304" pitchFamily="18" charset="0"/>
              </a:rPr>
              <a:t> los </a:t>
            </a:r>
            <a:r>
              <a:rPr lang="en-US" altLang="en-US" sz="1200" b="1" dirty="0" err="1">
                <a:solidFill>
                  <a:srgbClr val="006600"/>
                </a:solidFill>
                <a:latin typeface="Book Antiqua" panose="02040602050305030304" pitchFamily="18" charset="0"/>
                <a:cs typeface="Times New Roman" panose="02020603050405020304" pitchFamily="18" charset="0"/>
              </a:rPr>
              <a:t>montes</a:t>
            </a:r>
            <a:r>
              <a:rPr lang="en-US" altLang="en-US" sz="1200" b="1" dirty="0">
                <a:solidFill>
                  <a:srgbClr val="006600"/>
                </a:solidFill>
                <a:latin typeface="Book Antiqua" panose="02040602050305030304" pitchFamily="18" charset="0"/>
                <a:cs typeface="Times New Roman" panose="02020603050405020304" pitchFamily="18" charset="0"/>
              </a:rPr>
              <a:t>, y no </a:t>
            </a:r>
            <a:r>
              <a:rPr lang="en-US" altLang="en-US" sz="1200" b="1" dirty="0" err="1">
                <a:solidFill>
                  <a:srgbClr val="006600"/>
                </a:solidFill>
                <a:latin typeface="Book Antiqua" panose="02040602050305030304" pitchFamily="18" charset="0"/>
                <a:cs typeface="Times New Roman" panose="02020603050405020304" pitchFamily="18" charset="0"/>
              </a:rPr>
              <a:t>tengo</a:t>
            </a:r>
            <a:r>
              <a:rPr lang="en-US" altLang="en-US" sz="1200" b="1" dirty="0">
                <a:solidFill>
                  <a:srgbClr val="006600"/>
                </a:solidFill>
                <a:latin typeface="Book Antiqua" panose="02040602050305030304" pitchFamily="18" charset="0"/>
                <a:cs typeface="Times New Roman" panose="02020603050405020304" pitchFamily="18" charset="0"/>
              </a:rPr>
              <a:t> </a:t>
            </a:r>
            <a:r>
              <a:rPr lang="en-US" altLang="en-US" sz="1100" dirty="0" err="1">
                <a:solidFill>
                  <a:srgbClr val="FF0000"/>
                </a:solidFill>
                <a:latin typeface="Book Antiqua" panose="02040602050305030304" pitchFamily="18" charset="0"/>
                <a:cs typeface="Times New Roman" panose="02020603050405020304" pitchFamily="18" charset="0"/>
              </a:rPr>
              <a:t>amor</a:t>
            </a:r>
            <a:r>
              <a:rPr lang="en-US" altLang="en-US" sz="1200" b="1" dirty="0">
                <a:solidFill>
                  <a:srgbClr val="006600"/>
                </a:solidFill>
                <a:latin typeface="Book Antiqua" panose="02040602050305030304" pitchFamily="18" charset="0"/>
                <a:cs typeface="Times New Roman" panose="02020603050405020304" pitchFamily="18" charset="0"/>
              </a:rPr>
              <a:t>, nada soy.  3-13 … </a:t>
            </a:r>
            <a:r>
              <a:rPr lang="en-US" altLang="en-US" sz="1100" dirty="0" err="1">
                <a:solidFill>
                  <a:srgbClr val="FF0000"/>
                </a:solidFill>
                <a:latin typeface="Book Antiqua" panose="02040602050305030304" pitchFamily="18" charset="0"/>
                <a:cs typeface="Times New Roman" panose="02020603050405020304" pitchFamily="18" charset="0"/>
              </a:rPr>
              <a:t>amor</a:t>
            </a:r>
            <a:r>
              <a:rPr lang="en-US" altLang="en-US" sz="1200" b="1" dirty="0">
                <a:solidFill>
                  <a:srgbClr val="006600"/>
                </a:solidFill>
                <a:latin typeface="Book Antiqua" panose="02040602050305030304" pitchFamily="18" charset="0"/>
                <a:cs typeface="Times New Roman" panose="02020603050405020304" pitchFamily="18" charset="0"/>
              </a:rPr>
              <a:t> … </a:t>
            </a:r>
            <a:r>
              <a:rPr lang="en-US" altLang="en-US" sz="1100" dirty="0" err="1">
                <a:solidFill>
                  <a:srgbClr val="FF0000"/>
                </a:solidFill>
                <a:latin typeface="Book Antiqua" panose="02040602050305030304" pitchFamily="18" charset="0"/>
                <a:cs typeface="Times New Roman" panose="02020603050405020304" pitchFamily="18" charset="0"/>
              </a:rPr>
              <a:t>amor</a:t>
            </a:r>
            <a:r>
              <a:rPr lang="en-US" altLang="en-US" sz="1200" b="1" dirty="0">
                <a:solidFill>
                  <a:srgbClr val="006600"/>
                </a:solidFill>
                <a:latin typeface="Book Antiqua" panose="02040602050305030304" pitchFamily="18" charset="0"/>
                <a:cs typeface="Times New Roman" panose="02020603050405020304" pitchFamily="18" charset="0"/>
              </a:rPr>
              <a:t> … </a:t>
            </a:r>
            <a:r>
              <a:rPr lang="en-US" altLang="en-US" sz="1100" dirty="0" err="1">
                <a:solidFill>
                  <a:srgbClr val="FF0000"/>
                </a:solidFill>
                <a:latin typeface="Book Antiqua" panose="02040602050305030304" pitchFamily="18" charset="0"/>
                <a:cs typeface="Times New Roman" panose="02020603050405020304" pitchFamily="18" charset="0"/>
              </a:rPr>
              <a:t>amor</a:t>
            </a:r>
            <a:r>
              <a:rPr lang="en-US" altLang="en-US" sz="1200" b="1" dirty="0">
                <a:solidFill>
                  <a:srgbClr val="006600"/>
                </a:solidFill>
                <a:latin typeface="Book Antiqua" panose="02040602050305030304" pitchFamily="18" charset="0"/>
                <a:cs typeface="Times New Roman" panose="02020603050405020304" pitchFamily="18" charset="0"/>
              </a:rPr>
              <a:t> … </a:t>
            </a:r>
            <a:r>
              <a:rPr lang="en-US" altLang="en-US" sz="1100" dirty="0" err="1">
                <a:solidFill>
                  <a:srgbClr val="FF0000"/>
                </a:solidFill>
                <a:latin typeface="Book Antiqua" panose="02040602050305030304" pitchFamily="18" charset="0"/>
                <a:cs typeface="Times New Roman" panose="02020603050405020304" pitchFamily="18" charset="0"/>
              </a:rPr>
              <a:t>amor</a:t>
            </a:r>
            <a:r>
              <a:rPr lang="en-US" altLang="en-US" sz="1200" b="1" dirty="0">
                <a:solidFill>
                  <a:srgbClr val="006600"/>
                </a:solidFill>
                <a:latin typeface="Book Antiqua" panose="02040602050305030304" pitchFamily="18" charset="0"/>
                <a:cs typeface="Times New Roman" panose="02020603050405020304" pitchFamily="18" charset="0"/>
              </a:rPr>
              <a:t> … </a:t>
            </a:r>
            <a:r>
              <a:rPr lang="en-US" altLang="en-US" sz="1100" dirty="0" err="1">
                <a:solidFill>
                  <a:srgbClr val="FF0000"/>
                </a:solidFill>
                <a:latin typeface="Book Antiqua" panose="02040602050305030304" pitchFamily="18" charset="0"/>
                <a:cs typeface="Times New Roman" panose="02020603050405020304" pitchFamily="18" charset="0"/>
              </a:rPr>
              <a:t>amor</a:t>
            </a:r>
            <a:endParaRPr lang="en-US" altLang="en-US" sz="1100" dirty="0">
              <a:solidFill>
                <a:srgbClr val="FF0000"/>
              </a:solidFill>
              <a:latin typeface="Book Antiqua" panose="02040602050305030304" pitchFamily="18" charset="0"/>
              <a:cs typeface="Times New Roman" panose="02020603050405020304" pitchFamily="18" charset="0"/>
            </a:endParaRPr>
          </a:p>
        </p:txBody>
      </p:sp>
      <p:sp>
        <p:nvSpPr>
          <p:cNvPr id="101384" name="Text Box 8"/>
          <p:cNvSpPr txBox="1">
            <a:spLocks noChangeArrowheads="1"/>
          </p:cNvSpPr>
          <p:nvPr/>
        </p:nvSpPr>
        <p:spPr bwMode="auto">
          <a:xfrm>
            <a:off x="0" y="1905000"/>
            <a:ext cx="17335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u="sng">
                <a:solidFill>
                  <a:srgbClr val="0000CC"/>
                </a:solidFill>
              </a:rPr>
              <a:t>RELIGIOSO:</a:t>
            </a:r>
          </a:p>
          <a:p>
            <a:endParaRPr lang="en-US" altLang="en-US" sz="700" u="sng">
              <a:solidFill>
                <a:srgbClr val="0000CC"/>
              </a:solidFill>
            </a:endParaRPr>
          </a:p>
          <a:p>
            <a:r>
              <a:rPr lang="en-US" altLang="en-US" sz="1400">
                <a:solidFill>
                  <a:srgbClr val="0000CC"/>
                </a:solidFill>
              </a:rPr>
              <a:t>Fiel a:</a:t>
            </a:r>
          </a:p>
          <a:p>
            <a:r>
              <a:rPr lang="en-US" altLang="en-US" sz="1200">
                <a:solidFill>
                  <a:srgbClr val="0000CC"/>
                </a:solidFill>
              </a:rPr>
              <a:t> - La casa de Dios</a:t>
            </a:r>
          </a:p>
          <a:p>
            <a:r>
              <a:rPr lang="en-US" altLang="en-US" sz="1200">
                <a:solidFill>
                  <a:srgbClr val="0000CC"/>
                </a:solidFill>
              </a:rPr>
              <a:t> - La Palabra de </a:t>
            </a:r>
          </a:p>
          <a:p>
            <a:r>
              <a:rPr lang="en-US" altLang="en-US" sz="1200">
                <a:solidFill>
                  <a:srgbClr val="0000CC"/>
                </a:solidFill>
              </a:rPr>
              <a:t>   Dios</a:t>
            </a:r>
          </a:p>
          <a:p>
            <a:r>
              <a:rPr lang="en-US" altLang="en-US" sz="1200">
                <a:solidFill>
                  <a:srgbClr val="0000CC"/>
                </a:solidFill>
              </a:rPr>
              <a:t> - La oración</a:t>
            </a:r>
          </a:p>
          <a:p>
            <a:r>
              <a:rPr lang="en-US" altLang="en-US" sz="1200">
                <a:solidFill>
                  <a:srgbClr val="0000CC"/>
                </a:solidFill>
              </a:rPr>
              <a:t> - El ayuno</a:t>
            </a:r>
          </a:p>
          <a:p>
            <a:r>
              <a:rPr lang="en-US" altLang="en-US" sz="1200">
                <a:solidFill>
                  <a:srgbClr val="0000CC"/>
                </a:solidFill>
              </a:rPr>
              <a:t> - Diezmos y </a:t>
            </a:r>
          </a:p>
          <a:p>
            <a:r>
              <a:rPr lang="en-US" altLang="en-US" sz="1200">
                <a:solidFill>
                  <a:srgbClr val="0000CC"/>
                </a:solidFill>
              </a:rPr>
              <a:t>   ofrendas</a:t>
            </a:r>
            <a:r>
              <a:rPr lang="en-US" altLang="en-US" sz="1400">
                <a:solidFill>
                  <a:srgbClr val="0000CC"/>
                </a:solidFill>
              </a:rPr>
              <a:t> </a:t>
            </a:r>
          </a:p>
          <a:p>
            <a:endParaRPr lang="en-US" altLang="en-US" sz="1200">
              <a:solidFill>
                <a:srgbClr val="0000CC"/>
              </a:solidFill>
            </a:endParaRPr>
          </a:p>
          <a:p>
            <a:r>
              <a:rPr lang="en-US" altLang="en-US" sz="1200" b="1">
                <a:solidFill>
                  <a:srgbClr val="0000FF"/>
                </a:solidFill>
                <a:latin typeface="Times New Roman" panose="02020603050405020304" pitchFamily="18" charset="0"/>
                <a:cs typeface="Times New Roman" panose="02020603050405020304" pitchFamily="18" charset="0"/>
              </a:rPr>
              <a:t>Lucas 18:11-12</a:t>
            </a:r>
            <a:endParaRPr lang="en-US" altLang="en-US" sz="1200" b="1">
              <a:solidFill>
                <a:srgbClr val="0000CC"/>
              </a:solidFill>
              <a:latin typeface="Times New Roman" panose="02020603050405020304" pitchFamily="18" charset="0"/>
              <a:cs typeface="Times New Roman" panose="02020603050405020304" pitchFamily="18" charset="0"/>
            </a:endParaRPr>
          </a:p>
          <a:p>
            <a:r>
              <a:rPr lang="en-US" altLang="en-US" sz="1200" b="1">
                <a:solidFill>
                  <a:srgbClr val="0000FF"/>
                </a:solidFill>
                <a:latin typeface="Times New Roman" panose="02020603050405020304" pitchFamily="18" charset="0"/>
                <a:cs typeface="Times New Roman" panose="02020603050405020304" pitchFamily="18" charset="0"/>
              </a:rPr>
              <a:t>11 El fariseo, puesto en pie, </a:t>
            </a:r>
            <a:r>
              <a:rPr lang="en-US" altLang="en-US" sz="1200" b="1" u="sng">
                <a:solidFill>
                  <a:srgbClr val="FF0000"/>
                </a:solidFill>
                <a:latin typeface="Times New Roman" panose="02020603050405020304" pitchFamily="18" charset="0"/>
                <a:cs typeface="Times New Roman" panose="02020603050405020304" pitchFamily="18" charset="0"/>
              </a:rPr>
              <a:t>oraba</a:t>
            </a:r>
            <a:r>
              <a:rPr lang="en-US" altLang="en-US" sz="1200" b="1">
                <a:solidFill>
                  <a:srgbClr val="0000FF"/>
                </a:solidFill>
                <a:latin typeface="Times New Roman" panose="02020603050405020304" pitchFamily="18" charset="0"/>
                <a:cs typeface="Times New Roman" panose="02020603050405020304" pitchFamily="18" charset="0"/>
              </a:rPr>
              <a:t> consigo mismo… </a:t>
            </a:r>
          </a:p>
          <a:p>
            <a:r>
              <a:rPr lang="en-US" altLang="en-US" sz="1200" b="1">
                <a:solidFill>
                  <a:srgbClr val="0000FF"/>
                </a:solidFill>
                <a:latin typeface="Times New Roman" panose="02020603050405020304" pitchFamily="18" charset="0"/>
                <a:cs typeface="Times New Roman" panose="02020603050405020304" pitchFamily="18" charset="0"/>
              </a:rPr>
              <a:t>12 </a:t>
            </a:r>
            <a:r>
              <a:rPr lang="en-US" altLang="en-US" sz="1200" b="1" u="sng">
                <a:solidFill>
                  <a:srgbClr val="FF0000"/>
                </a:solidFill>
                <a:latin typeface="Times New Roman" panose="02020603050405020304" pitchFamily="18" charset="0"/>
                <a:cs typeface="Times New Roman" panose="02020603050405020304" pitchFamily="18" charset="0"/>
              </a:rPr>
              <a:t>ayuno</a:t>
            </a:r>
            <a:r>
              <a:rPr lang="en-US" altLang="en-US" sz="1200" b="1">
                <a:solidFill>
                  <a:srgbClr val="0000FF"/>
                </a:solidFill>
                <a:latin typeface="Times New Roman" panose="02020603050405020304" pitchFamily="18" charset="0"/>
                <a:cs typeface="Times New Roman" panose="02020603050405020304" pitchFamily="18" charset="0"/>
              </a:rPr>
              <a:t> dos veces a la semana, doy </a:t>
            </a:r>
            <a:r>
              <a:rPr lang="en-US" altLang="en-US" sz="1200" b="1" u="sng">
                <a:solidFill>
                  <a:srgbClr val="FF0000"/>
                </a:solidFill>
                <a:latin typeface="Times New Roman" panose="02020603050405020304" pitchFamily="18" charset="0"/>
                <a:cs typeface="Times New Roman" panose="02020603050405020304" pitchFamily="18" charset="0"/>
              </a:rPr>
              <a:t>diezmos</a:t>
            </a:r>
            <a:r>
              <a:rPr lang="en-US" altLang="en-US" sz="1200" b="1">
                <a:solidFill>
                  <a:srgbClr val="0000FF"/>
                </a:solidFill>
                <a:latin typeface="Times New Roman" panose="02020603050405020304" pitchFamily="18" charset="0"/>
                <a:cs typeface="Times New Roman" panose="02020603050405020304" pitchFamily="18" charset="0"/>
              </a:rPr>
              <a:t> de todo lo que gano.</a:t>
            </a:r>
          </a:p>
        </p:txBody>
      </p:sp>
      <p:sp>
        <p:nvSpPr>
          <p:cNvPr id="101385" name="Text Box 9"/>
          <p:cNvSpPr txBox="1">
            <a:spLocks noChangeArrowheads="1"/>
          </p:cNvSpPr>
          <p:nvPr/>
        </p:nvSpPr>
        <p:spPr bwMode="auto">
          <a:xfrm>
            <a:off x="6308725" y="37084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01386" name="Text Box 10"/>
          <p:cNvSpPr txBox="1">
            <a:spLocks noChangeArrowheads="1"/>
          </p:cNvSpPr>
          <p:nvPr/>
        </p:nvSpPr>
        <p:spPr bwMode="auto">
          <a:xfrm>
            <a:off x="5867400" y="1905000"/>
            <a:ext cx="14478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u="sng">
                <a:solidFill>
                  <a:srgbClr val="006600"/>
                </a:solidFill>
              </a:rPr>
              <a:t>ESPIRITUAL:</a:t>
            </a:r>
          </a:p>
          <a:p>
            <a:endParaRPr lang="en-US" altLang="en-US" sz="700" u="sng">
              <a:solidFill>
                <a:srgbClr val="006600"/>
              </a:solidFill>
            </a:endParaRPr>
          </a:p>
          <a:p>
            <a:r>
              <a:rPr lang="en-US" altLang="en-US" sz="1400">
                <a:solidFill>
                  <a:srgbClr val="006600"/>
                </a:solidFill>
              </a:rPr>
              <a:t>Amor a:</a:t>
            </a:r>
          </a:p>
          <a:p>
            <a:r>
              <a:rPr lang="en-US" altLang="en-US" sz="1200">
                <a:solidFill>
                  <a:srgbClr val="006600"/>
                </a:solidFill>
              </a:rPr>
              <a:t> - el Dios de la </a:t>
            </a:r>
          </a:p>
          <a:p>
            <a:r>
              <a:rPr lang="en-US" altLang="en-US" sz="1200">
                <a:solidFill>
                  <a:srgbClr val="006600"/>
                </a:solidFill>
              </a:rPr>
              <a:t>   casa</a:t>
            </a:r>
            <a:endParaRPr lang="en-US" altLang="en-US" sz="300">
              <a:solidFill>
                <a:srgbClr val="006600"/>
              </a:solidFill>
            </a:endParaRPr>
          </a:p>
          <a:p>
            <a:r>
              <a:rPr lang="en-US" altLang="en-US" sz="1200">
                <a:solidFill>
                  <a:srgbClr val="006600"/>
                </a:solidFill>
              </a:rPr>
              <a:t> - el Dios de la </a:t>
            </a:r>
          </a:p>
          <a:p>
            <a:r>
              <a:rPr lang="en-US" altLang="en-US" sz="1200">
                <a:solidFill>
                  <a:srgbClr val="006600"/>
                </a:solidFill>
              </a:rPr>
              <a:t>   Palabra</a:t>
            </a:r>
            <a:endParaRPr lang="en-US" altLang="en-US" sz="300">
              <a:solidFill>
                <a:srgbClr val="006600"/>
              </a:solidFill>
            </a:endParaRPr>
          </a:p>
          <a:p>
            <a:r>
              <a:rPr lang="en-US" altLang="en-US" sz="1200">
                <a:solidFill>
                  <a:srgbClr val="006600"/>
                </a:solidFill>
              </a:rPr>
              <a:t> - el pueblo </a:t>
            </a:r>
          </a:p>
          <a:p>
            <a:r>
              <a:rPr lang="en-US" altLang="en-US" sz="1200">
                <a:solidFill>
                  <a:srgbClr val="006600"/>
                </a:solidFill>
              </a:rPr>
              <a:t>   perdido y </a:t>
            </a:r>
          </a:p>
          <a:p>
            <a:r>
              <a:rPr lang="en-US" altLang="en-US" sz="1200">
                <a:solidFill>
                  <a:srgbClr val="006600"/>
                </a:solidFill>
              </a:rPr>
              <a:t>   necesitado </a:t>
            </a:r>
          </a:p>
          <a:p>
            <a:r>
              <a:rPr lang="en-US" altLang="en-US" sz="1200">
                <a:solidFill>
                  <a:srgbClr val="006600"/>
                </a:solidFill>
              </a:rPr>
              <a:t>   de Dios</a:t>
            </a:r>
          </a:p>
          <a:p>
            <a:r>
              <a:rPr lang="en-US" altLang="en-US" sz="1200" b="1">
                <a:solidFill>
                  <a:srgbClr val="006600"/>
                </a:solidFill>
                <a:latin typeface="Times New Roman" panose="02020603050405020304" pitchFamily="18" charset="0"/>
              </a:rPr>
              <a:t>Tu </a:t>
            </a:r>
            <a:r>
              <a:rPr lang="en-US" altLang="en-US" sz="1200" b="1" u="sng">
                <a:solidFill>
                  <a:srgbClr val="006600"/>
                </a:solidFill>
                <a:latin typeface="Times New Roman" panose="02020603050405020304" pitchFamily="18" charset="0"/>
              </a:rPr>
              <a:t>amor</a:t>
            </a:r>
            <a:r>
              <a:rPr lang="en-US" altLang="en-US" sz="1200" b="1">
                <a:solidFill>
                  <a:srgbClr val="006600"/>
                </a:solidFill>
                <a:latin typeface="Times New Roman" panose="02020603050405020304" pitchFamily="18" charset="0"/>
              </a:rPr>
              <a:t> verdadero para Dios es medido por tu </a:t>
            </a:r>
            <a:r>
              <a:rPr lang="en-US" altLang="en-US" sz="1200" b="1" u="sng">
                <a:solidFill>
                  <a:srgbClr val="006600"/>
                </a:solidFill>
                <a:latin typeface="Times New Roman" panose="02020603050405020304" pitchFamily="18" charset="0"/>
              </a:rPr>
              <a:t>amor </a:t>
            </a:r>
            <a:r>
              <a:rPr lang="en-US" altLang="en-US" sz="1200" b="1">
                <a:solidFill>
                  <a:srgbClr val="006600"/>
                </a:solidFill>
                <a:latin typeface="Times New Roman" panose="02020603050405020304" pitchFamily="18" charset="0"/>
              </a:rPr>
              <a:t>por tu hermano o cualquiera en necesidad.</a:t>
            </a:r>
          </a:p>
        </p:txBody>
      </p:sp>
      <p:sp>
        <p:nvSpPr>
          <p:cNvPr id="101387" name="Text Box 11"/>
          <p:cNvSpPr txBox="1">
            <a:spLocks noChangeArrowheads="1"/>
          </p:cNvSpPr>
          <p:nvPr/>
        </p:nvSpPr>
        <p:spPr bwMode="auto">
          <a:xfrm>
            <a:off x="2819400" y="4159250"/>
            <a:ext cx="2971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b="1">
              <a:solidFill>
                <a:srgbClr val="FF0000"/>
              </a:solidFill>
            </a:endParaRPr>
          </a:p>
          <a:p>
            <a:pPr algn="ctr"/>
            <a:r>
              <a:rPr lang="en-US" altLang="en-US" sz="2400" b="1">
                <a:solidFill>
                  <a:srgbClr val="FF0000"/>
                </a:solidFill>
              </a:rPr>
              <a:t>¡Amar a Dios con todo tu corazón y amar a tu prójimo como a ti mismo!</a:t>
            </a:r>
            <a:endParaRPr lang="en-US" altLang="en-US" sz="2000" b="1">
              <a:solidFill>
                <a:srgbClr val="FF0000"/>
              </a:solidFill>
            </a:endParaRPr>
          </a:p>
        </p:txBody>
      </p:sp>
      <p:sp>
        <p:nvSpPr>
          <p:cNvPr id="101388" name="Text Box 12"/>
          <p:cNvSpPr txBox="1">
            <a:spLocks noChangeArrowheads="1"/>
          </p:cNvSpPr>
          <p:nvPr/>
        </p:nvSpPr>
        <p:spPr bwMode="auto">
          <a:xfrm>
            <a:off x="152400" y="6948488"/>
            <a:ext cx="7010400" cy="23098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dirty="0">
                <a:solidFill>
                  <a:srgbClr val="FF0000"/>
                </a:solidFill>
                <a:latin typeface="Book Antiqua" panose="02040602050305030304" pitchFamily="18" charset="0"/>
                <a:cs typeface="Times New Roman" panose="02020603050405020304" pitchFamily="18" charset="0"/>
              </a:rPr>
              <a:t>Gal. 5:14  </a:t>
            </a:r>
            <a:r>
              <a:rPr lang="en-US" altLang="en-US" sz="1200" b="1" dirty="0" err="1">
                <a:solidFill>
                  <a:srgbClr val="FF0000"/>
                </a:solidFill>
                <a:latin typeface="Book Antiqua" panose="02040602050305030304" pitchFamily="18" charset="0"/>
                <a:cs typeface="Times New Roman" panose="02020603050405020304" pitchFamily="18" charset="0"/>
              </a:rPr>
              <a:t>Porque</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toda</a:t>
            </a:r>
            <a:r>
              <a:rPr lang="en-US" altLang="en-US" sz="1200" b="1" dirty="0">
                <a:solidFill>
                  <a:srgbClr val="FF0000"/>
                </a:solidFill>
                <a:latin typeface="Book Antiqua" panose="02040602050305030304" pitchFamily="18" charset="0"/>
                <a:cs typeface="Times New Roman" panose="02020603050405020304" pitchFamily="18" charset="0"/>
              </a:rPr>
              <a:t> la ley </a:t>
            </a:r>
            <a:r>
              <a:rPr lang="en-US" altLang="en-US" sz="1200" b="1" dirty="0" err="1">
                <a:solidFill>
                  <a:srgbClr val="FF0000"/>
                </a:solidFill>
                <a:latin typeface="Book Antiqua" panose="02040602050305030304" pitchFamily="18" charset="0"/>
                <a:cs typeface="Times New Roman" panose="02020603050405020304" pitchFamily="18" charset="0"/>
              </a:rPr>
              <a:t>puede</a:t>
            </a:r>
            <a:r>
              <a:rPr lang="en-US" altLang="en-US" sz="1200" b="1" dirty="0">
                <a:solidFill>
                  <a:srgbClr val="FF0000"/>
                </a:solidFill>
                <a:latin typeface="Book Antiqua" panose="02040602050305030304" pitchFamily="18" charset="0"/>
                <a:cs typeface="Times New Roman" panose="02020603050405020304" pitchFamily="18" charset="0"/>
              </a:rPr>
              <a:t> ser </a:t>
            </a:r>
            <a:r>
              <a:rPr lang="en-US" altLang="en-US" sz="1200" b="1" dirty="0" err="1">
                <a:solidFill>
                  <a:srgbClr val="FF0000"/>
                </a:solidFill>
                <a:latin typeface="Book Antiqua" panose="02040602050305030304" pitchFamily="18" charset="0"/>
                <a:cs typeface="Times New Roman" panose="02020603050405020304" pitchFamily="18" charset="0"/>
              </a:rPr>
              <a:t>resumida</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en</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este</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mandato</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Ama</a:t>
            </a:r>
            <a:r>
              <a:rPr lang="en-US" altLang="en-US" sz="1200" b="1" u="sng" dirty="0">
                <a:solidFill>
                  <a:srgbClr val="FF0000"/>
                </a:solidFill>
                <a:latin typeface="Book Antiqua" panose="02040602050305030304" pitchFamily="18" charset="0"/>
                <a:cs typeface="Times New Roman" panose="02020603050405020304" pitchFamily="18" charset="0"/>
              </a:rPr>
              <a:t> a </a:t>
            </a:r>
            <a:r>
              <a:rPr lang="en-US" altLang="en-US" sz="1200" b="1" u="sng" dirty="0" err="1">
                <a:solidFill>
                  <a:srgbClr val="FF0000"/>
                </a:solidFill>
                <a:latin typeface="Book Antiqua" panose="02040602050305030304" pitchFamily="18" charset="0"/>
                <a:cs typeface="Times New Roman" panose="02020603050405020304" pitchFamily="18" charset="0"/>
              </a:rPr>
              <a:t>tu</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prójimo</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como</a:t>
            </a:r>
            <a:r>
              <a:rPr lang="en-US" altLang="en-US" sz="1200" b="1" u="sng" dirty="0">
                <a:solidFill>
                  <a:srgbClr val="FF0000"/>
                </a:solidFill>
                <a:latin typeface="Book Antiqua" panose="02040602050305030304" pitchFamily="18" charset="0"/>
                <a:cs typeface="Times New Roman" panose="02020603050405020304" pitchFamily="18" charset="0"/>
              </a:rPr>
              <a:t> a </a:t>
            </a:r>
            <a:r>
              <a:rPr lang="en-US" altLang="en-US" sz="1200" b="1" u="sng" dirty="0" err="1">
                <a:solidFill>
                  <a:srgbClr val="FF0000"/>
                </a:solidFill>
                <a:latin typeface="Book Antiqua" panose="02040602050305030304" pitchFamily="18" charset="0"/>
                <a:cs typeface="Times New Roman" panose="02020603050405020304" pitchFamily="18" charset="0"/>
              </a:rPr>
              <a:t>ti</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mismo</a:t>
            </a:r>
            <a:r>
              <a:rPr lang="en-US" altLang="en-US" sz="1200" b="1" dirty="0">
                <a:solidFill>
                  <a:srgbClr val="FF0000"/>
                </a:solidFill>
                <a:latin typeface="Book Antiqua" panose="02040602050305030304" pitchFamily="18" charset="0"/>
                <a:cs typeface="Times New Roman" panose="02020603050405020304" pitchFamily="18" charset="0"/>
              </a:rPr>
              <a:t>”.   NLT</a:t>
            </a:r>
          </a:p>
          <a:p>
            <a:endParaRPr lang="en-US" altLang="en-US" sz="400" b="1" dirty="0">
              <a:solidFill>
                <a:srgbClr val="FF0000"/>
              </a:solidFill>
              <a:latin typeface="Book Antiqua" panose="02040602050305030304" pitchFamily="18" charset="0"/>
              <a:cs typeface="Times New Roman" panose="02020603050405020304" pitchFamily="18" charset="0"/>
            </a:endParaRPr>
          </a:p>
          <a:p>
            <a:r>
              <a:rPr lang="en-US" altLang="en-US" sz="1200" b="1" dirty="0">
                <a:solidFill>
                  <a:srgbClr val="FF0000"/>
                </a:solidFill>
                <a:latin typeface="Book Antiqua" panose="02040602050305030304" pitchFamily="18" charset="0"/>
                <a:cs typeface="Times New Roman" panose="02020603050405020304" pitchFamily="18" charset="0"/>
              </a:rPr>
              <a:t>Santiago 2:8 Si </a:t>
            </a:r>
            <a:r>
              <a:rPr lang="en-US" altLang="en-US" sz="1200" b="1" dirty="0" err="1">
                <a:solidFill>
                  <a:srgbClr val="FF0000"/>
                </a:solidFill>
                <a:latin typeface="Book Antiqua" panose="02040602050305030304" pitchFamily="18" charset="0"/>
                <a:cs typeface="Times New Roman" panose="02020603050405020304" pitchFamily="18" charset="0"/>
              </a:rPr>
              <a:t>realmente</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cumplís</a:t>
            </a:r>
            <a:r>
              <a:rPr lang="en-US" altLang="en-US" sz="1200" b="1" dirty="0">
                <a:solidFill>
                  <a:srgbClr val="FF0000"/>
                </a:solidFill>
                <a:latin typeface="Book Antiqua" panose="02040602050305030304" pitchFamily="18" charset="0"/>
                <a:cs typeface="Times New Roman" panose="02020603050405020304" pitchFamily="18" charset="0"/>
              </a:rPr>
              <a:t> la </a:t>
            </a:r>
            <a:r>
              <a:rPr lang="en-US" altLang="en-US" sz="1200" b="1" u="sng" dirty="0">
                <a:solidFill>
                  <a:srgbClr val="FF0000"/>
                </a:solidFill>
                <a:latin typeface="Book Antiqua" panose="02040602050305030304" pitchFamily="18" charset="0"/>
                <a:cs typeface="Times New Roman" panose="02020603050405020304" pitchFamily="18" charset="0"/>
              </a:rPr>
              <a:t>ley real </a:t>
            </a:r>
            <a:r>
              <a:rPr lang="en-US" altLang="en-US" sz="1200" b="1" dirty="0" err="1">
                <a:solidFill>
                  <a:srgbClr val="FF0000"/>
                </a:solidFill>
                <a:latin typeface="Book Antiqua" panose="02040602050305030304" pitchFamily="18" charset="0"/>
                <a:cs typeface="Times New Roman" panose="02020603050405020304" pitchFamily="18" charset="0"/>
              </a:rPr>
              <a:t>según</a:t>
            </a:r>
            <a:r>
              <a:rPr lang="en-US" altLang="en-US" sz="1200" b="1" dirty="0">
                <a:solidFill>
                  <a:srgbClr val="FF0000"/>
                </a:solidFill>
                <a:latin typeface="Book Antiqua" panose="02040602050305030304" pitchFamily="18" charset="0"/>
                <a:cs typeface="Times New Roman" panose="02020603050405020304" pitchFamily="18" charset="0"/>
              </a:rPr>
              <a:t> la </a:t>
            </a:r>
            <a:r>
              <a:rPr lang="en-US" altLang="en-US" sz="1200" b="1" dirty="0" err="1">
                <a:solidFill>
                  <a:srgbClr val="FF0000"/>
                </a:solidFill>
                <a:latin typeface="Book Antiqua" panose="02040602050305030304" pitchFamily="18" charset="0"/>
                <a:cs typeface="Times New Roman" panose="02020603050405020304" pitchFamily="18" charset="0"/>
              </a:rPr>
              <a:t>escritura</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Amarás</a:t>
            </a:r>
            <a:r>
              <a:rPr lang="en-US" altLang="en-US" sz="1200" b="1" u="sng" dirty="0">
                <a:solidFill>
                  <a:srgbClr val="FF0000"/>
                </a:solidFill>
                <a:latin typeface="Book Antiqua" panose="02040602050305030304" pitchFamily="18" charset="0"/>
                <a:cs typeface="Times New Roman" panose="02020603050405020304" pitchFamily="18" charset="0"/>
              </a:rPr>
              <a:t> a </a:t>
            </a:r>
            <a:r>
              <a:rPr lang="en-US" altLang="en-US" sz="1200" b="1" u="sng" dirty="0" err="1">
                <a:solidFill>
                  <a:srgbClr val="FF0000"/>
                </a:solidFill>
                <a:latin typeface="Book Antiqua" panose="02040602050305030304" pitchFamily="18" charset="0"/>
                <a:cs typeface="Times New Roman" panose="02020603050405020304" pitchFamily="18" charset="0"/>
              </a:rPr>
              <a:t>tu</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prójimo</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como</a:t>
            </a:r>
            <a:r>
              <a:rPr lang="en-US" altLang="en-US" sz="1200" b="1" u="sng" dirty="0">
                <a:solidFill>
                  <a:srgbClr val="FF0000"/>
                </a:solidFill>
                <a:latin typeface="Book Antiqua" panose="02040602050305030304" pitchFamily="18" charset="0"/>
                <a:cs typeface="Times New Roman" panose="02020603050405020304" pitchFamily="18" charset="0"/>
              </a:rPr>
              <a:t> a </a:t>
            </a:r>
            <a:r>
              <a:rPr lang="en-US" altLang="en-US" sz="1200" b="1" u="sng" dirty="0" err="1">
                <a:solidFill>
                  <a:srgbClr val="FF0000"/>
                </a:solidFill>
                <a:latin typeface="Book Antiqua" panose="02040602050305030304" pitchFamily="18" charset="0"/>
                <a:cs typeface="Times New Roman" panose="02020603050405020304" pitchFamily="18" charset="0"/>
              </a:rPr>
              <a:t>ti</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mismo</a:t>
            </a:r>
            <a:r>
              <a:rPr lang="en-US" altLang="en-US" sz="1200" b="1" u="sng" dirty="0">
                <a:solidFill>
                  <a:srgbClr val="FF0000"/>
                </a:solidFill>
                <a:latin typeface="Book Antiqua" panose="02040602050305030304" pitchFamily="18" charset="0"/>
                <a:cs typeface="Times New Roman" panose="02020603050405020304" pitchFamily="18" charset="0"/>
              </a:rPr>
              <a:t>,</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haréis</a:t>
            </a:r>
            <a:r>
              <a:rPr lang="en-US" altLang="en-US" sz="1200" b="1" dirty="0">
                <a:solidFill>
                  <a:srgbClr val="FF0000"/>
                </a:solidFill>
                <a:latin typeface="Book Antiqua" panose="02040602050305030304" pitchFamily="18" charset="0"/>
                <a:cs typeface="Times New Roman" panose="02020603050405020304" pitchFamily="18" charset="0"/>
              </a:rPr>
              <a:t> bien. 9 Pero </a:t>
            </a:r>
            <a:r>
              <a:rPr lang="en-US" altLang="en-US" sz="1200" b="1" dirty="0" err="1">
                <a:solidFill>
                  <a:srgbClr val="FF0000"/>
                </a:solidFill>
                <a:latin typeface="Book Antiqua" panose="02040602050305030304" pitchFamily="18" charset="0"/>
                <a:cs typeface="Times New Roman" panose="02020603050405020304" pitchFamily="18" charset="0"/>
              </a:rPr>
              <a:t>si</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mostráis</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parcialidad</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estáis</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cometiendo</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pecado</a:t>
            </a:r>
            <a:r>
              <a:rPr lang="en-US" altLang="en-US" sz="1200" b="1" dirty="0">
                <a:solidFill>
                  <a:srgbClr val="FF0000"/>
                </a:solidFill>
                <a:latin typeface="Book Antiqua" panose="02040602050305030304" pitchFamily="18" charset="0"/>
                <a:cs typeface="Times New Roman" panose="02020603050405020304" pitchFamily="18" charset="0"/>
              </a:rPr>
              <a:t> y </a:t>
            </a:r>
            <a:r>
              <a:rPr lang="en-US" altLang="en-US" sz="1200" b="1" dirty="0" err="1">
                <a:solidFill>
                  <a:srgbClr val="FF0000"/>
                </a:solidFill>
                <a:latin typeface="Book Antiqua" panose="02040602050305030304" pitchFamily="18" charset="0"/>
                <a:cs typeface="Times New Roman" panose="02020603050405020304" pitchFamily="18" charset="0"/>
              </a:rPr>
              <a:t>sois</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convictos</a:t>
            </a:r>
            <a:r>
              <a:rPr lang="en-US" altLang="en-US" sz="1200" b="1" dirty="0">
                <a:solidFill>
                  <a:srgbClr val="FF0000"/>
                </a:solidFill>
                <a:latin typeface="Book Antiqua" panose="02040602050305030304" pitchFamily="18" charset="0"/>
                <a:cs typeface="Times New Roman" panose="02020603050405020304" pitchFamily="18" charset="0"/>
              </a:rPr>
              <a:t> por la ley </a:t>
            </a:r>
            <a:r>
              <a:rPr lang="en-US" altLang="en-US" sz="1200" b="1" dirty="0" err="1">
                <a:solidFill>
                  <a:srgbClr val="FF0000"/>
                </a:solidFill>
                <a:latin typeface="Book Antiqua" panose="02040602050305030304" pitchFamily="18" charset="0"/>
                <a:cs typeface="Times New Roman" panose="02020603050405020304" pitchFamily="18" charset="0"/>
              </a:rPr>
              <a:t>como</a:t>
            </a:r>
            <a:r>
              <a:rPr lang="en-US" altLang="en-US" sz="1200" b="1" dirty="0">
                <a:solidFill>
                  <a:srgbClr val="FF0000"/>
                </a:solidFill>
                <a:latin typeface="Book Antiqua" panose="02040602050305030304" pitchFamily="18" charset="0"/>
                <a:cs typeface="Times New Roman" panose="02020603050405020304" pitchFamily="18" charset="0"/>
              </a:rPr>
              <a:t> </a:t>
            </a:r>
            <a:r>
              <a:rPr lang="en-US" altLang="en-US" sz="1200" b="1" dirty="0" err="1">
                <a:solidFill>
                  <a:srgbClr val="FF0000"/>
                </a:solidFill>
                <a:latin typeface="Book Antiqua" panose="02040602050305030304" pitchFamily="18" charset="0"/>
                <a:cs typeface="Times New Roman" panose="02020603050405020304" pitchFamily="18" charset="0"/>
              </a:rPr>
              <a:t>transgresores</a:t>
            </a:r>
            <a:r>
              <a:rPr lang="en-US" altLang="en-US" sz="1200" b="1" dirty="0">
                <a:solidFill>
                  <a:srgbClr val="FF0000"/>
                </a:solidFill>
                <a:latin typeface="Book Antiqua" panose="02040602050305030304" pitchFamily="18" charset="0"/>
                <a:cs typeface="Times New Roman" panose="02020603050405020304" pitchFamily="18" charset="0"/>
              </a:rPr>
              <a:t>. ESV</a:t>
            </a:r>
          </a:p>
          <a:p>
            <a:endParaRPr lang="en-US" altLang="en-US" sz="800" b="1" dirty="0">
              <a:solidFill>
                <a:srgbClr val="FF0000"/>
              </a:solidFill>
              <a:latin typeface="Book Antiqua" panose="02040602050305030304" pitchFamily="18" charset="0"/>
              <a:cs typeface="Times New Roman" panose="02020603050405020304" pitchFamily="18" charset="0"/>
            </a:endParaRPr>
          </a:p>
          <a:p>
            <a:r>
              <a:rPr lang="en-US" altLang="en-US" sz="1200" b="1" dirty="0">
                <a:solidFill>
                  <a:srgbClr val="FF0000"/>
                </a:solidFill>
                <a:latin typeface="Book Antiqua" panose="02040602050305030304" pitchFamily="18" charset="0"/>
                <a:cs typeface="Times New Roman" panose="02020603050405020304" pitchFamily="18" charset="0"/>
              </a:rPr>
              <a:t>Mat. 25:37-40 </a:t>
            </a:r>
            <a:r>
              <a:rPr lang="en-US" altLang="en-US" sz="1200" b="1" u="sng" dirty="0">
                <a:solidFill>
                  <a:srgbClr val="FF0000"/>
                </a:solidFill>
                <a:latin typeface="Book Antiqua" panose="02040602050305030304" pitchFamily="18" charset="0"/>
                <a:cs typeface="Times New Roman" panose="02020603050405020304" pitchFamily="18" charset="0"/>
              </a:rPr>
              <a:t>La </a:t>
            </a:r>
            <a:r>
              <a:rPr lang="en-US" altLang="en-US" sz="1200" b="1" u="sng" dirty="0" err="1">
                <a:solidFill>
                  <a:srgbClr val="FF0000"/>
                </a:solidFill>
                <a:latin typeface="Book Antiqua" panose="02040602050305030304" pitchFamily="18" charset="0"/>
                <a:cs typeface="Times New Roman" panose="02020603050405020304" pitchFamily="18" charset="0"/>
              </a:rPr>
              <a:t>prueba</a:t>
            </a:r>
            <a:r>
              <a:rPr lang="en-US" altLang="en-US" sz="1200" b="1" u="sng" dirty="0">
                <a:solidFill>
                  <a:srgbClr val="FF0000"/>
                </a:solidFill>
                <a:latin typeface="Book Antiqua" panose="02040602050305030304" pitchFamily="18" charset="0"/>
                <a:cs typeface="Times New Roman" panose="02020603050405020304" pitchFamily="18" charset="0"/>
              </a:rPr>
              <a:t> final </a:t>
            </a:r>
            <a:r>
              <a:rPr lang="en-US" altLang="en-US" sz="1200" b="1" u="sng" dirty="0" err="1">
                <a:solidFill>
                  <a:srgbClr val="FF0000"/>
                </a:solidFill>
                <a:latin typeface="Book Antiqua" panose="02040602050305030304" pitchFamily="18" charset="0"/>
                <a:cs typeface="Times New Roman" panose="02020603050405020304" pitchFamily="18" charset="0"/>
              </a:rPr>
              <a:t>en</a:t>
            </a:r>
            <a:r>
              <a:rPr lang="en-US" altLang="en-US" sz="1200" b="1" u="sng" dirty="0">
                <a:solidFill>
                  <a:srgbClr val="FF0000"/>
                </a:solidFill>
                <a:latin typeface="Book Antiqua" panose="02040602050305030304" pitchFamily="18" charset="0"/>
                <a:cs typeface="Times New Roman" panose="02020603050405020304" pitchFamily="18" charset="0"/>
              </a:rPr>
              <a:t> el </a:t>
            </a:r>
            <a:r>
              <a:rPr lang="en-US" altLang="en-US" sz="1200" b="1" u="sng" dirty="0" err="1">
                <a:solidFill>
                  <a:srgbClr val="FF0000"/>
                </a:solidFill>
                <a:latin typeface="Book Antiqua" panose="02040602050305030304" pitchFamily="18" charset="0"/>
                <a:cs typeface="Times New Roman" panose="02020603050405020304" pitchFamily="18" charset="0"/>
              </a:rPr>
              <a:t>juicio</a:t>
            </a:r>
            <a:r>
              <a:rPr lang="en-US" altLang="en-US" sz="1200" b="1" u="sng" dirty="0">
                <a:solidFill>
                  <a:srgbClr val="FF0000"/>
                </a:solidFill>
                <a:latin typeface="Book Antiqua" panose="02040602050305030304" pitchFamily="18" charset="0"/>
                <a:cs typeface="Times New Roman" panose="02020603050405020304" pitchFamily="18" charset="0"/>
              </a:rPr>
              <a:t>. La </a:t>
            </a:r>
            <a:r>
              <a:rPr lang="en-US" altLang="en-US" sz="1200" b="1" u="sng" dirty="0" err="1">
                <a:solidFill>
                  <a:srgbClr val="FF0000"/>
                </a:solidFill>
                <a:latin typeface="Book Antiqua" panose="02040602050305030304" pitchFamily="18" charset="0"/>
                <a:cs typeface="Times New Roman" panose="02020603050405020304" pitchFamily="18" charset="0"/>
              </a:rPr>
              <a:t>única</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manera</a:t>
            </a:r>
            <a:r>
              <a:rPr lang="en-US" altLang="en-US" sz="1200" b="1" u="sng" dirty="0">
                <a:solidFill>
                  <a:srgbClr val="FF0000"/>
                </a:solidFill>
                <a:latin typeface="Book Antiqua" panose="02040602050305030304" pitchFamily="18" charset="0"/>
                <a:cs typeface="Times New Roman" panose="02020603050405020304" pitchFamily="18" charset="0"/>
              </a:rPr>
              <a:t> de </a:t>
            </a:r>
            <a:r>
              <a:rPr lang="en-US" altLang="en-US" sz="1200" b="1" u="sng" dirty="0" err="1">
                <a:solidFill>
                  <a:srgbClr val="FF0000"/>
                </a:solidFill>
                <a:latin typeface="Book Antiqua" panose="02040602050305030304" pitchFamily="18" charset="0"/>
                <a:cs typeface="Times New Roman" panose="02020603050405020304" pitchFamily="18" charset="0"/>
              </a:rPr>
              <a:t>amar</a:t>
            </a:r>
            <a:r>
              <a:rPr lang="en-US" altLang="en-US" sz="1200" b="1" u="sng" dirty="0">
                <a:solidFill>
                  <a:srgbClr val="FF0000"/>
                </a:solidFill>
                <a:latin typeface="Book Antiqua" panose="02040602050305030304" pitchFamily="18" charset="0"/>
                <a:cs typeface="Times New Roman" panose="02020603050405020304" pitchFamily="18" charset="0"/>
              </a:rPr>
              <a:t> a Dios es </a:t>
            </a:r>
            <a:r>
              <a:rPr lang="en-US" altLang="en-US" sz="1200" b="1" u="sng" dirty="0" err="1">
                <a:solidFill>
                  <a:srgbClr val="FF0000"/>
                </a:solidFill>
                <a:latin typeface="Book Antiqua" panose="02040602050305030304" pitchFamily="18" charset="0"/>
                <a:cs typeface="Times New Roman" panose="02020603050405020304" pitchFamily="18" charset="0"/>
              </a:rPr>
              <a:t>ministrar</a:t>
            </a:r>
            <a:r>
              <a:rPr lang="en-US" altLang="en-US" sz="1200" b="1" u="sng" dirty="0">
                <a:solidFill>
                  <a:srgbClr val="FF0000"/>
                </a:solidFill>
                <a:latin typeface="Book Antiqua" panose="02040602050305030304" pitchFamily="18" charset="0"/>
                <a:cs typeface="Times New Roman" panose="02020603050405020304" pitchFamily="18" charset="0"/>
              </a:rPr>
              <a:t> a </a:t>
            </a:r>
            <a:r>
              <a:rPr lang="en-US" altLang="en-US" sz="1200" b="1" u="sng" dirty="0" err="1">
                <a:solidFill>
                  <a:srgbClr val="FF0000"/>
                </a:solidFill>
                <a:latin typeface="Book Antiqua" panose="02040602050305030304" pitchFamily="18" charset="0"/>
                <a:cs typeface="Times New Roman" panose="02020603050405020304" pitchFamily="18" charset="0"/>
              </a:rPr>
              <a:t>alguien</a:t>
            </a:r>
            <a:r>
              <a:rPr lang="en-US" altLang="en-US" sz="1200" b="1" u="sng" dirty="0">
                <a:solidFill>
                  <a:srgbClr val="FF0000"/>
                </a:solidFill>
                <a:latin typeface="Book Antiqua" panose="02040602050305030304" pitchFamily="18" charset="0"/>
                <a:cs typeface="Times New Roman" panose="02020603050405020304" pitchFamily="18" charset="0"/>
              </a:rPr>
              <a:t> </a:t>
            </a:r>
            <a:r>
              <a:rPr lang="en-US" altLang="en-US" sz="1200" b="1" u="sng" dirty="0" err="1">
                <a:solidFill>
                  <a:srgbClr val="FF0000"/>
                </a:solidFill>
                <a:latin typeface="Book Antiqua" panose="02040602050305030304" pitchFamily="18" charset="0"/>
                <a:cs typeface="Times New Roman" panose="02020603050405020304" pitchFamily="18" charset="0"/>
              </a:rPr>
              <a:t>necesitado</a:t>
            </a:r>
            <a:r>
              <a:rPr lang="en-US" altLang="en-US" sz="1200" b="1" dirty="0">
                <a:solidFill>
                  <a:srgbClr val="FF0000"/>
                </a:solidFill>
                <a:latin typeface="Book Antiqua" panose="02040602050305030304" pitchFamily="18" charset="0"/>
                <a:cs typeface="Times New Roman" panose="02020603050405020304" pitchFamily="18" charset="0"/>
              </a:rPr>
              <a:t>. </a:t>
            </a:r>
          </a:p>
          <a:p>
            <a:r>
              <a:rPr lang="es-ES" altLang="en-US" sz="1200" b="1" dirty="0">
                <a:solidFill>
                  <a:srgbClr val="FF0000"/>
                </a:solidFill>
                <a:latin typeface="Book Antiqua" panose="02040602050305030304" pitchFamily="18" charset="0"/>
                <a:cs typeface="Times New Roman" panose="02020603050405020304" pitchFamily="18" charset="0"/>
              </a:rPr>
              <a:t>37 Entonces los justos le responderán diciendo: Señor, ¿cuándo te vimos hambriento,  … o sediento, … forastero, … desnudo, enfermo, en la cárcel? </a:t>
            </a:r>
          </a:p>
          <a:p>
            <a:r>
              <a:rPr lang="es-ES" altLang="en-US" sz="1200" b="1" dirty="0">
                <a:solidFill>
                  <a:srgbClr val="FF0000"/>
                </a:solidFill>
                <a:latin typeface="Book Antiqua" panose="02040602050305030304" pitchFamily="18" charset="0"/>
                <a:cs typeface="Times New Roman" panose="02020603050405020304" pitchFamily="18" charset="0"/>
              </a:rPr>
              <a:t>40 Y respondiendo el Rey, les dirá: De cierto os digo que en cuanto lo hicisteis a uno de estos mis hermanos más pequeños, </a:t>
            </a:r>
            <a:r>
              <a:rPr lang="es-ES" altLang="en-US" sz="1200" b="1" u="sng" dirty="0">
                <a:solidFill>
                  <a:srgbClr val="FF0000"/>
                </a:solidFill>
                <a:latin typeface="Book Antiqua" panose="02040602050305030304" pitchFamily="18" charset="0"/>
                <a:cs typeface="Times New Roman" panose="02020603050405020304" pitchFamily="18" charset="0"/>
              </a:rPr>
              <a:t>a mí lo hicisteis</a:t>
            </a:r>
            <a:r>
              <a:rPr lang="es-ES" altLang="en-US" sz="1200" b="1" dirty="0">
                <a:solidFill>
                  <a:srgbClr val="FF0000"/>
                </a:solidFill>
                <a:latin typeface="Book Antiqua" panose="02040602050305030304" pitchFamily="18" charset="0"/>
                <a:cs typeface="Times New Roman" panose="02020603050405020304" pitchFamily="18" charset="0"/>
              </a:rPr>
              <a:t>.</a:t>
            </a:r>
          </a:p>
        </p:txBody>
      </p:sp>
      <p:sp>
        <p:nvSpPr>
          <p:cNvPr id="101389" name="Text Box 13"/>
          <p:cNvSpPr txBox="1">
            <a:spLocks noChangeArrowheads="1"/>
          </p:cNvSpPr>
          <p:nvPr/>
        </p:nvSpPr>
        <p:spPr bwMode="auto">
          <a:xfrm>
            <a:off x="106363" y="5653088"/>
            <a:ext cx="1417637" cy="10350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chemeClr val="accent2"/>
                </a:solidFill>
                <a:latin typeface="Times New Roman" panose="02020603050405020304" pitchFamily="18" charset="0"/>
              </a:rPr>
              <a:t>Ser librados de Egipto (el mundo), pero vivir en la rutina del desierto trae estancamiento espiritual.</a:t>
            </a:r>
          </a:p>
        </p:txBody>
      </p:sp>
      <p:sp>
        <p:nvSpPr>
          <p:cNvPr id="101390" name="Text Box 14"/>
          <p:cNvSpPr txBox="1">
            <a:spLocks noChangeArrowheads="1"/>
          </p:cNvSpPr>
          <p:nvPr/>
        </p:nvSpPr>
        <p:spPr bwMode="auto">
          <a:xfrm>
            <a:off x="5943600" y="5638800"/>
            <a:ext cx="1219200" cy="10160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6600"/>
                </a:solidFill>
                <a:latin typeface="Times New Roman" panose="02020603050405020304" pitchFamily="18" charset="0"/>
              </a:rPr>
              <a:t>Vivir en Canaán, en compañerismo con Dios en lo sobrenatural, trae crecimiento espiritual.</a:t>
            </a:r>
          </a:p>
        </p:txBody>
      </p:sp>
      <p:sp>
        <p:nvSpPr>
          <p:cNvPr id="580623" name="Line 15"/>
          <p:cNvSpPr>
            <a:spLocks noChangeShapeType="1"/>
          </p:cNvSpPr>
          <p:nvPr/>
        </p:nvSpPr>
        <p:spPr bwMode="auto">
          <a:xfrm>
            <a:off x="3886200" y="2057400"/>
            <a:ext cx="1981200" cy="0"/>
          </a:xfrm>
          <a:prstGeom prst="line">
            <a:avLst/>
          </a:prstGeom>
          <a:noFill/>
          <a:ln w="5715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80624" name="Line 16"/>
          <p:cNvSpPr>
            <a:spLocks noChangeShapeType="1"/>
          </p:cNvSpPr>
          <p:nvPr/>
        </p:nvSpPr>
        <p:spPr bwMode="auto">
          <a:xfrm flipH="1">
            <a:off x="1600200" y="2057400"/>
            <a:ext cx="1905000" cy="0"/>
          </a:xfrm>
          <a:prstGeom prst="line">
            <a:avLst/>
          </a:prstGeom>
          <a:noFill/>
          <a:ln w="57150">
            <a:solidFill>
              <a:srgbClr val="FF0000"/>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01393" name="Text Box 17"/>
          <p:cNvSpPr txBox="1">
            <a:spLocks noChangeArrowheads="1"/>
          </p:cNvSpPr>
          <p:nvPr/>
        </p:nvSpPr>
        <p:spPr bwMode="auto">
          <a:xfrm>
            <a:off x="3505200" y="1916113"/>
            <a:ext cx="427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rPr>
              <a:t>Vs.</a:t>
            </a:r>
          </a:p>
        </p:txBody>
      </p:sp>
      <p:sp>
        <p:nvSpPr>
          <p:cNvPr id="101394" name="Text Box 18"/>
          <p:cNvSpPr txBox="1">
            <a:spLocks noChangeArrowheads="1"/>
          </p:cNvSpPr>
          <p:nvPr/>
        </p:nvSpPr>
        <p:spPr bwMode="auto">
          <a:xfrm>
            <a:off x="63500" y="101600"/>
            <a:ext cx="7175500" cy="815975"/>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500">
                <a:solidFill>
                  <a:schemeClr val="bg1"/>
                </a:solidFill>
              </a:rPr>
              <a:t>Nuestro motivo para el crecimiento espiritual debe ser cumplir el propósito de Dios</a:t>
            </a:r>
            <a:r>
              <a:rPr lang="en-US" altLang="en-US" sz="1600">
                <a:solidFill>
                  <a:schemeClr val="bg1"/>
                </a:solidFill>
              </a:rPr>
              <a:t> – Ministrar las necesidades de la gente – movidos por el amor</a:t>
            </a:r>
            <a:endParaRPr lang="en-US" altLang="en-US" sz="4800">
              <a:solidFill>
                <a:schemeClr val="bg1"/>
              </a:solidFill>
            </a:endParaRPr>
          </a:p>
        </p:txBody>
      </p:sp>
      <p:pic>
        <p:nvPicPr>
          <p:cNvPr id="1013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149475"/>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6" name="Text Box 11"/>
          <p:cNvSpPr txBox="1">
            <a:spLocks noChangeArrowheads="1"/>
          </p:cNvSpPr>
          <p:nvPr/>
        </p:nvSpPr>
        <p:spPr bwMode="auto">
          <a:xfrm>
            <a:off x="2695575" y="4168775"/>
            <a:ext cx="2971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b="1">
              <a:solidFill>
                <a:srgbClr val="FF0000"/>
              </a:solidFill>
            </a:endParaRPr>
          </a:p>
          <a:p>
            <a:pPr algn="ctr"/>
            <a:r>
              <a:rPr lang="en-US" altLang="en-US" sz="2400" b="1">
                <a:solidFill>
                  <a:schemeClr val="bg1"/>
                </a:solidFill>
              </a:rPr>
              <a:t>¡Amar a Dios </a:t>
            </a:r>
          </a:p>
          <a:p>
            <a:pPr algn="ctr"/>
            <a:r>
              <a:rPr lang="en-US" altLang="en-US" sz="2400" b="1">
                <a:solidFill>
                  <a:schemeClr val="bg1"/>
                </a:solidFill>
              </a:rPr>
              <a:t>con todo tu corazón y amar a tu prójimo como a ti mismo!</a:t>
            </a:r>
            <a:endParaRPr lang="en-US" altLang="en-US" sz="2000" b="1">
              <a:solidFill>
                <a:schemeClr val="bg1"/>
              </a:solidFill>
            </a:endParaRPr>
          </a:p>
        </p:txBody>
      </p:sp>
    </p:spTree>
  </p:cSld>
  <p:clrMapOvr>
    <a:masterClrMapping/>
  </p:clrMapOvr>
  <p:transition spd="slow">
    <p:check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Oval 2"/>
          <p:cNvSpPr>
            <a:spLocks noChangeArrowheads="1"/>
          </p:cNvSpPr>
          <p:nvPr/>
        </p:nvSpPr>
        <p:spPr bwMode="auto">
          <a:xfrm>
            <a:off x="685800" y="1905000"/>
            <a:ext cx="5638800" cy="6400800"/>
          </a:xfrm>
          <a:prstGeom prst="ellipse">
            <a:avLst/>
          </a:prstGeom>
          <a:noFill/>
          <a:ln w="76200">
            <a:solidFill>
              <a:srgbClr val="FF0000"/>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56035" name="Line 3"/>
          <p:cNvSpPr>
            <a:spLocks noChangeShapeType="1"/>
          </p:cNvSpPr>
          <p:nvPr/>
        </p:nvSpPr>
        <p:spPr bwMode="auto">
          <a:xfrm>
            <a:off x="5181600" y="2514600"/>
            <a:ext cx="22860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56036" name="Line 4"/>
          <p:cNvSpPr>
            <a:spLocks noChangeShapeType="1"/>
          </p:cNvSpPr>
          <p:nvPr/>
        </p:nvSpPr>
        <p:spPr bwMode="auto">
          <a:xfrm flipH="1" flipV="1">
            <a:off x="673100" y="5486400"/>
            <a:ext cx="76200" cy="3048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56037" name="Line 5"/>
          <p:cNvSpPr>
            <a:spLocks noChangeShapeType="1"/>
          </p:cNvSpPr>
          <p:nvPr/>
        </p:nvSpPr>
        <p:spPr bwMode="auto">
          <a:xfrm flipH="1">
            <a:off x="5257800" y="7391400"/>
            <a:ext cx="22860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03430" name="Text Box 6"/>
          <p:cNvSpPr txBox="1">
            <a:spLocks noChangeArrowheads="1"/>
          </p:cNvSpPr>
          <p:nvPr/>
        </p:nvSpPr>
        <p:spPr bwMode="auto">
          <a:xfrm>
            <a:off x="4114800" y="4267200"/>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u="sng">
                <a:solidFill>
                  <a:schemeClr val="accent2"/>
                </a:solidFill>
              </a:rPr>
              <a:t>Hombre</a:t>
            </a:r>
          </a:p>
          <a:p>
            <a:r>
              <a:rPr lang="en-US" altLang="en-US" sz="2000" b="1">
                <a:solidFill>
                  <a:schemeClr val="accent2"/>
                </a:solidFill>
                <a:latin typeface="Times New Roman" panose="02020603050405020304" pitchFamily="18" charset="0"/>
              </a:rPr>
              <a:t>Aspira oxígeno y exhala dióxido de carbono</a:t>
            </a:r>
          </a:p>
        </p:txBody>
      </p:sp>
      <p:sp>
        <p:nvSpPr>
          <p:cNvPr id="103431" name="Text Box 7"/>
          <p:cNvSpPr txBox="1">
            <a:spLocks noChangeArrowheads="1"/>
          </p:cNvSpPr>
          <p:nvPr/>
        </p:nvSpPr>
        <p:spPr bwMode="auto">
          <a:xfrm>
            <a:off x="914400" y="4267200"/>
            <a:ext cx="2133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u="sng">
                <a:solidFill>
                  <a:srgbClr val="006600"/>
                </a:solidFill>
              </a:rPr>
              <a:t>Plantas</a:t>
            </a:r>
          </a:p>
          <a:p>
            <a:r>
              <a:rPr lang="en-US" altLang="en-US" sz="1800" b="1">
                <a:solidFill>
                  <a:srgbClr val="006600"/>
                </a:solidFill>
                <a:latin typeface="Times New Roman" panose="02020603050405020304" pitchFamily="18" charset="0"/>
              </a:rPr>
              <a:t>Aspiran dióxido de carbono y exhalan oxígeno</a:t>
            </a:r>
            <a:endParaRPr lang="en-US" altLang="en-US" sz="2000" b="1">
              <a:solidFill>
                <a:srgbClr val="006600"/>
              </a:solidFill>
              <a:latin typeface="Times New Roman" panose="02020603050405020304" pitchFamily="18" charset="0"/>
            </a:endParaRPr>
          </a:p>
        </p:txBody>
      </p:sp>
      <p:sp>
        <p:nvSpPr>
          <p:cNvPr id="103432" name="Text Box 8"/>
          <p:cNvSpPr txBox="1">
            <a:spLocks noChangeArrowheads="1"/>
          </p:cNvSpPr>
          <p:nvPr/>
        </p:nvSpPr>
        <p:spPr bwMode="auto">
          <a:xfrm rot="-3100755">
            <a:off x="4925220" y="7181056"/>
            <a:ext cx="66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3433" name="Rectangle 9"/>
          <p:cNvSpPr>
            <a:spLocks noChangeArrowheads="1"/>
          </p:cNvSpPr>
          <p:nvPr/>
        </p:nvSpPr>
        <p:spPr bwMode="auto">
          <a:xfrm rot="2961297">
            <a:off x="4696620" y="2609056"/>
            <a:ext cx="66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3434" name="Rectangle 10"/>
          <p:cNvSpPr>
            <a:spLocks noChangeArrowheads="1"/>
          </p:cNvSpPr>
          <p:nvPr/>
        </p:nvSpPr>
        <p:spPr bwMode="auto">
          <a:xfrm rot="-5998135">
            <a:off x="619126" y="5900737"/>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3435" name="Text Box 11"/>
          <p:cNvSpPr txBox="1">
            <a:spLocks noChangeArrowheads="1"/>
          </p:cNvSpPr>
          <p:nvPr/>
        </p:nvSpPr>
        <p:spPr bwMode="auto">
          <a:xfrm>
            <a:off x="609600" y="301625"/>
            <a:ext cx="6172200" cy="1327150"/>
          </a:xfrm>
          <a:prstGeom prst="rect">
            <a:avLst/>
          </a:prstGeom>
          <a:gradFill rotWithShape="0">
            <a:gsLst>
              <a:gs pos="0">
                <a:srgbClr val="760000"/>
              </a:gs>
              <a:gs pos="50000">
                <a:srgbClr val="FF0000"/>
              </a:gs>
              <a:gs pos="100000">
                <a:srgbClr val="760000"/>
              </a:gs>
            </a:gsLst>
            <a:lin ang="0" scaled="1"/>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a:solidFill>
                <a:schemeClr val="bg1"/>
              </a:solidFill>
            </a:endParaRPr>
          </a:p>
          <a:p>
            <a:pPr algn="ctr"/>
            <a:r>
              <a:rPr lang="en-US" altLang="en-US" sz="2800">
                <a:solidFill>
                  <a:schemeClr val="bg1"/>
                </a:solidFill>
              </a:rPr>
              <a:t>El Ciclo de Vida y el Equilibrio de Hombre y Plantas</a:t>
            </a:r>
          </a:p>
          <a:p>
            <a:pPr algn="ctr"/>
            <a:endParaRPr lang="en-US" altLang="en-US" sz="800">
              <a:solidFill>
                <a:schemeClr val="bg1"/>
              </a:solidFill>
            </a:endParaRPr>
          </a:p>
          <a:p>
            <a:pPr algn="ctr"/>
            <a:endParaRPr lang="en-US" altLang="en-US" sz="400">
              <a:solidFill>
                <a:schemeClr val="bg1"/>
              </a:solidFill>
            </a:endParaRPr>
          </a:p>
        </p:txBody>
      </p:sp>
      <p:sp>
        <p:nvSpPr>
          <p:cNvPr id="103436" name="Text Box 12"/>
          <p:cNvSpPr txBox="1">
            <a:spLocks noChangeArrowheads="1"/>
          </p:cNvSpPr>
          <p:nvPr/>
        </p:nvSpPr>
        <p:spPr bwMode="auto">
          <a:xfrm>
            <a:off x="2438400" y="2057400"/>
            <a:ext cx="2286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accent2"/>
                </a:solidFill>
              </a:rPr>
              <a:t>El hombre necesita oxígeno para vivir</a:t>
            </a:r>
            <a:endParaRPr lang="en-US" altLang="en-US" sz="800">
              <a:solidFill>
                <a:schemeClr val="accent2"/>
              </a:solidFill>
            </a:endParaRPr>
          </a:p>
          <a:p>
            <a:pPr algn="ctr"/>
            <a:r>
              <a:rPr lang="en-US" altLang="en-US" sz="1400">
                <a:solidFill>
                  <a:schemeClr val="accent2"/>
                </a:solidFill>
              </a:rPr>
              <a:t>Lo que el hombre necesita viene de lo que las plantas dan</a:t>
            </a:r>
          </a:p>
        </p:txBody>
      </p:sp>
      <p:sp>
        <p:nvSpPr>
          <p:cNvPr id="103437" name="Rectangle 13"/>
          <p:cNvSpPr>
            <a:spLocks noChangeArrowheads="1"/>
          </p:cNvSpPr>
          <p:nvPr/>
        </p:nvSpPr>
        <p:spPr bwMode="auto">
          <a:xfrm>
            <a:off x="2133600" y="6491288"/>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1800">
                <a:solidFill>
                  <a:srgbClr val="006600"/>
                </a:solidFill>
              </a:rPr>
              <a:t>Las plantas necesitan dióxido de carbono para vivir</a:t>
            </a:r>
          </a:p>
          <a:p>
            <a:pPr algn="ctr">
              <a:spcBef>
                <a:spcPct val="50000"/>
              </a:spcBef>
            </a:pPr>
            <a:r>
              <a:rPr lang="en-US" altLang="en-US" sz="1400">
                <a:solidFill>
                  <a:srgbClr val="006600"/>
                </a:solidFill>
              </a:rPr>
              <a:t>Lo que las plantas necesitan viene de lo que el hombre da</a:t>
            </a:r>
            <a:endParaRPr lang="en-US" altLang="en-US" sz="1600">
              <a:solidFill>
                <a:srgbClr val="006600"/>
              </a:solidFill>
            </a:endParaRPr>
          </a:p>
        </p:txBody>
      </p:sp>
      <p:sp>
        <p:nvSpPr>
          <p:cNvPr id="103438" name="Text Box 14"/>
          <p:cNvSpPr txBox="1">
            <a:spLocks noChangeArrowheads="1"/>
          </p:cNvSpPr>
          <p:nvPr/>
        </p:nvSpPr>
        <p:spPr bwMode="auto">
          <a:xfrm>
            <a:off x="896938" y="8534400"/>
            <a:ext cx="5708650" cy="717550"/>
          </a:xfrm>
          <a:prstGeom prst="rect">
            <a:avLst/>
          </a:prstGeom>
          <a:gradFill rotWithShape="0">
            <a:gsLst>
              <a:gs pos="0">
                <a:srgbClr val="FF0000"/>
              </a:gs>
              <a:gs pos="100000">
                <a:srgbClr val="760000"/>
              </a:gs>
            </a:gsLst>
            <a:path path="shape">
              <a:fillToRect l="50000" t="50000" r="50000" b="50000"/>
            </a:path>
          </a:gra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rPr>
              <a:t> </a:t>
            </a:r>
            <a:r>
              <a:rPr lang="en-US" altLang="en-US" sz="1600">
                <a:solidFill>
                  <a:schemeClr val="bg1"/>
                </a:solidFill>
              </a:rPr>
              <a:t>Cuando esto funciona bien, esto </a:t>
            </a:r>
          </a:p>
          <a:p>
            <a:pPr algn="ctr"/>
            <a:r>
              <a:rPr lang="en-US" altLang="en-US" sz="1600">
                <a:solidFill>
                  <a:schemeClr val="bg1"/>
                </a:solidFill>
              </a:rPr>
              <a:t>permite  a ambos cobrevivir y prosperar.</a:t>
            </a:r>
          </a:p>
          <a:p>
            <a:pPr algn="ctr"/>
            <a:endParaRPr lang="en-US" altLang="en-US" sz="400" b="1">
              <a:solidFill>
                <a:schemeClr val="bg1"/>
              </a:solidFill>
              <a:latin typeface="Times New Roman" panose="02020603050405020304" pitchFamily="18" charset="0"/>
            </a:endParaRPr>
          </a:p>
        </p:txBody>
      </p:sp>
    </p:spTree>
  </p:cSld>
  <p:clrMapOvr>
    <a:masterClrMapping/>
  </p:clrMapOvr>
  <p:transition spd="slow">
    <p:check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Oval 2"/>
          <p:cNvSpPr>
            <a:spLocks noChangeArrowheads="1"/>
          </p:cNvSpPr>
          <p:nvPr/>
        </p:nvSpPr>
        <p:spPr bwMode="auto">
          <a:xfrm>
            <a:off x="685800" y="1905000"/>
            <a:ext cx="5638800" cy="6400800"/>
          </a:xfrm>
          <a:prstGeom prst="ellipse">
            <a:avLst/>
          </a:prstGeom>
          <a:noFill/>
          <a:ln w="76200">
            <a:solidFill>
              <a:srgbClr val="FF0000"/>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31459" name="Line 3"/>
          <p:cNvSpPr>
            <a:spLocks noChangeShapeType="1"/>
          </p:cNvSpPr>
          <p:nvPr/>
        </p:nvSpPr>
        <p:spPr bwMode="auto">
          <a:xfrm>
            <a:off x="5181600" y="2514600"/>
            <a:ext cx="22860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1460" name="Line 4"/>
          <p:cNvSpPr>
            <a:spLocks noChangeShapeType="1"/>
          </p:cNvSpPr>
          <p:nvPr/>
        </p:nvSpPr>
        <p:spPr bwMode="auto">
          <a:xfrm flipH="1" flipV="1">
            <a:off x="673100" y="5486400"/>
            <a:ext cx="76200" cy="3048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1461" name="Line 5"/>
          <p:cNvSpPr>
            <a:spLocks noChangeShapeType="1"/>
          </p:cNvSpPr>
          <p:nvPr/>
        </p:nvSpPr>
        <p:spPr bwMode="auto">
          <a:xfrm flipH="1">
            <a:off x="5257800" y="7391400"/>
            <a:ext cx="22860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05478" name="Text Box 6"/>
          <p:cNvSpPr txBox="1">
            <a:spLocks noChangeArrowheads="1"/>
          </p:cNvSpPr>
          <p:nvPr/>
        </p:nvSpPr>
        <p:spPr bwMode="auto">
          <a:xfrm>
            <a:off x="5080000" y="3810000"/>
            <a:ext cx="21336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u="sng">
                <a:solidFill>
                  <a:srgbClr val="FF0000"/>
                </a:solidFill>
              </a:rPr>
              <a:t>Impartición</a:t>
            </a:r>
          </a:p>
          <a:p>
            <a:r>
              <a:rPr lang="en-US" altLang="en-US" sz="1400" b="1">
                <a:solidFill>
                  <a:srgbClr val="FF0000"/>
                </a:solidFill>
                <a:latin typeface="Times New Roman" panose="02020603050405020304" pitchFamily="18" charset="0"/>
              </a:rPr>
              <a:t>Lo que recibimos a   través de nuestra </a:t>
            </a:r>
            <a:r>
              <a:rPr lang="en-US" altLang="en-US" sz="1800">
                <a:solidFill>
                  <a:srgbClr val="FF0000"/>
                </a:solidFill>
              </a:rPr>
              <a:t>Relación</a:t>
            </a:r>
            <a:r>
              <a:rPr lang="en-US" altLang="en-US" sz="1400" b="1">
                <a:solidFill>
                  <a:srgbClr val="FF0000"/>
                </a:solidFill>
                <a:latin typeface="Times New Roman" panose="02020603050405020304" pitchFamily="18" charset="0"/>
              </a:rPr>
              <a:t>  con Dios</a:t>
            </a:r>
            <a:endParaRPr lang="en-US" altLang="en-US" sz="1600" b="1">
              <a:solidFill>
                <a:srgbClr val="FF0000"/>
              </a:solidFill>
              <a:latin typeface="Times New Roman" panose="02020603050405020304" pitchFamily="18" charset="0"/>
            </a:endParaRPr>
          </a:p>
        </p:txBody>
      </p:sp>
      <p:sp>
        <p:nvSpPr>
          <p:cNvPr id="105479" name="Text Box 7"/>
          <p:cNvSpPr txBox="1">
            <a:spLocks noChangeArrowheads="1"/>
          </p:cNvSpPr>
          <p:nvPr/>
        </p:nvSpPr>
        <p:spPr bwMode="auto">
          <a:xfrm>
            <a:off x="2362200" y="6553200"/>
            <a:ext cx="2819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accent2"/>
                </a:solidFill>
              </a:rPr>
              <a:t>Compromiso</a:t>
            </a:r>
          </a:p>
          <a:p>
            <a:r>
              <a:rPr lang="en-US" altLang="en-US" sz="1600" b="1">
                <a:solidFill>
                  <a:schemeClr val="accent2"/>
                </a:solidFill>
                <a:latin typeface="Times New Roman" panose="02020603050405020304" pitchFamily="18" charset="0"/>
              </a:rPr>
              <a:t>Lo que damos al ministrar a los necesitados </a:t>
            </a:r>
            <a:r>
              <a:rPr lang="en-US" altLang="en-US" sz="1800" b="1">
                <a:solidFill>
                  <a:schemeClr val="accent2"/>
                </a:solidFill>
                <a:latin typeface="Times New Roman" panose="02020603050405020304" pitchFamily="18" charset="0"/>
              </a:rPr>
              <a:t>– </a:t>
            </a:r>
            <a:r>
              <a:rPr lang="en-US" altLang="en-US" sz="1800">
                <a:solidFill>
                  <a:schemeClr val="accent2"/>
                </a:solidFill>
              </a:rPr>
              <a:t>Dominio</a:t>
            </a:r>
            <a:r>
              <a:rPr lang="en-US" altLang="en-US" sz="1800" b="1">
                <a:solidFill>
                  <a:schemeClr val="accent2"/>
                </a:solidFill>
                <a:latin typeface="Times New Roman" panose="02020603050405020304" pitchFamily="18" charset="0"/>
              </a:rPr>
              <a:t> </a:t>
            </a:r>
            <a:r>
              <a:rPr lang="en-US" altLang="en-US" sz="1600" b="1">
                <a:solidFill>
                  <a:schemeClr val="accent2"/>
                </a:solidFill>
                <a:latin typeface="Times New Roman" panose="02020603050405020304" pitchFamily="18" charset="0"/>
              </a:rPr>
              <a:t>en el campo de cosecha  y en el campo de batalla</a:t>
            </a:r>
            <a:endParaRPr lang="en-US" altLang="en-US" sz="1800" b="1" u="sng">
              <a:solidFill>
                <a:schemeClr val="accent2"/>
              </a:solidFill>
              <a:latin typeface="Times New Roman" panose="02020603050405020304" pitchFamily="18" charset="0"/>
            </a:endParaRPr>
          </a:p>
        </p:txBody>
      </p:sp>
      <p:sp>
        <p:nvSpPr>
          <p:cNvPr id="105480" name="Text Box 8"/>
          <p:cNvSpPr txBox="1">
            <a:spLocks noChangeArrowheads="1"/>
          </p:cNvSpPr>
          <p:nvPr/>
        </p:nvSpPr>
        <p:spPr bwMode="auto">
          <a:xfrm>
            <a:off x="685800" y="3978275"/>
            <a:ext cx="24415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006600"/>
                </a:solidFill>
              </a:rPr>
              <a:t>   </a:t>
            </a:r>
            <a:r>
              <a:rPr lang="en-US" altLang="en-US" sz="2400" u="sng">
                <a:solidFill>
                  <a:srgbClr val="006600"/>
                </a:solidFill>
              </a:rPr>
              <a:t>Madurez</a:t>
            </a:r>
          </a:p>
          <a:p>
            <a:r>
              <a:rPr lang="en-US" altLang="en-US" sz="2400">
                <a:solidFill>
                  <a:srgbClr val="006600"/>
                </a:solidFill>
              </a:rPr>
              <a:t>   </a:t>
            </a:r>
            <a:r>
              <a:rPr lang="en-US" altLang="en-US" sz="2400" u="sng">
                <a:solidFill>
                  <a:srgbClr val="006600"/>
                </a:solidFill>
              </a:rPr>
              <a:t>Espiritual </a:t>
            </a:r>
          </a:p>
          <a:p>
            <a:r>
              <a:rPr lang="en-US" altLang="en-US">
                <a:solidFill>
                  <a:srgbClr val="006600"/>
                </a:solidFill>
              </a:rPr>
              <a:t>   </a:t>
            </a:r>
          </a:p>
          <a:p>
            <a:r>
              <a:rPr lang="en-US" altLang="en-US" sz="1800" b="1">
                <a:solidFill>
                  <a:srgbClr val="006600"/>
                </a:solidFill>
                <a:latin typeface="Times New Roman" panose="02020603050405020304" pitchFamily="18" charset="0"/>
              </a:rPr>
              <a:t>    </a:t>
            </a:r>
            <a:r>
              <a:rPr lang="es-ES" altLang="en-US" sz="1600" b="1">
                <a:solidFill>
                  <a:srgbClr val="006600"/>
                </a:solidFill>
                <a:latin typeface="Times New Roman" panose="02020603050405020304" pitchFamily="18" charset="0"/>
              </a:rPr>
              <a:t>Impartición </a:t>
            </a:r>
          </a:p>
          <a:p>
            <a:r>
              <a:rPr lang="en-US" altLang="en-US" sz="1600" b="1">
                <a:solidFill>
                  <a:srgbClr val="006600"/>
                </a:solidFill>
                <a:latin typeface="Times New Roman" panose="02020603050405020304" pitchFamily="18" charset="0"/>
              </a:rPr>
              <a:t> + Compromiso</a:t>
            </a:r>
          </a:p>
          <a:p>
            <a:r>
              <a:rPr lang="en-US" altLang="en-US" sz="1600" b="1">
                <a:solidFill>
                  <a:srgbClr val="006600"/>
                </a:solidFill>
                <a:latin typeface="Times New Roman" panose="02020603050405020304" pitchFamily="18" charset="0"/>
              </a:rPr>
              <a:t> = </a:t>
            </a:r>
            <a:r>
              <a:rPr lang="en-US" altLang="en-US" sz="1800">
                <a:solidFill>
                  <a:srgbClr val="006600"/>
                </a:solidFill>
              </a:rPr>
              <a:t>Transformacion</a:t>
            </a:r>
          </a:p>
          <a:p>
            <a:r>
              <a:rPr lang="en-US" altLang="en-US" sz="1600" b="1">
                <a:solidFill>
                  <a:srgbClr val="006600"/>
                </a:solidFill>
                <a:latin typeface="Times New Roman" panose="02020603050405020304" pitchFamily="18" charset="0"/>
              </a:rPr>
              <a:t>     Crecimiento espiritual </a:t>
            </a:r>
          </a:p>
        </p:txBody>
      </p:sp>
      <p:sp>
        <p:nvSpPr>
          <p:cNvPr id="105481" name="Text Box 9"/>
          <p:cNvSpPr txBox="1">
            <a:spLocks noChangeArrowheads="1"/>
          </p:cNvSpPr>
          <p:nvPr/>
        </p:nvSpPr>
        <p:spPr bwMode="auto">
          <a:xfrm rot="-3100755">
            <a:off x="4923631" y="7130257"/>
            <a:ext cx="658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5482" name="Rectangle 10"/>
          <p:cNvSpPr>
            <a:spLocks noChangeArrowheads="1"/>
          </p:cNvSpPr>
          <p:nvPr/>
        </p:nvSpPr>
        <p:spPr bwMode="auto">
          <a:xfrm rot="2639924">
            <a:off x="4697413" y="2606675"/>
            <a:ext cx="658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5483" name="Rectangle 11"/>
          <p:cNvSpPr>
            <a:spLocks noChangeArrowheads="1"/>
          </p:cNvSpPr>
          <p:nvPr/>
        </p:nvSpPr>
        <p:spPr bwMode="auto">
          <a:xfrm rot="-6677900">
            <a:off x="737393" y="5984082"/>
            <a:ext cx="658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5484" name="Text Box 12"/>
          <p:cNvSpPr txBox="1">
            <a:spLocks noChangeArrowheads="1"/>
          </p:cNvSpPr>
          <p:nvPr/>
        </p:nvSpPr>
        <p:spPr bwMode="auto">
          <a:xfrm rot="-2862607">
            <a:off x="432593" y="2478882"/>
            <a:ext cx="1909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Pasión por Dios</a:t>
            </a:r>
          </a:p>
        </p:txBody>
      </p:sp>
      <p:sp>
        <p:nvSpPr>
          <p:cNvPr id="105485" name="Text Box 13"/>
          <p:cNvSpPr txBox="1">
            <a:spLocks noChangeArrowheads="1"/>
          </p:cNvSpPr>
          <p:nvPr/>
        </p:nvSpPr>
        <p:spPr bwMode="auto">
          <a:xfrm rot="-3738712">
            <a:off x="5293519" y="6457156"/>
            <a:ext cx="20335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accent2"/>
                </a:solidFill>
              </a:rPr>
              <a:t>Compasión</a:t>
            </a:r>
          </a:p>
          <a:p>
            <a:pPr algn="ctr"/>
            <a:r>
              <a:rPr lang="en-US" altLang="en-US" sz="1600">
                <a:solidFill>
                  <a:schemeClr val="accent2"/>
                </a:solidFill>
              </a:rPr>
              <a:t> por los perdidos</a:t>
            </a:r>
          </a:p>
        </p:txBody>
      </p:sp>
      <p:sp>
        <p:nvSpPr>
          <p:cNvPr id="105486" name="Text Box 14"/>
          <p:cNvSpPr txBox="1">
            <a:spLocks noChangeArrowheads="1"/>
          </p:cNvSpPr>
          <p:nvPr/>
        </p:nvSpPr>
        <p:spPr bwMode="auto">
          <a:xfrm>
            <a:off x="4495800" y="37163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a:solidFill>
                  <a:srgbClr val="FF0000"/>
                </a:solidFill>
              </a:rPr>
              <a:t>1.</a:t>
            </a:r>
          </a:p>
        </p:txBody>
      </p:sp>
      <p:sp>
        <p:nvSpPr>
          <p:cNvPr id="105487" name="Rectangle 15"/>
          <p:cNvSpPr>
            <a:spLocks noChangeArrowheads="1"/>
          </p:cNvSpPr>
          <p:nvPr/>
        </p:nvSpPr>
        <p:spPr bwMode="auto">
          <a:xfrm>
            <a:off x="1739900" y="6705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a:solidFill>
                  <a:schemeClr val="accent2"/>
                </a:solidFill>
              </a:rPr>
              <a:t>2.</a:t>
            </a:r>
          </a:p>
        </p:txBody>
      </p:sp>
      <p:sp>
        <p:nvSpPr>
          <p:cNvPr id="105488" name="Rectangle 16"/>
          <p:cNvSpPr>
            <a:spLocks noChangeArrowheads="1"/>
          </p:cNvSpPr>
          <p:nvPr/>
        </p:nvSpPr>
        <p:spPr bwMode="auto">
          <a:xfrm>
            <a:off x="196850" y="39624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a:solidFill>
                  <a:srgbClr val="006600"/>
                </a:solidFill>
              </a:rPr>
              <a:t>3.</a:t>
            </a:r>
          </a:p>
        </p:txBody>
      </p:sp>
      <p:sp>
        <p:nvSpPr>
          <p:cNvPr id="105489" name="Text Box 17"/>
          <p:cNvSpPr txBox="1">
            <a:spLocks noChangeArrowheads="1"/>
          </p:cNvSpPr>
          <p:nvPr/>
        </p:nvSpPr>
        <p:spPr bwMode="auto">
          <a:xfrm>
            <a:off x="3433763" y="8458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800"/>
          </a:p>
        </p:txBody>
      </p:sp>
      <p:sp>
        <p:nvSpPr>
          <p:cNvPr id="105490" name="Text Box 18"/>
          <p:cNvSpPr txBox="1">
            <a:spLocks noChangeArrowheads="1"/>
          </p:cNvSpPr>
          <p:nvPr/>
        </p:nvSpPr>
        <p:spPr bwMode="auto">
          <a:xfrm>
            <a:off x="381000" y="8902700"/>
            <a:ext cx="662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chemeClr val="accent2"/>
                </a:solidFill>
                <a:latin typeface="Times New Roman" panose="02020603050405020304" pitchFamily="18" charset="0"/>
              </a:rPr>
              <a:t>Ministrar algunas necesidades les beneficia – y a cambio te beneficia a ti.</a:t>
            </a:r>
          </a:p>
        </p:txBody>
      </p:sp>
      <p:sp>
        <p:nvSpPr>
          <p:cNvPr id="105491" name="Text Box 19"/>
          <p:cNvSpPr txBox="1">
            <a:spLocks noChangeArrowheads="1"/>
          </p:cNvSpPr>
          <p:nvPr/>
        </p:nvSpPr>
        <p:spPr bwMode="auto">
          <a:xfrm>
            <a:off x="3048000" y="1333500"/>
            <a:ext cx="1066800" cy="461963"/>
          </a:xfrm>
          <a:prstGeom prst="rect">
            <a:avLst/>
          </a:prstGeom>
          <a:solidFill>
            <a:srgbClr val="FF00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chemeClr val="bg1"/>
                </a:solidFill>
              </a:rPr>
              <a:t>DIOS</a:t>
            </a:r>
          </a:p>
        </p:txBody>
      </p:sp>
      <p:sp>
        <p:nvSpPr>
          <p:cNvPr id="105492" name="Text Box 20"/>
          <p:cNvSpPr txBox="1">
            <a:spLocks noChangeArrowheads="1"/>
          </p:cNvSpPr>
          <p:nvPr/>
        </p:nvSpPr>
        <p:spPr bwMode="auto">
          <a:xfrm>
            <a:off x="2971800" y="4456113"/>
            <a:ext cx="1371600" cy="9239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006600"/>
                </a:solidFill>
              </a:rPr>
              <a:t>Cristianonacido de nuevo</a:t>
            </a:r>
          </a:p>
        </p:txBody>
      </p:sp>
      <p:sp>
        <p:nvSpPr>
          <p:cNvPr id="105493" name="Text Box 21"/>
          <p:cNvSpPr txBox="1">
            <a:spLocks noChangeArrowheads="1"/>
          </p:cNvSpPr>
          <p:nvPr/>
        </p:nvSpPr>
        <p:spPr bwMode="auto">
          <a:xfrm>
            <a:off x="2057400" y="8480425"/>
            <a:ext cx="2928938" cy="400050"/>
          </a:xfrm>
          <a:prstGeom prst="rect">
            <a:avLst/>
          </a:prstGeom>
          <a:solidFill>
            <a:srgbClr val="FF0000"/>
          </a:solidFill>
          <a:ln w="3810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solidFill>
                  <a:schemeClr val="bg1"/>
                </a:solidFill>
              </a:rPr>
              <a:t>Hombre necesitado</a:t>
            </a:r>
          </a:p>
        </p:txBody>
      </p:sp>
      <p:sp>
        <p:nvSpPr>
          <p:cNvPr id="531478" name="Line 22"/>
          <p:cNvSpPr>
            <a:spLocks noChangeShapeType="1"/>
          </p:cNvSpPr>
          <p:nvPr/>
        </p:nvSpPr>
        <p:spPr bwMode="auto">
          <a:xfrm>
            <a:off x="4419600" y="4953000"/>
            <a:ext cx="609600" cy="0"/>
          </a:xfrm>
          <a:prstGeom prst="line">
            <a:avLst/>
          </a:prstGeom>
          <a:noFill/>
          <a:ln w="762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1479" name="Line 23"/>
          <p:cNvSpPr>
            <a:spLocks noChangeShapeType="1"/>
          </p:cNvSpPr>
          <p:nvPr/>
        </p:nvSpPr>
        <p:spPr bwMode="auto">
          <a:xfrm>
            <a:off x="3581400" y="5562600"/>
            <a:ext cx="0" cy="685800"/>
          </a:xfrm>
          <a:prstGeom prst="line">
            <a:avLst/>
          </a:prstGeom>
          <a:noFill/>
          <a:ln w="762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1480" name="Line 24"/>
          <p:cNvSpPr>
            <a:spLocks noChangeShapeType="1"/>
          </p:cNvSpPr>
          <p:nvPr/>
        </p:nvSpPr>
        <p:spPr bwMode="auto">
          <a:xfrm flipH="1" flipV="1">
            <a:off x="2286000" y="4953000"/>
            <a:ext cx="609600" cy="0"/>
          </a:xfrm>
          <a:prstGeom prst="line">
            <a:avLst/>
          </a:prstGeom>
          <a:noFill/>
          <a:ln w="762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05497" name="Text Box 25"/>
          <p:cNvSpPr txBox="1">
            <a:spLocks noChangeArrowheads="1"/>
          </p:cNvSpPr>
          <p:nvPr/>
        </p:nvSpPr>
        <p:spPr bwMode="auto">
          <a:xfrm>
            <a:off x="228600" y="44450"/>
            <a:ext cx="6858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FF0000"/>
                </a:solidFill>
              </a:rPr>
              <a:t>Madurez Espiritual</a:t>
            </a:r>
          </a:p>
          <a:p>
            <a:pPr algn="ctr"/>
            <a:r>
              <a:rPr lang="en-US" altLang="en-US" sz="2800">
                <a:solidFill>
                  <a:srgbClr val="FF0000"/>
                </a:solidFill>
              </a:rPr>
              <a:t>Ciclo de Vida y Equilibrio</a:t>
            </a:r>
          </a:p>
          <a:p>
            <a:pPr algn="ctr"/>
            <a:r>
              <a:rPr lang="en-US" altLang="en-US" sz="2000">
                <a:solidFill>
                  <a:srgbClr val="FF0000"/>
                </a:solidFill>
              </a:rPr>
              <a:t>(Movido por el amor a Dios y por los demás)</a:t>
            </a:r>
            <a:endParaRPr lang="en-US" altLang="en-US" sz="2000" b="1">
              <a:latin typeface="Rockwell Extra Bold" panose="02060903040505020403" pitchFamily="18" charset="0"/>
            </a:endParaRPr>
          </a:p>
        </p:txBody>
      </p:sp>
      <p:sp>
        <p:nvSpPr>
          <p:cNvPr id="105498" name="Text Box 26"/>
          <p:cNvSpPr txBox="1">
            <a:spLocks noChangeArrowheads="1"/>
          </p:cNvSpPr>
          <p:nvPr/>
        </p:nvSpPr>
        <p:spPr bwMode="auto">
          <a:xfrm>
            <a:off x="1295400" y="2136775"/>
            <a:ext cx="44196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FF0000"/>
                </a:solidFill>
              </a:rPr>
              <a:t>Tú conoces a Dios </a:t>
            </a:r>
            <a:r>
              <a:rPr lang="en-US" altLang="en-US" sz="1400"/>
              <a:t> </a:t>
            </a:r>
          </a:p>
          <a:p>
            <a:pPr algn="ctr"/>
            <a:r>
              <a:rPr lang="en-US" altLang="en-US" sz="1400">
                <a:solidFill>
                  <a:srgbClr val="0000CC"/>
                </a:solidFill>
              </a:rPr>
              <a:t>haciendo transacción </a:t>
            </a:r>
          </a:p>
          <a:p>
            <a:pPr algn="ctr"/>
            <a:r>
              <a:rPr lang="en-US" altLang="en-US" sz="1400">
                <a:solidFill>
                  <a:srgbClr val="0000CC"/>
                </a:solidFill>
              </a:rPr>
              <a:t>con Dios</a:t>
            </a:r>
          </a:p>
          <a:p>
            <a:pPr algn="ctr"/>
            <a:endParaRPr lang="en-US" altLang="en-US" sz="800">
              <a:solidFill>
                <a:srgbClr val="0000CC"/>
              </a:solidFill>
            </a:endParaRPr>
          </a:p>
          <a:p>
            <a:pPr algn="ctr"/>
            <a:r>
              <a:rPr lang="en-US" altLang="en-US" sz="1200">
                <a:solidFill>
                  <a:srgbClr val="FF0000"/>
                </a:solidFill>
              </a:rPr>
              <a:t>De gracia  recibisteis, </a:t>
            </a:r>
            <a:r>
              <a:rPr lang="en-US" altLang="en-US" sz="1200">
                <a:solidFill>
                  <a:srgbClr val="0000CC"/>
                </a:solidFill>
              </a:rPr>
              <a:t>dad de gracia</a:t>
            </a:r>
            <a:r>
              <a:rPr lang="en-US" altLang="en-US" sz="1200"/>
              <a:t>.</a:t>
            </a:r>
          </a:p>
          <a:p>
            <a:pPr algn="ctr"/>
            <a:r>
              <a:rPr lang="en-US" altLang="en-US" sz="1200"/>
              <a:t>Mat. 10:8</a:t>
            </a:r>
          </a:p>
          <a:p>
            <a:pPr algn="ctr"/>
            <a:endParaRPr lang="en-US" altLang="en-US" sz="800"/>
          </a:p>
          <a:p>
            <a:pPr algn="ctr"/>
            <a:r>
              <a:rPr lang="en-US" altLang="en-US" sz="1200">
                <a:solidFill>
                  <a:srgbClr val="FF0000"/>
                </a:solidFill>
              </a:rPr>
              <a:t>A quien se haya dado mucho, </a:t>
            </a:r>
            <a:r>
              <a:rPr lang="en-US" altLang="en-US" sz="1200">
                <a:solidFill>
                  <a:schemeClr val="accent2"/>
                </a:solidFill>
              </a:rPr>
              <a:t>mucho se le demandará.</a:t>
            </a:r>
          </a:p>
          <a:p>
            <a:pPr algn="ctr"/>
            <a:r>
              <a:rPr lang="en-US" altLang="en-US" sz="1200"/>
              <a:t>Luc. 12:48</a:t>
            </a:r>
          </a:p>
          <a:p>
            <a:pPr algn="ctr"/>
            <a:endParaRPr lang="en-US" altLang="en-US" sz="1200"/>
          </a:p>
        </p:txBody>
      </p:sp>
    </p:spTree>
  </p:cSld>
  <p:clrMapOvr>
    <a:masterClrMapping/>
  </p:clrMapOvr>
  <p:transition spd="slow">
    <p:check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Oval 2"/>
          <p:cNvSpPr>
            <a:spLocks noChangeArrowheads="1"/>
          </p:cNvSpPr>
          <p:nvPr/>
        </p:nvSpPr>
        <p:spPr bwMode="auto">
          <a:xfrm>
            <a:off x="685800" y="1778000"/>
            <a:ext cx="5638800" cy="5943600"/>
          </a:xfrm>
          <a:prstGeom prst="ellipse">
            <a:avLst/>
          </a:prstGeom>
          <a:noFill/>
          <a:ln w="5715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95075" tIns="47538" rIns="95075" bIns="47538" anchor="ctr"/>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sp>
        <p:nvSpPr>
          <p:cNvPr id="916483" name="Line 3"/>
          <p:cNvSpPr>
            <a:spLocks noChangeShapeType="1"/>
          </p:cNvSpPr>
          <p:nvPr/>
        </p:nvSpPr>
        <p:spPr bwMode="auto">
          <a:xfrm>
            <a:off x="5310188" y="2489200"/>
            <a:ext cx="228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6484" name="Line 4"/>
          <p:cNvSpPr>
            <a:spLocks noChangeShapeType="1"/>
          </p:cNvSpPr>
          <p:nvPr/>
        </p:nvSpPr>
        <p:spPr bwMode="auto">
          <a:xfrm flipH="1" flipV="1">
            <a:off x="723900" y="5394325"/>
            <a:ext cx="92075" cy="33655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6485" name="Line 5"/>
          <p:cNvSpPr>
            <a:spLocks noChangeShapeType="1"/>
          </p:cNvSpPr>
          <p:nvPr/>
        </p:nvSpPr>
        <p:spPr bwMode="auto">
          <a:xfrm flipH="1">
            <a:off x="5130800" y="7010400"/>
            <a:ext cx="228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07526" name="Text Box 6"/>
          <p:cNvSpPr txBox="1">
            <a:spLocks noChangeArrowheads="1"/>
          </p:cNvSpPr>
          <p:nvPr/>
        </p:nvSpPr>
        <p:spPr bwMode="auto">
          <a:xfrm>
            <a:off x="4714875" y="3657600"/>
            <a:ext cx="227488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rgbClr val="FF0000"/>
                </a:solidFill>
              </a:rPr>
              <a:t>Impartición</a:t>
            </a:r>
          </a:p>
          <a:p>
            <a:r>
              <a:rPr lang="en-US" altLang="en-US" sz="1600" b="1">
                <a:solidFill>
                  <a:srgbClr val="FF0000"/>
                </a:solidFill>
                <a:latin typeface="Times New Roman" panose="02020603050405020304" pitchFamily="18" charset="0"/>
              </a:rPr>
              <a:t>Lo que recibimos a través de nuetra </a:t>
            </a:r>
            <a:r>
              <a:rPr lang="en-US" altLang="en-US" sz="1800">
                <a:solidFill>
                  <a:srgbClr val="FF0000"/>
                </a:solidFill>
              </a:rPr>
              <a:t>Relación</a:t>
            </a:r>
            <a:r>
              <a:rPr lang="en-US" altLang="en-US" sz="1600" b="1">
                <a:solidFill>
                  <a:srgbClr val="FF0000"/>
                </a:solidFill>
                <a:latin typeface="Times New Roman" panose="02020603050405020304" pitchFamily="18" charset="0"/>
              </a:rPr>
              <a:t> con Dios</a:t>
            </a:r>
          </a:p>
        </p:txBody>
      </p:sp>
      <p:sp>
        <p:nvSpPr>
          <p:cNvPr id="107527" name="Text Box 7"/>
          <p:cNvSpPr txBox="1">
            <a:spLocks noChangeArrowheads="1"/>
          </p:cNvSpPr>
          <p:nvPr/>
        </p:nvSpPr>
        <p:spPr bwMode="auto">
          <a:xfrm>
            <a:off x="2112963" y="5845175"/>
            <a:ext cx="27638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3" rIns="91166" bIns="45583">
            <a:spAutoFit/>
          </a:bodyPr>
          <a:lstStyle>
            <a:lvl1pPr>
              <a:defRPr sz="600">
                <a:solidFill>
                  <a:schemeClr val="tx1"/>
                </a:solidFill>
                <a:latin typeface="Arial Black" panose="020B0A04020102020204" pitchFamily="34" charset="0"/>
              </a:defRPr>
            </a:lvl1pPr>
            <a:lvl2pPr marL="473075">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u="sng">
                <a:solidFill>
                  <a:schemeClr val="accent2"/>
                </a:solidFill>
              </a:rPr>
              <a:t>Compromiso</a:t>
            </a:r>
          </a:p>
          <a:p>
            <a:pPr lvl="1"/>
            <a:r>
              <a:rPr lang="en-US" altLang="en-US" sz="1600" b="1">
                <a:solidFill>
                  <a:schemeClr val="accent2"/>
                </a:solidFill>
                <a:latin typeface="Times New Roman" panose="02020603050405020304" pitchFamily="18" charset="0"/>
              </a:rPr>
              <a:t>Lo que damos por medio de nuestro evangelismo </a:t>
            </a:r>
            <a:r>
              <a:rPr lang="en-US" altLang="en-US" sz="1800">
                <a:solidFill>
                  <a:schemeClr val="accent2"/>
                </a:solidFill>
              </a:rPr>
              <a:t>(Dominio)</a:t>
            </a:r>
            <a:r>
              <a:rPr lang="en-US" altLang="en-US" sz="1600" b="1">
                <a:solidFill>
                  <a:schemeClr val="accent2"/>
                </a:solidFill>
                <a:latin typeface="Times New Roman" panose="02020603050405020304" pitchFamily="18" charset="0"/>
              </a:rPr>
              <a:t> en el campo de cosecha</a:t>
            </a:r>
            <a:r>
              <a:rPr lang="en-US" altLang="en-US" sz="1800" b="1">
                <a:solidFill>
                  <a:schemeClr val="accent2"/>
                </a:solidFill>
                <a:latin typeface="Times New Roman" panose="02020603050405020304" pitchFamily="18" charset="0"/>
              </a:rPr>
              <a:t>    </a:t>
            </a:r>
            <a:endParaRPr lang="en-US" altLang="en-US" sz="1800" b="1" u="sng">
              <a:solidFill>
                <a:schemeClr val="accent2"/>
              </a:solidFill>
              <a:latin typeface="Times New Roman" panose="02020603050405020304" pitchFamily="18" charset="0"/>
            </a:endParaRPr>
          </a:p>
        </p:txBody>
      </p:sp>
      <p:sp>
        <p:nvSpPr>
          <p:cNvPr id="107528" name="Text Box 8"/>
          <p:cNvSpPr txBox="1">
            <a:spLocks noChangeArrowheads="1"/>
          </p:cNvSpPr>
          <p:nvPr/>
        </p:nvSpPr>
        <p:spPr bwMode="auto">
          <a:xfrm>
            <a:off x="885825" y="3521075"/>
            <a:ext cx="26955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rgbClr val="006600"/>
                </a:solidFill>
              </a:rPr>
              <a:t>Madurez </a:t>
            </a:r>
          </a:p>
          <a:p>
            <a:r>
              <a:rPr lang="en-US" altLang="en-US" sz="2400" u="sng">
                <a:solidFill>
                  <a:srgbClr val="006600"/>
                </a:solidFill>
              </a:rPr>
              <a:t>Espiritual </a:t>
            </a:r>
          </a:p>
          <a:p>
            <a:r>
              <a:rPr lang="en-US" altLang="en-US" sz="1800" b="1">
                <a:solidFill>
                  <a:srgbClr val="006600"/>
                </a:solidFill>
                <a:latin typeface="Times New Roman" panose="02020603050405020304" pitchFamily="18" charset="0"/>
              </a:rPr>
              <a:t>   Impartición </a:t>
            </a:r>
          </a:p>
          <a:p>
            <a:r>
              <a:rPr lang="en-US" altLang="en-US" sz="1800" b="1">
                <a:solidFill>
                  <a:srgbClr val="006600"/>
                </a:solidFill>
                <a:latin typeface="Times New Roman" panose="02020603050405020304" pitchFamily="18" charset="0"/>
              </a:rPr>
              <a:t>+ Compromiso</a:t>
            </a:r>
          </a:p>
          <a:p>
            <a:r>
              <a:rPr lang="en-US" altLang="en-US" sz="1800" b="1">
                <a:solidFill>
                  <a:srgbClr val="006600"/>
                </a:solidFill>
                <a:latin typeface="Times New Roman" panose="02020603050405020304" pitchFamily="18" charset="0"/>
              </a:rPr>
              <a:t>= </a:t>
            </a:r>
            <a:r>
              <a:rPr lang="en-US" altLang="en-US" sz="1800">
                <a:solidFill>
                  <a:srgbClr val="006600"/>
                </a:solidFill>
              </a:rPr>
              <a:t>Transformacion</a:t>
            </a:r>
          </a:p>
          <a:p>
            <a:r>
              <a:rPr lang="en-US" altLang="en-US" sz="1800" b="1">
                <a:solidFill>
                  <a:srgbClr val="006600"/>
                </a:solidFill>
                <a:latin typeface="Times New Roman" panose="02020603050405020304" pitchFamily="18" charset="0"/>
              </a:rPr>
              <a:t>   (Crecimiento espiritual)</a:t>
            </a:r>
          </a:p>
        </p:txBody>
      </p:sp>
      <p:sp>
        <p:nvSpPr>
          <p:cNvPr id="107529" name="Text Box 9"/>
          <p:cNvSpPr txBox="1">
            <a:spLocks noChangeArrowheads="1"/>
          </p:cNvSpPr>
          <p:nvPr/>
        </p:nvSpPr>
        <p:spPr bwMode="auto">
          <a:xfrm rot="-3100755">
            <a:off x="4925219" y="6652419"/>
            <a:ext cx="65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7530" name="Rectangle 10"/>
          <p:cNvSpPr>
            <a:spLocks noChangeArrowheads="1"/>
          </p:cNvSpPr>
          <p:nvPr/>
        </p:nvSpPr>
        <p:spPr bwMode="auto">
          <a:xfrm rot="2961297">
            <a:off x="5158581" y="2858294"/>
            <a:ext cx="65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7531" name="Rectangle 11"/>
          <p:cNvSpPr>
            <a:spLocks noChangeArrowheads="1"/>
          </p:cNvSpPr>
          <p:nvPr/>
        </p:nvSpPr>
        <p:spPr bwMode="auto">
          <a:xfrm rot="-7268340">
            <a:off x="815181" y="5928519"/>
            <a:ext cx="65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07532" name="Text Box 12"/>
          <p:cNvSpPr txBox="1">
            <a:spLocks noChangeArrowheads="1"/>
          </p:cNvSpPr>
          <p:nvPr/>
        </p:nvSpPr>
        <p:spPr bwMode="auto">
          <a:xfrm>
            <a:off x="0" y="26988"/>
            <a:ext cx="7315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500">
                <a:solidFill>
                  <a:srgbClr val="FF0000"/>
                </a:solidFill>
              </a:rPr>
              <a:t>El Desequilibrio Detiene el </a:t>
            </a:r>
          </a:p>
          <a:p>
            <a:pPr algn="ctr"/>
            <a:r>
              <a:rPr lang="en-US" altLang="en-US" sz="2500">
                <a:solidFill>
                  <a:srgbClr val="FF0000"/>
                </a:solidFill>
              </a:rPr>
              <a:t>Crecimiento Espiritual</a:t>
            </a:r>
            <a:endParaRPr lang="en-US" altLang="en-US" sz="1200">
              <a:solidFill>
                <a:srgbClr val="FF0000"/>
              </a:solidFill>
            </a:endParaRPr>
          </a:p>
        </p:txBody>
      </p:sp>
      <p:sp>
        <p:nvSpPr>
          <p:cNvPr id="107533" name="Text Box 13"/>
          <p:cNvSpPr txBox="1">
            <a:spLocks noChangeArrowheads="1"/>
          </p:cNvSpPr>
          <p:nvPr/>
        </p:nvSpPr>
        <p:spPr bwMode="auto">
          <a:xfrm rot="-2862607">
            <a:off x="251619" y="2491582"/>
            <a:ext cx="190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Pasión por Dios</a:t>
            </a:r>
          </a:p>
        </p:txBody>
      </p:sp>
      <p:sp>
        <p:nvSpPr>
          <p:cNvPr id="107534" name="Text Box 14"/>
          <p:cNvSpPr txBox="1">
            <a:spLocks noChangeArrowheads="1"/>
          </p:cNvSpPr>
          <p:nvPr/>
        </p:nvSpPr>
        <p:spPr bwMode="auto">
          <a:xfrm rot="-2849938">
            <a:off x="5023644" y="6474619"/>
            <a:ext cx="20304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accent2"/>
                </a:solidFill>
              </a:rPr>
              <a:t>Compasión</a:t>
            </a:r>
          </a:p>
          <a:p>
            <a:pPr algn="ctr"/>
            <a:r>
              <a:rPr lang="en-US" altLang="en-US" sz="1600">
                <a:solidFill>
                  <a:schemeClr val="accent2"/>
                </a:solidFill>
              </a:rPr>
              <a:t> por los perdidos</a:t>
            </a:r>
          </a:p>
        </p:txBody>
      </p:sp>
      <p:sp>
        <p:nvSpPr>
          <p:cNvPr id="107535" name="Oval 15"/>
          <p:cNvSpPr>
            <a:spLocks noChangeArrowheads="1"/>
          </p:cNvSpPr>
          <p:nvPr/>
        </p:nvSpPr>
        <p:spPr bwMode="auto">
          <a:xfrm>
            <a:off x="4572000" y="2057400"/>
            <a:ext cx="2514600" cy="3810000"/>
          </a:xfrm>
          <a:prstGeom prst="ellipse">
            <a:avLst/>
          </a:prstGeom>
          <a:noFill/>
          <a:ln w="76200">
            <a:solidFill>
              <a:srgbClr val="800080"/>
            </a:solidFill>
            <a:prstDash val="dash"/>
            <a:round/>
            <a:headEnd/>
            <a:tailEnd/>
          </a:ln>
          <a:extLst>
            <a:ext uri="{909E8E84-426E-40DD-AFC4-6F175D3DCCD1}">
              <a14:hiddenFill xmlns:a14="http://schemas.microsoft.com/office/drawing/2010/main">
                <a:solidFill>
                  <a:srgbClr val="FFFFFF"/>
                </a:solidFill>
              </a14:hiddenFill>
            </a:ext>
          </a:extLst>
        </p:spPr>
        <p:txBody>
          <a:bodyPr wrap="none" lIns="91166" tIns="45583" rIns="91166" bIns="45583" anchor="ct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rgbClr val="800080"/>
              </a:solidFill>
              <a:latin typeface="Times New Roman" panose="02020603050405020304" pitchFamily="18" charset="0"/>
            </a:endParaRPr>
          </a:p>
        </p:txBody>
      </p:sp>
      <p:sp>
        <p:nvSpPr>
          <p:cNvPr id="916496" name="Line 16"/>
          <p:cNvSpPr>
            <a:spLocks noChangeShapeType="1"/>
          </p:cNvSpPr>
          <p:nvPr/>
        </p:nvSpPr>
        <p:spPr bwMode="auto">
          <a:xfrm>
            <a:off x="6858000" y="2819400"/>
            <a:ext cx="76200" cy="228600"/>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6497" name="Line 17"/>
          <p:cNvSpPr>
            <a:spLocks noChangeShapeType="1"/>
          </p:cNvSpPr>
          <p:nvPr/>
        </p:nvSpPr>
        <p:spPr bwMode="auto">
          <a:xfrm flipH="1" flipV="1">
            <a:off x="4572000" y="3886200"/>
            <a:ext cx="0" cy="228600"/>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07538" name="Text Box 18"/>
          <p:cNvSpPr txBox="1">
            <a:spLocks noChangeArrowheads="1"/>
          </p:cNvSpPr>
          <p:nvPr/>
        </p:nvSpPr>
        <p:spPr bwMode="auto">
          <a:xfrm>
            <a:off x="3983038" y="3733800"/>
            <a:ext cx="53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FF0000"/>
                </a:solidFill>
              </a:rPr>
              <a:t>1.</a:t>
            </a:r>
          </a:p>
        </p:txBody>
      </p:sp>
      <p:sp>
        <p:nvSpPr>
          <p:cNvPr id="107539" name="Text Box 19"/>
          <p:cNvSpPr txBox="1">
            <a:spLocks noChangeArrowheads="1"/>
          </p:cNvSpPr>
          <p:nvPr/>
        </p:nvSpPr>
        <p:spPr bwMode="auto">
          <a:xfrm>
            <a:off x="3244850" y="5502275"/>
            <a:ext cx="53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accent2"/>
                </a:solidFill>
              </a:rPr>
              <a:t>2.</a:t>
            </a:r>
          </a:p>
        </p:txBody>
      </p:sp>
      <p:sp>
        <p:nvSpPr>
          <p:cNvPr id="107540" name="Text Box 20"/>
          <p:cNvSpPr txBox="1">
            <a:spLocks noChangeArrowheads="1"/>
          </p:cNvSpPr>
          <p:nvPr/>
        </p:nvSpPr>
        <p:spPr bwMode="auto">
          <a:xfrm>
            <a:off x="228600" y="3673475"/>
            <a:ext cx="53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rgbClr val="006600"/>
                </a:solidFill>
              </a:rPr>
              <a:t>3.</a:t>
            </a:r>
          </a:p>
        </p:txBody>
      </p:sp>
      <p:sp>
        <p:nvSpPr>
          <p:cNvPr id="107541" name="Text Box 21"/>
          <p:cNvSpPr txBox="1">
            <a:spLocks noChangeArrowheads="1"/>
          </p:cNvSpPr>
          <p:nvPr/>
        </p:nvSpPr>
        <p:spPr bwMode="auto">
          <a:xfrm>
            <a:off x="152400" y="7810500"/>
            <a:ext cx="7000875" cy="1385888"/>
          </a:xfrm>
          <a:prstGeom prst="rect">
            <a:avLst/>
          </a:prstGeom>
          <a:solidFill>
            <a:srgbClr val="660066"/>
          </a:solidFill>
          <a:ln w="57150">
            <a:solidFill>
              <a:schemeClr val="tx1"/>
            </a:solidFill>
            <a:miter lim="800000"/>
            <a:headEnd/>
            <a:tailEnd/>
          </a:ln>
        </p:spPr>
        <p:txBody>
          <a:bodyPr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300" b="1" dirty="0">
                <a:solidFill>
                  <a:schemeClr val="bg1"/>
                </a:solidFill>
                <a:latin typeface="Times New Roman" panose="02020603050405020304" pitchFamily="18" charset="0"/>
                <a:cs typeface="Times New Roman" panose="02020603050405020304" pitchFamily="18" charset="0"/>
              </a:rPr>
              <a:t>Los </a:t>
            </a:r>
            <a:r>
              <a:rPr lang="en-US" altLang="en-US" sz="1300" b="1" dirty="0" err="1">
                <a:solidFill>
                  <a:schemeClr val="bg1"/>
                </a:solidFill>
                <a:latin typeface="Times New Roman" panose="02020603050405020304" pitchFamily="18" charset="0"/>
                <a:cs typeface="Times New Roman" panose="02020603050405020304" pitchFamily="18" charset="0"/>
              </a:rPr>
              <a:t>hijos</a:t>
            </a:r>
            <a:r>
              <a:rPr lang="en-US" altLang="en-US" sz="1300" b="1" dirty="0">
                <a:solidFill>
                  <a:schemeClr val="bg1"/>
                </a:solidFill>
                <a:latin typeface="Times New Roman" panose="02020603050405020304" pitchFamily="18" charset="0"/>
                <a:cs typeface="Times New Roman" panose="02020603050405020304" pitchFamily="18" charset="0"/>
              </a:rPr>
              <a:t> de Israel que </a:t>
            </a:r>
            <a:r>
              <a:rPr lang="en-US" altLang="en-US" sz="1300" b="1" dirty="0" err="1">
                <a:solidFill>
                  <a:schemeClr val="bg1"/>
                </a:solidFill>
                <a:latin typeface="Times New Roman" panose="02020603050405020304" pitchFamily="18" charset="0"/>
                <a:cs typeface="Times New Roman" panose="02020603050405020304" pitchFamily="18" charset="0"/>
              </a:rPr>
              <a:t>salieron</a:t>
            </a:r>
            <a:r>
              <a:rPr lang="en-US" altLang="en-US" sz="1300" b="1" dirty="0">
                <a:solidFill>
                  <a:schemeClr val="bg1"/>
                </a:solidFill>
                <a:latin typeface="Times New Roman" panose="02020603050405020304" pitchFamily="18" charset="0"/>
                <a:cs typeface="Times New Roman" panose="02020603050405020304" pitchFamily="18" charset="0"/>
              </a:rPr>
              <a:t> de </a:t>
            </a:r>
            <a:r>
              <a:rPr lang="en-US" altLang="en-US" sz="1300" b="1" dirty="0" err="1">
                <a:solidFill>
                  <a:schemeClr val="bg1"/>
                </a:solidFill>
                <a:latin typeface="Times New Roman" panose="02020603050405020304" pitchFamily="18" charset="0"/>
                <a:cs typeface="Times New Roman" panose="02020603050405020304" pitchFamily="18" charset="0"/>
              </a:rPr>
              <a:t>Egipto</a:t>
            </a:r>
            <a:r>
              <a:rPr lang="en-US" altLang="en-US" sz="1300" b="1" dirty="0">
                <a:solidFill>
                  <a:schemeClr val="bg1"/>
                </a:solidFill>
                <a:latin typeface="Times New Roman" panose="02020603050405020304" pitchFamily="18" charset="0"/>
                <a:cs typeface="Times New Roman" panose="02020603050405020304" pitchFamily="18" charset="0"/>
              </a:rPr>
              <a:t> </a:t>
            </a:r>
            <a:r>
              <a:rPr lang="en-US" altLang="en-US" sz="1300" b="1" u="sng" dirty="0" err="1">
                <a:solidFill>
                  <a:schemeClr val="bg1"/>
                </a:solidFill>
                <a:latin typeface="Times New Roman" panose="02020603050405020304" pitchFamily="18" charset="0"/>
                <a:cs typeface="Times New Roman" panose="02020603050405020304" pitchFamily="18" charset="0"/>
              </a:rPr>
              <a:t>limitaron</a:t>
            </a:r>
            <a:r>
              <a:rPr lang="en-US" altLang="en-US" sz="1300" b="1" dirty="0">
                <a:solidFill>
                  <a:schemeClr val="bg1"/>
                </a:solidFill>
                <a:latin typeface="Times New Roman" panose="02020603050405020304" pitchFamily="18" charset="0"/>
                <a:cs typeface="Times New Roman" panose="02020603050405020304" pitchFamily="18" charset="0"/>
              </a:rPr>
              <a:t> a Dios al no </a:t>
            </a:r>
            <a:r>
              <a:rPr lang="en-US" altLang="en-US" sz="1300" b="1" dirty="0" err="1">
                <a:solidFill>
                  <a:schemeClr val="bg1"/>
                </a:solidFill>
                <a:latin typeface="Times New Roman" panose="02020603050405020304" pitchFamily="18" charset="0"/>
                <a:cs typeface="Times New Roman" panose="02020603050405020304" pitchFamily="18" charset="0"/>
              </a:rPr>
              <a:t>estar</a:t>
            </a:r>
            <a:r>
              <a:rPr lang="en-US" altLang="en-US" sz="1300" b="1" dirty="0">
                <a:solidFill>
                  <a:schemeClr val="bg1"/>
                </a:solidFill>
                <a:latin typeface="Times New Roman" panose="02020603050405020304" pitchFamily="18" charset="0"/>
                <a:cs typeface="Times New Roman" panose="02020603050405020304" pitchFamily="18" charset="0"/>
              </a:rPr>
              <a:t> </a:t>
            </a:r>
            <a:r>
              <a:rPr lang="en-US" altLang="en-US" sz="1300" b="1" dirty="0" err="1">
                <a:solidFill>
                  <a:schemeClr val="bg1"/>
                </a:solidFill>
                <a:latin typeface="Times New Roman" panose="02020603050405020304" pitchFamily="18" charset="0"/>
                <a:cs typeface="Times New Roman" panose="02020603050405020304" pitchFamily="18" charset="0"/>
              </a:rPr>
              <a:t>dispuestos</a:t>
            </a:r>
            <a:r>
              <a:rPr lang="en-US" altLang="en-US" sz="1300" b="1" dirty="0">
                <a:solidFill>
                  <a:schemeClr val="bg1"/>
                </a:solidFill>
                <a:latin typeface="Times New Roman" panose="02020603050405020304" pitchFamily="18" charset="0"/>
                <a:cs typeface="Times New Roman" panose="02020603050405020304" pitchFamily="18" charset="0"/>
              </a:rPr>
              <a:t> a </a:t>
            </a:r>
            <a:r>
              <a:rPr lang="en-US" altLang="en-US" sz="1300" b="1" dirty="0" err="1">
                <a:solidFill>
                  <a:schemeClr val="bg1"/>
                </a:solidFill>
                <a:latin typeface="Times New Roman" panose="02020603050405020304" pitchFamily="18" charset="0"/>
                <a:cs typeface="Times New Roman" panose="02020603050405020304" pitchFamily="18" charset="0"/>
              </a:rPr>
              <a:t>cumplir</a:t>
            </a:r>
            <a:r>
              <a:rPr lang="en-US" altLang="en-US" sz="1300" b="1" dirty="0">
                <a:solidFill>
                  <a:schemeClr val="bg1"/>
                </a:solidFill>
                <a:latin typeface="Times New Roman" panose="02020603050405020304" pitchFamily="18" charset="0"/>
                <a:cs typeface="Times New Roman" panose="02020603050405020304" pitchFamily="18" charset="0"/>
              </a:rPr>
              <a:t> el </a:t>
            </a:r>
            <a:r>
              <a:rPr lang="en-US" altLang="en-US" sz="1300" b="1" dirty="0" err="1">
                <a:solidFill>
                  <a:schemeClr val="bg1"/>
                </a:solidFill>
                <a:latin typeface="Times New Roman" panose="02020603050405020304" pitchFamily="18" charset="0"/>
                <a:cs typeface="Times New Roman" panose="02020603050405020304" pitchFamily="18" charset="0"/>
              </a:rPr>
              <a:t>propósito</a:t>
            </a:r>
            <a:r>
              <a:rPr lang="en-US" altLang="en-US" sz="1300" b="1" dirty="0">
                <a:solidFill>
                  <a:schemeClr val="bg1"/>
                </a:solidFill>
                <a:latin typeface="Times New Roman" panose="02020603050405020304" pitchFamily="18" charset="0"/>
                <a:cs typeface="Times New Roman" panose="02020603050405020304" pitchFamily="18" charset="0"/>
              </a:rPr>
              <a:t> y la </a:t>
            </a:r>
            <a:r>
              <a:rPr lang="en-US" altLang="en-US" sz="1300" b="1" dirty="0" err="1">
                <a:solidFill>
                  <a:schemeClr val="bg1"/>
                </a:solidFill>
                <a:latin typeface="Times New Roman" panose="02020603050405020304" pitchFamily="18" charset="0"/>
                <a:cs typeface="Times New Roman" panose="02020603050405020304" pitchFamily="18" charset="0"/>
              </a:rPr>
              <a:t>voluntad</a:t>
            </a:r>
            <a:r>
              <a:rPr lang="en-US" altLang="en-US" sz="1300" b="1" dirty="0">
                <a:solidFill>
                  <a:schemeClr val="bg1"/>
                </a:solidFill>
                <a:latin typeface="Times New Roman" panose="02020603050405020304" pitchFamily="18" charset="0"/>
                <a:cs typeface="Times New Roman" panose="02020603050405020304" pitchFamily="18" charset="0"/>
              </a:rPr>
              <a:t> de Dios. </a:t>
            </a:r>
            <a:r>
              <a:rPr lang="en-US" altLang="en-US" sz="1300" b="1" dirty="0" err="1">
                <a:solidFill>
                  <a:schemeClr val="bg1"/>
                </a:solidFill>
                <a:latin typeface="Times New Roman" panose="02020603050405020304" pitchFamily="18" charset="0"/>
                <a:cs typeface="Times New Roman" panose="02020603050405020304" pitchFamily="18" charset="0"/>
              </a:rPr>
              <a:t>Ellos</a:t>
            </a:r>
            <a:r>
              <a:rPr lang="en-US" altLang="en-US" sz="1300" b="1" dirty="0">
                <a:solidFill>
                  <a:schemeClr val="bg1"/>
                </a:solidFill>
                <a:latin typeface="Times New Roman" panose="02020603050405020304" pitchFamily="18" charset="0"/>
                <a:cs typeface="Times New Roman" panose="02020603050405020304" pitchFamily="18" charset="0"/>
              </a:rPr>
              <a:t> </a:t>
            </a:r>
            <a:r>
              <a:rPr lang="en-US" altLang="en-US" sz="1300" b="1" dirty="0" err="1">
                <a:solidFill>
                  <a:schemeClr val="bg1"/>
                </a:solidFill>
                <a:latin typeface="Times New Roman" panose="02020603050405020304" pitchFamily="18" charset="0"/>
                <a:cs typeface="Times New Roman" panose="02020603050405020304" pitchFamily="18" charset="0"/>
              </a:rPr>
              <a:t>tenían</a:t>
            </a:r>
            <a:r>
              <a:rPr lang="en-US" altLang="en-US" sz="1300" b="1" dirty="0">
                <a:solidFill>
                  <a:schemeClr val="bg1"/>
                </a:solidFill>
                <a:latin typeface="Times New Roman" panose="02020603050405020304" pitchFamily="18" charset="0"/>
                <a:cs typeface="Times New Roman" panose="02020603050405020304" pitchFamily="18" charset="0"/>
              </a:rPr>
              <a:t> las </a:t>
            </a:r>
            <a:r>
              <a:rPr lang="en-US" altLang="en-US" sz="1300" b="1" dirty="0" err="1">
                <a:solidFill>
                  <a:schemeClr val="bg1"/>
                </a:solidFill>
                <a:latin typeface="Times New Roman" panose="02020603050405020304" pitchFamily="18" charset="0"/>
                <a:cs typeface="Times New Roman" panose="02020603050405020304" pitchFamily="18" charset="0"/>
              </a:rPr>
              <a:t>bendiciones</a:t>
            </a:r>
            <a:r>
              <a:rPr lang="en-US" altLang="en-US" sz="1300" b="1" dirty="0">
                <a:solidFill>
                  <a:schemeClr val="bg1"/>
                </a:solidFill>
                <a:latin typeface="Times New Roman" panose="02020603050405020304" pitchFamily="18" charset="0"/>
                <a:cs typeface="Times New Roman" panose="02020603050405020304" pitchFamily="18" charset="0"/>
              </a:rPr>
              <a:t> de Dios, </a:t>
            </a:r>
            <a:r>
              <a:rPr lang="en-US" altLang="en-US" sz="1300" b="1" dirty="0" err="1">
                <a:solidFill>
                  <a:schemeClr val="bg1"/>
                </a:solidFill>
                <a:latin typeface="Times New Roman" panose="02020603050405020304" pitchFamily="18" charset="0"/>
                <a:cs typeface="Times New Roman" panose="02020603050405020304" pitchFamily="18" charset="0"/>
              </a:rPr>
              <a:t>pero</a:t>
            </a:r>
            <a:r>
              <a:rPr lang="en-US" altLang="en-US" sz="1300" b="1" dirty="0">
                <a:solidFill>
                  <a:schemeClr val="bg1"/>
                </a:solidFill>
                <a:latin typeface="Times New Roman" panose="02020603050405020304" pitchFamily="18" charset="0"/>
                <a:cs typeface="Times New Roman" panose="02020603050405020304" pitchFamily="18" charset="0"/>
              </a:rPr>
              <a:t> no </a:t>
            </a:r>
            <a:r>
              <a:rPr lang="en-US" altLang="en-US" sz="1300" b="1" dirty="0" err="1">
                <a:solidFill>
                  <a:schemeClr val="bg1"/>
                </a:solidFill>
                <a:latin typeface="Times New Roman" panose="02020603050405020304" pitchFamily="18" charset="0"/>
                <a:cs typeface="Times New Roman" panose="02020603050405020304" pitchFamily="18" charset="0"/>
              </a:rPr>
              <a:t>su</a:t>
            </a:r>
            <a:r>
              <a:rPr lang="en-US" altLang="en-US" sz="1300" b="1" dirty="0">
                <a:solidFill>
                  <a:schemeClr val="bg1"/>
                </a:solidFill>
                <a:latin typeface="Times New Roman" panose="02020603050405020304" pitchFamily="18" charset="0"/>
                <a:cs typeface="Times New Roman" panose="02020603050405020304" pitchFamily="18" charset="0"/>
              </a:rPr>
              <a:t> favor.</a:t>
            </a:r>
          </a:p>
          <a:p>
            <a:endParaRPr lang="en-US" altLang="en-US" sz="800" b="1" dirty="0">
              <a:solidFill>
                <a:schemeClr val="bg1"/>
              </a:solidFill>
              <a:latin typeface="Times New Roman" panose="02020603050405020304" pitchFamily="18" charset="0"/>
              <a:cs typeface="Times New Roman" panose="02020603050405020304" pitchFamily="18" charset="0"/>
            </a:endParaRPr>
          </a:p>
          <a:p>
            <a:r>
              <a:rPr lang="en-US" altLang="en-US" sz="1300" b="1" dirty="0">
                <a:solidFill>
                  <a:schemeClr val="bg1"/>
                </a:solidFill>
                <a:latin typeface="Times New Roman" panose="02020603050405020304" pitchFamily="18" charset="0"/>
                <a:cs typeface="Times New Roman" panose="02020603050405020304" pitchFamily="18" charset="0"/>
              </a:rPr>
              <a:t>Sal. 78:41 Una y </a:t>
            </a:r>
            <a:r>
              <a:rPr lang="en-US" altLang="en-US" sz="1300" b="1" dirty="0" err="1">
                <a:solidFill>
                  <a:schemeClr val="bg1"/>
                </a:solidFill>
                <a:latin typeface="Times New Roman" panose="02020603050405020304" pitchFamily="18" charset="0"/>
                <a:cs typeface="Times New Roman" panose="02020603050405020304" pitchFamily="18" charset="0"/>
              </a:rPr>
              <a:t>otra</a:t>
            </a:r>
            <a:r>
              <a:rPr lang="en-US" altLang="en-US" sz="1300" b="1" dirty="0">
                <a:solidFill>
                  <a:schemeClr val="bg1"/>
                </a:solidFill>
                <a:latin typeface="Times New Roman" panose="02020603050405020304" pitchFamily="18" charset="0"/>
                <a:cs typeface="Times New Roman" panose="02020603050405020304" pitchFamily="18" charset="0"/>
              </a:rPr>
              <a:t> </a:t>
            </a:r>
            <a:r>
              <a:rPr lang="en-US" altLang="en-US" sz="1300" b="1" dirty="0" err="1">
                <a:solidFill>
                  <a:schemeClr val="bg1"/>
                </a:solidFill>
                <a:latin typeface="Times New Roman" panose="02020603050405020304" pitchFamily="18" charset="0"/>
                <a:cs typeface="Times New Roman" panose="02020603050405020304" pitchFamily="18" charset="0"/>
              </a:rPr>
              <a:t>vez</a:t>
            </a:r>
            <a:r>
              <a:rPr lang="en-US" altLang="en-US" sz="1300" b="1" dirty="0">
                <a:solidFill>
                  <a:schemeClr val="bg1"/>
                </a:solidFill>
                <a:latin typeface="Times New Roman" panose="02020603050405020304" pitchFamily="18" charset="0"/>
                <a:cs typeface="Times New Roman" panose="02020603050405020304" pitchFamily="18" charset="0"/>
              </a:rPr>
              <a:t> </a:t>
            </a:r>
            <a:r>
              <a:rPr lang="en-US" altLang="en-US" sz="1300" b="1" dirty="0" err="1">
                <a:solidFill>
                  <a:schemeClr val="bg1"/>
                </a:solidFill>
                <a:latin typeface="Times New Roman" panose="02020603050405020304" pitchFamily="18" charset="0"/>
                <a:cs typeface="Times New Roman" panose="02020603050405020304" pitchFamily="18" charset="0"/>
              </a:rPr>
              <a:t>tentaban</a:t>
            </a:r>
            <a:r>
              <a:rPr lang="en-US" altLang="en-US" sz="1300" b="1" dirty="0">
                <a:solidFill>
                  <a:schemeClr val="bg1"/>
                </a:solidFill>
                <a:latin typeface="Times New Roman" panose="02020603050405020304" pitchFamily="18" charset="0"/>
                <a:cs typeface="Times New Roman" panose="02020603050405020304" pitchFamily="18" charset="0"/>
              </a:rPr>
              <a:t> a Dios, y </a:t>
            </a:r>
            <a:r>
              <a:rPr lang="en-US" altLang="en-US" sz="1300" b="1" u="sng" dirty="0" err="1">
                <a:solidFill>
                  <a:schemeClr val="bg1"/>
                </a:solidFill>
                <a:latin typeface="Times New Roman" panose="02020603050405020304" pitchFamily="18" charset="0"/>
                <a:cs typeface="Times New Roman" panose="02020603050405020304" pitchFamily="18" charset="0"/>
              </a:rPr>
              <a:t>limitaban</a:t>
            </a:r>
            <a:r>
              <a:rPr lang="en-US" altLang="en-US" sz="1300" b="1" dirty="0">
                <a:solidFill>
                  <a:schemeClr val="bg1"/>
                </a:solidFill>
                <a:latin typeface="Times New Roman" panose="02020603050405020304" pitchFamily="18" charset="0"/>
                <a:cs typeface="Times New Roman" panose="02020603050405020304" pitchFamily="18" charset="0"/>
              </a:rPr>
              <a:t> al Santo de Israel. NLT</a:t>
            </a:r>
          </a:p>
          <a:p>
            <a:endParaRPr lang="en-US" altLang="en-US" sz="800" b="1" dirty="0">
              <a:solidFill>
                <a:schemeClr val="bg1"/>
              </a:solidFill>
              <a:latin typeface="Times New Roman" panose="02020603050405020304" pitchFamily="18" charset="0"/>
              <a:cs typeface="Times New Roman" panose="02020603050405020304" pitchFamily="18" charset="0"/>
            </a:endParaRPr>
          </a:p>
          <a:p>
            <a:r>
              <a:rPr lang="en-US" altLang="en-US" sz="1300" b="1" dirty="0">
                <a:solidFill>
                  <a:schemeClr val="bg1"/>
                </a:solidFill>
                <a:latin typeface="Times New Roman" panose="02020603050405020304" pitchFamily="18" charset="0"/>
                <a:cs typeface="Times New Roman" panose="02020603050405020304" pitchFamily="18" charset="0"/>
              </a:rPr>
              <a:t>Heb. 3:17 </a:t>
            </a:r>
            <a:r>
              <a:rPr lang="es-ES" altLang="en-US" sz="1300" b="1" dirty="0">
                <a:solidFill>
                  <a:schemeClr val="bg1"/>
                </a:solidFill>
                <a:latin typeface="Times New Roman" panose="02020603050405020304" pitchFamily="18" charset="0"/>
                <a:cs typeface="Times New Roman" panose="02020603050405020304" pitchFamily="18" charset="0"/>
              </a:rPr>
              <a:t>¿Y con quiénes estuvo él </a:t>
            </a:r>
            <a:r>
              <a:rPr lang="es-ES" altLang="en-US" sz="1300" b="1" u="sng" dirty="0">
                <a:solidFill>
                  <a:schemeClr val="bg1"/>
                </a:solidFill>
                <a:latin typeface="Times New Roman" panose="02020603050405020304" pitchFamily="18" charset="0"/>
                <a:cs typeface="Times New Roman" panose="02020603050405020304" pitchFamily="18" charset="0"/>
              </a:rPr>
              <a:t>disgustado cuarenta años</a:t>
            </a:r>
            <a:r>
              <a:rPr lang="es-ES" altLang="en-US" sz="1300" b="1" dirty="0">
                <a:solidFill>
                  <a:schemeClr val="bg1"/>
                </a:solidFill>
                <a:latin typeface="Times New Roman" panose="02020603050405020304" pitchFamily="18" charset="0"/>
                <a:cs typeface="Times New Roman" panose="02020603050405020304" pitchFamily="18" charset="0"/>
              </a:rPr>
              <a:t>? ¿cuyos cuerpos cayeron en el desierto?</a:t>
            </a:r>
            <a:endParaRPr lang="en-US" altLang="en-US" sz="1300" b="1" dirty="0">
              <a:solidFill>
                <a:schemeClr val="bg1"/>
              </a:solidFill>
              <a:latin typeface="Times New Roman" panose="02020603050405020304" pitchFamily="18" charset="0"/>
              <a:cs typeface="Times New Roman" panose="02020603050405020304" pitchFamily="18" charset="0"/>
            </a:endParaRPr>
          </a:p>
        </p:txBody>
      </p:sp>
      <p:sp>
        <p:nvSpPr>
          <p:cNvPr id="107542" name="Text Box 22"/>
          <p:cNvSpPr txBox="1">
            <a:spLocks noChangeArrowheads="1"/>
          </p:cNvSpPr>
          <p:nvPr/>
        </p:nvSpPr>
        <p:spPr bwMode="auto">
          <a:xfrm>
            <a:off x="152400" y="898525"/>
            <a:ext cx="7000875" cy="717550"/>
          </a:xfrm>
          <a:prstGeom prst="rect">
            <a:avLst/>
          </a:prstGeom>
          <a:solidFill>
            <a:srgbClr val="800080"/>
          </a:solidFill>
          <a:ln w="76200">
            <a:solidFill>
              <a:schemeClr val="tx1"/>
            </a:solidFill>
            <a:miter lim="800000"/>
            <a:headEnd/>
            <a:tailEnd/>
          </a:ln>
        </p:spPr>
        <p:txBody>
          <a:bodyPr lIns="91166" tIns="45583" rIns="91166" bIns="45583">
            <a:spAutoFit/>
          </a:bodyPr>
          <a:lstStyle>
            <a:lvl1pPr>
              <a:defRPr sz="600">
                <a:solidFill>
                  <a:schemeClr val="tx1"/>
                </a:solidFill>
                <a:latin typeface="Arial Black" panose="020B0A04020102020204" pitchFamily="34" charset="0"/>
              </a:defRPr>
            </a:lvl1pPr>
            <a:lvl2pPr marL="773113" indent="-300038">
              <a:defRPr sz="600">
                <a:solidFill>
                  <a:schemeClr val="tx1"/>
                </a:solidFill>
                <a:latin typeface="Arial Black" panose="020B0A04020102020204" pitchFamily="34" charset="0"/>
              </a:defRPr>
            </a:lvl2pPr>
            <a:lvl3pPr marL="1189038" indent="-238125">
              <a:defRPr sz="600">
                <a:solidFill>
                  <a:schemeClr val="tx1"/>
                </a:solidFill>
                <a:latin typeface="Arial Black" panose="020B0A04020102020204" pitchFamily="34" charset="0"/>
              </a:defRPr>
            </a:lvl3pPr>
            <a:lvl4pPr marL="1663700" indent="-239713">
              <a:defRPr sz="600">
                <a:solidFill>
                  <a:schemeClr val="tx1"/>
                </a:solidFill>
                <a:latin typeface="Arial Black" panose="020B0A04020102020204" pitchFamily="34" charset="0"/>
              </a:defRPr>
            </a:lvl4pPr>
            <a:lvl5pPr marL="2139950" indent="-238125">
              <a:defRPr sz="600">
                <a:solidFill>
                  <a:schemeClr val="tx1"/>
                </a:solidFill>
                <a:latin typeface="Arial Black" panose="020B0A04020102020204" pitchFamily="34" charset="0"/>
              </a:defRPr>
            </a:lvl5pPr>
            <a:lvl6pPr marL="2597150" indent="-238125" eaLnBrk="0" fontAlgn="base" hangingPunct="0">
              <a:spcBef>
                <a:spcPct val="0"/>
              </a:spcBef>
              <a:spcAft>
                <a:spcPct val="0"/>
              </a:spcAft>
              <a:defRPr sz="600">
                <a:solidFill>
                  <a:schemeClr val="tx1"/>
                </a:solidFill>
                <a:latin typeface="Arial Black" panose="020B0A04020102020204" pitchFamily="34" charset="0"/>
              </a:defRPr>
            </a:lvl6pPr>
            <a:lvl7pPr marL="3054350" indent="-238125" eaLnBrk="0" fontAlgn="base" hangingPunct="0">
              <a:spcBef>
                <a:spcPct val="0"/>
              </a:spcBef>
              <a:spcAft>
                <a:spcPct val="0"/>
              </a:spcAft>
              <a:defRPr sz="600">
                <a:solidFill>
                  <a:schemeClr val="tx1"/>
                </a:solidFill>
                <a:latin typeface="Arial Black" panose="020B0A04020102020204" pitchFamily="34" charset="0"/>
              </a:defRPr>
            </a:lvl7pPr>
            <a:lvl8pPr marL="3511550" indent="-238125" eaLnBrk="0" fontAlgn="base" hangingPunct="0">
              <a:spcBef>
                <a:spcPct val="0"/>
              </a:spcBef>
              <a:spcAft>
                <a:spcPct val="0"/>
              </a:spcAft>
              <a:defRPr sz="600">
                <a:solidFill>
                  <a:schemeClr val="tx1"/>
                </a:solidFill>
                <a:latin typeface="Arial Black" panose="020B0A04020102020204" pitchFamily="34" charset="0"/>
              </a:defRPr>
            </a:lvl8pPr>
            <a:lvl9pPr marL="3968750" indent="-238125"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El Cristiano que recibe y nunca da está desequilibrado y nunca alcanza la madurez espiritual.</a:t>
            </a:r>
            <a:endParaRPr lang="en-US" altLang="en-US" sz="1800" b="1">
              <a:solidFill>
                <a:schemeClr val="bg1"/>
              </a:solidFill>
              <a:latin typeface="Rockwell Extra Bold" panose="02060903040505020403" pitchFamily="18" charset="0"/>
            </a:endParaRPr>
          </a:p>
        </p:txBody>
      </p:sp>
    </p:spTree>
  </p:cSld>
  <p:clrMapOvr>
    <a:masterClrMapping/>
  </p:clrMapOvr>
  <p:transition spd="slow">
    <p:check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endParaRPr lang="en-US" altLang="en-US"/>
          </a:p>
        </p:txBody>
      </p:sp>
      <p:sp>
        <p:nvSpPr>
          <p:cNvPr id="109571" name="Rectangle 3"/>
          <p:cNvSpPr>
            <a:spLocks noGrp="1" noChangeArrowheads="1"/>
          </p:cNvSpPr>
          <p:nvPr>
            <p:ph type="body" idx="1"/>
          </p:nvPr>
        </p:nvSpPr>
        <p:spPr/>
        <p:txBody>
          <a:bodyPr/>
          <a:lstStyle/>
          <a:p>
            <a:pPr>
              <a:buFontTx/>
              <a:buNone/>
            </a:pPr>
            <a:r>
              <a:rPr lang="en-US" altLang="en-US"/>
              <a:t>C-19 Word doc</a:t>
            </a:r>
          </a:p>
        </p:txBody>
      </p:sp>
    </p:spTree>
  </p:cSld>
  <p:clrMapOvr>
    <a:masterClrMapping/>
  </p:clrMapOvr>
  <p:transition spd="slow">
    <p:check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altLang="en-US"/>
          </a:p>
        </p:txBody>
      </p:sp>
      <p:sp>
        <p:nvSpPr>
          <p:cNvPr id="111619" name="Rectangle 3"/>
          <p:cNvSpPr>
            <a:spLocks noGrp="1" noChangeArrowheads="1"/>
          </p:cNvSpPr>
          <p:nvPr>
            <p:ph type="body" idx="1"/>
          </p:nvPr>
        </p:nvSpPr>
        <p:spPr/>
        <p:txBody>
          <a:bodyPr/>
          <a:lstStyle/>
          <a:p>
            <a:pPr>
              <a:buFontTx/>
              <a:buNone/>
            </a:pPr>
            <a:r>
              <a:rPr lang="en-US" altLang="en-US"/>
              <a:t>C-20 Word doc</a:t>
            </a:r>
          </a:p>
        </p:txBody>
      </p:sp>
    </p:spTree>
  </p:cSld>
  <p:clrMapOvr>
    <a:masterClrMapping/>
  </p:clrMapOvr>
  <p:transition spd="slow">
    <p:check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val 2"/>
          <p:cNvSpPr>
            <a:spLocks noChangeArrowheads="1"/>
          </p:cNvSpPr>
          <p:nvPr/>
        </p:nvSpPr>
        <p:spPr bwMode="auto">
          <a:xfrm>
            <a:off x="304800" y="2362200"/>
            <a:ext cx="3276600" cy="1447800"/>
          </a:xfrm>
          <a:prstGeom prst="ellipse">
            <a:avLst/>
          </a:prstGeom>
          <a:solidFill>
            <a:schemeClr val="accent2"/>
          </a:solidFill>
          <a:ln w="76200">
            <a:solidFill>
              <a:srgbClr val="FF0000"/>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El Hombre </a:t>
            </a:r>
          </a:p>
          <a:p>
            <a:pPr algn="ctr"/>
            <a:r>
              <a:rPr lang="en-US" altLang="en-US" sz="2400">
                <a:solidFill>
                  <a:schemeClr val="bg1"/>
                </a:solidFill>
              </a:rPr>
              <a:t>Espiritual</a:t>
            </a:r>
          </a:p>
        </p:txBody>
      </p:sp>
      <p:sp>
        <p:nvSpPr>
          <p:cNvPr id="113667" name="Oval 3"/>
          <p:cNvSpPr>
            <a:spLocks noChangeArrowheads="1"/>
          </p:cNvSpPr>
          <p:nvPr/>
        </p:nvSpPr>
        <p:spPr bwMode="auto">
          <a:xfrm>
            <a:off x="3594100" y="4876800"/>
            <a:ext cx="3276600" cy="1447800"/>
          </a:xfrm>
          <a:prstGeom prst="ellipse">
            <a:avLst/>
          </a:prstGeom>
          <a:solidFill>
            <a:srgbClr val="006600"/>
          </a:solidFill>
          <a:ln w="7620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El Hombre Carnal</a:t>
            </a:r>
          </a:p>
        </p:txBody>
      </p:sp>
      <p:sp>
        <p:nvSpPr>
          <p:cNvPr id="533508" name="Line 4"/>
          <p:cNvSpPr>
            <a:spLocks noChangeShapeType="1"/>
          </p:cNvSpPr>
          <p:nvPr/>
        </p:nvSpPr>
        <p:spPr bwMode="auto">
          <a:xfrm flipH="1" flipV="1">
            <a:off x="3276600" y="1524000"/>
            <a:ext cx="1066800" cy="3352800"/>
          </a:xfrm>
          <a:prstGeom prst="line">
            <a:avLst/>
          </a:prstGeom>
          <a:noFill/>
          <a:ln w="28575">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13669" name="Rectangle 5"/>
          <p:cNvSpPr>
            <a:spLocks noChangeArrowheads="1"/>
          </p:cNvSpPr>
          <p:nvPr/>
        </p:nvSpPr>
        <p:spPr bwMode="auto">
          <a:xfrm>
            <a:off x="3886200" y="7835900"/>
            <a:ext cx="2895600" cy="1193800"/>
          </a:xfrm>
          <a:prstGeom prst="rect">
            <a:avLst/>
          </a:prstGeom>
          <a:solidFill>
            <a:schemeClr val="tx1"/>
          </a:solidFill>
          <a:ln w="76200">
            <a:solidFill>
              <a:srgbClr val="0000FF"/>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EL REINO</a:t>
            </a:r>
          </a:p>
          <a:p>
            <a:pPr algn="ctr"/>
            <a:r>
              <a:rPr lang="en-US" altLang="en-US" sz="2400">
                <a:solidFill>
                  <a:schemeClr val="bg1"/>
                </a:solidFill>
              </a:rPr>
              <a:t>DEL MUNDO</a:t>
            </a:r>
          </a:p>
        </p:txBody>
      </p:sp>
      <p:sp>
        <p:nvSpPr>
          <p:cNvPr id="113670" name="Rectangle 6"/>
          <p:cNvSpPr>
            <a:spLocks noChangeArrowheads="1"/>
          </p:cNvSpPr>
          <p:nvPr/>
        </p:nvSpPr>
        <p:spPr bwMode="auto">
          <a:xfrm>
            <a:off x="304800" y="228600"/>
            <a:ext cx="2895600" cy="1219200"/>
          </a:xfrm>
          <a:prstGeom prst="rect">
            <a:avLst/>
          </a:prstGeom>
          <a:solidFill>
            <a:srgbClr val="FF0000"/>
          </a:solidFill>
          <a:ln w="762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EL REINO</a:t>
            </a:r>
          </a:p>
          <a:p>
            <a:pPr algn="ctr"/>
            <a:r>
              <a:rPr lang="en-US" altLang="en-US" sz="2400">
                <a:solidFill>
                  <a:schemeClr val="bg1"/>
                </a:solidFill>
              </a:rPr>
              <a:t>DE DIOS</a:t>
            </a:r>
          </a:p>
        </p:txBody>
      </p:sp>
      <p:sp>
        <p:nvSpPr>
          <p:cNvPr id="533511" name="Line 7"/>
          <p:cNvSpPr>
            <a:spLocks noChangeShapeType="1"/>
          </p:cNvSpPr>
          <p:nvPr/>
        </p:nvSpPr>
        <p:spPr bwMode="auto">
          <a:xfrm>
            <a:off x="5181600" y="6426200"/>
            <a:ext cx="0" cy="12954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3512" name="Line 8"/>
          <p:cNvSpPr>
            <a:spLocks noChangeShapeType="1"/>
          </p:cNvSpPr>
          <p:nvPr/>
        </p:nvSpPr>
        <p:spPr bwMode="auto">
          <a:xfrm flipV="1">
            <a:off x="1905000" y="1498600"/>
            <a:ext cx="0" cy="787400"/>
          </a:xfrm>
          <a:prstGeom prst="line">
            <a:avLst/>
          </a:prstGeom>
          <a:noFill/>
          <a:ln w="76200">
            <a:solidFill>
              <a:srgbClr val="FF0000"/>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13673" name="Text Box 9"/>
          <p:cNvSpPr txBox="1">
            <a:spLocks noChangeArrowheads="1"/>
          </p:cNvSpPr>
          <p:nvPr/>
        </p:nvSpPr>
        <p:spPr bwMode="auto">
          <a:xfrm>
            <a:off x="4114800" y="1219200"/>
            <a:ext cx="3048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0000FF"/>
                </a:solidFill>
              </a:rPr>
              <a:t>Mientras más espiritual se llega a ser uno se convierte en menos tolerante de las cosas carnales y más tolerante de las cosas del Espíritu: </a:t>
            </a:r>
          </a:p>
          <a:p>
            <a:endParaRPr lang="en-US" altLang="en-US" sz="200">
              <a:solidFill>
                <a:srgbClr val="0000FF"/>
              </a:solidFill>
            </a:endParaRPr>
          </a:p>
          <a:p>
            <a:r>
              <a:rPr lang="en-US" altLang="en-US" sz="1400" b="1">
                <a:solidFill>
                  <a:srgbClr val="0000FF"/>
                </a:solidFill>
                <a:latin typeface="Times" panose="02020603050405020304" pitchFamily="18" charset="0"/>
              </a:rPr>
              <a:t>Ellos son estables y confiables y su mente está puesta el 110% en el reino de Dios en: oración, ayuno, fidelidad a la casa de Dios, estudiar la Palabra de Dios, renovación frecuente del Espíritu Santo, trabajar en los negocios </a:t>
            </a:r>
          </a:p>
          <a:p>
            <a:r>
              <a:rPr lang="en-US" altLang="en-US" sz="1400" b="1">
                <a:solidFill>
                  <a:srgbClr val="0000FF"/>
                </a:solidFill>
                <a:latin typeface="Times" panose="02020603050405020304" pitchFamily="18" charset="0"/>
              </a:rPr>
              <a:t> del Padre para alcanzar a las </a:t>
            </a:r>
          </a:p>
          <a:p>
            <a:r>
              <a:rPr lang="en-US" altLang="en-US" sz="1400" b="1">
                <a:solidFill>
                  <a:srgbClr val="0000FF"/>
                </a:solidFill>
                <a:latin typeface="Times" panose="02020603050405020304" pitchFamily="18" charset="0"/>
              </a:rPr>
              <a:t>  almas.</a:t>
            </a:r>
          </a:p>
        </p:txBody>
      </p:sp>
      <p:sp>
        <p:nvSpPr>
          <p:cNvPr id="113674" name="Text Box 10"/>
          <p:cNvSpPr txBox="1">
            <a:spLocks noChangeArrowheads="1"/>
          </p:cNvSpPr>
          <p:nvPr/>
        </p:nvSpPr>
        <p:spPr bwMode="auto">
          <a:xfrm>
            <a:off x="-28575" y="3900488"/>
            <a:ext cx="368617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006600"/>
                </a:solidFill>
              </a:rPr>
              <a:t>Mientras uno llega a ser más carnal se vuelve menos tolerante de las cosas espirituales, y más tolerante de las cosas carnales:</a:t>
            </a:r>
            <a:endParaRPr lang="en-US" altLang="en-US" sz="100">
              <a:solidFill>
                <a:srgbClr val="006600"/>
              </a:solidFill>
            </a:endParaRPr>
          </a:p>
          <a:p>
            <a:r>
              <a:rPr lang="en-US" altLang="en-US" sz="1400" b="1">
                <a:solidFill>
                  <a:srgbClr val="006600"/>
                </a:solidFill>
                <a:latin typeface="Times" panose="02020603050405020304" pitchFamily="18" charset="0"/>
              </a:rPr>
              <a:t>La atracción de dos mundos les hace inestables e impredecibles – ¿orarán hoy, </a:t>
            </a:r>
          </a:p>
          <a:p>
            <a:r>
              <a:rPr lang="en-US" altLang="en-US" sz="1400" b="1">
                <a:solidFill>
                  <a:srgbClr val="006600"/>
                </a:solidFill>
                <a:latin typeface="Times" panose="02020603050405020304" pitchFamily="18" charset="0"/>
              </a:rPr>
              <a:t>irán a la iglesia esta vez? Hay poco o nada </a:t>
            </a:r>
          </a:p>
          <a:p>
            <a:r>
              <a:rPr lang="en-US" altLang="en-US" sz="1400" b="1">
                <a:solidFill>
                  <a:srgbClr val="006600"/>
                </a:solidFill>
                <a:latin typeface="Times" panose="02020603050405020304" pitchFamily="18" charset="0"/>
              </a:rPr>
              <a:t>de renovación del Espíritu Santo en sus vidas, etc. Una porción desproporcionada de su tiempo libre se gasta en la recreación, el entretenimiento, carreras, etc., (justificado porque no hay pecado abierto involucrado). Las cosas del Espíritu han tomado menos prioridad en su vida. Hay una falta de su búsqueda de las cosas espirituales – oración, ayuno, estudio de la Palabra de Dios, fidelidad a la casa de Dios, trabajar en los negocios del Padre para alcanzar a los perdidos.</a:t>
            </a:r>
          </a:p>
          <a:p>
            <a:endParaRPr lang="en-US" altLang="en-US" sz="400" b="1">
              <a:solidFill>
                <a:srgbClr val="006600"/>
              </a:solidFill>
              <a:latin typeface="Times" panose="02020603050405020304" pitchFamily="18" charset="0"/>
            </a:endParaRPr>
          </a:p>
          <a:p>
            <a:r>
              <a:rPr lang="en-US" altLang="en-US" sz="1600" b="1" i="1">
                <a:latin typeface="Times" panose="02020603050405020304" pitchFamily="18" charset="0"/>
              </a:rPr>
              <a:t>La mente carnal puede justificar cualquier cosa que la conciencia o el Espíritu de Dios condena.</a:t>
            </a:r>
            <a:endParaRPr lang="en-US" altLang="en-US" sz="1800"/>
          </a:p>
        </p:txBody>
      </p:sp>
      <p:sp>
        <p:nvSpPr>
          <p:cNvPr id="113675" name="Text Box 11"/>
          <p:cNvSpPr txBox="1">
            <a:spLocks noChangeArrowheads="1"/>
          </p:cNvSpPr>
          <p:nvPr/>
        </p:nvSpPr>
        <p:spPr bwMode="auto">
          <a:xfrm rot="5400000">
            <a:off x="3303588" y="5489575"/>
            <a:ext cx="7785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006600"/>
                </a:solidFill>
              </a:rPr>
              <a:t>Influenciado por la atracción de dos mundos </a:t>
            </a:r>
            <a:r>
              <a:rPr lang="en-US" altLang="en-US" sz="1400">
                <a:solidFill>
                  <a:srgbClr val="006600"/>
                </a:solidFill>
              </a:rPr>
              <a:t>(Doble pensamiento)</a:t>
            </a:r>
          </a:p>
        </p:txBody>
      </p:sp>
      <p:sp>
        <p:nvSpPr>
          <p:cNvPr id="113676" name="Text Box 12"/>
          <p:cNvSpPr txBox="1">
            <a:spLocks noChangeArrowheads="1"/>
          </p:cNvSpPr>
          <p:nvPr/>
        </p:nvSpPr>
        <p:spPr bwMode="auto">
          <a:xfrm>
            <a:off x="3886200" y="7620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rgbClr val="FF0000"/>
                </a:solidFill>
                <a:latin typeface="Elephant" panose="02020904090505020303" pitchFamily="18" charset="0"/>
              </a:rPr>
              <a:t>EL CRISTIANO</a:t>
            </a:r>
          </a:p>
          <a:p>
            <a:r>
              <a:rPr lang="en-US" altLang="en-US" sz="2000" b="1">
                <a:solidFill>
                  <a:srgbClr val="FF0000"/>
                </a:solidFill>
                <a:latin typeface="Elephant" panose="02020904090505020303" pitchFamily="18" charset="0"/>
              </a:rPr>
              <a:t>NACIDO DE NUEVO:</a:t>
            </a:r>
          </a:p>
          <a:p>
            <a:r>
              <a:rPr lang="en-US" altLang="en-US" sz="2000">
                <a:solidFill>
                  <a:srgbClr val="006600"/>
                </a:solidFill>
              </a:rPr>
              <a:t>  Espiritual</a:t>
            </a:r>
            <a:r>
              <a:rPr lang="en-US" altLang="en-US" sz="2000"/>
              <a:t> Vs. </a:t>
            </a:r>
            <a:r>
              <a:rPr lang="en-US" altLang="en-US" sz="2000">
                <a:solidFill>
                  <a:srgbClr val="0000FF"/>
                </a:solidFill>
              </a:rPr>
              <a:t>Carnal</a:t>
            </a:r>
            <a:endParaRPr lang="en-US" altLang="en-US" sz="4800" b="1">
              <a:latin typeface="Rockwell Extra Bold" panose="02060903040505020403" pitchFamily="18" charset="0"/>
            </a:endParaRPr>
          </a:p>
        </p:txBody>
      </p:sp>
      <p:sp>
        <p:nvSpPr>
          <p:cNvPr id="113677" name="Text Box 13"/>
          <p:cNvSpPr txBox="1">
            <a:spLocks noChangeArrowheads="1"/>
          </p:cNvSpPr>
          <p:nvPr/>
        </p:nvSpPr>
        <p:spPr bwMode="auto">
          <a:xfrm>
            <a:off x="76200" y="1447800"/>
            <a:ext cx="1676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i="1">
                <a:solidFill>
                  <a:srgbClr val="FF0000"/>
                </a:solidFill>
                <a:latin typeface="Times" panose="02020603050405020304" pitchFamily="18" charset="0"/>
              </a:rPr>
              <a:t>Movido por una pasión para los negocios del Padre</a:t>
            </a:r>
          </a:p>
        </p:txBody>
      </p:sp>
      <p:sp>
        <p:nvSpPr>
          <p:cNvPr id="113678" name="Text Box 14"/>
          <p:cNvSpPr txBox="1">
            <a:spLocks noChangeArrowheads="1"/>
          </p:cNvSpPr>
          <p:nvPr/>
        </p:nvSpPr>
        <p:spPr bwMode="auto">
          <a:xfrm>
            <a:off x="5334000" y="6381750"/>
            <a:ext cx="1676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i="1">
                <a:latin typeface="Times" panose="02020603050405020304" pitchFamily="18" charset="0"/>
              </a:rPr>
              <a:t>Movido por una pasión por sus propios intereses y negocios.</a:t>
            </a:r>
          </a:p>
        </p:txBody>
      </p:sp>
    </p:spTree>
  </p:cSld>
  <p:clrMapOvr>
    <a:masterClrMapping/>
  </p:clrMapOvr>
  <p:transition spd="slow">
    <p:check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338171" y="2453481"/>
            <a:ext cx="4518801" cy="3939540"/>
          </a:xfrm>
          <a:prstGeom prst="rect">
            <a:avLst/>
          </a:prstGeom>
          <a:noFill/>
        </p:spPr>
        <p:txBody>
          <a:bodyPr wrap="none" rtlCol="0">
            <a:spAutoFit/>
          </a:bodyPr>
          <a:lstStyle/>
          <a:p>
            <a:pPr algn="ctr"/>
            <a:r>
              <a:rPr lang="en-US" sz="9600" b="1" dirty="0">
                <a:solidFill>
                  <a:schemeClr val="tx1"/>
                </a:solidFill>
                <a:latin typeface="LittleLordFontleroy" pitchFamily="2" charset="0"/>
              </a:rPr>
              <a:t>Section D</a:t>
            </a:r>
          </a:p>
          <a:p>
            <a:pPr algn="ctr"/>
            <a:endParaRPr lang="en-US" sz="1000" dirty="0">
              <a:solidFill>
                <a:schemeClr val="tx1"/>
              </a:solidFill>
            </a:endParaRPr>
          </a:p>
          <a:p>
            <a:pPr algn="ctr"/>
            <a:r>
              <a:rPr lang="en-US" sz="7200" b="1" dirty="0">
                <a:solidFill>
                  <a:schemeClr val="tx1"/>
                </a:solidFill>
                <a:latin typeface="LittleLordFontleroy" pitchFamily="2" charset="0"/>
              </a:rPr>
              <a:t>The Complete Man</a:t>
            </a:r>
          </a:p>
          <a:p>
            <a:pPr algn="ctr"/>
            <a:r>
              <a:rPr lang="en-US" sz="7200" b="1" dirty="0">
                <a:solidFill>
                  <a:schemeClr val="tx1"/>
                </a:solidFill>
                <a:latin typeface="LittleLordFontleroy" pitchFamily="2" charset="0"/>
              </a:rPr>
              <a:t>Body, Soul, Spirit</a:t>
            </a:r>
          </a:p>
        </p:txBody>
      </p:sp>
    </p:spTree>
    <p:extLst>
      <p:ext uri="{BB962C8B-B14F-4D97-AF65-F5344CB8AC3E}">
        <p14:creationId xmlns:p14="http://schemas.microsoft.com/office/powerpoint/2010/main" val="1598029000"/>
      </p:ext>
    </p:extLst>
  </p:cSld>
  <p:clrMapOvr>
    <a:masterClrMapping/>
  </p:clrMapOvr>
  <p:transition spd="slow">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5426075" y="207963"/>
            <a:ext cx="1355725" cy="1449387"/>
          </a:xfrm>
          <a:prstGeom prst="roundRect">
            <a:avLst>
              <a:gd name="adj" fmla="val 16667"/>
            </a:avLst>
          </a:prstGeom>
          <a:gradFill rotWithShape="0">
            <a:gsLst>
              <a:gs pos="0">
                <a:srgbClr val="B90000"/>
              </a:gs>
              <a:gs pos="100000">
                <a:srgbClr val="FF0000"/>
              </a:gs>
            </a:gsLst>
            <a:lin ang="18900000" scaled="1"/>
          </a:gradFill>
          <a:ln w="28575">
            <a:solidFill>
              <a:schemeClr val="tx1"/>
            </a:solidFill>
            <a:round/>
            <a:headEnd/>
            <a:tailEnd/>
          </a:ln>
        </p:spPr>
        <p:txBody>
          <a:bodyPr wrap="none" anchor="ctr"/>
          <a:lstStyle/>
          <a:p>
            <a:pPr algn="ctr">
              <a:defRPr/>
            </a:pPr>
            <a:endParaRPr lang="es-ES" sz="3600">
              <a:solidFill>
                <a:schemeClr val="bg1"/>
              </a:solidFill>
              <a:effectLst>
                <a:outerShdw blurRad="38100" dist="38100" dir="2700000" algn="tl">
                  <a:srgbClr val="000000">
                    <a:alpha val="43137"/>
                  </a:srgbClr>
                </a:outerShdw>
              </a:effectLst>
              <a:latin typeface="Impact" pitchFamily="34" charset="0"/>
            </a:endParaRPr>
          </a:p>
        </p:txBody>
      </p:sp>
      <p:sp>
        <p:nvSpPr>
          <p:cNvPr id="53251" name="AutoShape 3"/>
          <p:cNvSpPr>
            <a:spLocks noChangeArrowheads="1"/>
          </p:cNvSpPr>
          <p:nvPr/>
        </p:nvSpPr>
        <p:spPr bwMode="auto">
          <a:xfrm>
            <a:off x="2133600" y="207963"/>
            <a:ext cx="2895600" cy="1243012"/>
          </a:xfrm>
          <a:prstGeom prst="star16">
            <a:avLst>
              <a:gd name="adj" fmla="val 37500"/>
            </a:avLst>
          </a:prstGeom>
          <a:gradFill rotWithShape="0">
            <a:gsLst>
              <a:gs pos="0">
                <a:srgbClr val="FF0000"/>
              </a:gs>
              <a:gs pos="100000">
                <a:srgbClr val="830000"/>
              </a:gs>
            </a:gsLst>
            <a:lin ang="5400000" scaled="1"/>
          </a:gradFill>
          <a:ln w="28575">
            <a:solidFill>
              <a:srgbClr val="FFFF00"/>
            </a:solidFill>
            <a:miter lim="800000"/>
            <a:headEnd/>
            <a:tailEnd/>
          </a:ln>
        </p:spPr>
        <p:txBody>
          <a:bodyPr wrap="none" anchor="ctr"/>
          <a:lstStyle/>
          <a:p>
            <a:pPr algn="ctr">
              <a:defRPr/>
            </a:pPr>
            <a:r>
              <a:rPr lang="es-ES" sz="4800">
                <a:solidFill>
                  <a:schemeClr val="bg1"/>
                </a:solidFill>
                <a:effectLst>
                  <a:outerShdw blurRad="38100" dist="38100" dir="2700000" algn="tl">
                    <a:srgbClr val="000000">
                      <a:alpha val="43137"/>
                    </a:srgbClr>
                  </a:outerShdw>
                </a:effectLst>
              </a:rPr>
              <a:t>DIOS</a:t>
            </a:r>
            <a:endParaRPr lang="es-ES" sz="3600">
              <a:effectLst>
                <a:outerShdw blurRad="38100" dist="38100" dir="2700000" algn="tl">
                  <a:srgbClr val="000000">
                    <a:alpha val="43137"/>
                  </a:srgbClr>
                </a:outerShdw>
              </a:effectLst>
              <a:latin typeface="Impact" pitchFamily="34" charset="0"/>
            </a:endParaRPr>
          </a:p>
        </p:txBody>
      </p:sp>
      <p:grpSp>
        <p:nvGrpSpPr>
          <p:cNvPr id="21508" name="Group 4"/>
          <p:cNvGrpSpPr>
            <a:grpSpLocks/>
          </p:cNvGrpSpPr>
          <p:nvPr/>
        </p:nvGrpSpPr>
        <p:grpSpPr bwMode="auto">
          <a:xfrm>
            <a:off x="5546725" y="828675"/>
            <a:ext cx="1098550" cy="1450975"/>
            <a:chOff x="432" y="288"/>
            <a:chExt cx="864" cy="672"/>
          </a:xfrm>
        </p:grpSpPr>
        <p:sp>
          <p:nvSpPr>
            <p:cNvPr id="53253" name="AutoShape 5"/>
            <p:cNvSpPr>
              <a:spLocks noChangeArrowheads="1"/>
            </p:cNvSpPr>
            <p:nvPr/>
          </p:nvSpPr>
          <p:spPr bwMode="auto">
            <a:xfrm>
              <a:off x="432" y="288"/>
              <a:ext cx="768" cy="672"/>
            </a:xfrm>
            <a:prstGeom prst="roundRect">
              <a:avLst>
                <a:gd name="adj" fmla="val 16667"/>
              </a:avLst>
            </a:prstGeom>
            <a:noFill/>
            <a:ln w="28575">
              <a:noFill/>
              <a:round/>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54" name="Text Box 6"/>
            <p:cNvSpPr txBox="1">
              <a:spLocks noChangeArrowheads="1"/>
            </p:cNvSpPr>
            <p:nvPr/>
          </p:nvSpPr>
          <p:spPr bwMode="auto">
            <a:xfrm>
              <a:off x="479" y="288"/>
              <a:ext cx="817" cy="140"/>
            </a:xfrm>
            <a:prstGeom prst="rect">
              <a:avLst/>
            </a:prstGeom>
            <a:noFill/>
            <a:ln w="9525">
              <a:noFill/>
              <a:miter lim="800000"/>
              <a:headEnd/>
              <a:tailEnd/>
            </a:ln>
            <a:effectLst/>
          </p:spPr>
          <p:txBody>
            <a:bodyPr>
              <a:spAutoFit/>
            </a:bodyPr>
            <a:lstStyle/>
            <a:p>
              <a:pPr>
                <a:lnSpc>
                  <a:spcPct val="85000"/>
                </a:lnSpc>
                <a:spcBef>
                  <a:spcPct val="20000"/>
                </a:spcBef>
                <a:defRPr/>
              </a:pPr>
              <a:endParaRPr lang="es-ES" sz="1600" b="1">
                <a:solidFill>
                  <a:srgbClr val="FF0381"/>
                </a:solidFill>
                <a:effectLst>
                  <a:outerShdw blurRad="38100" dist="38100" dir="2700000" algn="tl">
                    <a:srgbClr val="000000">
                      <a:alpha val="43137"/>
                    </a:srgbClr>
                  </a:outerShdw>
                </a:effectLst>
                <a:latin typeface="Bodoni Recut Condensed SSi" pitchFamily="18" charset="0"/>
              </a:endParaRPr>
            </a:p>
          </p:txBody>
        </p:sp>
      </p:grpSp>
      <p:sp>
        <p:nvSpPr>
          <p:cNvPr id="53255" name="AutoShape 7"/>
          <p:cNvSpPr>
            <a:spLocks noChangeArrowheads="1"/>
          </p:cNvSpPr>
          <p:nvPr/>
        </p:nvSpPr>
        <p:spPr bwMode="auto">
          <a:xfrm>
            <a:off x="381000" y="184150"/>
            <a:ext cx="1447800" cy="1554163"/>
          </a:xfrm>
          <a:prstGeom prst="roundRect">
            <a:avLst>
              <a:gd name="adj" fmla="val 16667"/>
            </a:avLst>
          </a:prstGeom>
          <a:solidFill>
            <a:srgbClr val="CC0000"/>
          </a:solidFill>
          <a:ln w="28575">
            <a:solidFill>
              <a:schemeClr val="tx1"/>
            </a:solidFill>
            <a:round/>
            <a:headEnd/>
            <a:tailEnd/>
          </a:ln>
        </p:spPr>
        <p:txBody>
          <a:bodyPr wrap="none" anchor="ctr"/>
          <a:lstStyle/>
          <a:p>
            <a:pPr>
              <a:defRPr/>
            </a:pPr>
            <a:endParaRPr lang="es-ES">
              <a:effectLst>
                <a:outerShdw blurRad="38100" dist="38100" dir="2700000" algn="tl">
                  <a:srgbClr val="000000">
                    <a:alpha val="43137"/>
                  </a:srgbClr>
                </a:outerShdw>
              </a:effectLst>
            </a:endParaRPr>
          </a:p>
        </p:txBody>
      </p:sp>
      <p:sp>
        <p:nvSpPr>
          <p:cNvPr id="53256" name="Text Box 8"/>
          <p:cNvSpPr txBox="1">
            <a:spLocks noChangeArrowheads="1"/>
          </p:cNvSpPr>
          <p:nvPr/>
        </p:nvSpPr>
        <p:spPr bwMode="auto">
          <a:xfrm>
            <a:off x="409575" y="336550"/>
            <a:ext cx="1371600" cy="12636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spcBef>
                <a:spcPct val="20000"/>
              </a:spcBef>
              <a:buFontTx/>
              <a:buChar char="-"/>
              <a:defRPr/>
            </a:pPr>
            <a:r>
              <a:rPr lang="es-ES" sz="1600" dirty="0">
                <a:solidFill>
                  <a:schemeClr val="bg1"/>
                </a:solidFill>
                <a:effectLst>
                  <a:outerShdw blurRad="38100" dist="38100" dir="2700000" algn="tl">
                    <a:srgbClr val="000000">
                      <a:alpha val="43137"/>
                    </a:srgbClr>
                  </a:outerShdw>
                </a:effectLst>
                <a:latin typeface="Impact" pitchFamily="34" charset="0"/>
              </a:rPr>
              <a:t> PADRE</a:t>
            </a:r>
          </a:p>
          <a:p>
            <a:pPr>
              <a:lnSpc>
                <a:spcPct val="85000"/>
              </a:lnSpc>
              <a:spcBef>
                <a:spcPct val="20000"/>
              </a:spcBef>
              <a:buFontTx/>
              <a:buChar char="-"/>
              <a:defRPr/>
            </a:pPr>
            <a:r>
              <a:rPr lang="es-ES" sz="1600" dirty="0">
                <a:solidFill>
                  <a:schemeClr val="bg1"/>
                </a:solidFill>
                <a:effectLst>
                  <a:outerShdw blurRad="38100" dist="38100" dir="2700000" algn="tl">
                    <a:srgbClr val="000000">
                      <a:alpha val="43137"/>
                    </a:srgbClr>
                  </a:outerShdw>
                </a:effectLst>
                <a:latin typeface="Impact" pitchFamily="34" charset="0"/>
                <a:sym typeface="Webdings" pitchFamily="18" charset="2"/>
              </a:rPr>
              <a:t> </a:t>
            </a:r>
            <a:r>
              <a:rPr lang="es-ES" sz="1600" dirty="0">
                <a:solidFill>
                  <a:schemeClr val="bg1"/>
                </a:solidFill>
                <a:effectLst>
                  <a:outerShdw blurRad="38100" dist="38100" dir="2700000" algn="tl">
                    <a:srgbClr val="000000">
                      <a:alpha val="43137"/>
                    </a:srgbClr>
                  </a:outerShdw>
                </a:effectLst>
                <a:latin typeface="Impact" pitchFamily="34" charset="0"/>
              </a:rPr>
              <a:t>ESPOSO</a:t>
            </a:r>
          </a:p>
          <a:p>
            <a:pPr>
              <a:lnSpc>
                <a:spcPct val="85000"/>
              </a:lnSpc>
              <a:spcBef>
                <a:spcPct val="20000"/>
              </a:spcBef>
              <a:defRPr/>
            </a:pPr>
            <a:r>
              <a:rPr lang="es-ES" sz="1600" dirty="0">
                <a:solidFill>
                  <a:schemeClr val="bg1"/>
                </a:solidFill>
                <a:effectLst>
                  <a:outerShdw blurRad="38100" dist="38100" dir="2700000" algn="tl">
                    <a:srgbClr val="000000">
                      <a:alpha val="43137"/>
                    </a:srgbClr>
                  </a:outerShdw>
                </a:effectLst>
                <a:latin typeface="Impact" pitchFamily="34" charset="0"/>
                <a:sym typeface="Monotype Sorts" pitchFamily="2" charset="2"/>
              </a:rPr>
              <a:t> -</a:t>
            </a:r>
            <a:r>
              <a:rPr lang="es-ES" sz="1600" dirty="0">
                <a:solidFill>
                  <a:schemeClr val="bg1"/>
                </a:solidFill>
                <a:effectLst>
                  <a:outerShdw blurRad="38100" dist="38100" dir="2700000" algn="tl">
                    <a:srgbClr val="000000">
                      <a:alpha val="43137"/>
                    </a:srgbClr>
                  </a:outerShdw>
                </a:effectLst>
                <a:latin typeface="Impact" pitchFamily="34" charset="0"/>
                <a:sym typeface="Webdings" pitchFamily="18" charset="2"/>
              </a:rPr>
              <a:t> </a:t>
            </a:r>
            <a:r>
              <a:rPr lang="es-ES" sz="1600" dirty="0">
                <a:solidFill>
                  <a:schemeClr val="bg1"/>
                </a:solidFill>
                <a:effectLst>
                  <a:outerShdw blurRad="38100" dist="38100" dir="2700000" algn="tl">
                    <a:srgbClr val="000000">
                      <a:alpha val="43137"/>
                    </a:srgbClr>
                  </a:outerShdw>
                </a:effectLst>
                <a:latin typeface="Impact" pitchFamily="34" charset="0"/>
              </a:rPr>
              <a:t>AMIGO</a:t>
            </a:r>
          </a:p>
          <a:p>
            <a:pPr>
              <a:lnSpc>
                <a:spcPct val="85000"/>
              </a:lnSpc>
              <a:spcBef>
                <a:spcPct val="20000"/>
              </a:spcBef>
              <a:defRPr/>
            </a:pPr>
            <a:r>
              <a:rPr lang="es-ES" sz="1600" dirty="0">
                <a:solidFill>
                  <a:schemeClr val="bg1"/>
                </a:solidFill>
                <a:effectLst>
                  <a:outerShdw blurRad="38100" dist="38100" dir="2700000" algn="tl">
                    <a:srgbClr val="000000">
                      <a:alpha val="43137"/>
                    </a:srgbClr>
                  </a:outerShdw>
                </a:effectLst>
                <a:latin typeface="Impact" pitchFamily="34" charset="0"/>
                <a:sym typeface="Monotype Sorts" pitchFamily="2" charset="2"/>
              </a:rPr>
              <a:t> -</a:t>
            </a:r>
            <a:r>
              <a:rPr lang="es-ES" sz="1600" dirty="0">
                <a:solidFill>
                  <a:schemeClr val="bg1"/>
                </a:solidFill>
                <a:effectLst>
                  <a:outerShdw blurRad="38100" dist="38100" dir="2700000" algn="tl">
                    <a:srgbClr val="000000">
                      <a:alpha val="43137"/>
                    </a:srgbClr>
                  </a:outerShdw>
                </a:effectLst>
                <a:latin typeface="Impact" pitchFamily="34" charset="0"/>
                <a:sym typeface="Webdings" pitchFamily="18" charset="2"/>
              </a:rPr>
              <a:t> </a:t>
            </a:r>
            <a:r>
              <a:rPr lang="es-ES" sz="1600" dirty="0">
                <a:solidFill>
                  <a:schemeClr val="bg1"/>
                </a:solidFill>
                <a:effectLst>
                  <a:outerShdw blurRad="38100" dist="38100" dir="2700000" algn="tl">
                    <a:srgbClr val="000000">
                      <a:alpha val="43137"/>
                    </a:srgbClr>
                  </a:outerShdw>
                </a:effectLst>
                <a:latin typeface="Impact" pitchFamily="34" charset="0"/>
              </a:rPr>
              <a:t>AMO</a:t>
            </a:r>
          </a:p>
          <a:p>
            <a:pPr>
              <a:lnSpc>
                <a:spcPct val="85000"/>
              </a:lnSpc>
              <a:spcBef>
                <a:spcPct val="20000"/>
              </a:spcBef>
              <a:defRPr/>
            </a:pPr>
            <a:endParaRPr lang="es-ES" sz="1200" b="1" dirty="0">
              <a:solidFill>
                <a:schemeClr val="bg1"/>
              </a:solidFill>
              <a:effectLst>
                <a:outerShdw blurRad="38100" dist="38100" dir="2700000" algn="tl">
                  <a:srgbClr val="000000">
                    <a:alpha val="43137"/>
                  </a:srgbClr>
                </a:outerShdw>
              </a:effectLst>
              <a:latin typeface="Bodoni Recut Condensed SSi" pitchFamily="18" charset="0"/>
            </a:endParaRPr>
          </a:p>
        </p:txBody>
      </p:sp>
      <p:sp>
        <p:nvSpPr>
          <p:cNvPr id="53257" name="Rectangle 9"/>
          <p:cNvSpPr>
            <a:spLocks noChangeArrowheads="1"/>
          </p:cNvSpPr>
          <p:nvPr/>
        </p:nvSpPr>
        <p:spPr bwMode="auto">
          <a:xfrm>
            <a:off x="122238" y="82550"/>
            <a:ext cx="6888162" cy="1760538"/>
          </a:xfrm>
          <a:prstGeom prst="rect">
            <a:avLst/>
          </a:prstGeom>
          <a:noFill/>
          <a:ln w="57150" cmpd="thickThin">
            <a:solidFill>
              <a:schemeClr val="tx1"/>
            </a:solidFill>
            <a:miter lim="800000"/>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58" name="Text Box 10"/>
          <p:cNvSpPr txBox="1">
            <a:spLocks noChangeArrowheads="1"/>
          </p:cNvSpPr>
          <p:nvPr/>
        </p:nvSpPr>
        <p:spPr bwMode="auto">
          <a:xfrm>
            <a:off x="5426075" y="471488"/>
            <a:ext cx="1279525" cy="928687"/>
          </a:xfrm>
          <a:prstGeom prst="rect">
            <a:avLst/>
          </a:prstGeom>
          <a:noFill/>
          <a:ln w="9525">
            <a:noFill/>
            <a:miter lim="800000"/>
            <a:headEnd/>
            <a:tailEnd/>
          </a:ln>
          <a:effectLst/>
        </p:spPr>
        <p:txBody>
          <a:bodyPr>
            <a:spAutoFit/>
          </a:bodyPr>
          <a:lstStyle/>
          <a:p>
            <a:pPr algn="ctr">
              <a:lnSpc>
                <a:spcPct val="85000"/>
              </a:lnSpc>
              <a:spcBef>
                <a:spcPct val="20000"/>
              </a:spcBef>
              <a:defRPr/>
            </a:pPr>
            <a:r>
              <a:rPr lang="es-ES" sz="2000">
                <a:solidFill>
                  <a:schemeClr val="bg1"/>
                </a:solidFill>
                <a:effectLst>
                  <a:outerShdw blurRad="38100" dist="38100" dir="2700000" algn="tl">
                    <a:srgbClr val="000000">
                      <a:alpha val="43137"/>
                    </a:srgbClr>
                  </a:outerShdw>
                </a:effectLst>
                <a:latin typeface="Impact" pitchFamily="34" charset="0"/>
                <a:sym typeface="Monotype Sorts" pitchFamily="2" charset="2"/>
              </a:rPr>
              <a:t>Roca de </a:t>
            </a:r>
          </a:p>
          <a:p>
            <a:pPr algn="ctr">
              <a:lnSpc>
                <a:spcPct val="85000"/>
              </a:lnSpc>
              <a:spcBef>
                <a:spcPct val="20000"/>
              </a:spcBef>
              <a:defRPr/>
            </a:pPr>
            <a:r>
              <a:rPr lang="es-ES" sz="2000">
                <a:solidFill>
                  <a:schemeClr val="bg1"/>
                </a:solidFill>
                <a:effectLst>
                  <a:outerShdw blurRad="38100" dist="38100" dir="2700000" algn="tl">
                    <a:srgbClr val="000000">
                      <a:alpha val="43137"/>
                    </a:srgbClr>
                  </a:outerShdw>
                </a:effectLst>
                <a:latin typeface="Impact" pitchFamily="34" charset="0"/>
                <a:sym typeface="Monotype Sorts" pitchFamily="2" charset="2"/>
              </a:rPr>
              <a:t>la eternidad</a:t>
            </a:r>
            <a:endParaRPr lang="es-ES" sz="2000" b="1">
              <a:solidFill>
                <a:schemeClr val="bg1"/>
              </a:solidFill>
              <a:effectLst>
                <a:outerShdw blurRad="38100" dist="38100" dir="2700000" algn="tl">
                  <a:srgbClr val="000000">
                    <a:alpha val="43137"/>
                  </a:srgbClr>
                </a:outerShdw>
              </a:effectLst>
              <a:latin typeface="Impact" pitchFamily="34" charset="0"/>
            </a:endParaRPr>
          </a:p>
        </p:txBody>
      </p:sp>
      <p:sp>
        <p:nvSpPr>
          <p:cNvPr id="53259" name="AutoShape 11"/>
          <p:cNvSpPr>
            <a:spLocks noChangeArrowheads="1"/>
          </p:cNvSpPr>
          <p:nvPr/>
        </p:nvSpPr>
        <p:spPr bwMode="auto">
          <a:xfrm>
            <a:off x="473075" y="2279650"/>
            <a:ext cx="822325" cy="828675"/>
          </a:xfrm>
          <a:prstGeom prst="roundRect">
            <a:avLst>
              <a:gd name="adj" fmla="val 16667"/>
            </a:avLst>
          </a:prstGeom>
          <a:noFill/>
          <a:ln w="28575">
            <a:solidFill>
              <a:schemeClr val="accent2"/>
            </a:solidFill>
            <a:round/>
            <a:headEnd/>
            <a:tailEnd/>
          </a:ln>
          <a:effectLst/>
        </p:spPr>
        <p:txBody>
          <a:bodyPr wrap="none" anchor="ctr"/>
          <a:lstStyle/>
          <a:p>
            <a:pPr algn="ctr">
              <a:defRPr/>
            </a:pPr>
            <a:r>
              <a:rPr lang="es-ES" sz="1000">
                <a:solidFill>
                  <a:schemeClr val="accent2"/>
                </a:solidFill>
                <a:effectLst>
                  <a:outerShdw blurRad="38100" dist="38100" dir="2700000" algn="tl">
                    <a:srgbClr val="000000">
                      <a:alpha val="43137"/>
                    </a:srgbClr>
                  </a:outerShdw>
                </a:effectLst>
              </a:rPr>
              <a:t>ESPÍRITU </a:t>
            </a:r>
          </a:p>
          <a:p>
            <a:pPr algn="ctr">
              <a:defRPr/>
            </a:pPr>
            <a:r>
              <a:rPr lang="es-ES" sz="1000">
                <a:solidFill>
                  <a:schemeClr val="accent2"/>
                </a:solidFill>
                <a:effectLst>
                  <a:outerShdw blurRad="38100" dist="38100" dir="2700000" algn="tl">
                    <a:srgbClr val="000000">
                      <a:alpha val="43137"/>
                    </a:srgbClr>
                  </a:outerShdw>
                </a:effectLst>
              </a:rPr>
              <a:t>DE </a:t>
            </a:r>
          </a:p>
          <a:p>
            <a:pPr algn="ctr">
              <a:defRPr/>
            </a:pPr>
            <a:r>
              <a:rPr lang="es-ES" sz="1000">
                <a:solidFill>
                  <a:schemeClr val="accent2"/>
                </a:solidFill>
                <a:effectLst>
                  <a:outerShdw blurRad="38100" dist="38100" dir="2700000" algn="tl">
                    <a:srgbClr val="000000">
                      <a:alpha val="43137"/>
                    </a:srgbClr>
                  </a:outerShdw>
                </a:effectLst>
              </a:rPr>
              <a:t>ORACIÓN</a:t>
            </a:r>
            <a:endParaRPr lang="es-ES" sz="1200">
              <a:solidFill>
                <a:schemeClr val="accent2"/>
              </a:solidFill>
              <a:effectLst>
                <a:outerShdw blurRad="38100" dist="38100" dir="2700000" algn="tl">
                  <a:srgbClr val="000000">
                    <a:alpha val="43137"/>
                  </a:srgbClr>
                </a:outerShdw>
              </a:effectLst>
              <a:latin typeface="Bodoni Recut Black SSi" pitchFamily="18" charset="0"/>
            </a:endParaRPr>
          </a:p>
        </p:txBody>
      </p:sp>
      <p:sp>
        <p:nvSpPr>
          <p:cNvPr id="53260" name="AutoShape 12"/>
          <p:cNvSpPr>
            <a:spLocks noChangeArrowheads="1"/>
          </p:cNvSpPr>
          <p:nvPr/>
        </p:nvSpPr>
        <p:spPr bwMode="auto">
          <a:xfrm>
            <a:off x="381000" y="3419475"/>
            <a:ext cx="990600" cy="828675"/>
          </a:xfrm>
          <a:prstGeom prst="roundRect">
            <a:avLst>
              <a:gd name="adj" fmla="val 11981"/>
            </a:avLst>
          </a:prstGeom>
          <a:noFill/>
          <a:ln w="28575">
            <a:solidFill>
              <a:schemeClr val="accent2"/>
            </a:solidFill>
            <a:round/>
            <a:headEnd/>
            <a:tailEnd/>
          </a:ln>
          <a:effectLst/>
        </p:spPr>
        <p:txBody>
          <a:bodyPr wrap="none" anchor="ctr"/>
          <a:lstStyle/>
          <a:p>
            <a:pPr algn="ctr">
              <a:defRPr/>
            </a:pPr>
            <a:r>
              <a:rPr lang="es-ES" sz="1000" dirty="0">
                <a:solidFill>
                  <a:schemeClr val="accent2"/>
                </a:solidFill>
                <a:effectLst>
                  <a:outerShdw blurRad="38100" dist="38100" dir="2700000" algn="tl">
                    <a:srgbClr val="000000">
                      <a:alpha val="43137"/>
                    </a:srgbClr>
                  </a:outerShdw>
                </a:effectLst>
              </a:rPr>
              <a:t>COMPAÑERO </a:t>
            </a:r>
          </a:p>
          <a:p>
            <a:pPr algn="ctr">
              <a:defRPr/>
            </a:pPr>
            <a:r>
              <a:rPr lang="es-ES" sz="1000" dirty="0">
                <a:solidFill>
                  <a:schemeClr val="accent2"/>
                </a:solidFill>
                <a:effectLst>
                  <a:outerShdw blurRad="38100" dist="38100" dir="2700000" algn="tl">
                    <a:srgbClr val="000000">
                      <a:alpha val="43137"/>
                    </a:srgbClr>
                  </a:outerShdw>
                </a:effectLst>
              </a:rPr>
              <a:t>DE </a:t>
            </a:r>
          </a:p>
          <a:p>
            <a:pPr algn="ctr">
              <a:defRPr/>
            </a:pPr>
            <a:r>
              <a:rPr lang="es-ES" sz="1000" dirty="0">
                <a:solidFill>
                  <a:schemeClr val="accent2"/>
                </a:solidFill>
                <a:effectLst>
                  <a:outerShdw blurRad="38100" dist="38100" dir="2700000" algn="tl">
                    <a:srgbClr val="000000">
                      <a:alpha val="43137"/>
                    </a:srgbClr>
                  </a:outerShdw>
                </a:effectLst>
              </a:rPr>
              <a:t>ORACIÓN</a:t>
            </a:r>
            <a:endParaRPr lang="es-ES" sz="1200" dirty="0">
              <a:solidFill>
                <a:schemeClr val="accent2"/>
              </a:solidFill>
              <a:effectLst>
                <a:outerShdw blurRad="38100" dist="38100" dir="2700000" algn="tl">
                  <a:srgbClr val="000000">
                    <a:alpha val="43137"/>
                  </a:srgbClr>
                </a:outerShdw>
              </a:effectLst>
              <a:latin typeface="Bodoni Recut Black SSi" pitchFamily="18" charset="0"/>
            </a:endParaRPr>
          </a:p>
        </p:txBody>
      </p:sp>
      <p:sp>
        <p:nvSpPr>
          <p:cNvPr id="53261" name="Oval 13"/>
          <p:cNvSpPr>
            <a:spLocks noChangeArrowheads="1"/>
          </p:cNvSpPr>
          <p:nvPr/>
        </p:nvSpPr>
        <p:spPr bwMode="auto">
          <a:xfrm>
            <a:off x="533400" y="4559300"/>
            <a:ext cx="1965325" cy="622300"/>
          </a:xfrm>
          <a:prstGeom prst="ellipse">
            <a:avLst/>
          </a:prstGeom>
          <a:solidFill>
            <a:schemeClr val="accent2"/>
          </a:solidFill>
          <a:ln w="38100">
            <a:solidFill>
              <a:schemeClr val="tx1"/>
            </a:solidFill>
            <a:round/>
            <a:headEnd/>
            <a:tailEnd/>
          </a:ln>
          <a:effectLst/>
        </p:spPr>
        <p:txBody>
          <a:bodyPr wrap="none" anchor="ctr"/>
          <a:lstStyle/>
          <a:p>
            <a:pPr algn="ctr">
              <a:defRPr/>
            </a:pPr>
            <a:r>
              <a:rPr lang="es-ES" sz="1600" b="1">
                <a:solidFill>
                  <a:schemeClr val="bg1"/>
                </a:solidFill>
                <a:effectLst>
                  <a:outerShdw blurRad="38100" dist="38100" dir="2700000" algn="tl">
                    <a:srgbClr val="000000">
                      <a:alpha val="43137"/>
                    </a:srgbClr>
                  </a:outerShdw>
                </a:effectLst>
              </a:rPr>
              <a:t>COMUNICACIÓN</a:t>
            </a:r>
          </a:p>
        </p:txBody>
      </p:sp>
      <p:sp>
        <p:nvSpPr>
          <p:cNvPr id="53262" name="AutoShape 14"/>
          <p:cNvSpPr>
            <a:spLocks noChangeArrowheads="1"/>
          </p:cNvSpPr>
          <p:nvPr/>
        </p:nvSpPr>
        <p:spPr bwMode="auto">
          <a:xfrm>
            <a:off x="381000" y="5492750"/>
            <a:ext cx="1082675" cy="1036638"/>
          </a:xfrm>
          <a:prstGeom prst="roundRect">
            <a:avLst>
              <a:gd name="adj" fmla="val 16667"/>
            </a:avLst>
          </a:prstGeom>
          <a:noFill/>
          <a:ln w="28575">
            <a:solidFill>
              <a:schemeClr val="accent2"/>
            </a:solidFill>
            <a:round/>
            <a:headEnd/>
            <a:tailEnd/>
          </a:ln>
          <a:effectLst/>
        </p:spPr>
        <p:txBody>
          <a:bodyPr wrap="none" anchor="ctr"/>
          <a:lstStyle/>
          <a:p>
            <a:pPr>
              <a:defRPr/>
            </a:pPr>
            <a:r>
              <a:rPr lang="es-ES" sz="1000" u="sng">
                <a:solidFill>
                  <a:schemeClr val="accent2"/>
                </a:solidFill>
                <a:effectLst>
                  <a:outerShdw blurRad="38100" dist="38100" dir="2700000" algn="tl">
                    <a:srgbClr val="000000">
                      <a:alpha val="43137"/>
                    </a:srgbClr>
                  </a:outerShdw>
                </a:effectLst>
              </a:rPr>
              <a:t>CARGAS</a:t>
            </a:r>
            <a:endParaRPr lang="es-ES" sz="1000">
              <a:solidFill>
                <a:schemeClr val="accent2"/>
              </a:solidFill>
              <a:effectLst>
                <a:outerShdw blurRad="38100" dist="38100" dir="2700000" algn="tl">
                  <a:srgbClr val="000000">
                    <a:alpha val="43137"/>
                  </a:srgbClr>
                </a:outerShdw>
              </a:effectLst>
            </a:endParaRPr>
          </a:p>
          <a:p>
            <a:pPr>
              <a:defRPr/>
            </a:pPr>
            <a:r>
              <a:rPr lang="es-ES" sz="1000">
                <a:solidFill>
                  <a:schemeClr val="accent2"/>
                </a:solidFill>
                <a:effectLst>
                  <a:outerShdw blurRad="38100" dist="38100" dir="2700000" algn="tl">
                    <a:srgbClr val="000000">
                      <a:alpha val="43137"/>
                    </a:srgbClr>
                  </a:outerShdw>
                </a:effectLst>
              </a:rPr>
              <a:t>- NUESTRAS</a:t>
            </a:r>
          </a:p>
          <a:p>
            <a:pPr>
              <a:defRPr/>
            </a:pPr>
            <a:r>
              <a:rPr lang="es-ES" sz="1000">
                <a:solidFill>
                  <a:schemeClr val="accent2"/>
                </a:solidFill>
                <a:effectLst>
                  <a:outerShdw blurRad="38100" dist="38100" dir="2700000" algn="tl">
                    <a:srgbClr val="000000">
                      <a:alpha val="43137"/>
                    </a:srgbClr>
                  </a:outerShdw>
                </a:effectLst>
              </a:rPr>
              <a:t>- DE OTROS</a:t>
            </a:r>
          </a:p>
          <a:p>
            <a:pPr>
              <a:defRPr/>
            </a:pPr>
            <a:r>
              <a:rPr lang="es-ES" sz="1000">
                <a:solidFill>
                  <a:schemeClr val="accent2"/>
                </a:solidFill>
                <a:effectLst>
                  <a:outerShdw blurRad="38100" dist="38100" dir="2700000" algn="tl">
                    <a:srgbClr val="000000">
                      <a:alpha val="43137"/>
                    </a:srgbClr>
                  </a:outerShdw>
                </a:effectLst>
              </a:rPr>
              <a:t>- DEL SEÑOR</a:t>
            </a:r>
          </a:p>
        </p:txBody>
      </p:sp>
      <p:sp>
        <p:nvSpPr>
          <p:cNvPr id="53263" name="Text Box 15"/>
          <p:cNvSpPr txBox="1">
            <a:spLocks noChangeArrowheads="1"/>
          </p:cNvSpPr>
          <p:nvPr/>
        </p:nvSpPr>
        <p:spPr bwMode="auto">
          <a:xfrm>
            <a:off x="-76200" y="2660650"/>
            <a:ext cx="244475" cy="3144838"/>
          </a:xfrm>
          <a:prstGeom prst="rect">
            <a:avLst/>
          </a:prstGeom>
          <a:noFill/>
          <a:ln w="9525">
            <a:noFill/>
            <a:miter lim="800000"/>
            <a:headEnd/>
            <a:tailEnd/>
          </a:ln>
          <a:effectLst/>
        </p:spPr>
        <p:txBody>
          <a:bodyPr>
            <a:spAutoFit/>
          </a:bodyPr>
          <a:lstStyle/>
          <a:p>
            <a:pPr>
              <a:lnSpc>
                <a:spcPct val="70000"/>
              </a:lnSpc>
              <a:spcBef>
                <a:spcPct val="50000"/>
              </a:spcBef>
              <a:defRPr/>
            </a:pPr>
            <a:r>
              <a:rPr lang="es-ES" sz="1600" b="1">
                <a:effectLst>
                  <a:outerShdw blurRad="38100" dist="38100" dir="2700000" algn="tl">
                    <a:srgbClr val="000000">
                      <a:alpha val="43137"/>
                    </a:srgbClr>
                  </a:outerShdw>
                </a:effectLst>
                <a:latin typeface="+mn-lt"/>
              </a:rPr>
              <a:t>RELACIÓN</a:t>
            </a:r>
          </a:p>
          <a:p>
            <a:pPr>
              <a:lnSpc>
                <a:spcPct val="70000"/>
              </a:lnSpc>
              <a:spcBef>
                <a:spcPct val="50000"/>
              </a:spcBef>
              <a:defRPr/>
            </a:pPr>
            <a:r>
              <a:rPr lang="es-ES" sz="1600" b="1">
                <a:effectLst>
                  <a:outerShdw blurRad="38100" dist="38100" dir="2700000" algn="tl">
                    <a:srgbClr val="000000">
                      <a:alpha val="43137"/>
                    </a:srgbClr>
                  </a:outerShdw>
                </a:effectLst>
                <a:latin typeface="+mn-lt"/>
              </a:rPr>
              <a:t> COMPLETA</a:t>
            </a:r>
          </a:p>
        </p:txBody>
      </p:sp>
      <p:sp>
        <p:nvSpPr>
          <p:cNvPr id="53264" name="Line 16"/>
          <p:cNvSpPr>
            <a:spLocks noChangeShapeType="1"/>
          </p:cNvSpPr>
          <p:nvPr/>
        </p:nvSpPr>
        <p:spPr bwMode="auto">
          <a:xfrm flipV="1">
            <a:off x="304800" y="1968500"/>
            <a:ext cx="0" cy="5284788"/>
          </a:xfrm>
          <a:prstGeom prst="line">
            <a:avLst/>
          </a:prstGeom>
          <a:noFill/>
          <a:ln w="28575">
            <a:solidFill>
              <a:schemeClr val="tx1"/>
            </a:solidFill>
            <a:round/>
            <a:headEnd type="stealth" w="lg"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65" name="Line 17"/>
          <p:cNvSpPr>
            <a:spLocks noChangeShapeType="1"/>
          </p:cNvSpPr>
          <p:nvPr/>
        </p:nvSpPr>
        <p:spPr bwMode="auto">
          <a:xfrm flipV="1">
            <a:off x="1600200" y="1968500"/>
            <a:ext cx="0" cy="2465388"/>
          </a:xfrm>
          <a:prstGeom prst="line">
            <a:avLst/>
          </a:prstGeom>
          <a:noFill/>
          <a:ln w="28575">
            <a:solidFill>
              <a:schemeClr val="accent2"/>
            </a:solidFill>
            <a:round/>
            <a:headEnd type="none" w="med"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66" name="Text Box 18"/>
          <p:cNvSpPr txBox="1">
            <a:spLocks noChangeArrowheads="1"/>
          </p:cNvSpPr>
          <p:nvPr/>
        </p:nvSpPr>
        <p:spPr bwMode="auto">
          <a:xfrm>
            <a:off x="1295400" y="2506663"/>
            <a:ext cx="396875" cy="1470025"/>
          </a:xfrm>
          <a:prstGeom prst="rect">
            <a:avLst/>
          </a:prstGeom>
          <a:noFill/>
          <a:ln w="9525">
            <a:noFill/>
            <a:miter lim="800000"/>
            <a:headEnd/>
            <a:tailEnd/>
          </a:ln>
          <a:effectLst/>
        </p:spPr>
        <p:txBody>
          <a:bodyPr>
            <a:spAutoFit/>
          </a:bodyPr>
          <a:lstStyle/>
          <a:p>
            <a:pPr algn="ctr">
              <a:lnSpc>
                <a:spcPct val="80000"/>
              </a:lnSpc>
              <a:spcBef>
                <a:spcPct val="50000"/>
              </a:spcBef>
              <a:defRPr/>
            </a:pPr>
            <a:r>
              <a:rPr lang="es-ES" sz="1600" b="1" dirty="0">
                <a:solidFill>
                  <a:schemeClr val="accent2"/>
                </a:solidFill>
                <a:effectLst>
                  <a:outerShdw blurRad="38100" dist="38100" dir="2700000" algn="tl">
                    <a:srgbClr val="000000">
                      <a:alpha val="43137"/>
                    </a:srgbClr>
                  </a:outerShdw>
                </a:effectLst>
                <a:latin typeface="+mn-lt"/>
              </a:rPr>
              <a:t>ORACIÓN</a:t>
            </a:r>
            <a:endParaRPr lang="es-ES" sz="1400" b="1" dirty="0">
              <a:solidFill>
                <a:schemeClr val="accent2"/>
              </a:solidFill>
              <a:effectLst>
                <a:outerShdw blurRad="38100" dist="38100" dir="2700000" algn="tl">
                  <a:srgbClr val="000000">
                    <a:alpha val="43137"/>
                  </a:srgbClr>
                </a:outerShdw>
              </a:effectLst>
              <a:latin typeface="+mn-lt"/>
            </a:endParaRPr>
          </a:p>
        </p:txBody>
      </p:sp>
      <p:sp>
        <p:nvSpPr>
          <p:cNvPr id="53267" name="Line 19"/>
          <p:cNvSpPr>
            <a:spLocks noChangeShapeType="1"/>
          </p:cNvSpPr>
          <p:nvPr/>
        </p:nvSpPr>
        <p:spPr bwMode="auto">
          <a:xfrm>
            <a:off x="1828800" y="1968500"/>
            <a:ext cx="0" cy="2465388"/>
          </a:xfrm>
          <a:prstGeom prst="line">
            <a:avLst/>
          </a:prstGeom>
          <a:noFill/>
          <a:ln w="28575">
            <a:solidFill>
              <a:schemeClr val="accent2"/>
            </a:solidFill>
            <a:round/>
            <a:headEnd/>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68" name="AutoShape 20"/>
          <p:cNvSpPr>
            <a:spLocks noChangeArrowheads="1"/>
          </p:cNvSpPr>
          <p:nvPr/>
        </p:nvSpPr>
        <p:spPr bwMode="auto">
          <a:xfrm>
            <a:off x="1952625" y="2454275"/>
            <a:ext cx="1219200" cy="1317625"/>
          </a:xfrm>
          <a:prstGeom prst="roundRect">
            <a:avLst>
              <a:gd name="adj" fmla="val 16667"/>
            </a:avLst>
          </a:prstGeom>
          <a:noFill/>
          <a:ln w="28575">
            <a:solidFill>
              <a:schemeClr val="accent2"/>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defRPr/>
            </a:pPr>
            <a:r>
              <a:rPr lang="es-ES" altLang="en-US" sz="1000" dirty="0">
                <a:solidFill>
                  <a:schemeClr val="accent2"/>
                </a:solidFill>
                <a:effectLst>
                  <a:outerShdw blurRad="38100" dist="38100" dir="2700000" algn="tl">
                    <a:srgbClr val="C0C0C0"/>
                  </a:outerShdw>
                </a:effectLst>
                <a:latin typeface="Arial Black" panose="020B0A04020102020204" pitchFamily="34" charset="0"/>
              </a:rPr>
              <a:t> PALABRA </a:t>
            </a:r>
          </a:p>
          <a:p>
            <a:pPr>
              <a:defRPr/>
            </a:pPr>
            <a:r>
              <a:rPr lang="es-ES" altLang="en-US" sz="1000" dirty="0">
                <a:solidFill>
                  <a:schemeClr val="accent2"/>
                </a:solidFill>
                <a:effectLst>
                  <a:outerShdw blurRad="38100" dist="38100" dir="2700000" algn="tl">
                    <a:srgbClr val="C0C0C0"/>
                  </a:outerShdw>
                </a:effectLst>
                <a:latin typeface="Arial Black" panose="020B0A04020102020204" pitchFamily="34" charset="0"/>
              </a:rPr>
              <a:t>    ESCRITA</a:t>
            </a:r>
          </a:p>
          <a:p>
            <a:pPr>
              <a:defRPr/>
            </a:pPr>
            <a:endParaRPr lang="es-ES" altLang="en-US" sz="300" dirty="0">
              <a:solidFill>
                <a:schemeClr val="accent2"/>
              </a:solidFill>
              <a:effectLst>
                <a:outerShdw blurRad="38100" dist="38100" dir="2700000" algn="tl">
                  <a:srgbClr val="C0C0C0"/>
                </a:outerShdw>
              </a:effectLst>
              <a:latin typeface="Arial Black" panose="020B0A04020102020204" pitchFamily="34" charset="0"/>
            </a:endParaRPr>
          </a:p>
          <a:p>
            <a:pPr>
              <a:buFontTx/>
              <a:buChar char="-"/>
              <a:defRPr/>
            </a:pPr>
            <a:r>
              <a:rPr lang="es-ES" altLang="en-US" sz="1000" dirty="0">
                <a:solidFill>
                  <a:schemeClr val="accent2"/>
                </a:solidFill>
                <a:effectLst>
                  <a:outerShdw blurRad="38100" dist="38100" dir="2700000" algn="tl">
                    <a:srgbClr val="C0C0C0"/>
                  </a:outerShdw>
                </a:effectLst>
                <a:latin typeface="Arial Black" panose="020B0A04020102020204" pitchFamily="34" charset="0"/>
              </a:rPr>
              <a:t> PALABRA </a:t>
            </a:r>
          </a:p>
          <a:p>
            <a:pPr>
              <a:defRPr/>
            </a:pPr>
            <a:r>
              <a:rPr lang="es-ES" altLang="en-US" sz="1000" dirty="0">
                <a:solidFill>
                  <a:schemeClr val="accent2"/>
                </a:solidFill>
                <a:effectLst>
                  <a:outerShdw blurRad="38100" dist="38100" dir="2700000" algn="tl">
                    <a:srgbClr val="C0C0C0"/>
                  </a:outerShdw>
                </a:effectLst>
                <a:latin typeface="Arial Black" panose="020B0A04020102020204" pitchFamily="34" charset="0"/>
              </a:rPr>
              <a:t>    PREDICADA</a:t>
            </a:r>
          </a:p>
          <a:p>
            <a:pPr>
              <a:defRPr/>
            </a:pPr>
            <a:endParaRPr lang="es-ES" altLang="en-US" sz="300" dirty="0">
              <a:solidFill>
                <a:schemeClr val="accent2"/>
              </a:solidFill>
              <a:effectLst>
                <a:outerShdw blurRad="38100" dist="38100" dir="2700000" algn="tl">
                  <a:srgbClr val="C0C0C0"/>
                </a:outerShdw>
              </a:effectLst>
              <a:latin typeface="Arial Black" panose="020B0A04020102020204" pitchFamily="34" charset="0"/>
            </a:endParaRPr>
          </a:p>
          <a:p>
            <a:pPr>
              <a:buFontTx/>
              <a:buChar char="-"/>
              <a:defRPr/>
            </a:pPr>
            <a:r>
              <a:rPr lang="es-ES" altLang="en-US" sz="1000" dirty="0">
                <a:solidFill>
                  <a:schemeClr val="accent2"/>
                </a:solidFill>
                <a:effectLst>
                  <a:outerShdw blurRad="38100" dist="38100" dir="2700000" algn="tl">
                    <a:srgbClr val="C0C0C0"/>
                  </a:outerShdw>
                </a:effectLst>
                <a:latin typeface="Arial Black" panose="020B0A04020102020204" pitchFamily="34" charset="0"/>
              </a:rPr>
              <a:t>PROFECÍA</a:t>
            </a:r>
          </a:p>
          <a:p>
            <a:pPr>
              <a:defRPr/>
            </a:pPr>
            <a:endParaRPr lang="es-ES" altLang="en-US" sz="300" dirty="0">
              <a:solidFill>
                <a:schemeClr val="accent2"/>
              </a:solidFill>
              <a:effectLst>
                <a:outerShdw blurRad="38100" dist="38100" dir="2700000" algn="tl">
                  <a:srgbClr val="C0C0C0"/>
                </a:outerShdw>
              </a:effectLst>
              <a:latin typeface="Arial Black" panose="020B0A04020102020204" pitchFamily="34" charset="0"/>
            </a:endParaRPr>
          </a:p>
          <a:p>
            <a:pPr>
              <a:defRPr/>
            </a:pPr>
            <a:r>
              <a:rPr lang="es-ES" altLang="en-US" sz="1000" dirty="0">
                <a:solidFill>
                  <a:schemeClr val="accent2"/>
                </a:solidFill>
                <a:effectLst>
                  <a:outerShdw blurRad="38100" dist="38100" dir="2700000" algn="tl">
                    <a:srgbClr val="C0C0C0"/>
                  </a:outerShdw>
                </a:effectLst>
                <a:latin typeface="Arial Black" panose="020B0A04020102020204" pitchFamily="34" charset="0"/>
              </a:rPr>
              <a:t>- SUEÑOS</a:t>
            </a:r>
            <a:endParaRPr lang="es-ES" altLang="en-US" sz="1200" dirty="0">
              <a:solidFill>
                <a:schemeClr val="accent2"/>
              </a:solidFill>
              <a:effectLst>
                <a:outerShdw blurRad="38100" dist="38100" dir="2700000" algn="tl">
                  <a:srgbClr val="C0C0C0"/>
                </a:outerShdw>
              </a:effectLst>
              <a:latin typeface="Bodoni Recut Black SSi"/>
            </a:endParaRPr>
          </a:p>
        </p:txBody>
      </p:sp>
      <p:sp>
        <p:nvSpPr>
          <p:cNvPr id="53269" name="Oval 21"/>
          <p:cNvSpPr>
            <a:spLocks noChangeArrowheads="1"/>
          </p:cNvSpPr>
          <p:nvPr/>
        </p:nvSpPr>
        <p:spPr bwMode="auto">
          <a:xfrm>
            <a:off x="1981200" y="5699125"/>
            <a:ext cx="990600" cy="933450"/>
          </a:xfrm>
          <a:prstGeom prst="ellipse">
            <a:avLst/>
          </a:prstGeom>
          <a:noFill/>
          <a:ln w="28575">
            <a:solidFill>
              <a:schemeClr val="accent2"/>
            </a:solidFill>
            <a:round/>
            <a:headEnd/>
            <a:tailEnd/>
          </a:ln>
          <a:effectLst/>
        </p:spPr>
        <p:txBody>
          <a:bodyPr wrap="none" anchor="ctr"/>
          <a:lstStyle/>
          <a:p>
            <a:pPr algn="ctr">
              <a:defRPr/>
            </a:pPr>
            <a:r>
              <a:rPr lang="es-ES" sz="1200">
                <a:solidFill>
                  <a:schemeClr val="accent2"/>
                </a:solidFill>
                <a:effectLst>
                  <a:outerShdw blurRad="38100" dist="38100" dir="2700000" algn="tl">
                    <a:srgbClr val="000000">
                      <a:alpha val="43137"/>
                    </a:srgbClr>
                  </a:outerShdw>
                </a:effectLst>
              </a:rPr>
              <a:t>LA VOZ</a:t>
            </a:r>
          </a:p>
          <a:p>
            <a:pPr algn="ctr">
              <a:defRPr/>
            </a:pPr>
            <a:r>
              <a:rPr lang="es-ES" sz="1200">
                <a:solidFill>
                  <a:schemeClr val="accent2"/>
                </a:solidFill>
                <a:effectLst>
                  <a:outerShdw blurRad="38100" dist="38100" dir="2700000" algn="tl">
                    <a:srgbClr val="000000">
                      <a:alpha val="43137"/>
                    </a:srgbClr>
                  </a:outerShdw>
                </a:effectLst>
              </a:rPr>
              <a:t>DE DIOS</a:t>
            </a:r>
            <a:endParaRPr lang="es-ES" sz="1400">
              <a:solidFill>
                <a:schemeClr val="accent2"/>
              </a:solidFill>
              <a:effectLst>
                <a:outerShdw blurRad="38100" dist="38100" dir="2700000" algn="tl">
                  <a:srgbClr val="000000">
                    <a:alpha val="43137"/>
                  </a:srgbClr>
                </a:outerShdw>
              </a:effectLst>
              <a:latin typeface="Bodoni Recut Black SSi" pitchFamily="18" charset="0"/>
            </a:endParaRPr>
          </a:p>
        </p:txBody>
      </p:sp>
      <p:sp>
        <p:nvSpPr>
          <p:cNvPr id="53270" name="Line 22"/>
          <p:cNvSpPr>
            <a:spLocks noChangeShapeType="1"/>
          </p:cNvSpPr>
          <p:nvPr/>
        </p:nvSpPr>
        <p:spPr bwMode="auto">
          <a:xfrm>
            <a:off x="1828800" y="5284788"/>
            <a:ext cx="0" cy="1865312"/>
          </a:xfrm>
          <a:prstGeom prst="line">
            <a:avLst/>
          </a:prstGeom>
          <a:noFill/>
          <a:ln w="28575">
            <a:solidFill>
              <a:schemeClr val="accent2"/>
            </a:solidFill>
            <a:round/>
            <a:headEnd/>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71" name="Line 23"/>
          <p:cNvSpPr>
            <a:spLocks noChangeShapeType="1"/>
          </p:cNvSpPr>
          <p:nvPr/>
        </p:nvSpPr>
        <p:spPr bwMode="auto">
          <a:xfrm flipV="1">
            <a:off x="1584325" y="5284788"/>
            <a:ext cx="0" cy="1865312"/>
          </a:xfrm>
          <a:prstGeom prst="line">
            <a:avLst/>
          </a:prstGeom>
          <a:noFill/>
          <a:ln w="28575">
            <a:solidFill>
              <a:schemeClr val="accent2"/>
            </a:solidFill>
            <a:round/>
            <a:headEnd type="none" w="med"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72" name="Rectangle 24"/>
          <p:cNvSpPr>
            <a:spLocks noChangeArrowheads="1"/>
          </p:cNvSpPr>
          <p:nvPr/>
        </p:nvSpPr>
        <p:spPr bwMode="auto">
          <a:xfrm>
            <a:off x="2019300" y="7772400"/>
            <a:ext cx="2590800" cy="931863"/>
          </a:xfrm>
          <a:prstGeom prst="rect">
            <a:avLst/>
          </a:prstGeom>
          <a:gradFill rotWithShape="0">
            <a:gsLst>
              <a:gs pos="0">
                <a:srgbClr val="990099"/>
              </a:gs>
              <a:gs pos="100000">
                <a:srgbClr val="4A004A"/>
              </a:gs>
            </a:gsLst>
            <a:lin ang="5400000" scaled="1"/>
          </a:gradFill>
          <a:ln w="38100">
            <a:solidFill>
              <a:schemeClr val="tx1"/>
            </a:solidFill>
            <a:miter lim="800000"/>
            <a:headEnd/>
            <a:tailEnd/>
          </a:ln>
        </p:spPr>
        <p:txBody>
          <a:bodyPr wrap="none" anchor="ctr"/>
          <a:lstStyle/>
          <a:p>
            <a:pPr algn="ctr">
              <a:defRPr/>
            </a:pPr>
            <a:r>
              <a:rPr lang="es-ES" sz="4000" b="1">
                <a:solidFill>
                  <a:schemeClr val="bg1"/>
                </a:solidFill>
                <a:effectLst>
                  <a:outerShdw blurRad="38100" dist="38100" dir="2700000" algn="tl">
                    <a:srgbClr val="000000">
                      <a:alpha val="43137"/>
                    </a:srgbClr>
                  </a:outerShdw>
                </a:effectLst>
              </a:rPr>
              <a:t>HOMBRE</a:t>
            </a:r>
            <a:endParaRPr lang="es-ES" sz="4400" b="1">
              <a:solidFill>
                <a:schemeClr val="bg1"/>
              </a:solidFill>
              <a:effectLst>
                <a:outerShdw blurRad="38100" dist="38100" dir="2700000" algn="tl">
                  <a:srgbClr val="000000">
                    <a:alpha val="43137"/>
                  </a:srgbClr>
                </a:outerShdw>
              </a:effectLst>
            </a:endParaRPr>
          </a:p>
        </p:txBody>
      </p:sp>
      <p:sp>
        <p:nvSpPr>
          <p:cNvPr id="53273" name="AutoShape 25"/>
          <p:cNvSpPr>
            <a:spLocks noChangeArrowheads="1"/>
          </p:cNvSpPr>
          <p:nvPr/>
        </p:nvSpPr>
        <p:spPr bwMode="auto">
          <a:xfrm>
            <a:off x="381000" y="7564438"/>
            <a:ext cx="1325563" cy="1347787"/>
          </a:xfrm>
          <a:prstGeom prst="roundRect">
            <a:avLst>
              <a:gd name="adj" fmla="val 16667"/>
            </a:avLst>
          </a:prstGeom>
          <a:gradFill rotWithShape="0">
            <a:gsLst>
              <a:gs pos="0">
                <a:srgbClr val="990099"/>
              </a:gs>
              <a:gs pos="100000">
                <a:srgbClr val="5D005D"/>
              </a:gs>
            </a:gsLst>
            <a:lin ang="5400000" scaled="1"/>
          </a:gradFill>
          <a:ln w="28575">
            <a:solidFill>
              <a:schemeClr val="tx1"/>
            </a:solidFill>
            <a:round/>
            <a:headEnd/>
            <a:tailEnd/>
          </a:ln>
        </p:spPr>
        <p:txBody>
          <a:bodyPr wrap="none" anchor="ctr"/>
          <a:lstStyle/>
          <a:p>
            <a:pPr>
              <a:defRPr/>
            </a:pPr>
            <a:r>
              <a:rPr lang="es-ES" sz="1600">
                <a:solidFill>
                  <a:schemeClr val="bg1"/>
                </a:solidFill>
                <a:effectLst>
                  <a:outerShdw blurRad="38100" dist="38100" dir="2700000" algn="tl">
                    <a:srgbClr val="000000">
                      <a:alpha val="43137"/>
                    </a:srgbClr>
                  </a:outerShdw>
                </a:effectLst>
                <a:latin typeface="Impact" pitchFamily="34" charset="0"/>
              </a:rPr>
              <a:t>- HIJO</a:t>
            </a:r>
          </a:p>
          <a:p>
            <a:pPr>
              <a:defRPr/>
            </a:pPr>
            <a:r>
              <a:rPr lang="es-ES" sz="1600">
                <a:solidFill>
                  <a:schemeClr val="bg1"/>
                </a:solidFill>
                <a:effectLst>
                  <a:outerShdw blurRad="38100" dist="38100" dir="2700000" algn="tl">
                    <a:srgbClr val="000000">
                      <a:alpha val="43137"/>
                    </a:srgbClr>
                  </a:outerShdw>
                </a:effectLst>
                <a:latin typeface="Impact" pitchFamily="34" charset="0"/>
              </a:rPr>
              <a:t>  - ESPOSA</a:t>
            </a:r>
          </a:p>
          <a:p>
            <a:pPr>
              <a:defRPr/>
            </a:pPr>
            <a:r>
              <a:rPr lang="es-ES" sz="1600">
                <a:solidFill>
                  <a:schemeClr val="bg1"/>
                </a:solidFill>
                <a:effectLst>
                  <a:outerShdw blurRad="38100" dist="38100" dir="2700000" algn="tl">
                    <a:srgbClr val="000000">
                      <a:alpha val="43137"/>
                    </a:srgbClr>
                  </a:outerShdw>
                </a:effectLst>
                <a:latin typeface="Impact" pitchFamily="34" charset="0"/>
              </a:rPr>
              <a:t>    - AMIGO</a:t>
            </a:r>
          </a:p>
          <a:p>
            <a:pPr>
              <a:defRPr/>
            </a:pPr>
            <a:r>
              <a:rPr lang="es-ES" sz="1600">
                <a:solidFill>
                  <a:schemeClr val="bg1"/>
                </a:solidFill>
                <a:effectLst>
                  <a:outerShdw blurRad="38100" dist="38100" dir="2700000" algn="tl">
                    <a:srgbClr val="000000">
                      <a:alpha val="43137"/>
                    </a:srgbClr>
                  </a:outerShdw>
                </a:effectLst>
                <a:latin typeface="Impact" pitchFamily="34" charset="0"/>
              </a:rPr>
              <a:t>      - SIERVO</a:t>
            </a:r>
            <a:endParaRPr lang="es-ES" sz="1400">
              <a:solidFill>
                <a:schemeClr val="bg1"/>
              </a:solidFill>
              <a:effectLst>
                <a:outerShdw blurRad="38100" dist="38100" dir="2700000" algn="tl">
                  <a:srgbClr val="000000">
                    <a:alpha val="43137"/>
                  </a:srgbClr>
                </a:outerShdw>
              </a:effectLst>
              <a:latin typeface="Bodoni Recut Black SSi" pitchFamily="18" charset="0"/>
            </a:endParaRPr>
          </a:p>
        </p:txBody>
      </p:sp>
      <p:sp>
        <p:nvSpPr>
          <p:cNvPr id="53274" name="AutoShape 26"/>
          <p:cNvSpPr>
            <a:spLocks noChangeArrowheads="1"/>
          </p:cNvSpPr>
          <p:nvPr/>
        </p:nvSpPr>
        <p:spPr bwMode="auto">
          <a:xfrm>
            <a:off x="4876800" y="7564438"/>
            <a:ext cx="2133600" cy="1450975"/>
          </a:xfrm>
          <a:prstGeom prst="roundRect">
            <a:avLst>
              <a:gd name="adj" fmla="val 16667"/>
            </a:avLst>
          </a:prstGeom>
          <a:gradFill rotWithShape="0">
            <a:gsLst>
              <a:gs pos="0">
                <a:srgbClr val="990099"/>
              </a:gs>
              <a:gs pos="100000">
                <a:srgbClr val="610061"/>
              </a:gs>
            </a:gsLst>
            <a:lin ang="5400000" scaled="1"/>
          </a:gradFill>
          <a:ln w="2857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 altLang="en-US" sz="1400">
                <a:solidFill>
                  <a:srgbClr val="990099"/>
                </a:solidFill>
                <a:effectLst>
                  <a:outerShdw blurRad="38100" dist="38100" dir="2700000" algn="tl">
                    <a:srgbClr val="000000"/>
                  </a:outerShdw>
                </a:effectLst>
                <a:latin typeface="Bodoni Recut Black SSi"/>
              </a:rPr>
              <a:t>        </a:t>
            </a:r>
            <a:r>
              <a:rPr lang="es-ES" altLang="en-US" sz="1200" u="sng">
                <a:solidFill>
                  <a:schemeClr val="bg1"/>
                </a:solidFill>
                <a:effectLst>
                  <a:outerShdw blurRad="38100" dist="38100" dir="2700000" algn="tl">
                    <a:srgbClr val="000000"/>
                  </a:outerShdw>
                </a:effectLst>
                <a:latin typeface="Arial Black" panose="020B0A04020102020204" pitchFamily="34" charset="0"/>
              </a:rPr>
              <a:t>BENEFICIOS</a:t>
            </a:r>
          </a:p>
          <a:p>
            <a:pPr>
              <a:defRPr/>
            </a:pPr>
            <a:endParaRPr lang="es-ES" altLang="en-US" sz="400" u="sng">
              <a:solidFill>
                <a:schemeClr val="bg1"/>
              </a:solidFill>
              <a:effectLst>
                <a:outerShdw blurRad="38100" dist="38100" dir="2700000" algn="tl">
                  <a:srgbClr val="000000"/>
                </a:outerShdw>
              </a:effectLst>
              <a:latin typeface="Arial Black" panose="020B0A04020102020204" pitchFamily="34" charset="0"/>
            </a:endParaRPr>
          </a:p>
          <a:p>
            <a:pP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PAZ </a:t>
            </a:r>
          </a:p>
          <a:p>
            <a:pP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GOZO</a:t>
            </a:r>
          </a:p>
          <a:p>
            <a:pPr>
              <a:buFontTx/>
              <a:buChar cha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DISFRUTAR EL CAMINAR </a:t>
            </a:r>
          </a:p>
          <a:p>
            <a:pP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CRISTIANO</a:t>
            </a:r>
          </a:p>
          <a:p>
            <a:pPr>
              <a:buFontTx/>
              <a:buChar cha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MINISTERIO DE LOS </a:t>
            </a:r>
          </a:p>
          <a:p>
            <a:pP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ÁNGELES</a:t>
            </a:r>
          </a:p>
          <a:p>
            <a:pPr>
              <a:defRPr/>
            </a:pPr>
            <a:r>
              <a:rPr lang="es-ES" altLang="en-US" sz="1000">
                <a:solidFill>
                  <a:schemeClr val="bg1"/>
                </a:solidFill>
                <a:effectLst>
                  <a:outerShdw blurRad="38100" dist="38100" dir="2700000" algn="tl">
                    <a:srgbClr val="000000"/>
                  </a:outerShdw>
                </a:effectLst>
                <a:latin typeface="Arial Black" panose="020B0A04020102020204" pitchFamily="34" charset="0"/>
              </a:rPr>
              <a:t>-  VIDA ETERNA</a:t>
            </a:r>
          </a:p>
        </p:txBody>
      </p:sp>
      <p:sp>
        <p:nvSpPr>
          <p:cNvPr id="53275" name="Rectangle 27"/>
          <p:cNvSpPr>
            <a:spLocks noChangeArrowheads="1"/>
          </p:cNvSpPr>
          <p:nvPr/>
        </p:nvSpPr>
        <p:spPr bwMode="auto">
          <a:xfrm>
            <a:off x="122238" y="7461250"/>
            <a:ext cx="6948487" cy="1657350"/>
          </a:xfrm>
          <a:prstGeom prst="rect">
            <a:avLst/>
          </a:prstGeom>
          <a:noFill/>
          <a:ln w="57150" cmpd="thickThin">
            <a:solidFill>
              <a:schemeClr val="tx1"/>
            </a:solidFill>
            <a:miter lim="800000"/>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76" name="Rectangle 28"/>
          <p:cNvSpPr>
            <a:spLocks noChangeArrowheads="1"/>
          </p:cNvSpPr>
          <p:nvPr/>
        </p:nvSpPr>
        <p:spPr bwMode="auto">
          <a:xfrm>
            <a:off x="2803525" y="4352925"/>
            <a:ext cx="184150" cy="2382838"/>
          </a:xfrm>
          <a:prstGeom prst="rect">
            <a:avLst/>
          </a:prstGeom>
          <a:noFill/>
          <a:ln w="9525">
            <a:noFill/>
            <a:miter lim="800000"/>
            <a:headEnd/>
            <a:tailEnd/>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77" name="Line 29"/>
          <p:cNvSpPr>
            <a:spLocks noChangeShapeType="1"/>
          </p:cNvSpPr>
          <p:nvPr/>
        </p:nvSpPr>
        <p:spPr bwMode="auto">
          <a:xfrm flipH="1" flipV="1">
            <a:off x="4343400" y="1997075"/>
            <a:ext cx="0" cy="574675"/>
          </a:xfrm>
          <a:prstGeom prst="line">
            <a:avLst/>
          </a:prstGeom>
          <a:noFill/>
          <a:ln w="28575">
            <a:solidFill>
              <a:srgbClr val="FF0000"/>
            </a:solidFill>
            <a:round/>
            <a:headEnd/>
            <a:tailEnd type="stealth" w="med"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78" name="Oval 30"/>
          <p:cNvSpPr>
            <a:spLocks noChangeArrowheads="1"/>
          </p:cNvSpPr>
          <p:nvPr/>
        </p:nvSpPr>
        <p:spPr bwMode="auto">
          <a:xfrm>
            <a:off x="3032125" y="4559300"/>
            <a:ext cx="1768475" cy="622300"/>
          </a:xfrm>
          <a:prstGeom prst="ellipse">
            <a:avLst/>
          </a:prstGeom>
          <a:solidFill>
            <a:srgbClr val="FF0000"/>
          </a:solidFill>
          <a:ln w="38100">
            <a:solidFill>
              <a:schemeClr val="tx1"/>
            </a:solidFill>
            <a:round/>
            <a:headEnd/>
            <a:tailEnd/>
          </a:ln>
          <a:effectLst/>
        </p:spPr>
        <p:txBody>
          <a:bodyPr wrap="none" anchor="ctr"/>
          <a:lstStyle/>
          <a:p>
            <a:pPr algn="ctr">
              <a:defRPr/>
            </a:pPr>
            <a:r>
              <a:rPr lang="es-ES" sz="1600" b="1">
                <a:solidFill>
                  <a:schemeClr val="bg1"/>
                </a:solidFill>
                <a:effectLst>
                  <a:outerShdw blurRad="38100" dist="38100" dir="2700000" algn="tl">
                    <a:srgbClr val="000000">
                      <a:alpha val="43137"/>
                    </a:srgbClr>
                  </a:outerShdw>
                </a:effectLst>
              </a:rPr>
              <a:t>AMOR</a:t>
            </a:r>
          </a:p>
        </p:txBody>
      </p:sp>
      <p:sp>
        <p:nvSpPr>
          <p:cNvPr id="53279" name="Line 31"/>
          <p:cNvSpPr>
            <a:spLocks noChangeShapeType="1"/>
          </p:cNvSpPr>
          <p:nvPr/>
        </p:nvSpPr>
        <p:spPr bwMode="auto">
          <a:xfrm>
            <a:off x="3657600" y="1997075"/>
            <a:ext cx="0" cy="2459038"/>
          </a:xfrm>
          <a:prstGeom prst="line">
            <a:avLst/>
          </a:prstGeom>
          <a:noFill/>
          <a:ln w="28575">
            <a:solidFill>
              <a:srgbClr val="FF0000"/>
            </a:solidFill>
            <a:round/>
            <a:headEnd/>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80" name="Text Box 32"/>
          <p:cNvSpPr txBox="1">
            <a:spLocks noChangeArrowheads="1"/>
          </p:cNvSpPr>
          <p:nvPr/>
        </p:nvSpPr>
        <p:spPr bwMode="auto">
          <a:xfrm>
            <a:off x="3305175" y="2390775"/>
            <a:ext cx="365125" cy="1654175"/>
          </a:xfrm>
          <a:prstGeom prst="rect">
            <a:avLst/>
          </a:prstGeom>
          <a:noFill/>
          <a:ln w="9525">
            <a:noFill/>
            <a:miter lim="800000"/>
            <a:headEnd/>
            <a:tailEnd/>
          </a:ln>
          <a:effectLst/>
        </p:spPr>
        <p:txBody>
          <a:bodyPr>
            <a:spAutoFit/>
          </a:bodyPr>
          <a:lstStyle/>
          <a:p>
            <a:pPr algn="ctr">
              <a:lnSpc>
                <a:spcPct val="80000"/>
              </a:lnSpc>
              <a:spcBef>
                <a:spcPct val="50000"/>
              </a:spcBef>
              <a:defRPr/>
            </a:pPr>
            <a:r>
              <a:rPr lang="es-ES" sz="1600" b="1" dirty="0">
                <a:solidFill>
                  <a:srgbClr val="FF0000"/>
                </a:solidFill>
                <a:effectLst>
                  <a:outerShdw blurRad="38100" dist="38100" dir="2700000" algn="tl">
                    <a:srgbClr val="000000">
                      <a:alpha val="43137"/>
                    </a:srgbClr>
                  </a:outerShdw>
                </a:effectLst>
                <a:latin typeface="+mn-lt"/>
              </a:rPr>
              <a:t>CALVARIO</a:t>
            </a:r>
          </a:p>
        </p:txBody>
      </p:sp>
      <p:sp>
        <p:nvSpPr>
          <p:cNvPr id="53281" name="Line 33"/>
          <p:cNvSpPr>
            <a:spLocks noChangeShapeType="1"/>
          </p:cNvSpPr>
          <p:nvPr/>
        </p:nvSpPr>
        <p:spPr bwMode="auto">
          <a:xfrm flipV="1">
            <a:off x="4343400" y="3844925"/>
            <a:ext cx="0" cy="590550"/>
          </a:xfrm>
          <a:prstGeom prst="line">
            <a:avLst/>
          </a:prstGeom>
          <a:noFill/>
          <a:ln w="28575">
            <a:solidFill>
              <a:srgbClr val="FF0000"/>
            </a:solidFill>
            <a:round/>
            <a:headEnd type="none" w="med"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83" name="Line 35"/>
          <p:cNvSpPr>
            <a:spLocks noChangeShapeType="1"/>
          </p:cNvSpPr>
          <p:nvPr/>
        </p:nvSpPr>
        <p:spPr bwMode="auto">
          <a:xfrm flipV="1">
            <a:off x="4202430" y="5284788"/>
            <a:ext cx="0" cy="1865312"/>
          </a:xfrm>
          <a:prstGeom prst="line">
            <a:avLst/>
          </a:prstGeom>
          <a:noFill/>
          <a:ln w="28575">
            <a:solidFill>
              <a:srgbClr val="FF0000"/>
            </a:solidFill>
            <a:round/>
            <a:headEnd type="none" w="med"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84" name="Line 36"/>
          <p:cNvSpPr>
            <a:spLocks noChangeShapeType="1"/>
          </p:cNvSpPr>
          <p:nvPr/>
        </p:nvSpPr>
        <p:spPr bwMode="auto">
          <a:xfrm>
            <a:off x="3657600" y="5284788"/>
            <a:ext cx="0" cy="1865312"/>
          </a:xfrm>
          <a:prstGeom prst="line">
            <a:avLst/>
          </a:prstGeom>
          <a:noFill/>
          <a:ln w="28575">
            <a:solidFill>
              <a:srgbClr val="FF0000"/>
            </a:solidFill>
            <a:round/>
            <a:headEnd/>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86" name="AutoShape 38"/>
          <p:cNvSpPr>
            <a:spLocks noChangeArrowheads="1"/>
          </p:cNvSpPr>
          <p:nvPr/>
        </p:nvSpPr>
        <p:spPr bwMode="auto">
          <a:xfrm>
            <a:off x="4343400" y="5730081"/>
            <a:ext cx="1219200" cy="1139825"/>
          </a:xfrm>
          <a:prstGeom prst="roundRect">
            <a:avLst>
              <a:gd name="adj" fmla="val 16667"/>
            </a:avLst>
          </a:prstGeom>
          <a:noFill/>
          <a:ln w="28575">
            <a:solidFill>
              <a:srgbClr val="FF0000"/>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s-ES" altLang="en-US" sz="1000" u="sng">
                <a:solidFill>
                  <a:srgbClr val="FF0000"/>
                </a:solidFill>
                <a:effectLst>
                  <a:outerShdw blurRad="38100" dist="38100" dir="2700000" algn="tl">
                    <a:srgbClr val="C0C0C0"/>
                  </a:outerShdw>
                </a:effectLst>
                <a:latin typeface="Arial Black" panose="020B0A04020102020204" pitchFamily="34" charset="0"/>
              </a:rPr>
              <a:t>OBEDECER</a:t>
            </a:r>
          </a:p>
          <a:p>
            <a:pPr>
              <a:defRPr/>
            </a:pPr>
            <a:endParaRPr lang="es-ES" altLang="en-US" sz="400" u="sng">
              <a:solidFill>
                <a:srgbClr val="FF0000"/>
              </a:solidFill>
              <a:effectLst>
                <a:outerShdw blurRad="38100" dist="38100" dir="2700000" algn="tl">
                  <a:srgbClr val="C0C0C0"/>
                </a:outerShdw>
              </a:effectLst>
              <a:latin typeface="Arial Black" panose="020B0A04020102020204" pitchFamily="34" charset="0"/>
            </a:endParaRPr>
          </a:p>
          <a:p>
            <a:pPr>
              <a:buFontTx/>
              <a:buChar char="-"/>
              <a:defRPr/>
            </a:pPr>
            <a:r>
              <a:rPr lang="es-ES" altLang="en-US" sz="1000">
                <a:solidFill>
                  <a:srgbClr val="FF0000"/>
                </a:solidFill>
                <a:effectLst>
                  <a:outerShdw blurRad="38100" dist="38100" dir="2700000" algn="tl">
                    <a:srgbClr val="C0C0C0"/>
                  </a:outerShdw>
                </a:effectLst>
                <a:latin typeface="Arial Black" panose="020B0A04020102020204" pitchFamily="34" charset="0"/>
              </a:rPr>
              <a:t>HACER SU </a:t>
            </a:r>
          </a:p>
          <a:p>
            <a:pPr>
              <a:defRPr/>
            </a:pPr>
            <a:r>
              <a:rPr lang="es-ES" altLang="en-US" sz="1000">
                <a:solidFill>
                  <a:srgbClr val="FF0000"/>
                </a:solidFill>
                <a:effectLst>
                  <a:outerShdw blurRad="38100" dist="38100" dir="2700000" algn="tl">
                    <a:srgbClr val="C0C0C0"/>
                  </a:outerShdw>
                </a:effectLst>
                <a:latin typeface="Arial Black" panose="020B0A04020102020204" pitchFamily="34" charset="0"/>
              </a:rPr>
              <a:t>  VOLUNTAD</a:t>
            </a:r>
          </a:p>
          <a:p>
            <a:pPr>
              <a:defRPr/>
            </a:pPr>
            <a:r>
              <a:rPr lang="es-ES" altLang="en-US" sz="1000">
                <a:solidFill>
                  <a:srgbClr val="FF0000"/>
                </a:solidFill>
                <a:effectLst>
                  <a:outerShdw blurRad="38100" dist="38100" dir="2700000" algn="tl">
                    <a:srgbClr val="C0C0C0"/>
                  </a:outerShdw>
                </a:effectLst>
                <a:latin typeface="Arial Black" panose="020B0A04020102020204" pitchFamily="34" charset="0"/>
              </a:rPr>
              <a:t>- SACRIFICAR</a:t>
            </a:r>
          </a:p>
          <a:p>
            <a:pPr>
              <a:defRPr/>
            </a:pPr>
            <a:r>
              <a:rPr lang="es-ES" altLang="en-US" sz="1000">
                <a:solidFill>
                  <a:srgbClr val="FF0000"/>
                </a:solidFill>
                <a:effectLst>
                  <a:outerShdw blurRad="38100" dist="38100" dir="2700000" algn="tl">
                    <a:srgbClr val="C0C0C0"/>
                  </a:outerShdw>
                </a:effectLst>
                <a:latin typeface="Arial Black" panose="020B0A04020102020204" pitchFamily="34" charset="0"/>
              </a:rPr>
              <a:t>- SERVIR</a:t>
            </a:r>
          </a:p>
          <a:p>
            <a:pPr>
              <a:defRPr/>
            </a:pPr>
            <a:r>
              <a:rPr lang="es-ES" altLang="en-US" sz="1000">
                <a:solidFill>
                  <a:srgbClr val="FF0000"/>
                </a:solidFill>
                <a:effectLst>
                  <a:outerShdw blurRad="38100" dist="38100" dir="2700000" algn="tl">
                    <a:srgbClr val="C0C0C0"/>
                  </a:outerShdw>
                </a:effectLst>
                <a:latin typeface="Arial Black" panose="020B0A04020102020204" pitchFamily="34" charset="0"/>
              </a:rPr>
              <a:t>- ADORAR</a:t>
            </a:r>
          </a:p>
        </p:txBody>
      </p:sp>
      <p:sp>
        <p:nvSpPr>
          <p:cNvPr id="53293" name="Oval 45"/>
          <p:cNvSpPr>
            <a:spLocks noChangeArrowheads="1"/>
          </p:cNvSpPr>
          <p:nvPr/>
        </p:nvSpPr>
        <p:spPr bwMode="auto">
          <a:xfrm>
            <a:off x="5257800" y="4559300"/>
            <a:ext cx="1828800" cy="622300"/>
          </a:xfrm>
          <a:prstGeom prst="ellipse">
            <a:avLst/>
          </a:prstGeom>
          <a:solidFill>
            <a:srgbClr val="009900"/>
          </a:solidFill>
          <a:ln w="38100">
            <a:solidFill>
              <a:schemeClr val="tx1"/>
            </a:solidFill>
            <a:round/>
            <a:headEnd/>
            <a:tailEnd/>
          </a:ln>
          <a:effectLst/>
        </p:spPr>
        <p:txBody>
          <a:bodyPr wrap="none" anchor="ctr"/>
          <a:lstStyle/>
          <a:p>
            <a:pPr algn="ctr">
              <a:defRPr/>
            </a:pPr>
            <a:r>
              <a:rPr lang="es-ES" sz="1600" b="1">
                <a:solidFill>
                  <a:schemeClr val="bg1"/>
                </a:solidFill>
                <a:effectLst>
                  <a:outerShdw blurRad="38100" dist="38100" dir="2700000" algn="tl">
                    <a:srgbClr val="000000">
                      <a:alpha val="43137"/>
                    </a:srgbClr>
                  </a:outerShdw>
                </a:effectLst>
              </a:rPr>
              <a:t>CONFIANZA</a:t>
            </a:r>
          </a:p>
        </p:txBody>
      </p:sp>
      <p:sp>
        <p:nvSpPr>
          <p:cNvPr id="53294" name="Line 46"/>
          <p:cNvSpPr>
            <a:spLocks noChangeShapeType="1"/>
          </p:cNvSpPr>
          <p:nvPr/>
        </p:nvSpPr>
        <p:spPr bwMode="auto">
          <a:xfrm flipV="1">
            <a:off x="6172200" y="1997075"/>
            <a:ext cx="0" cy="2459038"/>
          </a:xfrm>
          <a:prstGeom prst="line">
            <a:avLst/>
          </a:prstGeom>
          <a:noFill/>
          <a:ln w="28575">
            <a:solidFill>
              <a:srgbClr val="009900"/>
            </a:solidFill>
            <a:round/>
            <a:headEnd type="none" w="med"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95" name="Line 47"/>
          <p:cNvSpPr>
            <a:spLocks noChangeShapeType="1"/>
          </p:cNvSpPr>
          <p:nvPr/>
        </p:nvSpPr>
        <p:spPr bwMode="auto">
          <a:xfrm>
            <a:off x="6400800" y="2073275"/>
            <a:ext cx="0" cy="2382838"/>
          </a:xfrm>
          <a:prstGeom prst="line">
            <a:avLst/>
          </a:prstGeom>
          <a:noFill/>
          <a:ln w="28575">
            <a:solidFill>
              <a:srgbClr val="009900"/>
            </a:solidFill>
            <a:round/>
            <a:headEnd/>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96" name="Line 48"/>
          <p:cNvSpPr>
            <a:spLocks noChangeShapeType="1"/>
          </p:cNvSpPr>
          <p:nvPr/>
        </p:nvSpPr>
        <p:spPr bwMode="auto">
          <a:xfrm flipV="1">
            <a:off x="6172200" y="5387975"/>
            <a:ext cx="0" cy="1865313"/>
          </a:xfrm>
          <a:prstGeom prst="line">
            <a:avLst/>
          </a:prstGeom>
          <a:noFill/>
          <a:ln w="28575">
            <a:solidFill>
              <a:srgbClr val="009900"/>
            </a:solidFill>
            <a:round/>
            <a:headEnd type="none" w="med" len="lg"/>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97" name="Line 49"/>
          <p:cNvSpPr>
            <a:spLocks noChangeShapeType="1"/>
          </p:cNvSpPr>
          <p:nvPr/>
        </p:nvSpPr>
        <p:spPr bwMode="auto">
          <a:xfrm>
            <a:off x="6477000" y="5387975"/>
            <a:ext cx="0" cy="1865313"/>
          </a:xfrm>
          <a:prstGeom prst="line">
            <a:avLst/>
          </a:prstGeom>
          <a:noFill/>
          <a:ln w="28575">
            <a:solidFill>
              <a:srgbClr val="009900"/>
            </a:solidFill>
            <a:round/>
            <a:headEnd/>
            <a:tailEnd type="stealth" w="lg" len="lg"/>
          </a:ln>
          <a:effectLst/>
        </p:spPr>
        <p:txBody>
          <a:bodyPr wrap="none" anchor="ctr"/>
          <a:lstStyle/>
          <a:p>
            <a:pPr>
              <a:defRPr/>
            </a:pPr>
            <a:endParaRPr lang="es-ES">
              <a:effectLst>
                <a:outerShdw blurRad="38100" dist="38100" dir="2700000" algn="tl">
                  <a:srgbClr val="000000">
                    <a:alpha val="43137"/>
                  </a:srgbClr>
                </a:outerShdw>
              </a:effectLst>
            </a:endParaRPr>
          </a:p>
        </p:txBody>
      </p:sp>
      <p:sp>
        <p:nvSpPr>
          <p:cNvPr id="53298" name="AutoShape 50"/>
          <p:cNvSpPr>
            <a:spLocks noChangeArrowheads="1"/>
          </p:cNvSpPr>
          <p:nvPr/>
        </p:nvSpPr>
        <p:spPr bwMode="auto">
          <a:xfrm>
            <a:off x="6477000" y="2693988"/>
            <a:ext cx="762000" cy="979487"/>
          </a:xfrm>
          <a:prstGeom prst="roundRect">
            <a:avLst>
              <a:gd name="adj" fmla="val 16667"/>
            </a:avLst>
          </a:prstGeom>
          <a:noFill/>
          <a:ln w="28575">
            <a:solidFill>
              <a:srgbClr val="009900"/>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s-ES" altLang="en-US" sz="1000">
                <a:solidFill>
                  <a:srgbClr val="009900"/>
                </a:solidFill>
                <a:effectLst>
                  <a:outerShdw blurRad="38100" dist="38100" dir="2700000" algn="tl">
                    <a:srgbClr val="C0C0C0"/>
                  </a:outerShdw>
                </a:effectLst>
                <a:latin typeface="Arial Black" panose="020B0A04020102020204" pitchFamily="34" charset="0"/>
              </a:rPr>
              <a:t>¿PUEDE </a:t>
            </a:r>
          </a:p>
          <a:p>
            <a:pPr algn="ctr">
              <a:defRPr/>
            </a:pPr>
            <a:r>
              <a:rPr lang="es-ES" altLang="en-US" sz="1000">
                <a:solidFill>
                  <a:srgbClr val="009900"/>
                </a:solidFill>
                <a:effectLst>
                  <a:outerShdw blurRad="38100" dist="38100" dir="2700000" algn="tl">
                    <a:srgbClr val="C0C0C0"/>
                  </a:outerShdw>
                </a:effectLst>
                <a:latin typeface="Arial Black" panose="020B0A04020102020204" pitchFamily="34" charset="0"/>
              </a:rPr>
              <a:t>DIOS </a:t>
            </a:r>
          </a:p>
          <a:p>
            <a:pPr algn="ctr">
              <a:defRPr/>
            </a:pPr>
            <a:r>
              <a:rPr lang="es-ES" altLang="en-US" sz="1000">
                <a:solidFill>
                  <a:srgbClr val="009900"/>
                </a:solidFill>
                <a:effectLst>
                  <a:outerShdw blurRad="38100" dist="38100" dir="2700000" algn="tl">
                    <a:srgbClr val="C0C0C0"/>
                  </a:outerShdw>
                </a:effectLst>
                <a:latin typeface="Arial Black" panose="020B0A04020102020204" pitchFamily="34" charset="0"/>
              </a:rPr>
              <a:t>CONFIAR </a:t>
            </a:r>
          </a:p>
          <a:p>
            <a:pPr algn="ctr">
              <a:defRPr/>
            </a:pPr>
            <a:r>
              <a:rPr lang="es-ES" altLang="en-US" sz="1000">
                <a:solidFill>
                  <a:srgbClr val="009900"/>
                </a:solidFill>
                <a:effectLst>
                  <a:outerShdw blurRad="38100" dist="38100" dir="2700000" algn="tl">
                    <a:srgbClr val="C0C0C0"/>
                  </a:outerShdw>
                </a:effectLst>
                <a:latin typeface="Arial Black" panose="020B0A04020102020204" pitchFamily="34" charset="0"/>
              </a:rPr>
              <a:t>EN TI?</a:t>
            </a:r>
            <a:endParaRPr lang="es-ES" altLang="en-US" sz="1000">
              <a:solidFill>
                <a:srgbClr val="009900"/>
              </a:solidFill>
              <a:effectLst>
                <a:outerShdw blurRad="38100" dist="38100" dir="2700000" algn="tl">
                  <a:srgbClr val="C0C0C0"/>
                </a:outerShdw>
              </a:effectLst>
              <a:latin typeface="Bodoni Recut Black SSi"/>
            </a:endParaRPr>
          </a:p>
        </p:txBody>
      </p:sp>
      <p:sp>
        <p:nvSpPr>
          <p:cNvPr id="53299" name="Text Box 51"/>
          <p:cNvSpPr txBox="1">
            <a:spLocks noChangeArrowheads="1"/>
          </p:cNvSpPr>
          <p:nvPr/>
        </p:nvSpPr>
        <p:spPr bwMode="auto">
          <a:xfrm>
            <a:off x="6937375" y="2571750"/>
            <a:ext cx="184150" cy="584200"/>
          </a:xfrm>
          <a:prstGeom prst="rect">
            <a:avLst/>
          </a:prstGeom>
          <a:noFill/>
          <a:ln w="9525">
            <a:noFill/>
            <a:miter lim="800000"/>
            <a:headEnd/>
            <a:tailEnd/>
          </a:ln>
          <a:effectLst/>
        </p:spPr>
        <p:txBody>
          <a:bodyPr wrap="none">
            <a:spAutoFit/>
          </a:bodyPr>
          <a:lstStyle/>
          <a:p>
            <a:pPr>
              <a:defRPr/>
            </a:pPr>
            <a:endParaRPr lang="es-ES" sz="1600">
              <a:effectLst>
                <a:outerShdw blurRad="38100" dist="38100" dir="2700000" algn="tl">
                  <a:srgbClr val="000000">
                    <a:alpha val="43137"/>
                  </a:srgbClr>
                </a:outerShdw>
              </a:effectLst>
            </a:endParaRPr>
          </a:p>
          <a:p>
            <a:pPr>
              <a:defRPr/>
            </a:pPr>
            <a:endParaRPr lang="es-ES" sz="1600">
              <a:effectLst>
                <a:outerShdw blurRad="38100" dist="38100" dir="2700000" algn="tl">
                  <a:srgbClr val="000000">
                    <a:alpha val="43137"/>
                  </a:srgbClr>
                </a:outerShdw>
              </a:effectLst>
            </a:endParaRPr>
          </a:p>
        </p:txBody>
      </p:sp>
      <p:sp>
        <p:nvSpPr>
          <p:cNvPr id="53300" name="AutoShape 52"/>
          <p:cNvSpPr>
            <a:spLocks noChangeArrowheads="1"/>
          </p:cNvSpPr>
          <p:nvPr/>
        </p:nvSpPr>
        <p:spPr bwMode="auto">
          <a:xfrm>
            <a:off x="3809999" y="2783205"/>
            <a:ext cx="1266824" cy="1034734"/>
          </a:xfrm>
          <a:prstGeom prst="roundRect">
            <a:avLst>
              <a:gd name="adj" fmla="val 16667"/>
            </a:avLst>
          </a:prstGeom>
          <a:noFill/>
          <a:ln w="28575">
            <a:solidFill>
              <a:srgbClr val="FF0000"/>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s-ES" altLang="en-US" sz="1200" dirty="0">
              <a:solidFill>
                <a:srgbClr val="FF0000"/>
              </a:solidFill>
              <a:effectLst>
                <a:outerShdw blurRad="38100" dist="38100" dir="2700000" algn="tl">
                  <a:srgbClr val="C0C0C0"/>
                </a:outerShdw>
              </a:effectLst>
            </a:endParaRPr>
          </a:p>
        </p:txBody>
      </p:sp>
      <p:sp>
        <p:nvSpPr>
          <p:cNvPr id="53301" name="Text Box 53"/>
          <p:cNvSpPr txBox="1">
            <a:spLocks noChangeArrowheads="1"/>
          </p:cNvSpPr>
          <p:nvPr/>
        </p:nvSpPr>
        <p:spPr bwMode="auto">
          <a:xfrm>
            <a:off x="109538" y="9097963"/>
            <a:ext cx="3776662" cy="246062"/>
          </a:xfrm>
          <a:prstGeom prst="rect">
            <a:avLst/>
          </a:prstGeom>
          <a:noFill/>
          <a:ln w="9525">
            <a:noFill/>
            <a:miter lim="800000"/>
            <a:headEnd/>
            <a:tailEnd/>
          </a:ln>
          <a:effectLst/>
        </p:spPr>
        <p:txBody>
          <a:bodyPr>
            <a:spAutoFit/>
          </a:bodyPr>
          <a:lstStyle/>
          <a:p>
            <a:pPr>
              <a:defRPr/>
            </a:pPr>
            <a:r>
              <a:rPr lang="es-ES" sz="1000">
                <a:effectLst>
                  <a:outerShdw blurRad="38100" dist="38100" dir="2700000" algn="tl">
                    <a:srgbClr val="000000">
                      <a:alpha val="43137"/>
                    </a:srgbClr>
                  </a:outerShdw>
                </a:effectLst>
                <a:latin typeface="+mn-lt"/>
              </a:rPr>
              <a:t>MINISTERIO  DOBLE VISIÓN:  Rvdo. Santiago Twentier</a:t>
            </a:r>
          </a:p>
        </p:txBody>
      </p:sp>
      <p:sp>
        <p:nvSpPr>
          <p:cNvPr id="50" name="Oval 48"/>
          <p:cNvSpPr>
            <a:spLocks noChangeArrowheads="1"/>
          </p:cNvSpPr>
          <p:nvPr/>
        </p:nvSpPr>
        <p:spPr bwMode="auto">
          <a:xfrm>
            <a:off x="436563" y="166688"/>
            <a:ext cx="6753225" cy="7356475"/>
          </a:xfrm>
          <a:prstGeom prst="ellipse">
            <a:avLst/>
          </a:prstGeom>
          <a:noFill/>
          <a:ln w="381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defRPr/>
            </a:pPr>
            <a:endParaRPr lang="en-US" altLang="en-US" sz="2400" b="0">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51" name="Line 2053"/>
          <p:cNvSpPr>
            <a:spLocks noChangeShapeType="1"/>
          </p:cNvSpPr>
          <p:nvPr/>
        </p:nvSpPr>
        <p:spPr bwMode="auto">
          <a:xfrm flipV="1">
            <a:off x="1943100" y="584200"/>
            <a:ext cx="312738" cy="1793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52" name="Line 2053"/>
          <p:cNvSpPr>
            <a:spLocks noChangeShapeType="1"/>
          </p:cNvSpPr>
          <p:nvPr/>
        </p:nvSpPr>
        <p:spPr bwMode="auto">
          <a:xfrm flipH="1">
            <a:off x="5664200" y="6719888"/>
            <a:ext cx="279400" cy="17621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53" name="Line 33">
            <a:extLst>
              <a:ext uri="{FF2B5EF4-FFF2-40B4-BE49-F238E27FC236}">
                <a16:creationId xmlns:a16="http://schemas.microsoft.com/office/drawing/2014/main" id="{DEC941F5-E567-47E8-B98E-3C571145F4AC}"/>
              </a:ext>
            </a:extLst>
          </p:cNvPr>
          <p:cNvSpPr>
            <a:spLocks noChangeShapeType="1"/>
          </p:cNvSpPr>
          <p:nvPr/>
        </p:nvSpPr>
        <p:spPr bwMode="auto">
          <a:xfrm>
            <a:off x="3632200" y="7249795"/>
            <a:ext cx="533400" cy="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Rectangle 1">
            <a:extLst>
              <a:ext uri="{FF2B5EF4-FFF2-40B4-BE49-F238E27FC236}">
                <a16:creationId xmlns:a16="http://schemas.microsoft.com/office/drawing/2014/main" id="{A2E50EDE-92E9-4EAC-83F7-FC349FEF6AB7}"/>
              </a:ext>
            </a:extLst>
          </p:cNvPr>
          <p:cNvSpPr/>
          <p:nvPr/>
        </p:nvSpPr>
        <p:spPr>
          <a:xfrm>
            <a:off x="3910386" y="2830671"/>
            <a:ext cx="1090238" cy="1072986"/>
          </a:xfrm>
          <a:prstGeom prst="rect">
            <a:avLst/>
          </a:prstGeom>
        </p:spPr>
        <p:txBody>
          <a:bodyPr wrap="square">
            <a:spAutoFit/>
          </a:bodyPr>
          <a:lstStyle/>
          <a:p>
            <a:pPr marL="0" marR="0" algn="ctr">
              <a:lnSpc>
                <a:spcPct val="107000"/>
              </a:lnSpc>
              <a:spcBef>
                <a:spcPts val="0"/>
              </a:spcBef>
              <a:spcAft>
                <a:spcPts val="0"/>
              </a:spcAft>
            </a:pPr>
            <a:r>
              <a:rPr lang="en-US" sz="1000" dirty="0">
                <a:solidFill>
                  <a:srgbClr val="FF0000"/>
                </a:solidFill>
                <a:ea typeface="Calibri" panose="020F0502020204030204" pitchFamily="34" charset="0"/>
                <a:cs typeface="Times New Roman" panose="02020603050405020304" pitchFamily="18" charset="0"/>
              </a:rPr>
              <a:t>AMAR Y </a:t>
            </a:r>
          </a:p>
          <a:p>
            <a:pPr marL="0" marR="0" algn="ctr">
              <a:lnSpc>
                <a:spcPct val="107000"/>
              </a:lnSpc>
              <a:spcBef>
                <a:spcPts val="0"/>
              </a:spcBef>
              <a:spcAft>
                <a:spcPts val="0"/>
              </a:spcAft>
            </a:pPr>
            <a:r>
              <a:rPr lang="en-US" sz="1000" dirty="0">
                <a:solidFill>
                  <a:srgbClr val="FF0000"/>
                </a:solidFill>
                <a:ea typeface="Calibri" panose="020F0502020204030204" pitchFamily="34" charset="0"/>
                <a:cs typeface="Times New Roman" panose="02020603050405020304" pitchFamily="18" charset="0"/>
              </a:rPr>
              <a:t>MINISTRAR A LAS PERSONAS </a:t>
            </a:r>
          </a:p>
          <a:p>
            <a:pPr marL="0" marR="0" algn="ctr">
              <a:lnSpc>
                <a:spcPct val="107000"/>
              </a:lnSpc>
              <a:spcBef>
                <a:spcPts val="0"/>
              </a:spcBef>
              <a:spcAft>
                <a:spcPts val="0"/>
              </a:spcAft>
            </a:pPr>
            <a:r>
              <a:rPr lang="en-US" sz="1000" dirty="0">
                <a:solidFill>
                  <a:srgbClr val="FF0000"/>
                </a:solidFill>
                <a:ea typeface="Calibri" panose="020F0502020204030204" pitchFamily="34" charset="0"/>
                <a:cs typeface="Times New Roman" panose="02020603050405020304" pitchFamily="18" charset="0"/>
              </a:rPr>
              <a:t>NECESITADAS</a:t>
            </a:r>
            <a:r>
              <a:rPr lang="en-US" sz="1000" dirty="0">
                <a:solidFill>
                  <a:srgbClr val="212121"/>
                </a:solidFill>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check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ChangeArrowheads="1"/>
          </p:cNvSpPr>
          <p:nvPr/>
        </p:nvSpPr>
        <p:spPr bwMode="auto">
          <a:xfrm>
            <a:off x="92075" y="712788"/>
            <a:ext cx="1236663" cy="1697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31" name="Rectangle 3"/>
          <p:cNvSpPr>
            <a:spLocks noChangeArrowheads="1"/>
          </p:cNvSpPr>
          <p:nvPr/>
        </p:nvSpPr>
        <p:spPr bwMode="auto">
          <a:xfrm>
            <a:off x="92075" y="712788"/>
            <a:ext cx="1225550" cy="1684337"/>
          </a:xfrm>
          <a:prstGeom prst="rect">
            <a:avLst/>
          </a:prstGeom>
          <a:solidFill>
            <a:srgbClr val="FFFFFF"/>
          </a:solidFill>
          <a:ln w="7938">
            <a:solidFill>
              <a:srgbClr val="FFFFFF"/>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918532" name="Rectangle 4"/>
          <p:cNvSpPr>
            <a:spLocks noChangeArrowheads="1"/>
          </p:cNvSpPr>
          <p:nvPr/>
        </p:nvSpPr>
        <p:spPr bwMode="auto">
          <a:xfrm>
            <a:off x="185738" y="914400"/>
            <a:ext cx="8048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s-ES" altLang="en-US" sz="1800" b="1">
                <a:solidFill>
                  <a:srgbClr val="FF0000"/>
                </a:solidFill>
                <a:latin typeface="Times New Roman" panose="02020603050405020304" pitchFamily="18" charset="0"/>
              </a:rPr>
              <a:t>SOBRE</a:t>
            </a:r>
            <a:endParaRPr lang="en-US" altLang="en-US" sz="1800">
              <a:effectLst>
                <a:outerShdw blurRad="38100" dist="38100" dir="2700000" algn="tl">
                  <a:srgbClr val="C0C0C0"/>
                </a:outerShdw>
              </a:effectLst>
            </a:endParaRPr>
          </a:p>
        </p:txBody>
      </p:sp>
      <p:sp>
        <p:nvSpPr>
          <p:cNvPr id="918534" name="Rectangle 6"/>
          <p:cNvSpPr>
            <a:spLocks noChangeArrowheads="1"/>
          </p:cNvSpPr>
          <p:nvPr/>
        </p:nvSpPr>
        <p:spPr bwMode="auto">
          <a:xfrm>
            <a:off x="152400" y="1158875"/>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n-US" altLang="en-US" sz="1800" b="1" u="sng">
                <a:solidFill>
                  <a:srgbClr val="FF0000"/>
                </a:solidFill>
                <a:latin typeface="Times New Roman" panose="02020603050405020304" pitchFamily="18" charset="0"/>
              </a:rPr>
              <a:t>NATURAL</a:t>
            </a:r>
            <a:endParaRPr lang="en-US" altLang="en-US" sz="1800" u="sng">
              <a:effectLst>
                <a:outerShdw blurRad="38100" dist="38100" dir="2700000" algn="tl">
                  <a:srgbClr val="C0C0C0"/>
                </a:outerShdw>
              </a:effectLst>
            </a:endParaRPr>
          </a:p>
        </p:txBody>
      </p:sp>
      <p:sp>
        <p:nvSpPr>
          <p:cNvPr id="918536" name="Rectangle 8"/>
          <p:cNvSpPr>
            <a:spLocks noChangeArrowheads="1"/>
          </p:cNvSpPr>
          <p:nvPr/>
        </p:nvSpPr>
        <p:spPr bwMode="auto">
          <a:xfrm>
            <a:off x="185738" y="1539875"/>
            <a:ext cx="1022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400" b="1">
                <a:solidFill>
                  <a:srgbClr val="FF0000"/>
                </a:solidFill>
                <a:latin typeface="Times New Roman" panose="02020603050405020304" pitchFamily="18" charset="0"/>
              </a:rPr>
              <a:t>CELESTIAL</a:t>
            </a:r>
            <a:endParaRPr lang="en-US" altLang="en-US" sz="1200">
              <a:effectLst>
                <a:outerShdw blurRad="38100" dist="38100" dir="2700000" algn="tl">
                  <a:srgbClr val="C0C0C0"/>
                </a:outerShdw>
              </a:effectLst>
            </a:endParaRPr>
          </a:p>
        </p:txBody>
      </p:sp>
      <p:sp>
        <p:nvSpPr>
          <p:cNvPr id="918537" name="Rectangle 9"/>
          <p:cNvSpPr>
            <a:spLocks noChangeArrowheads="1"/>
          </p:cNvSpPr>
          <p:nvPr/>
        </p:nvSpPr>
        <p:spPr bwMode="auto">
          <a:xfrm>
            <a:off x="185738" y="1844675"/>
            <a:ext cx="10001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400" b="1">
                <a:solidFill>
                  <a:srgbClr val="FF0000"/>
                </a:solidFill>
                <a:latin typeface="Times New Roman" panose="02020603050405020304" pitchFamily="18" charset="0"/>
              </a:rPr>
              <a:t>I</a:t>
            </a:r>
            <a:r>
              <a:rPr lang="es-ES" altLang="en-US" sz="1400" b="1">
                <a:solidFill>
                  <a:srgbClr val="FF0000"/>
                </a:solidFill>
                <a:latin typeface="Times New Roman" panose="02020603050405020304" pitchFamily="18" charset="0"/>
              </a:rPr>
              <a:t>N</a:t>
            </a:r>
            <a:r>
              <a:rPr lang="en-US" altLang="en-US" sz="1400" b="1">
                <a:solidFill>
                  <a:srgbClr val="FF0000"/>
                </a:solidFill>
                <a:latin typeface="Times New Roman" panose="02020603050405020304" pitchFamily="18" charset="0"/>
              </a:rPr>
              <a:t>MORTAL</a:t>
            </a:r>
            <a:endParaRPr lang="en-US" altLang="en-US" sz="1200">
              <a:effectLst>
                <a:outerShdw blurRad="38100" dist="38100" dir="2700000" algn="tl">
                  <a:srgbClr val="C0C0C0"/>
                </a:outerShdw>
              </a:effectLst>
            </a:endParaRPr>
          </a:p>
        </p:txBody>
      </p:sp>
      <p:sp>
        <p:nvSpPr>
          <p:cNvPr id="918538" name="Rectangle 10"/>
          <p:cNvSpPr>
            <a:spLocks noChangeArrowheads="1"/>
          </p:cNvSpPr>
          <p:nvPr/>
        </p:nvSpPr>
        <p:spPr bwMode="auto">
          <a:xfrm>
            <a:off x="1639888" y="90488"/>
            <a:ext cx="3889375" cy="577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39" name="Rectangle 11"/>
          <p:cNvSpPr>
            <a:spLocks noChangeArrowheads="1"/>
          </p:cNvSpPr>
          <p:nvPr/>
        </p:nvSpPr>
        <p:spPr bwMode="auto">
          <a:xfrm>
            <a:off x="1673225" y="120650"/>
            <a:ext cx="3844925" cy="4048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40" name="Rectangle 12"/>
          <p:cNvSpPr>
            <a:spLocks noChangeArrowheads="1"/>
          </p:cNvSpPr>
          <p:nvPr/>
        </p:nvSpPr>
        <p:spPr bwMode="auto">
          <a:xfrm>
            <a:off x="1073150" y="120650"/>
            <a:ext cx="4930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2300">
                <a:solidFill>
                  <a:srgbClr val="FF0000"/>
                </a:solidFill>
              </a:rPr>
              <a:t>EL PLANO DEL TABERNÁCULO</a:t>
            </a:r>
            <a:endParaRPr lang="en-US" altLang="en-US" sz="1200">
              <a:effectLst>
                <a:outerShdw blurRad="38100" dist="38100" dir="2700000" algn="tl">
                  <a:srgbClr val="C0C0C0"/>
                </a:outerShdw>
              </a:effectLst>
            </a:endParaRPr>
          </a:p>
        </p:txBody>
      </p:sp>
      <p:sp>
        <p:nvSpPr>
          <p:cNvPr id="918541" name="Rectangle 13"/>
          <p:cNvSpPr>
            <a:spLocks noChangeArrowheads="1"/>
          </p:cNvSpPr>
          <p:nvPr/>
        </p:nvSpPr>
        <p:spPr bwMode="auto">
          <a:xfrm>
            <a:off x="5697538" y="700088"/>
            <a:ext cx="1393825" cy="1871662"/>
          </a:xfrm>
          <a:prstGeom prst="rect">
            <a:avLst/>
          </a:prstGeom>
          <a:solidFill>
            <a:srgbClr val="FFFFFF"/>
          </a:solidFill>
          <a:ln w="7938">
            <a:solidFill>
              <a:srgbClr val="FFFFFF"/>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918542" name="Rectangle 14"/>
          <p:cNvSpPr>
            <a:spLocks noChangeArrowheads="1"/>
          </p:cNvSpPr>
          <p:nvPr/>
        </p:nvSpPr>
        <p:spPr bwMode="auto">
          <a:xfrm>
            <a:off x="5784850" y="811213"/>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s-ES" altLang="en-US" sz="2000" b="1" u="sng">
                <a:solidFill>
                  <a:srgbClr val="FF0000"/>
                </a:solidFill>
                <a:latin typeface="Times New Roman" panose="02020603050405020304" pitchFamily="18" charset="0"/>
              </a:rPr>
              <a:t>E</a:t>
            </a:r>
            <a:r>
              <a:rPr lang="en-US" altLang="en-US" sz="2000" b="1" u="sng">
                <a:solidFill>
                  <a:srgbClr val="FF0000"/>
                </a:solidFill>
                <a:latin typeface="Times New Roman" panose="02020603050405020304" pitchFamily="18" charset="0"/>
              </a:rPr>
              <a:t>SP</a:t>
            </a:r>
            <a:r>
              <a:rPr lang="es-ES" altLang="en-US" sz="2000" b="1" u="sng">
                <a:solidFill>
                  <a:srgbClr val="FF0000"/>
                </a:solidFill>
                <a:latin typeface="Times New Roman" panose="02020603050405020304" pitchFamily="18" charset="0"/>
              </a:rPr>
              <a:t>Í</a:t>
            </a:r>
            <a:r>
              <a:rPr lang="en-US" altLang="en-US" sz="2000" b="1" u="sng">
                <a:solidFill>
                  <a:srgbClr val="FF0000"/>
                </a:solidFill>
                <a:latin typeface="Times New Roman" panose="02020603050405020304" pitchFamily="18" charset="0"/>
              </a:rPr>
              <a:t>RIT</a:t>
            </a:r>
            <a:r>
              <a:rPr lang="es-ES" altLang="en-US" sz="2000" b="1" u="sng">
                <a:solidFill>
                  <a:srgbClr val="FF0000"/>
                </a:solidFill>
                <a:latin typeface="Times New Roman" panose="02020603050405020304" pitchFamily="18" charset="0"/>
              </a:rPr>
              <a:t>U</a:t>
            </a:r>
            <a:endParaRPr lang="en-US" altLang="en-US" sz="1200" b="1" u="sng">
              <a:effectLst>
                <a:outerShdw blurRad="38100" dist="38100" dir="2700000" algn="tl">
                  <a:srgbClr val="C0C0C0"/>
                </a:outerShdw>
              </a:effectLst>
            </a:endParaRPr>
          </a:p>
        </p:txBody>
      </p:sp>
      <p:sp>
        <p:nvSpPr>
          <p:cNvPr id="918544" name="Rectangle 16"/>
          <p:cNvSpPr>
            <a:spLocks noChangeArrowheads="1"/>
          </p:cNvSpPr>
          <p:nvPr/>
        </p:nvSpPr>
        <p:spPr bwMode="auto">
          <a:xfrm>
            <a:off x="5784850" y="1168400"/>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a:solidFill>
                  <a:srgbClr val="FF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45" name="Rectangle 17"/>
          <p:cNvSpPr>
            <a:spLocks noChangeArrowheads="1"/>
          </p:cNvSpPr>
          <p:nvPr/>
        </p:nvSpPr>
        <p:spPr bwMode="auto">
          <a:xfrm>
            <a:off x="5891213" y="1185863"/>
            <a:ext cx="10144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400" b="1">
                <a:solidFill>
                  <a:srgbClr val="FF0000"/>
                </a:solidFill>
                <a:latin typeface="Times New Roman" panose="02020603050405020304" pitchFamily="18" charset="0"/>
              </a:rPr>
              <a:t>GLORIA DE</a:t>
            </a:r>
            <a:endParaRPr lang="en-US" altLang="en-US" sz="1200">
              <a:effectLst>
                <a:outerShdw blurRad="38100" dist="38100" dir="2700000" algn="tl">
                  <a:srgbClr val="C0C0C0"/>
                </a:outerShdw>
              </a:effectLst>
            </a:endParaRPr>
          </a:p>
        </p:txBody>
      </p:sp>
      <p:sp>
        <p:nvSpPr>
          <p:cNvPr id="918546" name="Rectangle 18"/>
          <p:cNvSpPr>
            <a:spLocks noChangeArrowheads="1"/>
          </p:cNvSpPr>
          <p:nvPr/>
        </p:nvSpPr>
        <p:spPr bwMode="auto">
          <a:xfrm>
            <a:off x="5784850" y="1408113"/>
            <a:ext cx="568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400" b="1">
                <a:solidFill>
                  <a:srgbClr val="FF0000"/>
                </a:solidFill>
                <a:latin typeface="Times New Roman" panose="02020603050405020304" pitchFamily="18" charset="0"/>
              </a:rPr>
              <a:t>   DIOS</a:t>
            </a:r>
            <a:endParaRPr lang="en-US" altLang="en-US" sz="1200">
              <a:effectLst>
                <a:outerShdw blurRad="38100" dist="38100" dir="2700000" algn="tl">
                  <a:srgbClr val="C0C0C0"/>
                </a:outerShdw>
              </a:effectLst>
            </a:endParaRPr>
          </a:p>
        </p:txBody>
      </p:sp>
      <p:sp>
        <p:nvSpPr>
          <p:cNvPr id="918547" name="Rectangle 19"/>
          <p:cNvSpPr>
            <a:spLocks noChangeArrowheads="1"/>
          </p:cNvSpPr>
          <p:nvPr/>
        </p:nvSpPr>
        <p:spPr bwMode="auto">
          <a:xfrm>
            <a:off x="5811838" y="1676400"/>
            <a:ext cx="1287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a:solidFill>
                  <a:srgbClr val="FF0000"/>
                </a:solidFill>
                <a:latin typeface="Times New Roman" panose="02020603050405020304" pitchFamily="18" charset="0"/>
              </a:rPr>
              <a:t>- </a:t>
            </a:r>
            <a:r>
              <a:rPr lang="es-ES" altLang="en-US" sz="1400" b="1">
                <a:solidFill>
                  <a:srgbClr val="FF0000"/>
                </a:solidFill>
                <a:latin typeface="Times New Roman" panose="02020603050405020304" pitchFamily="18" charset="0"/>
              </a:rPr>
              <a:t>EL E</a:t>
            </a:r>
            <a:r>
              <a:rPr lang="en-US" altLang="en-US" sz="1400" b="1">
                <a:solidFill>
                  <a:srgbClr val="FF0000"/>
                </a:solidFill>
                <a:latin typeface="Times New Roman" panose="02020603050405020304" pitchFamily="18" charset="0"/>
              </a:rPr>
              <a:t>SP</a:t>
            </a:r>
            <a:r>
              <a:rPr lang="es-ES" altLang="en-US" sz="1400" b="1">
                <a:solidFill>
                  <a:srgbClr val="FF0000"/>
                </a:solidFill>
                <a:latin typeface="Times New Roman" panose="02020603050405020304" pitchFamily="18" charset="0"/>
              </a:rPr>
              <a:t>Í</a:t>
            </a:r>
            <a:r>
              <a:rPr lang="en-US" altLang="en-US" sz="1400" b="1">
                <a:solidFill>
                  <a:srgbClr val="FF0000"/>
                </a:solidFill>
                <a:latin typeface="Times New Roman" panose="02020603050405020304" pitchFamily="18" charset="0"/>
              </a:rPr>
              <a:t>RIT</a:t>
            </a:r>
            <a:r>
              <a:rPr lang="es-ES" altLang="en-US" sz="1400" b="1">
                <a:solidFill>
                  <a:srgbClr val="FF0000"/>
                </a:solidFill>
                <a:latin typeface="Times New Roman" panose="02020603050405020304" pitchFamily="18" charset="0"/>
              </a:rPr>
              <a:t>U</a:t>
            </a:r>
            <a:r>
              <a:rPr lang="en-US" altLang="en-US" sz="1400" b="1">
                <a:solidFill>
                  <a:srgbClr val="FF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48" name="Rectangle 20"/>
          <p:cNvSpPr>
            <a:spLocks noChangeArrowheads="1"/>
          </p:cNvSpPr>
          <p:nvPr/>
        </p:nvSpPr>
        <p:spPr bwMode="auto">
          <a:xfrm>
            <a:off x="5791200" y="1893888"/>
            <a:ext cx="11223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400" b="1">
                <a:solidFill>
                  <a:srgbClr val="FF0000"/>
                </a:solidFill>
                <a:latin typeface="Times New Roman" panose="02020603050405020304" pitchFamily="18" charset="0"/>
              </a:rPr>
              <a:t>   DE DIOS SE</a:t>
            </a:r>
            <a:endParaRPr lang="en-US" altLang="en-US" sz="1200">
              <a:effectLst>
                <a:outerShdw blurRad="38100" dist="38100" dir="2700000" algn="tl">
                  <a:srgbClr val="C0C0C0"/>
                </a:outerShdw>
              </a:effectLst>
            </a:endParaRPr>
          </a:p>
        </p:txBody>
      </p:sp>
      <p:sp>
        <p:nvSpPr>
          <p:cNvPr id="918549" name="Rectangle 21"/>
          <p:cNvSpPr>
            <a:spLocks noChangeArrowheads="1"/>
          </p:cNvSpPr>
          <p:nvPr/>
        </p:nvSpPr>
        <p:spPr bwMode="auto">
          <a:xfrm>
            <a:off x="5784850" y="2089150"/>
            <a:ext cx="1012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400" b="1">
                <a:solidFill>
                  <a:srgbClr val="FF0000"/>
                </a:solidFill>
                <a:latin typeface="Times New Roman" panose="02020603050405020304" pitchFamily="18" charset="0"/>
              </a:rPr>
              <a:t>   APODERA</a:t>
            </a:r>
            <a:endParaRPr lang="en-US" altLang="en-US" sz="1200">
              <a:effectLst>
                <a:outerShdw blurRad="38100" dist="38100" dir="2700000" algn="tl">
                  <a:srgbClr val="C0C0C0"/>
                </a:outerShdw>
              </a:effectLst>
            </a:endParaRPr>
          </a:p>
        </p:txBody>
      </p:sp>
      <p:sp>
        <p:nvSpPr>
          <p:cNvPr id="918550" name="Rectangle 22"/>
          <p:cNvSpPr>
            <a:spLocks noChangeArrowheads="1"/>
          </p:cNvSpPr>
          <p:nvPr/>
        </p:nvSpPr>
        <p:spPr bwMode="auto">
          <a:xfrm>
            <a:off x="133350" y="3022600"/>
            <a:ext cx="1230313" cy="1492250"/>
          </a:xfrm>
          <a:prstGeom prst="rect">
            <a:avLst/>
          </a:prstGeom>
          <a:solidFill>
            <a:srgbClr val="FFFFFF"/>
          </a:solidFill>
          <a:ln w="9525">
            <a:solidFill>
              <a:srgbClr val="FFFFFF"/>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918551" name="Rectangle 23"/>
          <p:cNvSpPr>
            <a:spLocks noChangeArrowheads="1"/>
          </p:cNvSpPr>
          <p:nvPr/>
        </p:nvSpPr>
        <p:spPr bwMode="auto">
          <a:xfrm>
            <a:off x="227013" y="3071813"/>
            <a:ext cx="1000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00FF"/>
                </a:solidFill>
                <a:latin typeface="Times New Roman" panose="02020603050405020304" pitchFamily="18" charset="0"/>
              </a:rPr>
              <a:t>NATURAL</a:t>
            </a:r>
            <a:endParaRPr lang="en-US" altLang="en-US" sz="1200">
              <a:effectLst>
                <a:outerShdw blurRad="38100" dist="38100" dir="2700000" algn="tl">
                  <a:srgbClr val="C0C0C0"/>
                </a:outerShdw>
              </a:effectLst>
            </a:endParaRPr>
          </a:p>
        </p:txBody>
      </p:sp>
      <p:sp>
        <p:nvSpPr>
          <p:cNvPr id="918552" name="Rectangle 24"/>
          <p:cNvSpPr>
            <a:spLocks noChangeArrowheads="1"/>
          </p:cNvSpPr>
          <p:nvPr/>
        </p:nvSpPr>
        <p:spPr bwMode="auto">
          <a:xfrm>
            <a:off x="227013" y="3282950"/>
            <a:ext cx="962025" cy="190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53" name="Rectangle 25"/>
          <p:cNvSpPr>
            <a:spLocks noChangeArrowheads="1"/>
          </p:cNvSpPr>
          <p:nvPr/>
        </p:nvSpPr>
        <p:spPr bwMode="auto">
          <a:xfrm>
            <a:off x="227013" y="3546475"/>
            <a:ext cx="1123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600" b="1">
                <a:solidFill>
                  <a:srgbClr val="0000FF"/>
                </a:solidFill>
                <a:latin typeface="Times New Roman" panose="02020603050405020304" pitchFamily="18" charset="0"/>
              </a:rPr>
              <a:t>TERRENAL</a:t>
            </a:r>
            <a:endParaRPr lang="en-US" altLang="en-US" sz="1200">
              <a:effectLst>
                <a:outerShdw blurRad="38100" dist="38100" dir="2700000" algn="tl">
                  <a:srgbClr val="C0C0C0"/>
                </a:outerShdw>
              </a:effectLst>
            </a:endParaRPr>
          </a:p>
        </p:txBody>
      </p:sp>
      <p:sp>
        <p:nvSpPr>
          <p:cNvPr id="918554" name="Rectangle 26"/>
          <p:cNvSpPr>
            <a:spLocks noChangeArrowheads="1"/>
          </p:cNvSpPr>
          <p:nvPr/>
        </p:nvSpPr>
        <p:spPr bwMode="auto">
          <a:xfrm>
            <a:off x="227013" y="4030663"/>
            <a:ext cx="912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00FF"/>
                </a:solidFill>
                <a:latin typeface="Times New Roman" panose="02020603050405020304" pitchFamily="18" charset="0"/>
              </a:rPr>
              <a:t>MORTAL</a:t>
            </a:r>
            <a:endParaRPr lang="en-US" altLang="en-US" sz="1200">
              <a:effectLst>
                <a:outerShdw blurRad="38100" dist="38100" dir="2700000" algn="tl">
                  <a:srgbClr val="C0C0C0"/>
                </a:outerShdw>
              </a:effectLst>
            </a:endParaRPr>
          </a:p>
        </p:txBody>
      </p:sp>
      <p:sp>
        <p:nvSpPr>
          <p:cNvPr id="918555" name="Rectangle 27"/>
          <p:cNvSpPr>
            <a:spLocks noChangeArrowheads="1"/>
          </p:cNvSpPr>
          <p:nvPr/>
        </p:nvSpPr>
        <p:spPr bwMode="auto">
          <a:xfrm>
            <a:off x="5634038" y="3105150"/>
            <a:ext cx="1406525" cy="1592263"/>
          </a:xfrm>
          <a:prstGeom prst="rect">
            <a:avLst/>
          </a:prstGeom>
          <a:solidFill>
            <a:srgbClr val="FFFFFF"/>
          </a:solidFill>
          <a:ln w="9525">
            <a:solidFill>
              <a:srgbClr val="FFFFFF"/>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918556" name="Rectangle 28"/>
          <p:cNvSpPr>
            <a:spLocks noChangeArrowheads="1"/>
          </p:cNvSpPr>
          <p:nvPr/>
        </p:nvSpPr>
        <p:spPr bwMode="auto">
          <a:xfrm>
            <a:off x="5724525" y="3165475"/>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000" b="1">
                <a:solidFill>
                  <a:srgbClr val="0000FF"/>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57" name="Rectangle 29"/>
          <p:cNvSpPr>
            <a:spLocks noChangeArrowheads="1"/>
          </p:cNvSpPr>
          <p:nvPr/>
        </p:nvSpPr>
        <p:spPr bwMode="auto">
          <a:xfrm>
            <a:off x="5846763" y="3216275"/>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2000" b="1" u="sng">
                <a:solidFill>
                  <a:srgbClr val="0000FF"/>
                </a:solidFill>
                <a:latin typeface="Times New Roman" panose="02020603050405020304" pitchFamily="18" charset="0"/>
              </a:rPr>
              <a:t>ALMA</a:t>
            </a:r>
            <a:endParaRPr lang="en-US" altLang="en-US" sz="1200" u="sng">
              <a:effectLst>
                <a:outerShdw blurRad="38100" dist="38100" dir="2700000" algn="tl">
                  <a:srgbClr val="C0C0C0"/>
                </a:outerShdw>
              </a:effectLst>
            </a:endParaRPr>
          </a:p>
        </p:txBody>
      </p:sp>
      <p:sp>
        <p:nvSpPr>
          <p:cNvPr id="918559" name="Rectangle 31"/>
          <p:cNvSpPr>
            <a:spLocks noChangeArrowheads="1"/>
          </p:cNvSpPr>
          <p:nvPr/>
        </p:nvSpPr>
        <p:spPr bwMode="auto">
          <a:xfrm>
            <a:off x="5772150" y="3576638"/>
            <a:ext cx="11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a:solidFill>
                  <a:srgbClr val="0000FF"/>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60" name="Rectangle 32"/>
          <p:cNvSpPr>
            <a:spLocks noChangeArrowheads="1"/>
          </p:cNvSpPr>
          <p:nvPr/>
        </p:nvSpPr>
        <p:spPr bwMode="auto">
          <a:xfrm>
            <a:off x="5884863" y="3597275"/>
            <a:ext cx="1158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600" b="1">
                <a:solidFill>
                  <a:srgbClr val="0000FF"/>
                </a:solidFill>
                <a:latin typeface="Times New Roman" panose="02020603050405020304" pitchFamily="18" charset="0"/>
              </a:rPr>
              <a:t>VOLUNTAD</a:t>
            </a:r>
            <a:endParaRPr lang="en-US" altLang="en-US" sz="1200">
              <a:effectLst>
                <a:outerShdw blurRad="38100" dist="38100" dir="2700000" algn="tl">
                  <a:srgbClr val="C0C0C0"/>
                </a:outerShdw>
              </a:effectLst>
            </a:endParaRPr>
          </a:p>
        </p:txBody>
      </p:sp>
      <p:sp>
        <p:nvSpPr>
          <p:cNvPr id="918561" name="Rectangle 33"/>
          <p:cNvSpPr>
            <a:spLocks noChangeArrowheads="1"/>
          </p:cNvSpPr>
          <p:nvPr/>
        </p:nvSpPr>
        <p:spPr bwMode="auto">
          <a:xfrm>
            <a:off x="5772150" y="3886200"/>
            <a:ext cx="862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a:solidFill>
                  <a:srgbClr val="0000FF"/>
                </a:solidFill>
                <a:latin typeface="Times New Roman" panose="02020603050405020304" pitchFamily="18" charset="0"/>
              </a:rPr>
              <a:t>- </a:t>
            </a:r>
            <a:r>
              <a:rPr lang="es-ES" altLang="en-US" sz="1600" b="1">
                <a:solidFill>
                  <a:srgbClr val="0000FF"/>
                </a:solidFill>
                <a:latin typeface="Times New Roman" panose="02020603050405020304" pitchFamily="18" charset="0"/>
              </a:rPr>
              <a:t>MENTE</a:t>
            </a:r>
            <a:endParaRPr lang="en-US" altLang="en-US" sz="1200">
              <a:effectLst>
                <a:outerShdw blurRad="38100" dist="38100" dir="2700000" algn="tl">
                  <a:srgbClr val="C0C0C0"/>
                </a:outerShdw>
              </a:effectLst>
            </a:endParaRPr>
          </a:p>
        </p:txBody>
      </p:sp>
      <p:sp>
        <p:nvSpPr>
          <p:cNvPr id="918562" name="Rectangle 34"/>
          <p:cNvSpPr>
            <a:spLocks noChangeArrowheads="1"/>
          </p:cNvSpPr>
          <p:nvPr/>
        </p:nvSpPr>
        <p:spPr bwMode="auto">
          <a:xfrm>
            <a:off x="5772150" y="4175125"/>
            <a:ext cx="138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a:solidFill>
                  <a:srgbClr val="0000FF"/>
                </a:solidFill>
                <a:latin typeface="Times New Roman" panose="02020603050405020304" pitchFamily="18" charset="0"/>
              </a:rPr>
              <a:t>- </a:t>
            </a:r>
            <a:r>
              <a:rPr lang="en-US" altLang="en-US" sz="1600" b="1">
                <a:solidFill>
                  <a:srgbClr val="0000FF"/>
                </a:solidFill>
                <a:latin typeface="Times New Roman" panose="02020603050405020304" pitchFamily="18" charset="0"/>
              </a:rPr>
              <a:t>EMO</a:t>
            </a:r>
            <a:r>
              <a:rPr lang="es-ES" altLang="en-US" sz="1600" b="1">
                <a:solidFill>
                  <a:srgbClr val="0000FF"/>
                </a:solidFill>
                <a:latin typeface="Times New Roman" panose="02020603050405020304" pitchFamily="18" charset="0"/>
              </a:rPr>
              <a:t>CIONE</a:t>
            </a:r>
            <a:r>
              <a:rPr lang="en-US" altLang="en-US" sz="1600" b="1">
                <a:solidFill>
                  <a:srgbClr val="0000FF"/>
                </a:solidFill>
                <a:latin typeface="Times New Roman" panose="02020603050405020304" pitchFamily="18" charset="0"/>
              </a:rPr>
              <a:t>S</a:t>
            </a:r>
            <a:endParaRPr lang="en-US" altLang="en-US" sz="1200">
              <a:effectLst>
                <a:outerShdw blurRad="38100" dist="38100" dir="2700000" algn="tl">
                  <a:srgbClr val="C0C0C0"/>
                </a:outerShdw>
              </a:effectLst>
            </a:endParaRPr>
          </a:p>
        </p:txBody>
      </p:sp>
      <p:sp>
        <p:nvSpPr>
          <p:cNvPr id="918563" name="Rectangle 35"/>
          <p:cNvSpPr>
            <a:spLocks noChangeArrowheads="1"/>
          </p:cNvSpPr>
          <p:nvPr/>
        </p:nvSpPr>
        <p:spPr bwMode="auto">
          <a:xfrm>
            <a:off x="5640388" y="5391150"/>
            <a:ext cx="1404937" cy="1304925"/>
          </a:xfrm>
          <a:prstGeom prst="rect">
            <a:avLst/>
          </a:prstGeom>
          <a:solidFill>
            <a:srgbClr val="FFFFFF"/>
          </a:solidFill>
          <a:ln w="9525">
            <a:solidFill>
              <a:srgbClr val="FFFFFF"/>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918564" name="Rectangle 36"/>
          <p:cNvSpPr>
            <a:spLocks noChangeArrowheads="1"/>
          </p:cNvSpPr>
          <p:nvPr/>
        </p:nvSpPr>
        <p:spPr bwMode="auto">
          <a:xfrm>
            <a:off x="5786438" y="5502275"/>
            <a:ext cx="107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2000" b="1" u="sng">
                <a:solidFill>
                  <a:srgbClr val="008000"/>
                </a:solidFill>
                <a:latin typeface="Times New Roman" panose="02020603050405020304" pitchFamily="18" charset="0"/>
              </a:rPr>
              <a:t>CUERPO</a:t>
            </a:r>
            <a:endParaRPr lang="en-US" altLang="en-US" sz="1200" u="sng">
              <a:effectLst>
                <a:outerShdw blurRad="38100" dist="38100" dir="2700000" algn="tl">
                  <a:srgbClr val="C0C0C0"/>
                </a:outerShdw>
              </a:effectLst>
            </a:endParaRPr>
          </a:p>
        </p:txBody>
      </p:sp>
      <p:sp>
        <p:nvSpPr>
          <p:cNvPr id="918566" name="Rectangle 38"/>
          <p:cNvSpPr>
            <a:spLocks noChangeArrowheads="1"/>
          </p:cNvSpPr>
          <p:nvPr/>
        </p:nvSpPr>
        <p:spPr bwMode="auto">
          <a:xfrm>
            <a:off x="5819775" y="5870575"/>
            <a:ext cx="984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8000"/>
                </a:solidFill>
                <a:latin typeface="Times New Roman" panose="02020603050405020304" pitchFamily="18" charset="0"/>
              </a:rPr>
              <a:t>- CARNAL</a:t>
            </a:r>
            <a:endParaRPr lang="en-US" altLang="en-US" sz="1200">
              <a:effectLst>
                <a:outerShdw blurRad="38100" dist="38100" dir="2700000" algn="tl">
                  <a:srgbClr val="C0C0C0"/>
                </a:outerShdw>
              </a:effectLst>
            </a:endParaRPr>
          </a:p>
        </p:txBody>
      </p:sp>
      <p:sp>
        <p:nvSpPr>
          <p:cNvPr id="918567" name="Rectangle 39"/>
          <p:cNvSpPr>
            <a:spLocks noChangeArrowheads="1"/>
          </p:cNvSpPr>
          <p:nvPr/>
        </p:nvSpPr>
        <p:spPr bwMode="auto">
          <a:xfrm>
            <a:off x="5775325" y="6110288"/>
            <a:ext cx="10779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8000"/>
                </a:solidFill>
                <a:latin typeface="Times New Roman" panose="02020603050405020304" pitchFamily="18" charset="0"/>
              </a:rPr>
              <a:t>   </a:t>
            </a:r>
            <a:r>
              <a:rPr lang="es-ES" altLang="en-US" sz="1600" b="1">
                <a:solidFill>
                  <a:srgbClr val="008000"/>
                </a:solidFill>
                <a:latin typeface="Times New Roman" panose="02020603050405020304" pitchFamily="18" charset="0"/>
              </a:rPr>
              <a:t>HOMBRE</a:t>
            </a:r>
            <a:endParaRPr lang="en-US" altLang="en-US" sz="1200">
              <a:effectLst>
                <a:outerShdw blurRad="38100" dist="38100" dir="2700000" algn="tl">
                  <a:srgbClr val="C0C0C0"/>
                </a:outerShdw>
              </a:effectLst>
            </a:endParaRPr>
          </a:p>
        </p:txBody>
      </p:sp>
      <p:sp>
        <p:nvSpPr>
          <p:cNvPr id="918568" name="Rectangle 40"/>
          <p:cNvSpPr>
            <a:spLocks noChangeArrowheads="1"/>
          </p:cNvSpPr>
          <p:nvPr/>
        </p:nvSpPr>
        <p:spPr bwMode="auto">
          <a:xfrm>
            <a:off x="1346200" y="668338"/>
            <a:ext cx="4375150" cy="7143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69" name="Rectangle 41"/>
          <p:cNvSpPr>
            <a:spLocks noChangeArrowheads="1"/>
          </p:cNvSpPr>
          <p:nvPr/>
        </p:nvSpPr>
        <p:spPr bwMode="auto">
          <a:xfrm>
            <a:off x="1385888" y="690563"/>
            <a:ext cx="4294187" cy="7096125"/>
          </a:xfrm>
          <a:prstGeom prst="rect">
            <a:avLst/>
          </a:prstGeom>
          <a:solidFill>
            <a:srgbClr val="FFFFFF"/>
          </a:solidFill>
          <a:ln w="34925">
            <a:solidFill>
              <a:srgbClr val="000000"/>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918570" name="Rectangle 42"/>
          <p:cNvSpPr>
            <a:spLocks noChangeArrowheads="1"/>
          </p:cNvSpPr>
          <p:nvPr/>
        </p:nvSpPr>
        <p:spPr bwMode="auto">
          <a:xfrm>
            <a:off x="1490663" y="1995488"/>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71" name="Rectangle 43"/>
          <p:cNvSpPr>
            <a:spLocks noChangeArrowheads="1"/>
          </p:cNvSpPr>
          <p:nvPr/>
        </p:nvSpPr>
        <p:spPr bwMode="auto">
          <a:xfrm>
            <a:off x="1539875" y="1952625"/>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000" b="1">
                <a:solidFill>
                  <a:srgbClr val="FF0000"/>
                </a:solidFill>
                <a:latin typeface="Times New Roman" panose="02020603050405020304" pitchFamily="18" charset="0"/>
              </a:rPr>
              <a:t>3. </a:t>
            </a:r>
            <a:endParaRPr lang="en-US" altLang="en-US" sz="1200">
              <a:effectLst>
                <a:outerShdw blurRad="38100" dist="38100" dir="2700000" algn="tl">
                  <a:srgbClr val="C0C0C0"/>
                </a:outerShdw>
              </a:effectLst>
            </a:endParaRPr>
          </a:p>
        </p:txBody>
      </p:sp>
      <p:sp>
        <p:nvSpPr>
          <p:cNvPr id="918572" name="Rectangle 44"/>
          <p:cNvSpPr>
            <a:spLocks noChangeArrowheads="1"/>
          </p:cNvSpPr>
          <p:nvPr/>
        </p:nvSpPr>
        <p:spPr bwMode="auto">
          <a:xfrm>
            <a:off x="1785938" y="1952625"/>
            <a:ext cx="2500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2000" b="1">
                <a:solidFill>
                  <a:srgbClr val="FF0000"/>
                </a:solidFill>
                <a:latin typeface="Times New Roman" panose="02020603050405020304" pitchFamily="18" charset="0"/>
              </a:rPr>
              <a:t>LUGAR  SANTÍSIMO</a:t>
            </a:r>
            <a:endParaRPr lang="en-US" altLang="en-US" sz="1200">
              <a:effectLst>
                <a:outerShdw blurRad="38100" dist="38100" dir="2700000" algn="tl">
                  <a:srgbClr val="C0C0C0"/>
                </a:outerShdw>
              </a:effectLst>
            </a:endParaRPr>
          </a:p>
        </p:txBody>
      </p:sp>
      <p:sp>
        <p:nvSpPr>
          <p:cNvPr id="918573" name="Rectangle 45"/>
          <p:cNvSpPr>
            <a:spLocks noChangeArrowheads="1"/>
          </p:cNvSpPr>
          <p:nvPr/>
        </p:nvSpPr>
        <p:spPr bwMode="auto">
          <a:xfrm>
            <a:off x="4010025" y="1995488"/>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FF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74" name="Rectangle 46"/>
          <p:cNvSpPr>
            <a:spLocks noChangeArrowheads="1"/>
          </p:cNvSpPr>
          <p:nvPr/>
        </p:nvSpPr>
        <p:spPr bwMode="auto">
          <a:xfrm>
            <a:off x="1524000" y="2286000"/>
            <a:ext cx="1092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5990" rIns="0" bIns="0">
            <a:spAutoFit/>
          </a:bodyPr>
          <a:lstStyle/>
          <a:p>
            <a:pPr>
              <a:defRPr/>
            </a:pPr>
            <a:r>
              <a:rPr lang="en-US" altLang="en-US" sz="1600" b="1">
                <a:solidFill>
                  <a:srgbClr val="FF0000"/>
                </a:solidFill>
                <a:latin typeface="Times New Roman" panose="02020603050405020304" pitchFamily="18" charset="0"/>
              </a:rPr>
              <a:t>--------------</a:t>
            </a:r>
            <a:r>
              <a:rPr lang="es-ES" altLang="en-US" sz="1600" b="1">
                <a:solidFill>
                  <a:srgbClr val="FF0000"/>
                </a:solidFill>
                <a:latin typeface="Times New Roman" panose="02020603050405020304" pitchFamily="18" charset="0"/>
              </a:rPr>
              <a:t>-</a:t>
            </a:r>
            <a:r>
              <a:rPr lang="en-US" altLang="en-US" sz="1600" b="1">
                <a:solidFill>
                  <a:srgbClr val="FF0000"/>
                </a:solidFill>
                <a:latin typeface="Times New Roman" panose="02020603050405020304" pitchFamily="18" charset="0"/>
              </a:rPr>
              <a:t>-</a:t>
            </a:r>
            <a:endParaRPr lang="en-US" altLang="en-US" sz="1200">
              <a:effectLst>
                <a:outerShdw blurRad="38100" dist="38100" dir="2700000" algn="tl">
                  <a:srgbClr val="C0C0C0"/>
                </a:outerShdw>
              </a:effectLst>
            </a:endParaRPr>
          </a:p>
        </p:txBody>
      </p:sp>
      <p:sp>
        <p:nvSpPr>
          <p:cNvPr id="918575" name="Rectangle 47"/>
          <p:cNvSpPr>
            <a:spLocks noChangeArrowheads="1"/>
          </p:cNvSpPr>
          <p:nvPr/>
        </p:nvSpPr>
        <p:spPr bwMode="auto">
          <a:xfrm>
            <a:off x="2667000" y="2362200"/>
            <a:ext cx="29384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400" b="1">
                <a:solidFill>
                  <a:srgbClr val="FF0000"/>
                </a:solidFill>
                <a:latin typeface="Times New Roman" panose="02020603050405020304" pitchFamily="18" charset="0"/>
              </a:rPr>
              <a:t>MÁS ALLÁ DEL VELO</a:t>
            </a:r>
            <a:r>
              <a:rPr lang="en-US" altLang="en-US" sz="1400" b="1">
                <a:solidFill>
                  <a:srgbClr val="FF0000"/>
                </a:solidFill>
                <a:latin typeface="Times New Roman" panose="02020603050405020304" pitchFamily="18" charset="0"/>
              </a:rPr>
              <a:t> --------------</a:t>
            </a:r>
            <a:r>
              <a:rPr lang="es-ES" altLang="en-US" sz="1400" b="1">
                <a:solidFill>
                  <a:srgbClr val="FF0000"/>
                </a:solidFill>
                <a:latin typeface="Times New Roman" panose="02020603050405020304" pitchFamily="18" charset="0"/>
              </a:rPr>
              <a:t>-</a:t>
            </a:r>
            <a:r>
              <a:rPr lang="en-US" altLang="en-US" sz="1400" b="1">
                <a:solidFill>
                  <a:srgbClr val="FF0000"/>
                </a:solidFill>
                <a:latin typeface="Times New Roman" panose="02020603050405020304" pitchFamily="18" charset="0"/>
              </a:rPr>
              <a:t>--</a:t>
            </a:r>
            <a:endParaRPr lang="en-US" altLang="en-US" sz="1200">
              <a:effectLst>
                <a:outerShdw blurRad="38100" dist="38100" dir="2700000" algn="tl">
                  <a:srgbClr val="C0C0C0"/>
                </a:outerShdw>
              </a:effectLst>
            </a:endParaRPr>
          </a:p>
        </p:txBody>
      </p:sp>
      <p:sp>
        <p:nvSpPr>
          <p:cNvPr id="918576" name="Rectangle 48"/>
          <p:cNvSpPr>
            <a:spLocks noChangeArrowheads="1"/>
          </p:cNvSpPr>
          <p:nvPr/>
        </p:nvSpPr>
        <p:spPr bwMode="auto">
          <a:xfrm>
            <a:off x="1490663" y="4513263"/>
            <a:ext cx="2239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000" b="1">
                <a:solidFill>
                  <a:srgbClr val="0000FF"/>
                </a:solidFill>
                <a:latin typeface="Times New Roman" panose="02020603050405020304" pitchFamily="18" charset="0"/>
              </a:rPr>
              <a:t>2.  </a:t>
            </a:r>
            <a:r>
              <a:rPr lang="es-ES" altLang="en-US" sz="2000" b="1">
                <a:solidFill>
                  <a:srgbClr val="0000FF"/>
                </a:solidFill>
                <a:latin typeface="Times New Roman" panose="02020603050405020304" pitchFamily="18" charset="0"/>
              </a:rPr>
              <a:t>LUGAR  SANTO</a:t>
            </a:r>
            <a:endParaRPr lang="en-US" altLang="en-US" sz="1200">
              <a:effectLst>
                <a:outerShdw blurRad="38100" dist="38100" dir="2700000" algn="tl">
                  <a:srgbClr val="C0C0C0"/>
                </a:outerShdw>
              </a:effectLst>
            </a:endParaRPr>
          </a:p>
        </p:txBody>
      </p:sp>
      <p:sp>
        <p:nvSpPr>
          <p:cNvPr id="918577" name="Rectangle 49"/>
          <p:cNvSpPr>
            <a:spLocks noChangeArrowheads="1"/>
          </p:cNvSpPr>
          <p:nvPr/>
        </p:nvSpPr>
        <p:spPr bwMode="auto">
          <a:xfrm>
            <a:off x="1490663" y="5238750"/>
            <a:ext cx="2387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78" name="Rectangle 50"/>
          <p:cNvSpPr>
            <a:spLocks noChangeArrowheads="1"/>
          </p:cNvSpPr>
          <p:nvPr/>
        </p:nvSpPr>
        <p:spPr bwMode="auto">
          <a:xfrm>
            <a:off x="3779838" y="5284788"/>
            <a:ext cx="114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1">
                <a:solidFill>
                  <a:srgbClr val="00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79" name="Rectangle 51"/>
          <p:cNvSpPr>
            <a:spLocks noChangeArrowheads="1"/>
          </p:cNvSpPr>
          <p:nvPr/>
        </p:nvSpPr>
        <p:spPr bwMode="auto">
          <a:xfrm>
            <a:off x="3733800" y="5257800"/>
            <a:ext cx="18764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200" b="1">
                <a:solidFill>
                  <a:srgbClr val="008000"/>
                </a:solidFill>
                <a:latin typeface="Times New Roman" panose="02020603050405020304" pitchFamily="18" charset="0"/>
              </a:rPr>
              <a:t>LAVATORIO DE BRONCE</a:t>
            </a:r>
            <a:endParaRPr lang="en-US" altLang="en-US" sz="1200">
              <a:effectLst>
                <a:outerShdw blurRad="38100" dist="38100" dir="2700000" algn="tl">
                  <a:srgbClr val="C0C0C0"/>
                </a:outerShdw>
              </a:effectLst>
            </a:endParaRPr>
          </a:p>
        </p:txBody>
      </p:sp>
      <p:sp>
        <p:nvSpPr>
          <p:cNvPr id="918580" name="Rectangle 52"/>
          <p:cNvSpPr>
            <a:spLocks noChangeArrowheads="1"/>
          </p:cNvSpPr>
          <p:nvPr/>
        </p:nvSpPr>
        <p:spPr bwMode="auto">
          <a:xfrm>
            <a:off x="4267200" y="5486400"/>
            <a:ext cx="7651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1">
                <a:solidFill>
                  <a:srgbClr val="008000"/>
                </a:solidFill>
                <a:latin typeface="Times New Roman" panose="02020603050405020304" pitchFamily="18" charset="0"/>
              </a:rPr>
              <a:t> (</a:t>
            </a:r>
            <a:r>
              <a:rPr lang="es-ES" altLang="en-US" sz="1200" b="1">
                <a:solidFill>
                  <a:srgbClr val="008000"/>
                </a:solidFill>
                <a:latin typeface="Times New Roman" panose="02020603050405020304" pitchFamily="18" charset="0"/>
              </a:rPr>
              <a:t>PUREZA</a:t>
            </a:r>
            <a:r>
              <a:rPr lang="en-US" altLang="en-US" sz="1200" b="1">
                <a:solidFill>
                  <a:srgbClr val="008000"/>
                </a:solidFill>
                <a:latin typeface="Times New Roman" panose="02020603050405020304" pitchFamily="18" charset="0"/>
              </a:rPr>
              <a:t>)</a:t>
            </a:r>
            <a:endParaRPr lang="en-US" altLang="en-US" sz="1200">
              <a:effectLst>
                <a:outerShdw blurRad="38100" dist="38100" dir="2700000" algn="tl">
                  <a:srgbClr val="C0C0C0"/>
                </a:outerShdw>
              </a:effectLst>
            </a:endParaRPr>
          </a:p>
        </p:txBody>
      </p:sp>
      <p:sp>
        <p:nvSpPr>
          <p:cNvPr id="918581" name="Rectangle 53"/>
          <p:cNvSpPr>
            <a:spLocks noChangeArrowheads="1"/>
          </p:cNvSpPr>
          <p:nvPr/>
        </p:nvSpPr>
        <p:spPr bwMode="auto">
          <a:xfrm>
            <a:off x="3679825" y="6310313"/>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8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82" name="Rectangle 54"/>
          <p:cNvSpPr>
            <a:spLocks noChangeArrowheads="1"/>
          </p:cNvSpPr>
          <p:nvPr/>
        </p:nvSpPr>
        <p:spPr bwMode="auto">
          <a:xfrm>
            <a:off x="3925888" y="6357938"/>
            <a:ext cx="14700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200" b="1">
                <a:solidFill>
                  <a:srgbClr val="008000"/>
                </a:solidFill>
                <a:latin typeface="Times New Roman" panose="02020603050405020304" pitchFamily="18" charset="0"/>
              </a:rPr>
              <a:t>ALTAR DE BRONCE</a:t>
            </a:r>
            <a:endParaRPr lang="en-US" altLang="en-US" sz="1200">
              <a:effectLst>
                <a:outerShdw blurRad="38100" dist="38100" dir="2700000" algn="tl">
                  <a:srgbClr val="C0C0C0"/>
                </a:outerShdw>
              </a:effectLst>
            </a:endParaRPr>
          </a:p>
        </p:txBody>
      </p:sp>
      <p:sp>
        <p:nvSpPr>
          <p:cNvPr id="918583" name="Rectangle 55"/>
          <p:cNvSpPr>
            <a:spLocks noChangeArrowheads="1"/>
          </p:cNvSpPr>
          <p:nvPr/>
        </p:nvSpPr>
        <p:spPr bwMode="auto">
          <a:xfrm>
            <a:off x="3679825" y="649128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600" b="1">
                <a:solidFill>
                  <a:srgbClr val="008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584" name="Rectangle 56"/>
          <p:cNvSpPr>
            <a:spLocks noChangeArrowheads="1"/>
          </p:cNvSpPr>
          <p:nvPr/>
        </p:nvSpPr>
        <p:spPr bwMode="auto">
          <a:xfrm>
            <a:off x="4071938" y="6537325"/>
            <a:ext cx="10128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200" b="1">
                <a:solidFill>
                  <a:srgbClr val="008000"/>
                </a:solidFill>
                <a:latin typeface="Times New Roman" panose="02020603050405020304" pitchFamily="18" charset="0"/>
              </a:rPr>
              <a:t>(SACRIFIC</a:t>
            </a:r>
            <a:r>
              <a:rPr lang="es-ES" altLang="en-US" sz="1200" b="1">
                <a:solidFill>
                  <a:srgbClr val="008000"/>
                </a:solidFill>
                <a:latin typeface="Times New Roman" panose="02020603050405020304" pitchFamily="18" charset="0"/>
              </a:rPr>
              <a:t>IO</a:t>
            </a:r>
            <a:r>
              <a:rPr lang="en-US" altLang="en-US" sz="1200" b="1">
                <a:solidFill>
                  <a:srgbClr val="008000"/>
                </a:solidFill>
                <a:latin typeface="Times New Roman" panose="02020603050405020304" pitchFamily="18" charset="0"/>
              </a:rPr>
              <a:t>)</a:t>
            </a:r>
            <a:endParaRPr lang="en-US" altLang="en-US" sz="1200">
              <a:effectLst>
                <a:outerShdw blurRad="38100" dist="38100" dir="2700000" algn="tl">
                  <a:srgbClr val="C0C0C0"/>
                </a:outerShdw>
              </a:effectLst>
            </a:endParaRPr>
          </a:p>
        </p:txBody>
      </p:sp>
      <p:sp>
        <p:nvSpPr>
          <p:cNvPr id="918585" name="Rectangle 57"/>
          <p:cNvSpPr>
            <a:spLocks noChangeArrowheads="1"/>
          </p:cNvSpPr>
          <p:nvPr/>
        </p:nvSpPr>
        <p:spPr bwMode="auto">
          <a:xfrm>
            <a:off x="1490663" y="7435850"/>
            <a:ext cx="2635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2000" b="1">
                <a:solidFill>
                  <a:srgbClr val="008000"/>
                </a:solidFill>
                <a:latin typeface="Times New Roman" panose="02020603050405020304" pitchFamily="18" charset="0"/>
              </a:rPr>
              <a:t>1.  </a:t>
            </a:r>
            <a:r>
              <a:rPr lang="es-ES" altLang="en-US" sz="2000" b="1">
                <a:solidFill>
                  <a:srgbClr val="008000"/>
                </a:solidFill>
                <a:latin typeface="Times New Roman" panose="02020603050405020304" pitchFamily="18" charset="0"/>
              </a:rPr>
              <a:t>ATRIO  EXTERIOR</a:t>
            </a:r>
            <a:endParaRPr lang="en-US" altLang="en-US" sz="1200">
              <a:effectLst>
                <a:outerShdw blurRad="38100" dist="38100" dir="2700000" algn="tl">
                  <a:srgbClr val="C0C0C0"/>
                </a:outerShdw>
              </a:effectLst>
            </a:endParaRPr>
          </a:p>
        </p:txBody>
      </p:sp>
      <p:sp>
        <p:nvSpPr>
          <p:cNvPr id="918586" name="Rectangle 58"/>
          <p:cNvSpPr>
            <a:spLocks noChangeArrowheads="1"/>
          </p:cNvSpPr>
          <p:nvPr/>
        </p:nvSpPr>
        <p:spPr bwMode="auto">
          <a:xfrm>
            <a:off x="1385888" y="2611438"/>
            <a:ext cx="4292600" cy="777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nvGrpSpPr>
          <p:cNvPr id="115766" name="Group 59"/>
          <p:cNvGrpSpPr>
            <a:grpSpLocks/>
          </p:cNvGrpSpPr>
          <p:nvPr/>
        </p:nvGrpSpPr>
        <p:grpSpPr bwMode="auto">
          <a:xfrm>
            <a:off x="3049588" y="6513513"/>
            <a:ext cx="695325" cy="735012"/>
            <a:chOff x="1921" y="4103"/>
            <a:chExt cx="438" cy="463"/>
          </a:xfrm>
        </p:grpSpPr>
        <p:sp>
          <p:nvSpPr>
            <p:cNvPr id="918588" name="Rectangle 60"/>
            <p:cNvSpPr>
              <a:spLocks noChangeArrowheads="1"/>
            </p:cNvSpPr>
            <p:nvPr/>
          </p:nvSpPr>
          <p:spPr bwMode="auto">
            <a:xfrm>
              <a:off x="1921" y="4103"/>
              <a:ext cx="438" cy="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89" name="Freeform 61"/>
            <p:cNvSpPr>
              <a:spLocks noEditPoints="1"/>
            </p:cNvSpPr>
            <p:nvPr/>
          </p:nvSpPr>
          <p:spPr bwMode="auto">
            <a:xfrm>
              <a:off x="1922" y="4117"/>
              <a:ext cx="437" cy="449"/>
            </a:xfrm>
            <a:custGeom>
              <a:avLst/>
              <a:gdLst>
                <a:gd name="T0" fmla="*/ 22 w 437"/>
                <a:gd name="T1" fmla="*/ 244 h 449"/>
                <a:gd name="T2" fmla="*/ 34 w 437"/>
                <a:gd name="T3" fmla="*/ 206 h 449"/>
                <a:gd name="T4" fmla="*/ 44 w 437"/>
                <a:gd name="T5" fmla="*/ 218 h 449"/>
                <a:gd name="T6" fmla="*/ 168 w 437"/>
                <a:gd name="T7" fmla="*/ 206 h 449"/>
                <a:gd name="T8" fmla="*/ 186 w 437"/>
                <a:gd name="T9" fmla="*/ 174 h 449"/>
                <a:gd name="T10" fmla="*/ 242 w 437"/>
                <a:gd name="T11" fmla="*/ 149 h 449"/>
                <a:gd name="T12" fmla="*/ 279 w 437"/>
                <a:gd name="T13" fmla="*/ 117 h 449"/>
                <a:gd name="T14" fmla="*/ 264 w 437"/>
                <a:gd name="T15" fmla="*/ 79 h 449"/>
                <a:gd name="T16" fmla="*/ 267 w 437"/>
                <a:gd name="T17" fmla="*/ 76 h 449"/>
                <a:gd name="T18" fmla="*/ 289 w 437"/>
                <a:gd name="T19" fmla="*/ 92 h 449"/>
                <a:gd name="T20" fmla="*/ 292 w 437"/>
                <a:gd name="T21" fmla="*/ 120 h 449"/>
                <a:gd name="T22" fmla="*/ 261 w 437"/>
                <a:gd name="T23" fmla="*/ 149 h 449"/>
                <a:gd name="T24" fmla="*/ 196 w 437"/>
                <a:gd name="T25" fmla="*/ 174 h 449"/>
                <a:gd name="T26" fmla="*/ 180 w 437"/>
                <a:gd name="T27" fmla="*/ 199 h 449"/>
                <a:gd name="T28" fmla="*/ 186 w 437"/>
                <a:gd name="T29" fmla="*/ 199 h 449"/>
                <a:gd name="T30" fmla="*/ 192 w 437"/>
                <a:gd name="T31" fmla="*/ 202 h 449"/>
                <a:gd name="T32" fmla="*/ 183 w 437"/>
                <a:gd name="T33" fmla="*/ 206 h 449"/>
                <a:gd name="T34" fmla="*/ 180 w 437"/>
                <a:gd name="T35" fmla="*/ 215 h 449"/>
                <a:gd name="T36" fmla="*/ 196 w 437"/>
                <a:gd name="T37" fmla="*/ 209 h 449"/>
                <a:gd name="T38" fmla="*/ 202 w 437"/>
                <a:gd name="T39" fmla="*/ 202 h 449"/>
                <a:gd name="T40" fmla="*/ 205 w 437"/>
                <a:gd name="T41" fmla="*/ 196 h 449"/>
                <a:gd name="T42" fmla="*/ 214 w 437"/>
                <a:gd name="T43" fmla="*/ 206 h 449"/>
                <a:gd name="T44" fmla="*/ 220 w 437"/>
                <a:gd name="T45" fmla="*/ 196 h 449"/>
                <a:gd name="T46" fmla="*/ 236 w 437"/>
                <a:gd name="T47" fmla="*/ 199 h 449"/>
                <a:gd name="T48" fmla="*/ 248 w 437"/>
                <a:gd name="T49" fmla="*/ 196 h 449"/>
                <a:gd name="T50" fmla="*/ 282 w 437"/>
                <a:gd name="T51" fmla="*/ 161 h 449"/>
                <a:gd name="T52" fmla="*/ 316 w 437"/>
                <a:gd name="T53" fmla="*/ 130 h 449"/>
                <a:gd name="T54" fmla="*/ 316 w 437"/>
                <a:gd name="T55" fmla="*/ 146 h 449"/>
                <a:gd name="T56" fmla="*/ 289 w 437"/>
                <a:gd name="T57" fmla="*/ 171 h 449"/>
                <a:gd name="T58" fmla="*/ 254 w 437"/>
                <a:gd name="T59" fmla="*/ 190 h 449"/>
                <a:gd name="T60" fmla="*/ 258 w 437"/>
                <a:gd name="T61" fmla="*/ 206 h 449"/>
                <a:gd name="T62" fmla="*/ 267 w 437"/>
                <a:gd name="T63" fmla="*/ 206 h 449"/>
                <a:gd name="T64" fmla="*/ 273 w 437"/>
                <a:gd name="T65" fmla="*/ 212 h 449"/>
                <a:gd name="T66" fmla="*/ 400 w 437"/>
                <a:gd name="T67" fmla="*/ 206 h 449"/>
                <a:gd name="T68" fmla="*/ 406 w 437"/>
                <a:gd name="T69" fmla="*/ 218 h 449"/>
                <a:gd name="T70" fmla="*/ 422 w 437"/>
                <a:gd name="T71" fmla="*/ 386 h 449"/>
                <a:gd name="T72" fmla="*/ 152 w 437"/>
                <a:gd name="T73" fmla="*/ 187 h 449"/>
                <a:gd name="T74" fmla="*/ 155 w 437"/>
                <a:gd name="T75" fmla="*/ 161 h 449"/>
                <a:gd name="T76" fmla="*/ 208 w 437"/>
                <a:gd name="T77" fmla="*/ 136 h 449"/>
                <a:gd name="T78" fmla="*/ 230 w 437"/>
                <a:gd name="T79" fmla="*/ 117 h 449"/>
                <a:gd name="T80" fmla="*/ 211 w 437"/>
                <a:gd name="T81" fmla="*/ 108 h 449"/>
                <a:gd name="T82" fmla="*/ 174 w 437"/>
                <a:gd name="T83" fmla="*/ 105 h 449"/>
                <a:gd name="T84" fmla="*/ 196 w 437"/>
                <a:gd name="T85" fmla="*/ 101 h 449"/>
                <a:gd name="T86" fmla="*/ 236 w 437"/>
                <a:gd name="T87" fmla="*/ 111 h 449"/>
                <a:gd name="T88" fmla="*/ 233 w 437"/>
                <a:gd name="T89" fmla="*/ 130 h 449"/>
                <a:gd name="T90" fmla="*/ 174 w 437"/>
                <a:gd name="T91" fmla="*/ 158 h 449"/>
                <a:gd name="T92" fmla="*/ 155 w 437"/>
                <a:gd name="T93" fmla="*/ 180 h 449"/>
                <a:gd name="T94" fmla="*/ 205 w 437"/>
                <a:gd name="T95" fmla="*/ 89 h 449"/>
                <a:gd name="T96" fmla="*/ 143 w 437"/>
                <a:gd name="T97" fmla="*/ 76 h 449"/>
                <a:gd name="T98" fmla="*/ 118 w 437"/>
                <a:gd name="T99" fmla="*/ 57 h 449"/>
                <a:gd name="T100" fmla="*/ 121 w 437"/>
                <a:gd name="T101" fmla="*/ 32 h 449"/>
                <a:gd name="T102" fmla="*/ 158 w 437"/>
                <a:gd name="T103" fmla="*/ 3 h 449"/>
                <a:gd name="T104" fmla="*/ 171 w 437"/>
                <a:gd name="T105" fmla="*/ 3 h 449"/>
                <a:gd name="T106" fmla="*/ 130 w 437"/>
                <a:gd name="T107" fmla="*/ 32 h 449"/>
                <a:gd name="T108" fmla="*/ 124 w 437"/>
                <a:gd name="T109" fmla="*/ 51 h 449"/>
                <a:gd name="T110" fmla="*/ 155 w 437"/>
                <a:gd name="T111" fmla="*/ 76 h 449"/>
                <a:gd name="T112" fmla="*/ 217 w 437"/>
                <a:gd name="T113" fmla="*/ 92 h 449"/>
                <a:gd name="T114" fmla="*/ 186 w 437"/>
                <a:gd name="T115" fmla="*/ 44 h 449"/>
                <a:gd name="T116" fmla="*/ 217 w 437"/>
                <a:gd name="T117" fmla="*/ 16 h 449"/>
                <a:gd name="T118" fmla="*/ 276 w 437"/>
                <a:gd name="T119" fmla="*/ 13 h 449"/>
                <a:gd name="T120" fmla="*/ 236 w 437"/>
                <a:gd name="T121" fmla="*/ 19 h 449"/>
                <a:gd name="T122" fmla="*/ 189 w 437"/>
                <a:gd name="T123" fmla="*/ 4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 h="449">
                  <a:moveTo>
                    <a:pt x="0" y="449"/>
                  </a:moveTo>
                  <a:lnTo>
                    <a:pt x="0" y="398"/>
                  </a:lnTo>
                  <a:lnTo>
                    <a:pt x="3" y="398"/>
                  </a:lnTo>
                  <a:lnTo>
                    <a:pt x="13" y="386"/>
                  </a:lnTo>
                  <a:lnTo>
                    <a:pt x="28" y="386"/>
                  </a:lnTo>
                  <a:lnTo>
                    <a:pt x="28" y="244"/>
                  </a:lnTo>
                  <a:lnTo>
                    <a:pt x="22" y="244"/>
                  </a:lnTo>
                  <a:lnTo>
                    <a:pt x="13" y="234"/>
                  </a:lnTo>
                  <a:lnTo>
                    <a:pt x="6" y="234"/>
                  </a:lnTo>
                  <a:lnTo>
                    <a:pt x="6" y="218"/>
                  </a:lnTo>
                  <a:lnTo>
                    <a:pt x="28" y="218"/>
                  </a:lnTo>
                  <a:lnTo>
                    <a:pt x="31" y="212"/>
                  </a:lnTo>
                  <a:lnTo>
                    <a:pt x="31" y="206"/>
                  </a:lnTo>
                  <a:lnTo>
                    <a:pt x="34" y="206"/>
                  </a:lnTo>
                  <a:lnTo>
                    <a:pt x="34" y="202"/>
                  </a:lnTo>
                  <a:lnTo>
                    <a:pt x="34" y="202"/>
                  </a:lnTo>
                  <a:lnTo>
                    <a:pt x="37" y="206"/>
                  </a:lnTo>
                  <a:lnTo>
                    <a:pt x="37" y="206"/>
                  </a:lnTo>
                  <a:lnTo>
                    <a:pt x="40" y="209"/>
                  </a:lnTo>
                  <a:lnTo>
                    <a:pt x="44" y="212"/>
                  </a:lnTo>
                  <a:lnTo>
                    <a:pt x="44" y="218"/>
                  </a:lnTo>
                  <a:lnTo>
                    <a:pt x="155" y="218"/>
                  </a:lnTo>
                  <a:lnTo>
                    <a:pt x="155" y="215"/>
                  </a:lnTo>
                  <a:lnTo>
                    <a:pt x="158" y="212"/>
                  </a:lnTo>
                  <a:lnTo>
                    <a:pt x="158" y="212"/>
                  </a:lnTo>
                  <a:lnTo>
                    <a:pt x="161" y="209"/>
                  </a:lnTo>
                  <a:lnTo>
                    <a:pt x="164" y="206"/>
                  </a:lnTo>
                  <a:lnTo>
                    <a:pt x="168" y="206"/>
                  </a:lnTo>
                  <a:lnTo>
                    <a:pt x="171" y="202"/>
                  </a:lnTo>
                  <a:lnTo>
                    <a:pt x="174" y="202"/>
                  </a:lnTo>
                  <a:lnTo>
                    <a:pt x="174" y="193"/>
                  </a:lnTo>
                  <a:lnTo>
                    <a:pt x="177" y="187"/>
                  </a:lnTo>
                  <a:lnTo>
                    <a:pt x="180" y="183"/>
                  </a:lnTo>
                  <a:lnTo>
                    <a:pt x="183" y="177"/>
                  </a:lnTo>
                  <a:lnTo>
                    <a:pt x="186" y="174"/>
                  </a:lnTo>
                  <a:lnTo>
                    <a:pt x="192" y="168"/>
                  </a:lnTo>
                  <a:lnTo>
                    <a:pt x="199" y="165"/>
                  </a:lnTo>
                  <a:lnTo>
                    <a:pt x="205" y="161"/>
                  </a:lnTo>
                  <a:lnTo>
                    <a:pt x="211" y="161"/>
                  </a:lnTo>
                  <a:lnTo>
                    <a:pt x="217" y="158"/>
                  </a:lnTo>
                  <a:lnTo>
                    <a:pt x="230" y="152"/>
                  </a:lnTo>
                  <a:lnTo>
                    <a:pt x="242" y="149"/>
                  </a:lnTo>
                  <a:lnTo>
                    <a:pt x="254" y="142"/>
                  </a:lnTo>
                  <a:lnTo>
                    <a:pt x="261" y="139"/>
                  </a:lnTo>
                  <a:lnTo>
                    <a:pt x="267" y="136"/>
                  </a:lnTo>
                  <a:lnTo>
                    <a:pt x="270" y="130"/>
                  </a:lnTo>
                  <a:lnTo>
                    <a:pt x="273" y="127"/>
                  </a:lnTo>
                  <a:lnTo>
                    <a:pt x="276" y="120"/>
                  </a:lnTo>
                  <a:lnTo>
                    <a:pt x="279" y="117"/>
                  </a:lnTo>
                  <a:lnTo>
                    <a:pt x="279" y="111"/>
                  </a:lnTo>
                  <a:lnTo>
                    <a:pt x="279" y="105"/>
                  </a:lnTo>
                  <a:lnTo>
                    <a:pt x="279" y="98"/>
                  </a:lnTo>
                  <a:lnTo>
                    <a:pt x="276" y="95"/>
                  </a:lnTo>
                  <a:lnTo>
                    <a:pt x="273" y="89"/>
                  </a:lnTo>
                  <a:lnTo>
                    <a:pt x="270" y="86"/>
                  </a:lnTo>
                  <a:lnTo>
                    <a:pt x="264" y="79"/>
                  </a:lnTo>
                  <a:lnTo>
                    <a:pt x="258" y="76"/>
                  </a:lnTo>
                  <a:lnTo>
                    <a:pt x="251" y="73"/>
                  </a:lnTo>
                  <a:lnTo>
                    <a:pt x="242" y="70"/>
                  </a:lnTo>
                  <a:lnTo>
                    <a:pt x="248" y="70"/>
                  </a:lnTo>
                  <a:lnTo>
                    <a:pt x="254" y="73"/>
                  </a:lnTo>
                  <a:lnTo>
                    <a:pt x="264" y="73"/>
                  </a:lnTo>
                  <a:lnTo>
                    <a:pt x="267" y="76"/>
                  </a:lnTo>
                  <a:lnTo>
                    <a:pt x="270" y="76"/>
                  </a:lnTo>
                  <a:lnTo>
                    <a:pt x="273" y="79"/>
                  </a:lnTo>
                  <a:lnTo>
                    <a:pt x="276" y="82"/>
                  </a:lnTo>
                  <a:lnTo>
                    <a:pt x="279" y="82"/>
                  </a:lnTo>
                  <a:lnTo>
                    <a:pt x="282" y="86"/>
                  </a:lnTo>
                  <a:lnTo>
                    <a:pt x="285" y="89"/>
                  </a:lnTo>
                  <a:lnTo>
                    <a:pt x="289" y="92"/>
                  </a:lnTo>
                  <a:lnTo>
                    <a:pt x="292" y="95"/>
                  </a:lnTo>
                  <a:lnTo>
                    <a:pt x="292" y="101"/>
                  </a:lnTo>
                  <a:lnTo>
                    <a:pt x="295" y="108"/>
                  </a:lnTo>
                  <a:lnTo>
                    <a:pt x="295" y="111"/>
                  </a:lnTo>
                  <a:lnTo>
                    <a:pt x="292" y="114"/>
                  </a:lnTo>
                  <a:lnTo>
                    <a:pt x="292" y="117"/>
                  </a:lnTo>
                  <a:lnTo>
                    <a:pt x="292" y="120"/>
                  </a:lnTo>
                  <a:lnTo>
                    <a:pt x="289" y="123"/>
                  </a:lnTo>
                  <a:lnTo>
                    <a:pt x="289" y="127"/>
                  </a:lnTo>
                  <a:lnTo>
                    <a:pt x="285" y="130"/>
                  </a:lnTo>
                  <a:lnTo>
                    <a:pt x="282" y="133"/>
                  </a:lnTo>
                  <a:lnTo>
                    <a:pt x="276" y="139"/>
                  </a:lnTo>
                  <a:lnTo>
                    <a:pt x="270" y="146"/>
                  </a:lnTo>
                  <a:lnTo>
                    <a:pt x="261" y="149"/>
                  </a:lnTo>
                  <a:lnTo>
                    <a:pt x="248" y="155"/>
                  </a:lnTo>
                  <a:lnTo>
                    <a:pt x="236" y="158"/>
                  </a:lnTo>
                  <a:lnTo>
                    <a:pt x="227" y="161"/>
                  </a:lnTo>
                  <a:lnTo>
                    <a:pt x="214" y="168"/>
                  </a:lnTo>
                  <a:lnTo>
                    <a:pt x="208" y="168"/>
                  </a:lnTo>
                  <a:lnTo>
                    <a:pt x="202" y="171"/>
                  </a:lnTo>
                  <a:lnTo>
                    <a:pt x="196" y="174"/>
                  </a:lnTo>
                  <a:lnTo>
                    <a:pt x="192" y="177"/>
                  </a:lnTo>
                  <a:lnTo>
                    <a:pt x="186" y="183"/>
                  </a:lnTo>
                  <a:lnTo>
                    <a:pt x="183" y="187"/>
                  </a:lnTo>
                  <a:lnTo>
                    <a:pt x="180" y="193"/>
                  </a:lnTo>
                  <a:lnTo>
                    <a:pt x="177" y="199"/>
                  </a:lnTo>
                  <a:lnTo>
                    <a:pt x="180" y="199"/>
                  </a:lnTo>
                  <a:lnTo>
                    <a:pt x="180" y="199"/>
                  </a:lnTo>
                  <a:lnTo>
                    <a:pt x="180" y="202"/>
                  </a:lnTo>
                  <a:lnTo>
                    <a:pt x="183" y="202"/>
                  </a:lnTo>
                  <a:lnTo>
                    <a:pt x="183" y="202"/>
                  </a:lnTo>
                  <a:lnTo>
                    <a:pt x="183" y="202"/>
                  </a:lnTo>
                  <a:lnTo>
                    <a:pt x="186" y="202"/>
                  </a:lnTo>
                  <a:lnTo>
                    <a:pt x="186" y="202"/>
                  </a:lnTo>
                  <a:lnTo>
                    <a:pt x="186" y="199"/>
                  </a:lnTo>
                  <a:lnTo>
                    <a:pt x="189" y="196"/>
                  </a:lnTo>
                  <a:lnTo>
                    <a:pt x="189" y="196"/>
                  </a:lnTo>
                  <a:lnTo>
                    <a:pt x="189" y="196"/>
                  </a:lnTo>
                  <a:lnTo>
                    <a:pt x="192" y="196"/>
                  </a:lnTo>
                  <a:lnTo>
                    <a:pt x="192" y="199"/>
                  </a:lnTo>
                  <a:lnTo>
                    <a:pt x="192" y="202"/>
                  </a:lnTo>
                  <a:lnTo>
                    <a:pt x="192" y="202"/>
                  </a:lnTo>
                  <a:lnTo>
                    <a:pt x="192" y="202"/>
                  </a:lnTo>
                  <a:lnTo>
                    <a:pt x="192" y="202"/>
                  </a:lnTo>
                  <a:lnTo>
                    <a:pt x="189" y="206"/>
                  </a:lnTo>
                  <a:lnTo>
                    <a:pt x="189" y="206"/>
                  </a:lnTo>
                  <a:lnTo>
                    <a:pt x="189" y="206"/>
                  </a:lnTo>
                  <a:lnTo>
                    <a:pt x="186" y="206"/>
                  </a:lnTo>
                  <a:lnTo>
                    <a:pt x="183" y="206"/>
                  </a:lnTo>
                  <a:lnTo>
                    <a:pt x="183" y="206"/>
                  </a:lnTo>
                  <a:lnTo>
                    <a:pt x="180" y="206"/>
                  </a:lnTo>
                  <a:lnTo>
                    <a:pt x="180" y="206"/>
                  </a:lnTo>
                  <a:lnTo>
                    <a:pt x="180" y="209"/>
                  </a:lnTo>
                  <a:lnTo>
                    <a:pt x="180" y="212"/>
                  </a:lnTo>
                  <a:lnTo>
                    <a:pt x="177" y="212"/>
                  </a:lnTo>
                  <a:lnTo>
                    <a:pt x="180" y="215"/>
                  </a:lnTo>
                  <a:lnTo>
                    <a:pt x="180" y="215"/>
                  </a:lnTo>
                  <a:lnTo>
                    <a:pt x="180" y="215"/>
                  </a:lnTo>
                  <a:lnTo>
                    <a:pt x="183" y="215"/>
                  </a:lnTo>
                  <a:lnTo>
                    <a:pt x="183" y="215"/>
                  </a:lnTo>
                  <a:lnTo>
                    <a:pt x="189" y="212"/>
                  </a:lnTo>
                  <a:lnTo>
                    <a:pt x="192" y="212"/>
                  </a:lnTo>
                  <a:lnTo>
                    <a:pt x="196" y="209"/>
                  </a:lnTo>
                  <a:lnTo>
                    <a:pt x="199" y="209"/>
                  </a:lnTo>
                  <a:lnTo>
                    <a:pt x="199" y="209"/>
                  </a:lnTo>
                  <a:lnTo>
                    <a:pt x="202" y="209"/>
                  </a:lnTo>
                  <a:lnTo>
                    <a:pt x="202" y="206"/>
                  </a:lnTo>
                  <a:lnTo>
                    <a:pt x="202" y="206"/>
                  </a:lnTo>
                  <a:lnTo>
                    <a:pt x="202" y="202"/>
                  </a:lnTo>
                  <a:lnTo>
                    <a:pt x="202" y="202"/>
                  </a:lnTo>
                  <a:lnTo>
                    <a:pt x="199" y="202"/>
                  </a:lnTo>
                  <a:lnTo>
                    <a:pt x="199" y="199"/>
                  </a:lnTo>
                  <a:lnTo>
                    <a:pt x="202" y="196"/>
                  </a:lnTo>
                  <a:lnTo>
                    <a:pt x="202" y="196"/>
                  </a:lnTo>
                  <a:lnTo>
                    <a:pt x="205" y="196"/>
                  </a:lnTo>
                  <a:lnTo>
                    <a:pt x="205" y="196"/>
                  </a:lnTo>
                  <a:lnTo>
                    <a:pt x="205" y="196"/>
                  </a:lnTo>
                  <a:lnTo>
                    <a:pt x="205" y="199"/>
                  </a:lnTo>
                  <a:lnTo>
                    <a:pt x="205" y="202"/>
                  </a:lnTo>
                  <a:lnTo>
                    <a:pt x="205" y="202"/>
                  </a:lnTo>
                  <a:lnTo>
                    <a:pt x="208" y="202"/>
                  </a:lnTo>
                  <a:lnTo>
                    <a:pt x="208" y="206"/>
                  </a:lnTo>
                  <a:lnTo>
                    <a:pt x="211" y="206"/>
                  </a:lnTo>
                  <a:lnTo>
                    <a:pt x="214" y="206"/>
                  </a:lnTo>
                  <a:lnTo>
                    <a:pt x="214" y="202"/>
                  </a:lnTo>
                  <a:lnTo>
                    <a:pt x="214" y="202"/>
                  </a:lnTo>
                  <a:lnTo>
                    <a:pt x="214" y="199"/>
                  </a:lnTo>
                  <a:lnTo>
                    <a:pt x="217" y="199"/>
                  </a:lnTo>
                  <a:lnTo>
                    <a:pt x="217" y="199"/>
                  </a:lnTo>
                  <a:lnTo>
                    <a:pt x="220" y="196"/>
                  </a:lnTo>
                  <a:lnTo>
                    <a:pt x="220" y="196"/>
                  </a:lnTo>
                  <a:lnTo>
                    <a:pt x="223" y="199"/>
                  </a:lnTo>
                  <a:lnTo>
                    <a:pt x="223" y="199"/>
                  </a:lnTo>
                  <a:lnTo>
                    <a:pt x="227" y="202"/>
                  </a:lnTo>
                  <a:lnTo>
                    <a:pt x="230" y="202"/>
                  </a:lnTo>
                  <a:lnTo>
                    <a:pt x="230" y="202"/>
                  </a:lnTo>
                  <a:lnTo>
                    <a:pt x="233" y="202"/>
                  </a:lnTo>
                  <a:lnTo>
                    <a:pt x="236" y="199"/>
                  </a:lnTo>
                  <a:lnTo>
                    <a:pt x="236" y="199"/>
                  </a:lnTo>
                  <a:lnTo>
                    <a:pt x="239" y="196"/>
                  </a:lnTo>
                  <a:lnTo>
                    <a:pt x="242" y="196"/>
                  </a:lnTo>
                  <a:lnTo>
                    <a:pt x="242" y="199"/>
                  </a:lnTo>
                  <a:lnTo>
                    <a:pt x="245" y="199"/>
                  </a:lnTo>
                  <a:lnTo>
                    <a:pt x="245" y="199"/>
                  </a:lnTo>
                  <a:lnTo>
                    <a:pt x="248" y="196"/>
                  </a:lnTo>
                  <a:lnTo>
                    <a:pt x="248" y="190"/>
                  </a:lnTo>
                  <a:lnTo>
                    <a:pt x="251" y="183"/>
                  </a:lnTo>
                  <a:lnTo>
                    <a:pt x="254" y="180"/>
                  </a:lnTo>
                  <a:lnTo>
                    <a:pt x="261" y="174"/>
                  </a:lnTo>
                  <a:lnTo>
                    <a:pt x="264" y="171"/>
                  </a:lnTo>
                  <a:lnTo>
                    <a:pt x="270" y="168"/>
                  </a:lnTo>
                  <a:lnTo>
                    <a:pt x="282" y="161"/>
                  </a:lnTo>
                  <a:lnTo>
                    <a:pt x="292" y="155"/>
                  </a:lnTo>
                  <a:lnTo>
                    <a:pt x="298" y="152"/>
                  </a:lnTo>
                  <a:lnTo>
                    <a:pt x="301" y="152"/>
                  </a:lnTo>
                  <a:lnTo>
                    <a:pt x="304" y="149"/>
                  </a:lnTo>
                  <a:lnTo>
                    <a:pt x="307" y="142"/>
                  </a:lnTo>
                  <a:lnTo>
                    <a:pt x="313" y="136"/>
                  </a:lnTo>
                  <a:lnTo>
                    <a:pt x="316" y="130"/>
                  </a:lnTo>
                  <a:lnTo>
                    <a:pt x="316" y="127"/>
                  </a:lnTo>
                  <a:lnTo>
                    <a:pt x="316" y="123"/>
                  </a:lnTo>
                  <a:lnTo>
                    <a:pt x="320" y="130"/>
                  </a:lnTo>
                  <a:lnTo>
                    <a:pt x="316" y="133"/>
                  </a:lnTo>
                  <a:lnTo>
                    <a:pt x="316" y="139"/>
                  </a:lnTo>
                  <a:lnTo>
                    <a:pt x="316" y="142"/>
                  </a:lnTo>
                  <a:lnTo>
                    <a:pt x="316" y="146"/>
                  </a:lnTo>
                  <a:lnTo>
                    <a:pt x="313" y="149"/>
                  </a:lnTo>
                  <a:lnTo>
                    <a:pt x="310" y="152"/>
                  </a:lnTo>
                  <a:lnTo>
                    <a:pt x="310" y="155"/>
                  </a:lnTo>
                  <a:lnTo>
                    <a:pt x="304" y="161"/>
                  </a:lnTo>
                  <a:lnTo>
                    <a:pt x="298" y="165"/>
                  </a:lnTo>
                  <a:lnTo>
                    <a:pt x="295" y="168"/>
                  </a:lnTo>
                  <a:lnTo>
                    <a:pt x="289" y="171"/>
                  </a:lnTo>
                  <a:lnTo>
                    <a:pt x="276" y="177"/>
                  </a:lnTo>
                  <a:lnTo>
                    <a:pt x="270" y="177"/>
                  </a:lnTo>
                  <a:lnTo>
                    <a:pt x="267" y="180"/>
                  </a:lnTo>
                  <a:lnTo>
                    <a:pt x="264" y="180"/>
                  </a:lnTo>
                  <a:lnTo>
                    <a:pt x="261" y="183"/>
                  </a:lnTo>
                  <a:lnTo>
                    <a:pt x="258" y="187"/>
                  </a:lnTo>
                  <a:lnTo>
                    <a:pt x="254" y="190"/>
                  </a:lnTo>
                  <a:lnTo>
                    <a:pt x="254" y="193"/>
                  </a:lnTo>
                  <a:lnTo>
                    <a:pt x="251" y="196"/>
                  </a:lnTo>
                  <a:lnTo>
                    <a:pt x="251" y="199"/>
                  </a:lnTo>
                  <a:lnTo>
                    <a:pt x="254" y="199"/>
                  </a:lnTo>
                  <a:lnTo>
                    <a:pt x="254" y="202"/>
                  </a:lnTo>
                  <a:lnTo>
                    <a:pt x="258" y="202"/>
                  </a:lnTo>
                  <a:lnTo>
                    <a:pt x="258" y="206"/>
                  </a:lnTo>
                  <a:lnTo>
                    <a:pt x="258" y="209"/>
                  </a:lnTo>
                  <a:lnTo>
                    <a:pt x="258" y="209"/>
                  </a:lnTo>
                  <a:lnTo>
                    <a:pt x="261" y="209"/>
                  </a:lnTo>
                  <a:lnTo>
                    <a:pt x="261" y="209"/>
                  </a:lnTo>
                  <a:lnTo>
                    <a:pt x="261" y="206"/>
                  </a:lnTo>
                  <a:lnTo>
                    <a:pt x="264" y="206"/>
                  </a:lnTo>
                  <a:lnTo>
                    <a:pt x="267" y="206"/>
                  </a:lnTo>
                  <a:lnTo>
                    <a:pt x="267" y="206"/>
                  </a:lnTo>
                  <a:lnTo>
                    <a:pt x="267" y="206"/>
                  </a:lnTo>
                  <a:lnTo>
                    <a:pt x="270" y="206"/>
                  </a:lnTo>
                  <a:lnTo>
                    <a:pt x="270" y="206"/>
                  </a:lnTo>
                  <a:lnTo>
                    <a:pt x="273" y="209"/>
                  </a:lnTo>
                  <a:lnTo>
                    <a:pt x="273" y="209"/>
                  </a:lnTo>
                  <a:lnTo>
                    <a:pt x="273" y="212"/>
                  </a:lnTo>
                  <a:lnTo>
                    <a:pt x="273" y="215"/>
                  </a:lnTo>
                  <a:lnTo>
                    <a:pt x="276" y="218"/>
                  </a:lnTo>
                  <a:lnTo>
                    <a:pt x="391" y="218"/>
                  </a:lnTo>
                  <a:lnTo>
                    <a:pt x="394" y="212"/>
                  </a:lnTo>
                  <a:lnTo>
                    <a:pt x="397" y="209"/>
                  </a:lnTo>
                  <a:lnTo>
                    <a:pt x="397" y="206"/>
                  </a:lnTo>
                  <a:lnTo>
                    <a:pt x="400" y="206"/>
                  </a:lnTo>
                  <a:lnTo>
                    <a:pt x="400" y="202"/>
                  </a:lnTo>
                  <a:lnTo>
                    <a:pt x="400" y="202"/>
                  </a:lnTo>
                  <a:lnTo>
                    <a:pt x="403" y="206"/>
                  </a:lnTo>
                  <a:lnTo>
                    <a:pt x="403" y="206"/>
                  </a:lnTo>
                  <a:lnTo>
                    <a:pt x="403" y="206"/>
                  </a:lnTo>
                  <a:lnTo>
                    <a:pt x="406" y="212"/>
                  </a:lnTo>
                  <a:lnTo>
                    <a:pt x="406" y="218"/>
                  </a:lnTo>
                  <a:lnTo>
                    <a:pt x="431" y="218"/>
                  </a:lnTo>
                  <a:lnTo>
                    <a:pt x="431" y="234"/>
                  </a:lnTo>
                  <a:lnTo>
                    <a:pt x="425" y="234"/>
                  </a:lnTo>
                  <a:lnTo>
                    <a:pt x="413" y="244"/>
                  </a:lnTo>
                  <a:lnTo>
                    <a:pt x="406" y="244"/>
                  </a:lnTo>
                  <a:lnTo>
                    <a:pt x="406" y="386"/>
                  </a:lnTo>
                  <a:lnTo>
                    <a:pt x="422" y="386"/>
                  </a:lnTo>
                  <a:lnTo>
                    <a:pt x="431" y="398"/>
                  </a:lnTo>
                  <a:lnTo>
                    <a:pt x="437" y="398"/>
                  </a:lnTo>
                  <a:lnTo>
                    <a:pt x="437" y="449"/>
                  </a:lnTo>
                  <a:lnTo>
                    <a:pt x="0" y="449"/>
                  </a:lnTo>
                  <a:close/>
                  <a:moveTo>
                    <a:pt x="155" y="196"/>
                  </a:moveTo>
                  <a:lnTo>
                    <a:pt x="152" y="193"/>
                  </a:lnTo>
                  <a:lnTo>
                    <a:pt x="152" y="187"/>
                  </a:lnTo>
                  <a:lnTo>
                    <a:pt x="149" y="183"/>
                  </a:lnTo>
                  <a:lnTo>
                    <a:pt x="149" y="177"/>
                  </a:lnTo>
                  <a:lnTo>
                    <a:pt x="149" y="174"/>
                  </a:lnTo>
                  <a:lnTo>
                    <a:pt x="149" y="171"/>
                  </a:lnTo>
                  <a:lnTo>
                    <a:pt x="152" y="168"/>
                  </a:lnTo>
                  <a:lnTo>
                    <a:pt x="152" y="165"/>
                  </a:lnTo>
                  <a:lnTo>
                    <a:pt x="155" y="161"/>
                  </a:lnTo>
                  <a:lnTo>
                    <a:pt x="158" y="158"/>
                  </a:lnTo>
                  <a:lnTo>
                    <a:pt x="161" y="155"/>
                  </a:lnTo>
                  <a:lnTo>
                    <a:pt x="164" y="152"/>
                  </a:lnTo>
                  <a:lnTo>
                    <a:pt x="171" y="149"/>
                  </a:lnTo>
                  <a:lnTo>
                    <a:pt x="180" y="146"/>
                  </a:lnTo>
                  <a:lnTo>
                    <a:pt x="199" y="139"/>
                  </a:lnTo>
                  <a:lnTo>
                    <a:pt x="208" y="136"/>
                  </a:lnTo>
                  <a:lnTo>
                    <a:pt x="214" y="133"/>
                  </a:lnTo>
                  <a:lnTo>
                    <a:pt x="220" y="130"/>
                  </a:lnTo>
                  <a:lnTo>
                    <a:pt x="223" y="127"/>
                  </a:lnTo>
                  <a:lnTo>
                    <a:pt x="227" y="123"/>
                  </a:lnTo>
                  <a:lnTo>
                    <a:pt x="227" y="123"/>
                  </a:lnTo>
                  <a:lnTo>
                    <a:pt x="230" y="120"/>
                  </a:lnTo>
                  <a:lnTo>
                    <a:pt x="230" y="117"/>
                  </a:lnTo>
                  <a:lnTo>
                    <a:pt x="230" y="114"/>
                  </a:lnTo>
                  <a:lnTo>
                    <a:pt x="230" y="114"/>
                  </a:lnTo>
                  <a:lnTo>
                    <a:pt x="230" y="111"/>
                  </a:lnTo>
                  <a:lnTo>
                    <a:pt x="227" y="111"/>
                  </a:lnTo>
                  <a:lnTo>
                    <a:pt x="223" y="108"/>
                  </a:lnTo>
                  <a:lnTo>
                    <a:pt x="220" y="108"/>
                  </a:lnTo>
                  <a:lnTo>
                    <a:pt x="211" y="108"/>
                  </a:lnTo>
                  <a:lnTo>
                    <a:pt x="202" y="108"/>
                  </a:lnTo>
                  <a:lnTo>
                    <a:pt x="192" y="108"/>
                  </a:lnTo>
                  <a:lnTo>
                    <a:pt x="186" y="108"/>
                  </a:lnTo>
                  <a:lnTo>
                    <a:pt x="183" y="108"/>
                  </a:lnTo>
                  <a:lnTo>
                    <a:pt x="183" y="108"/>
                  </a:lnTo>
                  <a:lnTo>
                    <a:pt x="177" y="105"/>
                  </a:lnTo>
                  <a:lnTo>
                    <a:pt x="174" y="105"/>
                  </a:lnTo>
                  <a:lnTo>
                    <a:pt x="171" y="101"/>
                  </a:lnTo>
                  <a:lnTo>
                    <a:pt x="168" y="98"/>
                  </a:lnTo>
                  <a:lnTo>
                    <a:pt x="171" y="101"/>
                  </a:lnTo>
                  <a:lnTo>
                    <a:pt x="177" y="101"/>
                  </a:lnTo>
                  <a:lnTo>
                    <a:pt x="180" y="101"/>
                  </a:lnTo>
                  <a:lnTo>
                    <a:pt x="186" y="101"/>
                  </a:lnTo>
                  <a:lnTo>
                    <a:pt x="196" y="101"/>
                  </a:lnTo>
                  <a:lnTo>
                    <a:pt x="208" y="101"/>
                  </a:lnTo>
                  <a:lnTo>
                    <a:pt x="214" y="101"/>
                  </a:lnTo>
                  <a:lnTo>
                    <a:pt x="220" y="101"/>
                  </a:lnTo>
                  <a:lnTo>
                    <a:pt x="223" y="101"/>
                  </a:lnTo>
                  <a:lnTo>
                    <a:pt x="230" y="105"/>
                  </a:lnTo>
                  <a:lnTo>
                    <a:pt x="233" y="108"/>
                  </a:lnTo>
                  <a:lnTo>
                    <a:pt x="236" y="111"/>
                  </a:lnTo>
                  <a:lnTo>
                    <a:pt x="236" y="114"/>
                  </a:lnTo>
                  <a:lnTo>
                    <a:pt x="236" y="117"/>
                  </a:lnTo>
                  <a:lnTo>
                    <a:pt x="236" y="120"/>
                  </a:lnTo>
                  <a:lnTo>
                    <a:pt x="236" y="123"/>
                  </a:lnTo>
                  <a:lnTo>
                    <a:pt x="236" y="123"/>
                  </a:lnTo>
                  <a:lnTo>
                    <a:pt x="236" y="127"/>
                  </a:lnTo>
                  <a:lnTo>
                    <a:pt x="233" y="130"/>
                  </a:lnTo>
                  <a:lnTo>
                    <a:pt x="227" y="133"/>
                  </a:lnTo>
                  <a:lnTo>
                    <a:pt x="220" y="136"/>
                  </a:lnTo>
                  <a:lnTo>
                    <a:pt x="214" y="142"/>
                  </a:lnTo>
                  <a:lnTo>
                    <a:pt x="208" y="146"/>
                  </a:lnTo>
                  <a:lnTo>
                    <a:pt x="189" y="152"/>
                  </a:lnTo>
                  <a:lnTo>
                    <a:pt x="180" y="155"/>
                  </a:lnTo>
                  <a:lnTo>
                    <a:pt x="174" y="158"/>
                  </a:lnTo>
                  <a:lnTo>
                    <a:pt x="168" y="161"/>
                  </a:lnTo>
                  <a:lnTo>
                    <a:pt x="164" y="165"/>
                  </a:lnTo>
                  <a:lnTo>
                    <a:pt x="161" y="168"/>
                  </a:lnTo>
                  <a:lnTo>
                    <a:pt x="158" y="171"/>
                  </a:lnTo>
                  <a:lnTo>
                    <a:pt x="155" y="174"/>
                  </a:lnTo>
                  <a:lnTo>
                    <a:pt x="155" y="177"/>
                  </a:lnTo>
                  <a:lnTo>
                    <a:pt x="155" y="180"/>
                  </a:lnTo>
                  <a:lnTo>
                    <a:pt x="155" y="183"/>
                  </a:lnTo>
                  <a:lnTo>
                    <a:pt x="155" y="190"/>
                  </a:lnTo>
                  <a:lnTo>
                    <a:pt x="155" y="193"/>
                  </a:lnTo>
                  <a:lnTo>
                    <a:pt x="155" y="196"/>
                  </a:lnTo>
                  <a:close/>
                  <a:moveTo>
                    <a:pt x="220" y="95"/>
                  </a:moveTo>
                  <a:lnTo>
                    <a:pt x="211" y="92"/>
                  </a:lnTo>
                  <a:lnTo>
                    <a:pt x="205" y="89"/>
                  </a:lnTo>
                  <a:lnTo>
                    <a:pt x="196" y="86"/>
                  </a:lnTo>
                  <a:lnTo>
                    <a:pt x="189" y="86"/>
                  </a:lnTo>
                  <a:lnTo>
                    <a:pt x="174" y="82"/>
                  </a:lnTo>
                  <a:lnTo>
                    <a:pt x="164" y="82"/>
                  </a:lnTo>
                  <a:lnTo>
                    <a:pt x="155" y="79"/>
                  </a:lnTo>
                  <a:lnTo>
                    <a:pt x="149" y="79"/>
                  </a:lnTo>
                  <a:lnTo>
                    <a:pt x="143" y="76"/>
                  </a:lnTo>
                  <a:lnTo>
                    <a:pt x="137" y="73"/>
                  </a:lnTo>
                  <a:lnTo>
                    <a:pt x="133" y="73"/>
                  </a:lnTo>
                  <a:lnTo>
                    <a:pt x="127" y="70"/>
                  </a:lnTo>
                  <a:lnTo>
                    <a:pt x="124" y="67"/>
                  </a:lnTo>
                  <a:lnTo>
                    <a:pt x="121" y="63"/>
                  </a:lnTo>
                  <a:lnTo>
                    <a:pt x="118" y="60"/>
                  </a:lnTo>
                  <a:lnTo>
                    <a:pt x="118" y="57"/>
                  </a:lnTo>
                  <a:lnTo>
                    <a:pt x="118" y="54"/>
                  </a:lnTo>
                  <a:lnTo>
                    <a:pt x="115" y="51"/>
                  </a:lnTo>
                  <a:lnTo>
                    <a:pt x="118" y="44"/>
                  </a:lnTo>
                  <a:lnTo>
                    <a:pt x="118" y="41"/>
                  </a:lnTo>
                  <a:lnTo>
                    <a:pt x="118" y="38"/>
                  </a:lnTo>
                  <a:lnTo>
                    <a:pt x="121" y="35"/>
                  </a:lnTo>
                  <a:lnTo>
                    <a:pt x="121" y="32"/>
                  </a:lnTo>
                  <a:lnTo>
                    <a:pt x="124" y="29"/>
                  </a:lnTo>
                  <a:lnTo>
                    <a:pt x="127" y="26"/>
                  </a:lnTo>
                  <a:lnTo>
                    <a:pt x="130" y="22"/>
                  </a:lnTo>
                  <a:lnTo>
                    <a:pt x="133" y="19"/>
                  </a:lnTo>
                  <a:lnTo>
                    <a:pt x="140" y="13"/>
                  </a:lnTo>
                  <a:lnTo>
                    <a:pt x="149" y="10"/>
                  </a:lnTo>
                  <a:lnTo>
                    <a:pt x="158" y="3"/>
                  </a:lnTo>
                  <a:lnTo>
                    <a:pt x="168" y="3"/>
                  </a:lnTo>
                  <a:lnTo>
                    <a:pt x="174" y="0"/>
                  </a:lnTo>
                  <a:lnTo>
                    <a:pt x="177" y="0"/>
                  </a:lnTo>
                  <a:lnTo>
                    <a:pt x="183" y="0"/>
                  </a:lnTo>
                  <a:lnTo>
                    <a:pt x="186" y="0"/>
                  </a:lnTo>
                  <a:lnTo>
                    <a:pt x="180" y="0"/>
                  </a:lnTo>
                  <a:lnTo>
                    <a:pt x="171" y="3"/>
                  </a:lnTo>
                  <a:lnTo>
                    <a:pt x="161" y="7"/>
                  </a:lnTo>
                  <a:lnTo>
                    <a:pt x="152" y="10"/>
                  </a:lnTo>
                  <a:lnTo>
                    <a:pt x="146" y="16"/>
                  </a:lnTo>
                  <a:lnTo>
                    <a:pt x="140" y="19"/>
                  </a:lnTo>
                  <a:lnTo>
                    <a:pt x="133" y="26"/>
                  </a:lnTo>
                  <a:lnTo>
                    <a:pt x="130" y="29"/>
                  </a:lnTo>
                  <a:lnTo>
                    <a:pt x="130" y="32"/>
                  </a:lnTo>
                  <a:lnTo>
                    <a:pt x="127" y="35"/>
                  </a:lnTo>
                  <a:lnTo>
                    <a:pt x="127" y="38"/>
                  </a:lnTo>
                  <a:lnTo>
                    <a:pt x="124" y="41"/>
                  </a:lnTo>
                  <a:lnTo>
                    <a:pt x="124" y="44"/>
                  </a:lnTo>
                  <a:lnTo>
                    <a:pt x="124" y="48"/>
                  </a:lnTo>
                  <a:lnTo>
                    <a:pt x="124" y="48"/>
                  </a:lnTo>
                  <a:lnTo>
                    <a:pt x="124" y="51"/>
                  </a:lnTo>
                  <a:lnTo>
                    <a:pt x="127" y="54"/>
                  </a:lnTo>
                  <a:lnTo>
                    <a:pt x="127" y="57"/>
                  </a:lnTo>
                  <a:lnTo>
                    <a:pt x="130" y="60"/>
                  </a:lnTo>
                  <a:lnTo>
                    <a:pt x="133" y="63"/>
                  </a:lnTo>
                  <a:lnTo>
                    <a:pt x="137" y="67"/>
                  </a:lnTo>
                  <a:lnTo>
                    <a:pt x="146" y="70"/>
                  </a:lnTo>
                  <a:lnTo>
                    <a:pt x="155" y="76"/>
                  </a:lnTo>
                  <a:lnTo>
                    <a:pt x="164" y="76"/>
                  </a:lnTo>
                  <a:lnTo>
                    <a:pt x="171" y="79"/>
                  </a:lnTo>
                  <a:lnTo>
                    <a:pt x="189" y="82"/>
                  </a:lnTo>
                  <a:lnTo>
                    <a:pt x="196" y="82"/>
                  </a:lnTo>
                  <a:lnTo>
                    <a:pt x="205" y="86"/>
                  </a:lnTo>
                  <a:lnTo>
                    <a:pt x="214" y="89"/>
                  </a:lnTo>
                  <a:lnTo>
                    <a:pt x="217" y="92"/>
                  </a:lnTo>
                  <a:lnTo>
                    <a:pt x="220" y="95"/>
                  </a:lnTo>
                  <a:close/>
                  <a:moveTo>
                    <a:pt x="180" y="67"/>
                  </a:moveTo>
                  <a:lnTo>
                    <a:pt x="180" y="63"/>
                  </a:lnTo>
                  <a:lnTo>
                    <a:pt x="180" y="57"/>
                  </a:lnTo>
                  <a:lnTo>
                    <a:pt x="183" y="54"/>
                  </a:lnTo>
                  <a:lnTo>
                    <a:pt x="183" y="48"/>
                  </a:lnTo>
                  <a:lnTo>
                    <a:pt x="186" y="44"/>
                  </a:lnTo>
                  <a:lnTo>
                    <a:pt x="186" y="41"/>
                  </a:lnTo>
                  <a:lnTo>
                    <a:pt x="189" y="38"/>
                  </a:lnTo>
                  <a:lnTo>
                    <a:pt x="192" y="35"/>
                  </a:lnTo>
                  <a:lnTo>
                    <a:pt x="199" y="29"/>
                  </a:lnTo>
                  <a:lnTo>
                    <a:pt x="205" y="22"/>
                  </a:lnTo>
                  <a:lnTo>
                    <a:pt x="211" y="19"/>
                  </a:lnTo>
                  <a:lnTo>
                    <a:pt x="217" y="16"/>
                  </a:lnTo>
                  <a:lnTo>
                    <a:pt x="227" y="13"/>
                  </a:lnTo>
                  <a:lnTo>
                    <a:pt x="233" y="13"/>
                  </a:lnTo>
                  <a:lnTo>
                    <a:pt x="242" y="10"/>
                  </a:lnTo>
                  <a:lnTo>
                    <a:pt x="251" y="10"/>
                  </a:lnTo>
                  <a:lnTo>
                    <a:pt x="261" y="10"/>
                  </a:lnTo>
                  <a:lnTo>
                    <a:pt x="270" y="13"/>
                  </a:lnTo>
                  <a:lnTo>
                    <a:pt x="276" y="13"/>
                  </a:lnTo>
                  <a:lnTo>
                    <a:pt x="285" y="16"/>
                  </a:lnTo>
                  <a:lnTo>
                    <a:pt x="276" y="16"/>
                  </a:lnTo>
                  <a:lnTo>
                    <a:pt x="270" y="16"/>
                  </a:lnTo>
                  <a:lnTo>
                    <a:pt x="261" y="16"/>
                  </a:lnTo>
                  <a:lnTo>
                    <a:pt x="251" y="16"/>
                  </a:lnTo>
                  <a:lnTo>
                    <a:pt x="245" y="16"/>
                  </a:lnTo>
                  <a:lnTo>
                    <a:pt x="236" y="19"/>
                  </a:lnTo>
                  <a:lnTo>
                    <a:pt x="230" y="22"/>
                  </a:lnTo>
                  <a:lnTo>
                    <a:pt x="220" y="22"/>
                  </a:lnTo>
                  <a:lnTo>
                    <a:pt x="214" y="29"/>
                  </a:lnTo>
                  <a:lnTo>
                    <a:pt x="208" y="32"/>
                  </a:lnTo>
                  <a:lnTo>
                    <a:pt x="202" y="35"/>
                  </a:lnTo>
                  <a:lnTo>
                    <a:pt x="196" y="41"/>
                  </a:lnTo>
                  <a:lnTo>
                    <a:pt x="189" y="48"/>
                  </a:lnTo>
                  <a:lnTo>
                    <a:pt x="186" y="54"/>
                  </a:lnTo>
                  <a:lnTo>
                    <a:pt x="183" y="60"/>
                  </a:lnTo>
                  <a:lnTo>
                    <a:pt x="18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590" name="Freeform 62"/>
            <p:cNvSpPr>
              <a:spLocks/>
            </p:cNvSpPr>
            <p:nvPr/>
          </p:nvSpPr>
          <p:spPr bwMode="auto">
            <a:xfrm>
              <a:off x="1922" y="4187"/>
              <a:ext cx="437" cy="379"/>
            </a:xfrm>
            <a:custGeom>
              <a:avLst/>
              <a:gdLst>
                <a:gd name="T0" fmla="*/ 28 w 437"/>
                <a:gd name="T1" fmla="*/ 316 h 379"/>
                <a:gd name="T2" fmla="*/ 6 w 437"/>
                <a:gd name="T3" fmla="*/ 148 h 379"/>
                <a:gd name="T4" fmla="*/ 34 w 437"/>
                <a:gd name="T5" fmla="*/ 132 h 379"/>
                <a:gd name="T6" fmla="*/ 44 w 437"/>
                <a:gd name="T7" fmla="*/ 142 h 379"/>
                <a:gd name="T8" fmla="*/ 158 w 437"/>
                <a:gd name="T9" fmla="*/ 142 h 379"/>
                <a:gd name="T10" fmla="*/ 174 w 437"/>
                <a:gd name="T11" fmla="*/ 132 h 379"/>
                <a:gd name="T12" fmla="*/ 186 w 437"/>
                <a:gd name="T13" fmla="*/ 104 h 379"/>
                <a:gd name="T14" fmla="*/ 217 w 437"/>
                <a:gd name="T15" fmla="*/ 88 h 379"/>
                <a:gd name="T16" fmla="*/ 267 w 437"/>
                <a:gd name="T17" fmla="*/ 66 h 379"/>
                <a:gd name="T18" fmla="*/ 279 w 437"/>
                <a:gd name="T19" fmla="*/ 41 h 379"/>
                <a:gd name="T20" fmla="*/ 270 w 437"/>
                <a:gd name="T21" fmla="*/ 16 h 379"/>
                <a:gd name="T22" fmla="*/ 248 w 437"/>
                <a:gd name="T23" fmla="*/ 0 h 379"/>
                <a:gd name="T24" fmla="*/ 273 w 437"/>
                <a:gd name="T25" fmla="*/ 9 h 379"/>
                <a:gd name="T26" fmla="*/ 289 w 437"/>
                <a:gd name="T27" fmla="*/ 22 h 379"/>
                <a:gd name="T28" fmla="*/ 292 w 437"/>
                <a:gd name="T29" fmla="*/ 44 h 379"/>
                <a:gd name="T30" fmla="*/ 285 w 437"/>
                <a:gd name="T31" fmla="*/ 60 h 379"/>
                <a:gd name="T32" fmla="*/ 248 w 437"/>
                <a:gd name="T33" fmla="*/ 85 h 379"/>
                <a:gd name="T34" fmla="*/ 202 w 437"/>
                <a:gd name="T35" fmla="*/ 101 h 379"/>
                <a:gd name="T36" fmla="*/ 180 w 437"/>
                <a:gd name="T37" fmla="*/ 123 h 379"/>
                <a:gd name="T38" fmla="*/ 183 w 437"/>
                <a:gd name="T39" fmla="*/ 132 h 379"/>
                <a:gd name="T40" fmla="*/ 186 w 437"/>
                <a:gd name="T41" fmla="*/ 129 h 379"/>
                <a:gd name="T42" fmla="*/ 192 w 437"/>
                <a:gd name="T43" fmla="*/ 129 h 379"/>
                <a:gd name="T44" fmla="*/ 189 w 437"/>
                <a:gd name="T45" fmla="*/ 136 h 379"/>
                <a:gd name="T46" fmla="*/ 183 w 437"/>
                <a:gd name="T47" fmla="*/ 136 h 379"/>
                <a:gd name="T48" fmla="*/ 177 w 437"/>
                <a:gd name="T49" fmla="*/ 142 h 379"/>
                <a:gd name="T50" fmla="*/ 183 w 437"/>
                <a:gd name="T51" fmla="*/ 145 h 379"/>
                <a:gd name="T52" fmla="*/ 199 w 437"/>
                <a:gd name="T53" fmla="*/ 139 h 379"/>
                <a:gd name="T54" fmla="*/ 202 w 437"/>
                <a:gd name="T55" fmla="*/ 132 h 379"/>
                <a:gd name="T56" fmla="*/ 205 w 437"/>
                <a:gd name="T57" fmla="*/ 126 h 379"/>
                <a:gd name="T58" fmla="*/ 205 w 437"/>
                <a:gd name="T59" fmla="*/ 132 h 379"/>
                <a:gd name="T60" fmla="*/ 214 w 437"/>
                <a:gd name="T61" fmla="*/ 132 h 379"/>
                <a:gd name="T62" fmla="*/ 220 w 437"/>
                <a:gd name="T63" fmla="*/ 126 h 379"/>
                <a:gd name="T64" fmla="*/ 230 w 437"/>
                <a:gd name="T65" fmla="*/ 132 h 379"/>
                <a:gd name="T66" fmla="*/ 239 w 437"/>
                <a:gd name="T67" fmla="*/ 126 h 379"/>
                <a:gd name="T68" fmla="*/ 248 w 437"/>
                <a:gd name="T69" fmla="*/ 126 h 379"/>
                <a:gd name="T70" fmla="*/ 264 w 437"/>
                <a:gd name="T71" fmla="*/ 101 h 379"/>
                <a:gd name="T72" fmla="*/ 301 w 437"/>
                <a:gd name="T73" fmla="*/ 82 h 379"/>
                <a:gd name="T74" fmla="*/ 316 w 437"/>
                <a:gd name="T75" fmla="*/ 57 h 379"/>
                <a:gd name="T76" fmla="*/ 316 w 437"/>
                <a:gd name="T77" fmla="*/ 72 h 379"/>
                <a:gd name="T78" fmla="*/ 304 w 437"/>
                <a:gd name="T79" fmla="*/ 91 h 379"/>
                <a:gd name="T80" fmla="*/ 270 w 437"/>
                <a:gd name="T81" fmla="*/ 107 h 379"/>
                <a:gd name="T82" fmla="*/ 254 w 437"/>
                <a:gd name="T83" fmla="*/ 120 h 379"/>
                <a:gd name="T84" fmla="*/ 254 w 437"/>
                <a:gd name="T85" fmla="*/ 132 h 379"/>
                <a:gd name="T86" fmla="*/ 261 w 437"/>
                <a:gd name="T87" fmla="*/ 139 h 379"/>
                <a:gd name="T88" fmla="*/ 267 w 437"/>
                <a:gd name="T89" fmla="*/ 136 h 379"/>
                <a:gd name="T90" fmla="*/ 273 w 437"/>
                <a:gd name="T91" fmla="*/ 139 h 379"/>
                <a:gd name="T92" fmla="*/ 394 w 437"/>
                <a:gd name="T93" fmla="*/ 142 h 379"/>
                <a:gd name="T94" fmla="*/ 400 w 437"/>
                <a:gd name="T95" fmla="*/ 132 h 379"/>
                <a:gd name="T96" fmla="*/ 406 w 437"/>
                <a:gd name="T97" fmla="*/ 148 h 379"/>
                <a:gd name="T98" fmla="*/ 406 w 437"/>
                <a:gd name="T99" fmla="*/ 174 h 379"/>
                <a:gd name="T100" fmla="*/ 437 w 437"/>
                <a:gd name="T10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7" h="379">
                  <a:moveTo>
                    <a:pt x="0" y="379"/>
                  </a:moveTo>
                  <a:lnTo>
                    <a:pt x="0" y="328"/>
                  </a:lnTo>
                  <a:lnTo>
                    <a:pt x="3" y="328"/>
                  </a:lnTo>
                  <a:lnTo>
                    <a:pt x="13" y="316"/>
                  </a:lnTo>
                  <a:lnTo>
                    <a:pt x="28" y="316"/>
                  </a:lnTo>
                  <a:lnTo>
                    <a:pt x="28" y="174"/>
                  </a:lnTo>
                  <a:lnTo>
                    <a:pt x="22" y="174"/>
                  </a:lnTo>
                  <a:lnTo>
                    <a:pt x="13" y="164"/>
                  </a:lnTo>
                  <a:lnTo>
                    <a:pt x="6" y="164"/>
                  </a:lnTo>
                  <a:lnTo>
                    <a:pt x="6" y="148"/>
                  </a:lnTo>
                  <a:lnTo>
                    <a:pt x="28" y="148"/>
                  </a:lnTo>
                  <a:lnTo>
                    <a:pt x="31" y="142"/>
                  </a:lnTo>
                  <a:lnTo>
                    <a:pt x="31" y="136"/>
                  </a:lnTo>
                  <a:lnTo>
                    <a:pt x="34" y="136"/>
                  </a:lnTo>
                  <a:lnTo>
                    <a:pt x="34" y="132"/>
                  </a:lnTo>
                  <a:lnTo>
                    <a:pt x="34" y="132"/>
                  </a:lnTo>
                  <a:lnTo>
                    <a:pt x="37" y="136"/>
                  </a:lnTo>
                  <a:lnTo>
                    <a:pt x="37" y="136"/>
                  </a:lnTo>
                  <a:lnTo>
                    <a:pt x="40" y="139"/>
                  </a:lnTo>
                  <a:lnTo>
                    <a:pt x="44" y="142"/>
                  </a:lnTo>
                  <a:lnTo>
                    <a:pt x="44" y="148"/>
                  </a:lnTo>
                  <a:lnTo>
                    <a:pt x="155" y="148"/>
                  </a:lnTo>
                  <a:lnTo>
                    <a:pt x="155" y="145"/>
                  </a:lnTo>
                  <a:lnTo>
                    <a:pt x="158" y="142"/>
                  </a:lnTo>
                  <a:lnTo>
                    <a:pt x="158" y="142"/>
                  </a:lnTo>
                  <a:lnTo>
                    <a:pt x="161" y="139"/>
                  </a:lnTo>
                  <a:lnTo>
                    <a:pt x="164" y="136"/>
                  </a:lnTo>
                  <a:lnTo>
                    <a:pt x="168" y="136"/>
                  </a:lnTo>
                  <a:lnTo>
                    <a:pt x="171" y="132"/>
                  </a:lnTo>
                  <a:lnTo>
                    <a:pt x="174" y="132"/>
                  </a:lnTo>
                  <a:lnTo>
                    <a:pt x="174" y="123"/>
                  </a:lnTo>
                  <a:lnTo>
                    <a:pt x="177" y="117"/>
                  </a:lnTo>
                  <a:lnTo>
                    <a:pt x="180" y="113"/>
                  </a:lnTo>
                  <a:lnTo>
                    <a:pt x="183" y="107"/>
                  </a:lnTo>
                  <a:lnTo>
                    <a:pt x="186" y="104"/>
                  </a:lnTo>
                  <a:lnTo>
                    <a:pt x="192" y="98"/>
                  </a:lnTo>
                  <a:lnTo>
                    <a:pt x="199" y="95"/>
                  </a:lnTo>
                  <a:lnTo>
                    <a:pt x="205" y="91"/>
                  </a:lnTo>
                  <a:lnTo>
                    <a:pt x="211" y="91"/>
                  </a:lnTo>
                  <a:lnTo>
                    <a:pt x="217" y="88"/>
                  </a:lnTo>
                  <a:lnTo>
                    <a:pt x="230" y="82"/>
                  </a:lnTo>
                  <a:lnTo>
                    <a:pt x="242" y="79"/>
                  </a:lnTo>
                  <a:lnTo>
                    <a:pt x="254" y="72"/>
                  </a:lnTo>
                  <a:lnTo>
                    <a:pt x="261" y="69"/>
                  </a:lnTo>
                  <a:lnTo>
                    <a:pt x="267" y="66"/>
                  </a:lnTo>
                  <a:lnTo>
                    <a:pt x="270" y="60"/>
                  </a:lnTo>
                  <a:lnTo>
                    <a:pt x="273" y="57"/>
                  </a:lnTo>
                  <a:lnTo>
                    <a:pt x="276" y="50"/>
                  </a:lnTo>
                  <a:lnTo>
                    <a:pt x="279" y="47"/>
                  </a:lnTo>
                  <a:lnTo>
                    <a:pt x="279" y="41"/>
                  </a:lnTo>
                  <a:lnTo>
                    <a:pt x="279" y="35"/>
                  </a:lnTo>
                  <a:lnTo>
                    <a:pt x="279" y="28"/>
                  </a:lnTo>
                  <a:lnTo>
                    <a:pt x="276" y="25"/>
                  </a:lnTo>
                  <a:lnTo>
                    <a:pt x="273" y="19"/>
                  </a:lnTo>
                  <a:lnTo>
                    <a:pt x="270" y="16"/>
                  </a:lnTo>
                  <a:lnTo>
                    <a:pt x="264" y="9"/>
                  </a:lnTo>
                  <a:lnTo>
                    <a:pt x="258" y="6"/>
                  </a:lnTo>
                  <a:lnTo>
                    <a:pt x="251" y="3"/>
                  </a:lnTo>
                  <a:lnTo>
                    <a:pt x="242" y="0"/>
                  </a:lnTo>
                  <a:lnTo>
                    <a:pt x="248" y="0"/>
                  </a:lnTo>
                  <a:lnTo>
                    <a:pt x="254" y="3"/>
                  </a:lnTo>
                  <a:lnTo>
                    <a:pt x="264" y="3"/>
                  </a:lnTo>
                  <a:lnTo>
                    <a:pt x="267" y="6"/>
                  </a:lnTo>
                  <a:lnTo>
                    <a:pt x="270" y="6"/>
                  </a:lnTo>
                  <a:lnTo>
                    <a:pt x="273" y="9"/>
                  </a:lnTo>
                  <a:lnTo>
                    <a:pt x="276" y="12"/>
                  </a:lnTo>
                  <a:lnTo>
                    <a:pt x="279" y="12"/>
                  </a:lnTo>
                  <a:lnTo>
                    <a:pt x="282" y="16"/>
                  </a:lnTo>
                  <a:lnTo>
                    <a:pt x="285" y="19"/>
                  </a:lnTo>
                  <a:lnTo>
                    <a:pt x="289" y="22"/>
                  </a:lnTo>
                  <a:lnTo>
                    <a:pt x="292" y="25"/>
                  </a:lnTo>
                  <a:lnTo>
                    <a:pt x="292" y="31"/>
                  </a:lnTo>
                  <a:lnTo>
                    <a:pt x="295" y="38"/>
                  </a:lnTo>
                  <a:lnTo>
                    <a:pt x="295" y="41"/>
                  </a:lnTo>
                  <a:lnTo>
                    <a:pt x="292" y="44"/>
                  </a:lnTo>
                  <a:lnTo>
                    <a:pt x="292" y="47"/>
                  </a:lnTo>
                  <a:lnTo>
                    <a:pt x="292" y="50"/>
                  </a:lnTo>
                  <a:lnTo>
                    <a:pt x="289" y="53"/>
                  </a:lnTo>
                  <a:lnTo>
                    <a:pt x="289" y="57"/>
                  </a:lnTo>
                  <a:lnTo>
                    <a:pt x="285" y="60"/>
                  </a:lnTo>
                  <a:lnTo>
                    <a:pt x="282" y="63"/>
                  </a:lnTo>
                  <a:lnTo>
                    <a:pt x="276" y="69"/>
                  </a:lnTo>
                  <a:lnTo>
                    <a:pt x="270" y="76"/>
                  </a:lnTo>
                  <a:lnTo>
                    <a:pt x="261" y="79"/>
                  </a:lnTo>
                  <a:lnTo>
                    <a:pt x="248" y="85"/>
                  </a:lnTo>
                  <a:lnTo>
                    <a:pt x="236" y="88"/>
                  </a:lnTo>
                  <a:lnTo>
                    <a:pt x="227" y="91"/>
                  </a:lnTo>
                  <a:lnTo>
                    <a:pt x="214" y="98"/>
                  </a:lnTo>
                  <a:lnTo>
                    <a:pt x="208" y="98"/>
                  </a:lnTo>
                  <a:lnTo>
                    <a:pt x="202" y="101"/>
                  </a:lnTo>
                  <a:lnTo>
                    <a:pt x="196" y="104"/>
                  </a:lnTo>
                  <a:lnTo>
                    <a:pt x="192" y="107"/>
                  </a:lnTo>
                  <a:lnTo>
                    <a:pt x="186" y="113"/>
                  </a:lnTo>
                  <a:lnTo>
                    <a:pt x="183" y="117"/>
                  </a:lnTo>
                  <a:lnTo>
                    <a:pt x="180" y="123"/>
                  </a:lnTo>
                  <a:lnTo>
                    <a:pt x="177" y="129"/>
                  </a:lnTo>
                  <a:lnTo>
                    <a:pt x="180" y="129"/>
                  </a:lnTo>
                  <a:lnTo>
                    <a:pt x="180" y="129"/>
                  </a:lnTo>
                  <a:lnTo>
                    <a:pt x="180" y="132"/>
                  </a:lnTo>
                  <a:lnTo>
                    <a:pt x="183" y="132"/>
                  </a:lnTo>
                  <a:lnTo>
                    <a:pt x="183" y="132"/>
                  </a:lnTo>
                  <a:lnTo>
                    <a:pt x="183" y="132"/>
                  </a:lnTo>
                  <a:lnTo>
                    <a:pt x="186" y="132"/>
                  </a:lnTo>
                  <a:lnTo>
                    <a:pt x="186" y="132"/>
                  </a:lnTo>
                  <a:lnTo>
                    <a:pt x="186" y="129"/>
                  </a:lnTo>
                  <a:lnTo>
                    <a:pt x="189" y="126"/>
                  </a:lnTo>
                  <a:lnTo>
                    <a:pt x="189" y="126"/>
                  </a:lnTo>
                  <a:lnTo>
                    <a:pt x="189" y="126"/>
                  </a:lnTo>
                  <a:lnTo>
                    <a:pt x="192" y="126"/>
                  </a:lnTo>
                  <a:lnTo>
                    <a:pt x="192" y="129"/>
                  </a:lnTo>
                  <a:lnTo>
                    <a:pt x="192" y="132"/>
                  </a:lnTo>
                  <a:lnTo>
                    <a:pt x="192" y="132"/>
                  </a:lnTo>
                  <a:lnTo>
                    <a:pt x="192" y="132"/>
                  </a:lnTo>
                  <a:lnTo>
                    <a:pt x="192" y="132"/>
                  </a:lnTo>
                  <a:lnTo>
                    <a:pt x="189" y="136"/>
                  </a:lnTo>
                  <a:lnTo>
                    <a:pt x="189" y="136"/>
                  </a:lnTo>
                  <a:lnTo>
                    <a:pt x="189" y="136"/>
                  </a:lnTo>
                  <a:lnTo>
                    <a:pt x="186" y="136"/>
                  </a:lnTo>
                  <a:lnTo>
                    <a:pt x="183" y="136"/>
                  </a:lnTo>
                  <a:lnTo>
                    <a:pt x="183" y="136"/>
                  </a:lnTo>
                  <a:lnTo>
                    <a:pt x="180" y="136"/>
                  </a:lnTo>
                  <a:lnTo>
                    <a:pt x="180" y="136"/>
                  </a:lnTo>
                  <a:lnTo>
                    <a:pt x="180" y="139"/>
                  </a:lnTo>
                  <a:lnTo>
                    <a:pt x="180" y="142"/>
                  </a:lnTo>
                  <a:lnTo>
                    <a:pt x="177" y="142"/>
                  </a:lnTo>
                  <a:lnTo>
                    <a:pt x="180" y="145"/>
                  </a:lnTo>
                  <a:lnTo>
                    <a:pt x="180" y="145"/>
                  </a:lnTo>
                  <a:lnTo>
                    <a:pt x="180" y="145"/>
                  </a:lnTo>
                  <a:lnTo>
                    <a:pt x="183" y="145"/>
                  </a:lnTo>
                  <a:lnTo>
                    <a:pt x="183" y="145"/>
                  </a:lnTo>
                  <a:lnTo>
                    <a:pt x="189" y="142"/>
                  </a:lnTo>
                  <a:lnTo>
                    <a:pt x="192" y="142"/>
                  </a:lnTo>
                  <a:lnTo>
                    <a:pt x="196" y="139"/>
                  </a:lnTo>
                  <a:lnTo>
                    <a:pt x="199" y="139"/>
                  </a:lnTo>
                  <a:lnTo>
                    <a:pt x="199" y="139"/>
                  </a:lnTo>
                  <a:lnTo>
                    <a:pt x="202" y="139"/>
                  </a:lnTo>
                  <a:lnTo>
                    <a:pt x="202" y="136"/>
                  </a:lnTo>
                  <a:lnTo>
                    <a:pt x="202" y="136"/>
                  </a:lnTo>
                  <a:lnTo>
                    <a:pt x="202" y="132"/>
                  </a:lnTo>
                  <a:lnTo>
                    <a:pt x="202" y="132"/>
                  </a:lnTo>
                  <a:lnTo>
                    <a:pt x="199" y="132"/>
                  </a:lnTo>
                  <a:lnTo>
                    <a:pt x="199" y="129"/>
                  </a:lnTo>
                  <a:lnTo>
                    <a:pt x="202" y="126"/>
                  </a:lnTo>
                  <a:lnTo>
                    <a:pt x="202" y="126"/>
                  </a:lnTo>
                  <a:lnTo>
                    <a:pt x="205" y="126"/>
                  </a:lnTo>
                  <a:lnTo>
                    <a:pt x="205" y="126"/>
                  </a:lnTo>
                  <a:lnTo>
                    <a:pt x="205" y="126"/>
                  </a:lnTo>
                  <a:lnTo>
                    <a:pt x="205" y="129"/>
                  </a:lnTo>
                  <a:lnTo>
                    <a:pt x="205" y="132"/>
                  </a:lnTo>
                  <a:lnTo>
                    <a:pt x="205" y="132"/>
                  </a:lnTo>
                  <a:lnTo>
                    <a:pt x="208" y="132"/>
                  </a:lnTo>
                  <a:lnTo>
                    <a:pt x="208" y="136"/>
                  </a:lnTo>
                  <a:lnTo>
                    <a:pt x="211" y="136"/>
                  </a:lnTo>
                  <a:lnTo>
                    <a:pt x="214" y="136"/>
                  </a:lnTo>
                  <a:lnTo>
                    <a:pt x="214" y="132"/>
                  </a:lnTo>
                  <a:lnTo>
                    <a:pt x="214" y="132"/>
                  </a:lnTo>
                  <a:lnTo>
                    <a:pt x="214" y="129"/>
                  </a:lnTo>
                  <a:lnTo>
                    <a:pt x="217" y="129"/>
                  </a:lnTo>
                  <a:lnTo>
                    <a:pt x="217" y="129"/>
                  </a:lnTo>
                  <a:lnTo>
                    <a:pt x="220" y="126"/>
                  </a:lnTo>
                  <a:lnTo>
                    <a:pt x="220" y="126"/>
                  </a:lnTo>
                  <a:lnTo>
                    <a:pt x="223" y="129"/>
                  </a:lnTo>
                  <a:lnTo>
                    <a:pt x="223" y="129"/>
                  </a:lnTo>
                  <a:lnTo>
                    <a:pt x="227" y="132"/>
                  </a:lnTo>
                  <a:lnTo>
                    <a:pt x="230" y="132"/>
                  </a:lnTo>
                  <a:lnTo>
                    <a:pt x="230" y="132"/>
                  </a:lnTo>
                  <a:lnTo>
                    <a:pt x="233" y="132"/>
                  </a:lnTo>
                  <a:lnTo>
                    <a:pt x="236" y="129"/>
                  </a:lnTo>
                  <a:lnTo>
                    <a:pt x="236" y="129"/>
                  </a:lnTo>
                  <a:lnTo>
                    <a:pt x="239" y="126"/>
                  </a:lnTo>
                  <a:lnTo>
                    <a:pt x="242" y="126"/>
                  </a:lnTo>
                  <a:lnTo>
                    <a:pt x="242" y="129"/>
                  </a:lnTo>
                  <a:lnTo>
                    <a:pt x="245" y="129"/>
                  </a:lnTo>
                  <a:lnTo>
                    <a:pt x="245" y="129"/>
                  </a:lnTo>
                  <a:lnTo>
                    <a:pt x="248" y="126"/>
                  </a:lnTo>
                  <a:lnTo>
                    <a:pt x="248" y="120"/>
                  </a:lnTo>
                  <a:lnTo>
                    <a:pt x="251" y="113"/>
                  </a:lnTo>
                  <a:lnTo>
                    <a:pt x="254" y="110"/>
                  </a:lnTo>
                  <a:lnTo>
                    <a:pt x="261" y="104"/>
                  </a:lnTo>
                  <a:lnTo>
                    <a:pt x="264" y="101"/>
                  </a:lnTo>
                  <a:lnTo>
                    <a:pt x="270" y="98"/>
                  </a:lnTo>
                  <a:lnTo>
                    <a:pt x="282" y="91"/>
                  </a:lnTo>
                  <a:lnTo>
                    <a:pt x="292" y="85"/>
                  </a:lnTo>
                  <a:lnTo>
                    <a:pt x="298" y="82"/>
                  </a:lnTo>
                  <a:lnTo>
                    <a:pt x="301" y="82"/>
                  </a:lnTo>
                  <a:lnTo>
                    <a:pt x="304" y="79"/>
                  </a:lnTo>
                  <a:lnTo>
                    <a:pt x="307" y="72"/>
                  </a:lnTo>
                  <a:lnTo>
                    <a:pt x="313" y="66"/>
                  </a:lnTo>
                  <a:lnTo>
                    <a:pt x="316" y="60"/>
                  </a:lnTo>
                  <a:lnTo>
                    <a:pt x="316" y="57"/>
                  </a:lnTo>
                  <a:lnTo>
                    <a:pt x="316" y="53"/>
                  </a:lnTo>
                  <a:lnTo>
                    <a:pt x="320" y="60"/>
                  </a:lnTo>
                  <a:lnTo>
                    <a:pt x="316" y="63"/>
                  </a:lnTo>
                  <a:lnTo>
                    <a:pt x="316" y="69"/>
                  </a:lnTo>
                  <a:lnTo>
                    <a:pt x="316" y="72"/>
                  </a:lnTo>
                  <a:lnTo>
                    <a:pt x="316" y="76"/>
                  </a:lnTo>
                  <a:lnTo>
                    <a:pt x="313" y="79"/>
                  </a:lnTo>
                  <a:lnTo>
                    <a:pt x="310" y="82"/>
                  </a:lnTo>
                  <a:lnTo>
                    <a:pt x="310" y="85"/>
                  </a:lnTo>
                  <a:lnTo>
                    <a:pt x="304" y="91"/>
                  </a:lnTo>
                  <a:lnTo>
                    <a:pt x="298" y="95"/>
                  </a:lnTo>
                  <a:lnTo>
                    <a:pt x="295" y="98"/>
                  </a:lnTo>
                  <a:lnTo>
                    <a:pt x="289" y="101"/>
                  </a:lnTo>
                  <a:lnTo>
                    <a:pt x="276" y="107"/>
                  </a:lnTo>
                  <a:lnTo>
                    <a:pt x="270" y="107"/>
                  </a:lnTo>
                  <a:lnTo>
                    <a:pt x="267" y="110"/>
                  </a:lnTo>
                  <a:lnTo>
                    <a:pt x="264" y="110"/>
                  </a:lnTo>
                  <a:lnTo>
                    <a:pt x="261" y="113"/>
                  </a:lnTo>
                  <a:lnTo>
                    <a:pt x="258" y="117"/>
                  </a:lnTo>
                  <a:lnTo>
                    <a:pt x="254" y="120"/>
                  </a:lnTo>
                  <a:lnTo>
                    <a:pt x="254" y="123"/>
                  </a:lnTo>
                  <a:lnTo>
                    <a:pt x="251" y="126"/>
                  </a:lnTo>
                  <a:lnTo>
                    <a:pt x="251" y="129"/>
                  </a:lnTo>
                  <a:lnTo>
                    <a:pt x="254" y="129"/>
                  </a:lnTo>
                  <a:lnTo>
                    <a:pt x="254" y="132"/>
                  </a:lnTo>
                  <a:lnTo>
                    <a:pt x="258" y="132"/>
                  </a:lnTo>
                  <a:lnTo>
                    <a:pt x="258" y="136"/>
                  </a:lnTo>
                  <a:lnTo>
                    <a:pt x="258" y="139"/>
                  </a:lnTo>
                  <a:lnTo>
                    <a:pt x="258" y="139"/>
                  </a:lnTo>
                  <a:lnTo>
                    <a:pt x="261" y="139"/>
                  </a:lnTo>
                  <a:lnTo>
                    <a:pt x="261" y="139"/>
                  </a:lnTo>
                  <a:lnTo>
                    <a:pt x="261" y="136"/>
                  </a:lnTo>
                  <a:lnTo>
                    <a:pt x="264" y="136"/>
                  </a:lnTo>
                  <a:lnTo>
                    <a:pt x="267" y="136"/>
                  </a:lnTo>
                  <a:lnTo>
                    <a:pt x="267" y="136"/>
                  </a:lnTo>
                  <a:lnTo>
                    <a:pt x="267" y="136"/>
                  </a:lnTo>
                  <a:lnTo>
                    <a:pt x="270" y="136"/>
                  </a:lnTo>
                  <a:lnTo>
                    <a:pt x="270" y="136"/>
                  </a:lnTo>
                  <a:lnTo>
                    <a:pt x="273" y="139"/>
                  </a:lnTo>
                  <a:lnTo>
                    <a:pt x="273" y="139"/>
                  </a:lnTo>
                  <a:lnTo>
                    <a:pt x="273" y="142"/>
                  </a:lnTo>
                  <a:lnTo>
                    <a:pt x="273" y="145"/>
                  </a:lnTo>
                  <a:lnTo>
                    <a:pt x="276" y="148"/>
                  </a:lnTo>
                  <a:lnTo>
                    <a:pt x="391" y="148"/>
                  </a:lnTo>
                  <a:lnTo>
                    <a:pt x="394" y="142"/>
                  </a:lnTo>
                  <a:lnTo>
                    <a:pt x="397" y="139"/>
                  </a:lnTo>
                  <a:lnTo>
                    <a:pt x="397" y="136"/>
                  </a:lnTo>
                  <a:lnTo>
                    <a:pt x="400" y="136"/>
                  </a:lnTo>
                  <a:lnTo>
                    <a:pt x="400" y="132"/>
                  </a:lnTo>
                  <a:lnTo>
                    <a:pt x="400" y="132"/>
                  </a:lnTo>
                  <a:lnTo>
                    <a:pt x="403" y="136"/>
                  </a:lnTo>
                  <a:lnTo>
                    <a:pt x="403" y="136"/>
                  </a:lnTo>
                  <a:lnTo>
                    <a:pt x="403" y="136"/>
                  </a:lnTo>
                  <a:lnTo>
                    <a:pt x="406" y="142"/>
                  </a:lnTo>
                  <a:lnTo>
                    <a:pt x="406" y="148"/>
                  </a:lnTo>
                  <a:lnTo>
                    <a:pt x="431" y="148"/>
                  </a:lnTo>
                  <a:lnTo>
                    <a:pt x="431" y="164"/>
                  </a:lnTo>
                  <a:lnTo>
                    <a:pt x="425" y="164"/>
                  </a:lnTo>
                  <a:lnTo>
                    <a:pt x="413" y="174"/>
                  </a:lnTo>
                  <a:lnTo>
                    <a:pt x="406" y="174"/>
                  </a:lnTo>
                  <a:lnTo>
                    <a:pt x="406" y="316"/>
                  </a:lnTo>
                  <a:lnTo>
                    <a:pt x="422" y="316"/>
                  </a:lnTo>
                  <a:lnTo>
                    <a:pt x="431" y="328"/>
                  </a:lnTo>
                  <a:lnTo>
                    <a:pt x="437" y="328"/>
                  </a:lnTo>
                  <a:lnTo>
                    <a:pt x="437" y="379"/>
                  </a:lnTo>
                  <a:lnTo>
                    <a:pt x="0" y="37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1" name="Freeform 63"/>
            <p:cNvSpPr>
              <a:spLocks/>
            </p:cNvSpPr>
            <p:nvPr/>
          </p:nvSpPr>
          <p:spPr bwMode="auto">
            <a:xfrm>
              <a:off x="2071" y="4215"/>
              <a:ext cx="87" cy="98"/>
            </a:xfrm>
            <a:custGeom>
              <a:avLst/>
              <a:gdLst>
                <a:gd name="T0" fmla="*/ 3 w 87"/>
                <a:gd name="T1" fmla="*/ 95 h 98"/>
                <a:gd name="T2" fmla="*/ 0 w 87"/>
                <a:gd name="T3" fmla="*/ 85 h 98"/>
                <a:gd name="T4" fmla="*/ 0 w 87"/>
                <a:gd name="T5" fmla="*/ 76 h 98"/>
                <a:gd name="T6" fmla="*/ 3 w 87"/>
                <a:gd name="T7" fmla="*/ 70 h 98"/>
                <a:gd name="T8" fmla="*/ 6 w 87"/>
                <a:gd name="T9" fmla="*/ 63 h 98"/>
                <a:gd name="T10" fmla="*/ 12 w 87"/>
                <a:gd name="T11" fmla="*/ 57 h 98"/>
                <a:gd name="T12" fmla="*/ 22 w 87"/>
                <a:gd name="T13" fmla="*/ 51 h 98"/>
                <a:gd name="T14" fmla="*/ 50 w 87"/>
                <a:gd name="T15" fmla="*/ 41 h 98"/>
                <a:gd name="T16" fmla="*/ 65 w 87"/>
                <a:gd name="T17" fmla="*/ 35 h 98"/>
                <a:gd name="T18" fmla="*/ 74 w 87"/>
                <a:gd name="T19" fmla="*/ 29 h 98"/>
                <a:gd name="T20" fmla="*/ 78 w 87"/>
                <a:gd name="T21" fmla="*/ 25 h 98"/>
                <a:gd name="T22" fmla="*/ 81 w 87"/>
                <a:gd name="T23" fmla="*/ 19 h 98"/>
                <a:gd name="T24" fmla="*/ 81 w 87"/>
                <a:gd name="T25" fmla="*/ 16 h 98"/>
                <a:gd name="T26" fmla="*/ 78 w 87"/>
                <a:gd name="T27" fmla="*/ 13 h 98"/>
                <a:gd name="T28" fmla="*/ 71 w 87"/>
                <a:gd name="T29" fmla="*/ 10 h 98"/>
                <a:gd name="T30" fmla="*/ 53 w 87"/>
                <a:gd name="T31" fmla="*/ 10 h 98"/>
                <a:gd name="T32" fmla="*/ 37 w 87"/>
                <a:gd name="T33" fmla="*/ 10 h 98"/>
                <a:gd name="T34" fmla="*/ 34 w 87"/>
                <a:gd name="T35" fmla="*/ 10 h 98"/>
                <a:gd name="T36" fmla="*/ 25 w 87"/>
                <a:gd name="T37" fmla="*/ 7 h 98"/>
                <a:gd name="T38" fmla="*/ 19 w 87"/>
                <a:gd name="T39" fmla="*/ 0 h 98"/>
                <a:gd name="T40" fmla="*/ 28 w 87"/>
                <a:gd name="T41" fmla="*/ 3 h 98"/>
                <a:gd name="T42" fmla="*/ 37 w 87"/>
                <a:gd name="T43" fmla="*/ 3 h 98"/>
                <a:gd name="T44" fmla="*/ 59 w 87"/>
                <a:gd name="T45" fmla="*/ 3 h 98"/>
                <a:gd name="T46" fmla="*/ 71 w 87"/>
                <a:gd name="T47" fmla="*/ 3 h 98"/>
                <a:gd name="T48" fmla="*/ 81 w 87"/>
                <a:gd name="T49" fmla="*/ 7 h 98"/>
                <a:gd name="T50" fmla="*/ 87 w 87"/>
                <a:gd name="T51" fmla="*/ 13 h 98"/>
                <a:gd name="T52" fmla="*/ 87 w 87"/>
                <a:gd name="T53" fmla="*/ 19 h 98"/>
                <a:gd name="T54" fmla="*/ 87 w 87"/>
                <a:gd name="T55" fmla="*/ 25 h 98"/>
                <a:gd name="T56" fmla="*/ 87 w 87"/>
                <a:gd name="T57" fmla="*/ 29 h 98"/>
                <a:gd name="T58" fmla="*/ 78 w 87"/>
                <a:gd name="T59" fmla="*/ 35 h 98"/>
                <a:gd name="T60" fmla="*/ 65 w 87"/>
                <a:gd name="T61" fmla="*/ 44 h 98"/>
                <a:gd name="T62" fmla="*/ 40 w 87"/>
                <a:gd name="T63" fmla="*/ 54 h 98"/>
                <a:gd name="T64" fmla="*/ 25 w 87"/>
                <a:gd name="T65" fmla="*/ 60 h 98"/>
                <a:gd name="T66" fmla="*/ 15 w 87"/>
                <a:gd name="T67" fmla="*/ 67 h 98"/>
                <a:gd name="T68" fmla="*/ 9 w 87"/>
                <a:gd name="T69" fmla="*/ 73 h 98"/>
                <a:gd name="T70" fmla="*/ 6 w 87"/>
                <a:gd name="T71" fmla="*/ 79 h 98"/>
                <a:gd name="T72" fmla="*/ 6 w 87"/>
                <a:gd name="T73" fmla="*/ 85 h 98"/>
                <a:gd name="T74" fmla="*/ 6 w 87"/>
                <a:gd name="T75"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8">
                  <a:moveTo>
                    <a:pt x="6" y="98"/>
                  </a:moveTo>
                  <a:lnTo>
                    <a:pt x="3" y="95"/>
                  </a:lnTo>
                  <a:lnTo>
                    <a:pt x="3" y="89"/>
                  </a:lnTo>
                  <a:lnTo>
                    <a:pt x="0" y="85"/>
                  </a:lnTo>
                  <a:lnTo>
                    <a:pt x="0" y="79"/>
                  </a:lnTo>
                  <a:lnTo>
                    <a:pt x="0" y="76"/>
                  </a:lnTo>
                  <a:lnTo>
                    <a:pt x="0" y="73"/>
                  </a:lnTo>
                  <a:lnTo>
                    <a:pt x="3" y="70"/>
                  </a:lnTo>
                  <a:lnTo>
                    <a:pt x="3" y="67"/>
                  </a:lnTo>
                  <a:lnTo>
                    <a:pt x="6" y="63"/>
                  </a:lnTo>
                  <a:lnTo>
                    <a:pt x="9" y="60"/>
                  </a:lnTo>
                  <a:lnTo>
                    <a:pt x="12" y="57"/>
                  </a:lnTo>
                  <a:lnTo>
                    <a:pt x="15" y="54"/>
                  </a:lnTo>
                  <a:lnTo>
                    <a:pt x="22" y="51"/>
                  </a:lnTo>
                  <a:lnTo>
                    <a:pt x="31" y="48"/>
                  </a:lnTo>
                  <a:lnTo>
                    <a:pt x="50" y="41"/>
                  </a:lnTo>
                  <a:lnTo>
                    <a:pt x="59" y="38"/>
                  </a:lnTo>
                  <a:lnTo>
                    <a:pt x="65" y="35"/>
                  </a:lnTo>
                  <a:lnTo>
                    <a:pt x="71" y="32"/>
                  </a:lnTo>
                  <a:lnTo>
                    <a:pt x="74" y="29"/>
                  </a:lnTo>
                  <a:lnTo>
                    <a:pt x="78" y="25"/>
                  </a:lnTo>
                  <a:lnTo>
                    <a:pt x="78" y="25"/>
                  </a:lnTo>
                  <a:lnTo>
                    <a:pt x="81" y="22"/>
                  </a:lnTo>
                  <a:lnTo>
                    <a:pt x="81" y="19"/>
                  </a:lnTo>
                  <a:lnTo>
                    <a:pt x="81" y="16"/>
                  </a:lnTo>
                  <a:lnTo>
                    <a:pt x="81" y="16"/>
                  </a:lnTo>
                  <a:lnTo>
                    <a:pt x="81" y="13"/>
                  </a:lnTo>
                  <a:lnTo>
                    <a:pt x="78" y="13"/>
                  </a:lnTo>
                  <a:lnTo>
                    <a:pt x="74" y="10"/>
                  </a:lnTo>
                  <a:lnTo>
                    <a:pt x="71" y="10"/>
                  </a:lnTo>
                  <a:lnTo>
                    <a:pt x="62" y="10"/>
                  </a:lnTo>
                  <a:lnTo>
                    <a:pt x="53" y="10"/>
                  </a:lnTo>
                  <a:lnTo>
                    <a:pt x="43" y="10"/>
                  </a:lnTo>
                  <a:lnTo>
                    <a:pt x="37" y="10"/>
                  </a:lnTo>
                  <a:lnTo>
                    <a:pt x="34" y="10"/>
                  </a:lnTo>
                  <a:lnTo>
                    <a:pt x="34" y="10"/>
                  </a:lnTo>
                  <a:lnTo>
                    <a:pt x="28" y="7"/>
                  </a:lnTo>
                  <a:lnTo>
                    <a:pt x="25" y="7"/>
                  </a:lnTo>
                  <a:lnTo>
                    <a:pt x="22" y="3"/>
                  </a:lnTo>
                  <a:lnTo>
                    <a:pt x="19" y="0"/>
                  </a:lnTo>
                  <a:lnTo>
                    <a:pt x="22" y="3"/>
                  </a:lnTo>
                  <a:lnTo>
                    <a:pt x="28" y="3"/>
                  </a:lnTo>
                  <a:lnTo>
                    <a:pt x="31" y="3"/>
                  </a:lnTo>
                  <a:lnTo>
                    <a:pt x="37" y="3"/>
                  </a:lnTo>
                  <a:lnTo>
                    <a:pt x="47" y="3"/>
                  </a:lnTo>
                  <a:lnTo>
                    <a:pt x="59" y="3"/>
                  </a:lnTo>
                  <a:lnTo>
                    <a:pt x="65" y="3"/>
                  </a:lnTo>
                  <a:lnTo>
                    <a:pt x="71" y="3"/>
                  </a:lnTo>
                  <a:lnTo>
                    <a:pt x="74" y="3"/>
                  </a:lnTo>
                  <a:lnTo>
                    <a:pt x="81" y="7"/>
                  </a:lnTo>
                  <a:lnTo>
                    <a:pt x="84" y="10"/>
                  </a:lnTo>
                  <a:lnTo>
                    <a:pt x="87" y="13"/>
                  </a:lnTo>
                  <a:lnTo>
                    <a:pt x="87" y="16"/>
                  </a:lnTo>
                  <a:lnTo>
                    <a:pt x="87" y="19"/>
                  </a:lnTo>
                  <a:lnTo>
                    <a:pt x="87" y="22"/>
                  </a:lnTo>
                  <a:lnTo>
                    <a:pt x="87" y="25"/>
                  </a:lnTo>
                  <a:lnTo>
                    <a:pt x="87" y="25"/>
                  </a:lnTo>
                  <a:lnTo>
                    <a:pt x="87" y="29"/>
                  </a:lnTo>
                  <a:lnTo>
                    <a:pt x="84" y="32"/>
                  </a:lnTo>
                  <a:lnTo>
                    <a:pt x="78" y="35"/>
                  </a:lnTo>
                  <a:lnTo>
                    <a:pt x="71" y="38"/>
                  </a:lnTo>
                  <a:lnTo>
                    <a:pt x="65" y="44"/>
                  </a:lnTo>
                  <a:lnTo>
                    <a:pt x="59" y="48"/>
                  </a:lnTo>
                  <a:lnTo>
                    <a:pt x="40" y="54"/>
                  </a:lnTo>
                  <a:lnTo>
                    <a:pt x="31" y="57"/>
                  </a:lnTo>
                  <a:lnTo>
                    <a:pt x="25" y="60"/>
                  </a:lnTo>
                  <a:lnTo>
                    <a:pt x="19" y="63"/>
                  </a:lnTo>
                  <a:lnTo>
                    <a:pt x="15" y="67"/>
                  </a:lnTo>
                  <a:lnTo>
                    <a:pt x="12" y="70"/>
                  </a:lnTo>
                  <a:lnTo>
                    <a:pt x="9" y="73"/>
                  </a:lnTo>
                  <a:lnTo>
                    <a:pt x="6" y="76"/>
                  </a:lnTo>
                  <a:lnTo>
                    <a:pt x="6" y="79"/>
                  </a:lnTo>
                  <a:lnTo>
                    <a:pt x="6" y="82"/>
                  </a:lnTo>
                  <a:lnTo>
                    <a:pt x="6" y="85"/>
                  </a:lnTo>
                  <a:lnTo>
                    <a:pt x="6" y="92"/>
                  </a:lnTo>
                  <a:lnTo>
                    <a:pt x="6" y="95"/>
                  </a:lnTo>
                  <a:lnTo>
                    <a:pt x="6" y="9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2" name="Freeform 64"/>
            <p:cNvSpPr>
              <a:spLocks/>
            </p:cNvSpPr>
            <p:nvPr/>
          </p:nvSpPr>
          <p:spPr bwMode="auto">
            <a:xfrm>
              <a:off x="2037" y="4117"/>
              <a:ext cx="105" cy="95"/>
            </a:xfrm>
            <a:custGeom>
              <a:avLst/>
              <a:gdLst>
                <a:gd name="T0" fmla="*/ 96 w 105"/>
                <a:gd name="T1" fmla="*/ 92 h 95"/>
                <a:gd name="T2" fmla="*/ 81 w 105"/>
                <a:gd name="T3" fmla="*/ 86 h 95"/>
                <a:gd name="T4" fmla="*/ 59 w 105"/>
                <a:gd name="T5" fmla="*/ 82 h 95"/>
                <a:gd name="T6" fmla="*/ 40 w 105"/>
                <a:gd name="T7" fmla="*/ 79 h 95"/>
                <a:gd name="T8" fmla="*/ 28 w 105"/>
                <a:gd name="T9" fmla="*/ 76 h 95"/>
                <a:gd name="T10" fmla="*/ 18 w 105"/>
                <a:gd name="T11" fmla="*/ 73 h 95"/>
                <a:gd name="T12" fmla="*/ 9 w 105"/>
                <a:gd name="T13" fmla="*/ 67 h 95"/>
                <a:gd name="T14" fmla="*/ 3 w 105"/>
                <a:gd name="T15" fmla="*/ 60 h 95"/>
                <a:gd name="T16" fmla="*/ 3 w 105"/>
                <a:gd name="T17" fmla="*/ 54 h 95"/>
                <a:gd name="T18" fmla="*/ 3 w 105"/>
                <a:gd name="T19" fmla="*/ 44 h 95"/>
                <a:gd name="T20" fmla="*/ 3 w 105"/>
                <a:gd name="T21" fmla="*/ 38 h 95"/>
                <a:gd name="T22" fmla="*/ 6 w 105"/>
                <a:gd name="T23" fmla="*/ 32 h 95"/>
                <a:gd name="T24" fmla="*/ 12 w 105"/>
                <a:gd name="T25" fmla="*/ 26 h 95"/>
                <a:gd name="T26" fmla="*/ 18 w 105"/>
                <a:gd name="T27" fmla="*/ 19 h 95"/>
                <a:gd name="T28" fmla="*/ 34 w 105"/>
                <a:gd name="T29" fmla="*/ 10 h 95"/>
                <a:gd name="T30" fmla="*/ 53 w 105"/>
                <a:gd name="T31" fmla="*/ 3 h 95"/>
                <a:gd name="T32" fmla="*/ 62 w 105"/>
                <a:gd name="T33" fmla="*/ 0 h 95"/>
                <a:gd name="T34" fmla="*/ 71 w 105"/>
                <a:gd name="T35" fmla="*/ 0 h 95"/>
                <a:gd name="T36" fmla="*/ 56 w 105"/>
                <a:gd name="T37" fmla="*/ 3 h 95"/>
                <a:gd name="T38" fmla="*/ 37 w 105"/>
                <a:gd name="T39" fmla="*/ 10 h 95"/>
                <a:gd name="T40" fmla="*/ 25 w 105"/>
                <a:gd name="T41" fmla="*/ 19 h 95"/>
                <a:gd name="T42" fmla="*/ 15 w 105"/>
                <a:gd name="T43" fmla="*/ 29 h 95"/>
                <a:gd name="T44" fmla="*/ 12 w 105"/>
                <a:gd name="T45" fmla="*/ 35 h 95"/>
                <a:gd name="T46" fmla="*/ 9 w 105"/>
                <a:gd name="T47" fmla="*/ 41 h 95"/>
                <a:gd name="T48" fmla="*/ 9 w 105"/>
                <a:gd name="T49" fmla="*/ 48 h 95"/>
                <a:gd name="T50" fmla="*/ 9 w 105"/>
                <a:gd name="T51" fmla="*/ 51 h 95"/>
                <a:gd name="T52" fmla="*/ 12 w 105"/>
                <a:gd name="T53" fmla="*/ 57 h 95"/>
                <a:gd name="T54" fmla="*/ 18 w 105"/>
                <a:gd name="T55" fmla="*/ 63 h 95"/>
                <a:gd name="T56" fmla="*/ 31 w 105"/>
                <a:gd name="T57" fmla="*/ 70 h 95"/>
                <a:gd name="T58" fmla="*/ 49 w 105"/>
                <a:gd name="T59" fmla="*/ 76 h 95"/>
                <a:gd name="T60" fmla="*/ 74 w 105"/>
                <a:gd name="T61" fmla="*/ 82 h 95"/>
                <a:gd name="T62" fmla="*/ 90 w 105"/>
                <a:gd name="T63" fmla="*/ 86 h 95"/>
                <a:gd name="T64" fmla="*/ 102 w 105"/>
                <a:gd name="T65"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95">
                  <a:moveTo>
                    <a:pt x="105" y="95"/>
                  </a:moveTo>
                  <a:lnTo>
                    <a:pt x="96" y="92"/>
                  </a:lnTo>
                  <a:lnTo>
                    <a:pt x="90" y="89"/>
                  </a:lnTo>
                  <a:lnTo>
                    <a:pt x="81" y="86"/>
                  </a:lnTo>
                  <a:lnTo>
                    <a:pt x="74" y="86"/>
                  </a:lnTo>
                  <a:lnTo>
                    <a:pt x="59" y="82"/>
                  </a:lnTo>
                  <a:lnTo>
                    <a:pt x="49" y="82"/>
                  </a:lnTo>
                  <a:lnTo>
                    <a:pt x="40" y="79"/>
                  </a:lnTo>
                  <a:lnTo>
                    <a:pt x="34" y="79"/>
                  </a:lnTo>
                  <a:lnTo>
                    <a:pt x="28" y="76"/>
                  </a:lnTo>
                  <a:lnTo>
                    <a:pt x="22" y="73"/>
                  </a:lnTo>
                  <a:lnTo>
                    <a:pt x="18" y="73"/>
                  </a:lnTo>
                  <a:lnTo>
                    <a:pt x="12" y="70"/>
                  </a:lnTo>
                  <a:lnTo>
                    <a:pt x="9" y="67"/>
                  </a:lnTo>
                  <a:lnTo>
                    <a:pt x="6" y="63"/>
                  </a:lnTo>
                  <a:lnTo>
                    <a:pt x="3" y="60"/>
                  </a:lnTo>
                  <a:lnTo>
                    <a:pt x="3" y="57"/>
                  </a:lnTo>
                  <a:lnTo>
                    <a:pt x="3" y="54"/>
                  </a:lnTo>
                  <a:lnTo>
                    <a:pt x="0" y="51"/>
                  </a:lnTo>
                  <a:lnTo>
                    <a:pt x="3" y="44"/>
                  </a:lnTo>
                  <a:lnTo>
                    <a:pt x="3" y="41"/>
                  </a:lnTo>
                  <a:lnTo>
                    <a:pt x="3" y="38"/>
                  </a:lnTo>
                  <a:lnTo>
                    <a:pt x="6" y="35"/>
                  </a:lnTo>
                  <a:lnTo>
                    <a:pt x="6" y="32"/>
                  </a:lnTo>
                  <a:lnTo>
                    <a:pt x="9" y="29"/>
                  </a:lnTo>
                  <a:lnTo>
                    <a:pt x="12" y="26"/>
                  </a:lnTo>
                  <a:lnTo>
                    <a:pt x="15" y="22"/>
                  </a:lnTo>
                  <a:lnTo>
                    <a:pt x="18" y="19"/>
                  </a:lnTo>
                  <a:lnTo>
                    <a:pt x="25" y="13"/>
                  </a:lnTo>
                  <a:lnTo>
                    <a:pt x="34" y="10"/>
                  </a:lnTo>
                  <a:lnTo>
                    <a:pt x="43" y="3"/>
                  </a:lnTo>
                  <a:lnTo>
                    <a:pt x="53" y="3"/>
                  </a:lnTo>
                  <a:lnTo>
                    <a:pt x="59" y="0"/>
                  </a:lnTo>
                  <a:lnTo>
                    <a:pt x="62" y="0"/>
                  </a:lnTo>
                  <a:lnTo>
                    <a:pt x="68" y="0"/>
                  </a:lnTo>
                  <a:lnTo>
                    <a:pt x="71" y="0"/>
                  </a:lnTo>
                  <a:lnTo>
                    <a:pt x="65" y="0"/>
                  </a:lnTo>
                  <a:lnTo>
                    <a:pt x="56" y="3"/>
                  </a:lnTo>
                  <a:lnTo>
                    <a:pt x="46" y="7"/>
                  </a:lnTo>
                  <a:lnTo>
                    <a:pt x="37" y="10"/>
                  </a:lnTo>
                  <a:lnTo>
                    <a:pt x="31" y="16"/>
                  </a:lnTo>
                  <a:lnTo>
                    <a:pt x="25" y="19"/>
                  </a:lnTo>
                  <a:lnTo>
                    <a:pt x="18" y="26"/>
                  </a:lnTo>
                  <a:lnTo>
                    <a:pt x="15" y="29"/>
                  </a:lnTo>
                  <a:lnTo>
                    <a:pt x="15" y="32"/>
                  </a:lnTo>
                  <a:lnTo>
                    <a:pt x="12" y="35"/>
                  </a:lnTo>
                  <a:lnTo>
                    <a:pt x="12" y="38"/>
                  </a:lnTo>
                  <a:lnTo>
                    <a:pt x="9" y="41"/>
                  </a:lnTo>
                  <a:lnTo>
                    <a:pt x="9" y="44"/>
                  </a:lnTo>
                  <a:lnTo>
                    <a:pt x="9" y="48"/>
                  </a:lnTo>
                  <a:lnTo>
                    <a:pt x="9" y="48"/>
                  </a:lnTo>
                  <a:lnTo>
                    <a:pt x="9" y="51"/>
                  </a:lnTo>
                  <a:lnTo>
                    <a:pt x="12" y="54"/>
                  </a:lnTo>
                  <a:lnTo>
                    <a:pt x="12" y="57"/>
                  </a:lnTo>
                  <a:lnTo>
                    <a:pt x="15" y="60"/>
                  </a:lnTo>
                  <a:lnTo>
                    <a:pt x="18" y="63"/>
                  </a:lnTo>
                  <a:lnTo>
                    <a:pt x="22" y="67"/>
                  </a:lnTo>
                  <a:lnTo>
                    <a:pt x="31" y="70"/>
                  </a:lnTo>
                  <a:lnTo>
                    <a:pt x="40" y="76"/>
                  </a:lnTo>
                  <a:lnTo>
                    <a:pt x="49" y="76"/>
                  </a:lnTo>
                  <a:lnTo>
                    <a:pt x="56" y="79"/>
                  </a:lnTo>
                  <a:lnTo>
                    <a:pt x="74" y="82"/>
                  </a:lnTo>
                  <a:lnTo>
                    <a:pt x="81" y="82"/>
                  </a:lnTo>
                  <a:lnTo>
                    <a:pt x="90" y="86"/>
                  </a:lnTo>
                  <a:lnTo>
                    <a:pt x="99" y="89"/>
                  </a:lnTo>
                  <a:lnTo>
                    <a:pt x="102" y="92"/>
                  </a:lnTo>
                  <a:lnTo>
                    <a:pt x="105"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3" name="Freeform 65"/>
            <p:cNvSpPr>
              <a:spLocks/>
            </p:cNvSpPr>
            <p:nvPr/>
          </p:nvSpPr>
          <p:spPr bwMode="auto">
            <a:xfrm>
              <a:off x="2102" y="4127"/>
              <a:ext cx="105" cy="57"/>
            </a:xfrm>
            <a:custGeom>
              <a:avLst/>
              <a:gdLst>
                <a:gd name="T0" fmla="*/ 0 w 105"/>
                <a:gd name="T1" fmla="*/ 57 h 57"/>
                <a:gd name="T2" fmla="*/ 0 w 105"/>
                <a:gd name="T3" fmla="*/ 53 h 57"/>
                <a:gd name="T4" fmla="*/ 0 w 105"/>
                <a:gd name="T5" fmla="*/ 47 h 57"/>
                <a:gd name="T6" fmla="*/ 3 w 105"/>
                <a:gd name="T7" fmla="*/ 44 h 57"/>
                <a:gd name="T8" fmla="*/ 3 w 105"/>
                <a:gd name="T9" fmla="*/ 38 h 57"/>
                <a:gd name="T10" fmla="*/ 6 w 105"/>
                <a:gd name="T11" fmla="*/ 34 h 57"/>
                <a:gd name="T12" fmla="*/ 6 w 105"/>
                <a:gd name="T13" fmla="*/ 31 h 57"/>
                <a:gd name="T14" fmla="*/ 9 w 105"/>
                <a:gd name="T15" fmla="*/ 28 h 57"/>
                <a:gd name="T16" fmla="*/ 12 w 105"/>
                <a:gd name="T17" fmla="*/ 25 h 57"/>
                <a:gd name="T18" fmla="*/ 19 w 105"/>
                <a:gd name="T19" fmla="*/ 19 h 57"/>
                <a:gd name="T20" fmla="*/ 25 w 105"/>
                <a:gd name="T21" fmla="*/ 12 h 57"/>
                <a:gd name="T22" fmla="*/ 31 w 105"/>
                <a:gd name="T23" fmla="*/ 9 h 57"/>
                <a:gd name="T24" fmla="*/ 37 w 105"/>
                <a:gd name="T25" fmla="*/ 6 h 57"/>
                <a:gd name="T26" fmla="*/ 47 w 105"/>
                <a:gd name="T27" fmla="*/ 3 h 57"/>
                <a:gd name="T28" fmla="*/ 53 w 105"/>
                <a:gd name="T29" fmla="*/ 3 h 57"/>
                <a:gd name="T30" fmla="*/ 62 w 105"/>
                <a:gd name="T31" fmla="*/ 0 h 57"/>
                <a:gd name="T32" fmla="*/ 71 w 105"/>
                <a:gd name="T33" fmla="*/ 0 h 57"/>
                <a:gd name="T34" fmla="*/ 81 w 105"/>
                <a:gd name="T35" fmla="*/ 0 h 57"/>
                <a:gd name="T36" fmla="*/ 90 w 105"/>
                <a:gd name="T37" fmla="*/ 3 h 57"/>
                <a:gd name="T38" fmla="*/ 96 w 105"/>
                <a:gd name="T39" fmla="*/ 3 h 57"/>
                <a:gd name="T40" fmla="*/ 105 w 105"/>
                <a:gd name="T41" fmla="*/ 6 h 57"/>
                <a:gd name="T42" fmla="*/ 96 w 105"/>
                <a:gd name="T43" fmla="*/ 6 h 57"/>
                <a:gd name="T44" fmla="*/ 90 w 105"/>
                <a:gd name="T45" fmla="*/ 6 h 57"/>
                <a:gd name="T46" fmla="*/ 81 w 105"/>
                <a:gd name="T47" fmla="*/ 6 h 57"/>
                <a:gd name="T48" fmla="*/ 71 w 105"/>
                <a:gd name="T49" fmla="*/ 6 h 57"/>
                <a:gd name="T50" fmla="*/ 65 w 105"/>
                <a:gd name="T51" fmla="*/ 6 h 57"/>
                <a:gd name="T52" fmla="*/ 56 w 105"/>
                <a:gd name="T53" fmla="*/ 9 h 57"/>
                <a:gd name="T54" fmla="*/ 50 w 105"/>
                <a:gd name="T55" fmla="*/ 12 h 57"/>
                <a:gd name="T56" fmla="*/ 40 w 105"/>
                <a:gd name="T57" fmla="*/ 12 h 57"/>
                <a:gd name="T58" fmla="*/ 34 w 105"/>
                <a:gd name="T59" fmla="*/ 19 h 57"/>
                <a:gd name="T60" fmla="*/ 28 w 105"/>
                <a:gd name="T61" fmla="*/ 22 h 57"/>
                <a:gd name="T62" fmla="*/ 22 w 105"/>
                <a:gd name="T63" fmla="*/ 25 h 57"/>
                <a:gd name="T64" fmla="*/ 16 w 105"/>
                <a:gd name="T65" fmla="*/ 31 h 57"/>
                <a:gd name="T66" fmla="*/ 9 w 105"/>
                <a:gd name="T67" fmla="*/ 38 h 57"/>
                <a:gd name="T68" fmla="*/ 6 w 105"/>
                <a:gd name="T69" fmla="*/ 44 h 57"/>
                <a:gd name="T70" fmla="*/ 3 w 105"/>
                <a:gd name="T71" fmla="*/ 50 h 57"/>
                <a:gd name="T72" fmla="*/ 0 w 105"/>
                <a:gd name="T7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57">
                  <a:moveTo>
                    <a:pt x="0" y="57"/>
                  </a:moveTo>
                  <a:lnTo>
                    <a:pt x="0" y="53"/>
                  </a:lnTo>
                  <a:lnTo>
                    <a:pt x="0" y="47"/>
                  </a:lnTo>
                  <a:lnTo>
                    <a:pt x="3" y="44"/>
                  </a:lnTo>
                  <a:lnTo>
                    <a:pt x="3" y="38"/>
                  </a:lnTo>
                  <a:lnTo>
                    <a:pt x="6" y="34"/>
                  </a:lnTo>
                  <a:lnTo>
                    <a:pt x="6" y="31"/>
                  </a:lnTo>
                  <a:lnTo>
                    <a:pt x="9" y="28"/>
                  </a:lnTo>
                  <a:lnTo>
                    <a:pt x="12" y="25"/>
                  </a:lnTo>
                  <a:lnTo>
                    <a:pt x="19" y="19"/>
                  </a:lnTo>
                  <a:lnTo>
                    <a:pt x="25" y="12"/>
                  </a:lnTo>
                  <a:lnTo>
                    <a:pt x="31" y="9"/>
                  </a:lnTo>
                  <a:lnTo>
                    <a:pt x="37" y="6"/>
                  </a:lnTo>
                  <a:lnTo>
                    <a:pt x="47" y="3"/>
                  </a:lnTo>
                  <a:lnTo>
                    <a:pt x="53" y="3"/>
                  </a:lnTo>
                  <a:lnTo>
                    <a:pt x="62" y="0"/>
                  </a:lnTo>
                  <a:lnTo>
                    <a:pt x="71" y="0"/>
                  </a:lnTo>
                  <a:lnTo>
                    <a:pt x="81" y="0"/>
                  </a:lnTo>
                  <a:lnTo>
                    <a:pt x="90" y="3"/>
                  </a:lnTo>
                  <a:lnTo>
                    <a:pt x="96" y="3"/>
                  </a:lnTo>
                  <a:lnTo>
                    <a:pt x="105" y="6"/>
                  </a:lnTo>
                  <a:lnTo>
                    <a:pt x="96" y="6"/>
                  </a:lnTo>
                  <a:lnTo>
                    <a:pt x="90" y="6"/>
                  </a:lnTo>
                  <a:lnTo>
                    <a:pt x="81" y="6"/>
                  </a:lnTo>
                  <a:lnTo>
                    <a:pt x="71" y="6"/>
                  </a:lnTo>
                  <a:lnTo>
                    <a:pt x="65" y="6"/>
                  </a:lnTo>
                  <a:lnTo>
                    <a:pt x="56" y="9"/>
                  </a:lnTo>
                  <a:lnTo>
                    <a:pt x="50" y="12"/>
                  </a:lnTo>
                  <a:lnTo>
                    <a:pt x="40" y="12"/>
                  </a:lnTo>
                  <a:lnTo>
                    <a:pt x="34" y="19"/>
                  </a:lnTo>
                  <a:lnTo>
                    <a:pt x="28" y="22"/>
                  </a:lnTo>
                  <a:lnTo>
                    <a:pt x="22" y="25"/>
                  </a:lnTo>
                  <a:lnTo>
                    <a:pt x="16" y="31"/>
                  </a:lnTo>
                  <a:lnTo>
                    <a:pt x="9" y="38"/>
                  </a:lnTo>
                  <a:lnTo>
                    <a:pt x="6" y="44"/>
                  </a:lnTo>
                  <a:lnTo>
                    <a:pt x="3" y="50"/>
                  </a:lnTo>
                  <a:lnTo>
                    <a:pt x="0" y="5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4" name="Line 66"/>
            <p:cNvSpPr>
              <a:spLocks noChangeShapeType="1"/>
            </p:cNvSpPr>
            <p:nvPr/>
          </p:nvSpPr>
          <p:spPr bwMode="auto">
            <a:xfrm>
              <a:off x="1950" y="4503"/>
              <a:ext cx="3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5" name="Line 67"/>
            <p:cNvSpPr>
              <a:spLocks noChangeShapeType="1"/>
            </p:cNvSpPr>
            <p:nvPr/>
          </p:nvSpPr>
          <p:spPr bwMode="auto">
            <a:xfrm flipH="1">
              <a:off x="1925" y="4515"/>
              <a:ext cx="42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6" name="Line 68"/>
            <p:cNvSpPr>
              <a:spLocks noChangeShapeType="1"/>
            </p:cNvSpPr>
            <p:nvPr/>
          </p:nvSpPr>
          <p:spPr bwMode="auto">
            <a:xfrm flipH="1" flipV="1">
              <a:off x="2009" y="4503"/>
              <a:ext cx="9"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7" name="Line 69"/>
            <p:cNvSpPr>
              <a:spLocks noChangeShapeType="1"/>
            </p:cNvSpPr>
            <p:nvPr/>
          </p:nvSpPr>
          <p:spPr bwMode="auto">
            <a:xfrm flipV="1">
              <a:off x="1993" y="4361"/>
              <a:ext cx="1" cy="1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8" name="Freeform 70"/>
            <p:cNvSpPr>
              <a:spLocks/>
            </p:cNvSpPr>
            <p:nvPr/>
          </p:nvSpPr>
          <p:spPr bwMode="auto">
            <a:xfrm>
              <a:off x="1966" y="4398"/>
              <a:ext cx="15" cy="16"/>
            </a:xfrm>
            <a:custGeom>
              <a:avLst/>
              <a:gdLst>
                <a:gd name="T0" fmla="*/ 6 w 15"/>
                <a:gd name="T1" fmla="*/ 16 h 16"/>
                <a:gd name="T2" fmla="*/ 9 w 15"/>
                <a:gd name="T3" fmla="*/ 16 h 16"/>
                <a:gd name="T4" fmla="*/ 12 w 15"/>
                <a:gd name="T5" fmla="*/ 13 h 16"/>
                <a:gd name="T6" fmla="*/ 12 w 15"/>
                <a:gd name="T7" fmla="*/ 13 h 16"/>
                <a:gd name="T8" fmla="*/ 12 w 15"/>
                <a:gd name="T9" fmla="*/ 10 h 16"/>
                <a:gd name="T10" fmla="*/ 15 w 15"/>
                <a:gd name="T11" fmla="*/ 10 h 16"/>
                <a:gd name="T12" fmla="*/ 15 w 15"/>
                <a:gd name="T13" fmla="*/ 7 h 16"/>
                <a:gd name="T14" fmla="*/ 15 w 15"/>
                <a:gd name="T15" fmla="*/ 7 h 16"/>
                <a:gd name="T16" fmla="*/ 12 w 15"/>
                <a:gd name="T17" fmla="*/ 4 h 16"/>
                <a:gd name="T18" fmla="*/ 12 w 15"/>
                <a:gd name="T19" fmla="*/ 0 h 16"/>
                <a:gd name="T20" fmla="*/ 12 w 15"/>
                <a:gd name="T21" fmla="*/ 0 h 16"/>
                <a:gd name="T22" fmla="*/ 9 w 15"/>
                <a:gd name="T23" fmla="*/ 0 h 16"/>
                <a:gd name="T24" fmla="*/ 6 w 15"/>
                <a:gd name="T25" fmla="*/ 0 h 16"/>
                <a:gd name="T26" fmla="*/ 6 w 15"/>
                <a:gd name="T27" fmla="*/ 0 h 16"/>
                <a:gd name="T28" fmla="*/ 3 w 15"/>
                <a:gd name="T29" fmla="*/ 0 h 16"/>
                <a:gd name="T30" fmla="*/ 3 w 15"/>
                <a:gd name="T31" fmla="*/ 0 h 16"/>
                <a:gd name="T32" fmla="*/ 0 w 15"/>
                <a:gd name="T33" fmla="*/ 4 h 16"/>
                <a:gd name="T34" fmla="*/ 0 w 15"/>
                <a:gd name="T35" fmla="*/ 7 h 16"/>
                <a:gd name="T36" fmla="*/ 0 w 15"/>
                <a:gd name="T37" fmla="*/ 7 h 16"/>
                <a:gd name="T38" fmla="*/ 0 w 15"/>
                <a:gd name="T39" fmla="*/ 10 h 16"/>
                <a:gd name="T40" fmla="*/ 0 w 15"/>
                <a:gd name="T41" fmla="*/ 10 h 16"/>
                <a:gd name="T42" fmla="*/ 0 w 15"/>
                <a:gd name="T43" fmla="*/ 13 h 16"/>
                <a:gd name="T44" fmla="*/ 3 w 15"/>
                <a:gd name="T45" fmla="*/ 13 h 16"/>
                <a:gd name="T46" fmla="*/ 6 w 15"/>
                <a:gd name="T47" fmla="*/ 16 h 16"/>
                <a:gd name="T48" fmla="*/ 6 w 15"/>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16">
                  <a:moveTo>
                    <a:pt x="6" y="16"/>
                  </a:moveTo>
                  <a:lnTo>
                    <a:pt x="9" y="16"/>
                  </a:lnTo>
                  <a:lnTo>
                    <a:pt x="12" y="13"/>
                  </a:lnTo>
                  <a:lnTo>
                    <a:pt x="12" y="13"/>
                  </a:lnTo>
                  <a:lnTo>
                    <a:pt x="12" y="10"/>
                  </a:lnTo>
                  <a:lnTo>
                    <a:pt x="15" y="10"/>
                  </a:lnTo>
                  <a:lnTo>
                    <a:pt x="15" y="7"/>
                  </a:lnTo>
                  <a:lnTo>
                    <a:pt x="15" y="7"/>
                  </a:lnTo>
                  <a:lnTo>
                    <a:pt x="12" y="4"/>
                  </a:lnTo>
                  <a:lnTo>
                    <a:pt x="12" y="0"/>
                  </a:lnTo>
                  <a:lnTo>
                    <a:pt x="12" y="0"/>
                  </a:lnTo>
                  <a:lnTo>
                    <a:pt x="9" y="0"/>
                  </a:lnTo>
                  <a:lnTo>
                    <a:pt x="6" y="0"/>
                  </a:lnTo>
                  <a:lnTo>
                    <a:pt x="6" y="0"/>
                  </a:lnTo>
                  <a:lnTo>
                    <a:pt x="3" y="0"/>
                  </a:lnTo>
                  <a:lnTo>
                    <a:pt x="3" y="0"/>
                  </a:lnTo>
                  <a:lnTo>
                    <a:pt x="0" y="4"/>
                  </a:lnTo>
                  <a:lnTo>
                    <a:pt x="0" y="7"/>
                  </a:lnTo>
                  <a:lnTo>
                    <a:pt x="0" y="7"/>
                  </a:lnTo>
                  <a:lnTo>
                    <a:pt x="0" y="10"/>
                  </a:lnTo>
                  <a:lnTo>
                    <a:pt x="0" y="10"/>
                  </a:lnTo>
                  <a:lnTo>
                    <a:pt x="0" y="13"/>
                  </a:lnTo>
                  <a:lnTo>
                    <a:pt x="3" y="13"/>
                  </a:lnTo>
                  <a:lnTo>
                    <a:pt x="6" y="16"/>
                  </a:lnTo>
                  <a:lnTo>
                    <a:pt x="6" y="1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599" name="Line 71"/>
            <p:cNvSpPr>
              <a:spLocks noChangeShapeType="1"/>
            </p:cNvSpPr>
            <p:nvPr/>
          </p:nvSpPr>
          <p:spPr bwMode="auto">
            <a:xfrm flipV="1">
              <a:off x="2000" y="4351"/>
              <a:ext cx="12"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0" name="Line 72"/>
            <p:cNvSpPr>
              <a:spLocks noChangeShapeType="1"/>
            </p:cNvSpPr>
            <p:nvPr/>
          </p:nvSpPr>
          <p:spPr bwMode="auto">
            <a:xfrm>
              <a:off x="1950" y="4361"/>
              <a:ext cx="3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1" name="Line 73"/>
            <p:cNvSpPr>
              <a:spLocks noChangeShapeType="1"/>
            </p:cNvSpPr>
            <p:nvPr/>
          </p:nvSpPr>
          <p:spPr bwMode="auto">
            <a:xfrm flipH="1">
              <a:off x="1935" y="4351"/>
              <a:ext cx="4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2" name="Line 74"/>
            <p:cNvSpPr>
              <a:spLocks noChangeShapeType="1"/>
            </p:cNvSpPr>
            <p:nvPr/>
          </p:nvSpPr>
          <p:spPr bwMode="auto">
            <a:xfrm>
              <a:off x="1950" y="4335"/>
              <a:ext cx="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3" name="Freeform 75"/>
            <p:cNvSpPr>
              <a:spLocks/>
            </p:cNvSpPr>
            <p:nvPr/>
          </p:nvSpPr>
          <p:spPr bwMode="auto">
            <a:xfrm>
              <a:off x="2080" y="4323"/>
              <a:ext cx="19" cy="9"/>
            </a:xfrm>
            <a:custGeom>
              <a:avLst/>
              <a:gdLst>
                <a:gd name="T0" fmla="*/ 3 w 19"/>
                <a:gd name="T1" fmla="*/ 9 h 9"/>
                <a:gd name="T2" fmla="*/ 0 w 19"/>
                <a:gd name="T3" fmla="*/ 9 h 9"/>
                <a:gd name="T4" fmla="*/ 0 w 19"/>
                <a:gd name="T5" fmla="*/ 9 h 9"/>
                <a:gd name="T6" fmla="*/ 0 w 19"/>
                <a:gd name="T7" fmla="*/ 9 h 9"/>
                <a:gd name="T8" fmla="*/ 0 w 19"/>
                <a:gd name="T9" fmla="*/ 6 h 9"/>
                <a:gd name="T10" fmla="*/ 0 w 19"/>
                <a:gd name="T11" fmla="*/ 6 h 9"/>
                <a:gd name="T12" fmla="*/ 0 w 19"/>
                <a:gd name="T13" fmla="*/ 6 h 9"/>
                <a:gd name="T14" fmla="*/ 3 w 19"/>
                <a:gd name="T15" fmla="*/ 6 h 9"/>
                <a:gd name="T16" fmla="*/ 3 w 19"/>
                <a:gd name="T17" fmla="*/ 6 h 9"/>
                <a:gd name="T18" fmla="*/ 3 w 19"/>
                <a:gd name="T19" fmla="*/ 3 h 9"/>
                <a:gd name="T20" fmla="*/ 6 w 19"/>
                <a:gd name="T21" fmla="*/ 3 h 9"/>
                <a:gd name="T22" fmla="*/ 13 w 19"/>
                <a:gd name="T23" fmla="*/ 0 h 9"/>
                <a:gd name="T24" fmla="*/ 16 w 19"/>
                <a:gd name="T25" fmla="*/ 0 h 9"/>
                <a:gd name="T26" fmla="*/ 16 w 19"/>
                <a:gd name="T27" fmla="*/ 0 h 9"/>
                <a:gd name="T28" fmla="*/ 16 w 19"/>
                <a:gd name="T29" fmla="*/ 0 h 9"/>
                <a:gd name="T30" fmla="*/ 19 w 19"/>
                <a:gd name="T31" fmla="*/ 0 h 9"/>
                <a:gd name="T32" fmla="*/ 19 w 19"/>
                <a:gd name="T33" fmla="*/ 0 h 9"/>
                <a:gd name="T34" fmla="*/ 19 w 19"/>
                <a:gd name="T35" fmla="*/ 3 h 9"/>
                <a:gd name="T36" fmla="*/ 16 w 19"/>
                <a:gd name="T37" fmla="*/ 6 h 9"/>
                <a:gd name="T38" fmla="*/ 16 w 19"/>
                <a:gd name="T39" fmla="*/ 6 h 9"/>
                <a:gd name="T40" fmla="*/ 16 w 19"/>
                <a:gd name="T41" fmla="*/ 9 h 9"/>
                <a:gd name="T42" fmla="*/ 13 w 19"/>
                <a:gd name="T43" fmla="*/ 9 h 9"/>
                <a:gd name="T44" fmla="*/ 10 w 19"/>
                <a:gd name="T45" fmla="*/ 9 h 9"/>
                <a:gd name="T46" fmla="*/ 6 w 19"/>
                <a:gd name="T47" fmla="*/ 9 h 9"/>
                <a:gd name="T48" fmla="*/ 3 w 19"/>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9">
                  <a:moveTo>
                    <a:pt x="3" y="9"/>
                  </a:moveTo>
                  <a:lnTo>
                    <a:pt x="0" y="9"/>
                  </a:lnTo>
                  <a:lnTo>
                    <a:pt x="0" y="9"/>
                  </a:lnTo>
                  <a:lnTo>
                    <a:pt x="0" y="9"/>
                  </a:lnTo>
                  <a:lnTo>
                    <a:pt x="0" y="6"/>
                  </a:lnTo>
                  <a:lnTo>
                    <a:pt x="0" y="6"/>
                  </a:lnTo>
                  <a:lnTo>
                    <a:pt x="0" y="6"/>
                  </a:lnTo>
                  <a:lnTo>
                    <a:pt x="3" y="6"/>
                  </a:lnTo>
                  <a:lnTo>
                    <a:pt x="3" y="6"/>
                  </a:lnTo>
                  <a:lnTo>
                    <a:pt x="3" y="3"/>
                  </a:lnTo>
                  <a:lnTo>
                    <a:pt x="6" y="3"/>
                  </a:lnTo>
                  <a:lnTo>
                    <a:pt x="13" y="0"/>
                  </a:lnTo>
                  <a:lnTo>
                    <a:pt x="16" y="0"/>
                  </a:lnTo>
                  <a:lnTo>
                    <a:pt x="16" y="0"/>
                  </a:lnTo>
                  <a:lnTo>
                    <a:pt x="16" y="0"/>
                  </a:lnTo>
                  <a:lnTo>
                    <a:pt x="19" y="0"/>
                  </a:lnTo>
                  <a:lnTo>
                    <a:pt x="19" y="0"/>
                  </a:lnTo>
                  <a:lnTo>
                    <a:pt x="19" y="3"/>
                  </a:lnTo>
                  <a:lnTo>
                    <a:pt x="16" y="6"/>
                  </a:lnTo>
                  <a:lnTo>
                    <a:pt x="16" y="6"/>
                  </a:lnTo>
                  <a:lnTo>
                    <a:pt x="16" y="9"/>
                  </a:lnTo>
                  <a:lnTo>
                    <a:pt x="13" y="9"/>
                  </a:lnTo>
                  <a:lnTo>
                    <a:pt x="10" y="9"/>
                  </a:lnTo>
                  <a:lnTo>
                    <a:pt x="6" y="9"/>
                  </a:lnTo>
                  <a:lnTo>
                    <a:pt x="3" y="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4" name="Freeform 76"/>
            <p:cNvSpPr>
              <a:spLocks/>
            </p:cNvSpPr>
            <p:nvPr/>
          </p:nvSpPr>
          <p:spPr bwMode="auto">
            <a:xfrm>
              <a:off x="2096" y="4316"/>
              <a:ext cx="3" cy="3"/>
            </a:xfrm>
            <a:custGeom>
              <a:avLst/>
              <a:gdLst>
                <a:gd name="T0" fmla="*/ 0 w 3"/>
                <a:gd name="T1" fmla="*/ 3 h 3"/>
                <a:gd name="T2" fmla="*/ 3 w 3"/>
                <a:gd name="T3" fmla="*/ 0 h 3"/>
                <a:gd name="T4" fmla="*/ 3 w 3"/>
                <a:gd name="T5" fmla="*/ 0 h 3"/>
              </a:gdLst>
              <a:ahLst/>
              <a:cxnLst>
                <a:cxn ang="0">
                  <a:pos x="T0" y="T1"/>
                </a:cxn>
                <a:cxn ang="0">
                  <a:pos x="T2" y="T3"/>
                </a:cxn>
                <a:cxn ang="0">
                  <a:pos x="T4" y="T5"/>
                </a:cxn>
              </a:cxnLst>
              <a:rect l="0" t="0" r="r" b="b"/>
              <a:pathLst>
                <a:path w="3" h="3">
                  <a:moveTo>
                    <a:pt x="0" y="3"/>
                  </a:moveTo>
                  <a:lnTo>
                    <a:pt x="3" y="0"/>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5" name="Line 77"/>
            <p:cNvSpPr>
              <a:spLocks noChangeShapeType="1"/>
            </p:cNvSpPr>
            <p:nvPr/>
          </p:nvSpPr>
          <p:spPr bwMode="auto">
            <a:xfrm>
              <a:off x="2077" y="4335"/>
              <a:ext cx="1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6" name="Freeform 78"/>
            <p:cNvSpPr>
              <a:spLocks/>
            </p:cNvSpPr>
            <p:nvPr/>
          </p:nvSpPr>
          <p:spPr bwMode="auto">
            <a:xfrm>
              <a:off x="2142" y="4326"/>
              <a:ext cx="16" cy="9"/>
            </a:xfrm>
            <a:custGeom>
              <a:avLst/>
              <a:gdLst>
                <a:gd name="T0" fmla="*/ 10 w 16"/>
                <a:gd name="T1" fmla="*/ 9 h 9"/>
                <a:gd name="T2" fmla="*/ 3 w 16"/>
                <a:gd name="T3" fmla="*/ 9 h 9"/>
                <a:gd name="T4" fmla="*/ 3 w 16"/>
                <a:gd name="T5" fmla="*/ 9 h 9"/>
                <a:gd name="T6" fmla="*/ 0 w 16"/>
                <a:gd name="T7" fmla="*/ 6 h 9"/>
                <a:gd name="T8" fmla="*/ 0 w 16"/>
                <a:gd name="T9" fmla="*/ 6 h 9"/>
                <a:gd name="T10" fmla="*/ 0 w 16"/>
                <a:gd name="T11" fmla="*/ 6 h 9"/>
                <a:gd name="T12" fmla="*/ 0 w 16"/>
                <a:gd name="T13" fmla="*/ 3 h 9"/>
                <a:gd name="T14" fmla="*/ 3 w 16"/>
                <a:gd name="T15" fmla="*/ 0 h 9"/>
                <a:gd name="T16" fmla="*/ 3 w 16"/>
                <a:gd name="T17" fmla="*/ 0 h 9"/>
                <a:gd name="T18" fmla="*/ 3 w 16"/>
                <a:gd name="T19" fmla="*/ 0 h 9"/>
                <a:gd name="T20" fmla="*/ 7 w 16"/>
                <a:gd name="T21" fmla="*/ 0 h 9"/>
                <a:gd name="T22" fmla="*/ 7 w 16"/>
                <a:gd name="T23" fmla="*/ 0 h 9"/>
                <a:gd name="T24" fmla="*/ 7 w 16"/>
                <a:gd name="T25" fmla="*/ 0 h 9"/>
                <a:gd name="T26" fmla="*/ 10 w 16"/>
                <a:gd name="T27" fmla="*/ 0 h 9"/>
                <a:gd name="T28" fmla="*/ 13 w 16"/>
                <a:gd name="T29" fmla="*/ 3 h 9"/>
                <a:gd name="T30" fmla="*/ 16 w 16"/>
                <a:gd name="T31" fmla="*/ 3 h 9"/>
                <a:gd name="T32" fmla="*/ 16 w 16"/>
                <a:gd name="T33" fmla="*/ 6 h 9"/>
                <a:gd name="T34" fmla="*/ 16 w 16"/>
                <a:gd name="T35" fmla="*/ 6 h 9"/>
                <a:gd name="T36" fmla="*/ 13 w 16"/>
                <a:gd name="T37" fmla="*/ 6 h 9"/>
                <a:gd name="T38" fmla="*/ 13 w 16"/>
                <a:gd name="T39" fmla="*/ 6 h 9"/>
                <a:gd name="T40" fmla="*/ 10 w 16"/>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9">
                  <a:moveTo>
                    <a:pt x="10" y="9"/>
                  </a:moveTo>
                  <a:lnTo>
                    <a:pt x="3" y="9"/>
                  </a:lnTo>
                  <a:lnTo>
                    <a:pt x="3" y="9"/>
                  </a:lnTo>
                  <a:lnTo>
                    <a:pt x="0" y="6"/>
                  </a:lnTo>
                  <a:lnTo>
                    <a:pt x="0" y="6"/>
                  </a:lnTo>
                  <a:lnTo>
                    <a:pt x="0" y="6"/>
                  </a:lnTo>
                  <a:lnTo>
                    <a:pt x="0" y="3"/>
                  </a:lnTo>
                  <a:lnTo>
                    <a:pt x="3" y="0"/>
                  </a:lnTo>
                  <a:lnTo>
                    <a:pt x="3" y="0"/>
                  </a:lnTo>
                  <a:lnTo>
                    <a:pt x="3" y="0"/>
                  </a:lnTo>
                  <a:lnTo>
                    <a:pt x="7" y="0"/>
                  </a:lnTo>
                  <a:lnTo>
                    <a:pt x="7" y="0"/>
                  </a:lnTo>
                  <a:lnTo>
                    <a:pt x="7" y="0"/>
                  </a:lnTo>
                  <a:lnTo>
                    <a:pt x="10" y="0"/>
                  </a:lnTo>
                  <a:lnTo>
                    <a:pt x="13" y="3"/>
                  </a:lnTo>
                  <a:lnTo>
                    <a:pt x="16" y="3"/>
                  </a:lnTo>
                  <a:lnTo>
                    <a:pt x="16" y="6"/>
                  </a:lnTo>
                  <a:lnTo>
                    <a:pt x="16" y="6"/>
                  </a:lnTo>
                  <a:lnTo>
                    <a:pt x="13" y="6"/>
                  </a:lnTo>
                  <a:lnTo>
                    <a:pt x="13" y="6"/>
                  </a:lnTo>
                  <a:lnTo>
                    <a:pt x="10" y="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7" name="Freeform 79"/>
            <p:cNvSpPr>
              <a:spLocks/>
            </p:cNvSpPr>
            <p:nvPr/>
          </p:nvSpPr>
          <p:spPr bwMode="auto">
            <a:xfrm>
              <a:off x="2167" y="4326"/>
              <a:ext cx="3" cy="6"/>
            </a:xfrm>
            <a:custGeom>
              <a:avLst/>
              <a:gdLst>
                <a:gd name="T0" fmla="*/ 0 w 3"/>
                <a:gd name="T1" fmla="*/ 6 h 6"/>
                <a:gd name="T2" fmla="*/ 0 w 3"/>
                <a:gd name="T3" fmla="*/ 3 h 6"/>
                <a:gd name="T4" fmla="*/ 0 w 3"/>
                <a:gd name="T5" fmla="*/ 3 h 6"/>
                <a:gd name="T6" fmla="*/ 0 w 3"/>
                <a:gd name="T7" fmla="*/ 0 h 6"/>
                <a:gd name="T8" fmla="*/ 0 w 3"/>
                <a:gd name="T9" fmla="*/ 0 h 6"/>
                <a:gd name="T10" fmla="*/ 0 w 3"/>
                <a:gd name="T11" fmla="*/ 0 h 6"/>
                <a:gd name="T12" fmla="*/ 0 w 3"/>
                <a:gd name="T13" fmla="*/ 0 h 6"/>
                <a:gd name="T14" fmla="*/ 3 w 3"/>
                <a:gd name="T15" fmla="*/ 0 h 6"/>
                <a:gd name="T16" fmla="*/ 3 w 3"/>
                <a:gd name="T17" fmla="*/ 3 h 6"/>
                <a:gd name="T18" fmla="*/ 3 w 3"/>
                <a:gd name="T19" fmla="*/ 3 h 6"/>
                <a:gd name="T20" fmla="*/ 3 w 3"/>
                <a:gd name="T21" fmla="*/ 6 h 6"/>
                <a:gd name="T22" fmla="*/ 3 w 3"/>
                <a:gd name="T23" fmla="*/ 6 h 6"/>
                <a:gd name="T24" fmla="*/ 3 w 3"/>
                <a:gd name="T25" fmla="*/ 6 h 6"/>
                <a:gd name="T26" fmla="*/ 3 w 3"/>
                <a:gd name="T27" fmla="*/ 6 h 6"/>
                <a:gd name="T28" fmla="*/ 0 w 3"/>
                <a:gd name="T29" fmla="*/ 6 h 6"/>
                <a:gd name="T30" fmla="*/ 0 w 3"/>
                <a:gd name="T31" fmla="*/ 6 h 6"/>
                <a:gd name="T32" fmla="*/ 0 w 3"/>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6">
                  <a:moveTo>
                    <a:pt x="0" y="6"/>
                  </a:moveTo>
                  <a:lnTo>
                    <a:pt x="0" y="3"/>
                  </a:lnTo>
                  <a:lnTo>
                    <a:pt x="0" y="3"/>
                  </a:lnTo>
                  <a:lnTo>
                    <a:pt x="0" y="0"/>
                  </a:lnTo>
                  <a:lnTo>
                    <a:pt x="0" y="0"/>
                  </a:lnTo>
                  <a:lnTo>
                    <a:pt x="0" y="0"/>
                  </a:lnTo>
                  <a:lnTo>
                    <a:pt x="0" y="0"/>
                  </a:lnTo>
                  <a:lnTo>
                    <a:pt x="3" y="0"/>
                  </a:lnTo>
                  <a:lnTo>
                    <a:pt x="3" y="3"/>
                  </a:lnTo>
                  <a:lnTo>
                    <a:pt x="3" y="3"/>
                  </a:lnTo>
                  <a:lnTo>
                    <a:pt x="3" y="6"/>
                  </a:lnTo>
                  <a:lnTo>
                    <a:pt x="3" y="6"/>
                  </a:lnTo>
                  <a:lnTo>
                    <a:pt x="3" y="6"/>
                  </a:lnTo>
                  <a:lnTo>
                    <a:pt x="3" y="6"/>
                  </a:lnTo>
                  <a:lnTo>
                    <a:pt x="0" y="6"/>
                  </a:lnTo>
                  <a:lnTo>
                    <a:pt x="0" y="6"/>
                  </a:lnTo>
                  <a:lnTo>
                    <a:pt x="0" y="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8" name="Freeform 80"/>
            <p:cNvSpPr>
              <a:spLocks/>
            </p:cNvSpPr>
            <p:nvPr/>
          </p:nvSpPr>
          <p:spPr bwMode="auto">
            <a:xfrm>
              <a:off x="2170" y="4316"/>
              <a:ext cx="6" cy="10"/>
            </a:xfrm>
            <a:custGeom>
              <a:avLst/>
              <a:gdLst>
                <a:gd name="T0" fmla="*/ 6 w 6"/>
                <a:gd name="T1" fmla="*/ 7 h 10"/>
                <a:gd name="T2" fmla="*/ 3 w 6"/>
                <a:gd name="T3" fmla="*/ 10 h 10"/>
                <a:gd name="T4" fmla="*/ 3 w 6"/>
                <a:gd name="T5" fmla="*/ 10 h 10"/>
                <a:gd name="T6" fmla="*/ 3 w 6"/>
                <a:gd name="T7" fmla="*/ 10 h 10"/>
                <a:gd name="T8" fmla="*/ 0 w 6"/>
                <a:gd name="T9" fmla="*/ 7 h 10"/>
                <a:gd name="T10" fmla="*/ 0 w 6"/>
                <a:gd name="T11" fmla="*/ 7 h 10"/>
                <a:gd name="T12" fmla="*/ 0 w 6"/>
                <a:gd name="T13" fmla="*/ 7 h 10"/>
                <a:gd name="T14" fmla="*/ 0 w 6"/>
                <a:gd name="T15" fmla="*/ 3 h 10"/>
                <a:gd name="T16" fmla="*/ 0 w 6"/>
                <a:gd name="T17" fmla="*/ 3 h 10"/>
                <a:gd name="T18" fmla="*/ 0 w 6"/>
                <a:gd name="T19" fmla="*/ 0 h 10"/>
                <a:gd name="T20" fmla="*/ 3 w 6"/>
                <a:gd name="T21" fmla="*/ 0 h 10"/>
                <a:gd name="T22" fmla="*/ 3 w 6"/>
                <a:gd name="T23" fmla="*/ 0 h 10"/>
                <a:gd name="T24" fmla="*/ 3 w 6"/>
                <a:gd name="T25" fmla="*/ 3 h 10"/>
                <a:gd name="T26" fmla="*/ 6 w 6"/>
                <a:gd name="T27" fmla="*/ 7 h 10"/>
                <a:gd name="T28" fmla="*/ 6 w 6"/>
                <a:gd name="T29" fmla="*/ 7 h 10"/>
                <a:gd name="T30" fmla="*/ 6 w 6"/>
                <a:gd name="T31" fmla="*/ 7 h 10"/>
                <a:gd name="T32" fmla="*/ 6 w 6"/>
                <a:gd name="T3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0">
                  <a:moveTo>
                    <a:pt x="6" y="7"/>
                  </a:moveTo>
                  <a:lnTo>
                    <a:pt x="3" y="10"/>
                  </a:lnTo>
                  <a:lnTo>
                    <a:pt x="3" y="10"/>
                  </a:lnTo>
                  <a:lnTo>
                    <a:pt x="3" y="10"/>
                  </a:lnTo>
                  <a:lnTo>
                    <a:pt x="0" y="7"/>
                  </a:lnTo>
                  <a:lnTo>
                    <a:pt x="0" y="7"/>
                  </a:lnTo>
                  <a:lnTo>
                    <a:pt x="0" y="7"/>
                  </a:lnTo>
                  <a:lnTo>
                    <a:pt x="0" y="3"/>
                  </a:lnTo>
                  <a:lnTo>
                    <a:pt x="0" y="3"/>
                  </a:lnTo>
                  <a:lnTo>
                    <a:pt x="0" y="0"/>
                  </a:lnTo>
                  <a:lnTo>
                    <a:pt x="3" y="0"/>
                  </a:lnTo>
                  <a:lnTo>
                    <a:pt x="3" y="0"/>
                  </a:lnTo>
                  <a:lnTo>
                    <a:pt x="3" y="3"/>
                  </a:lnTo>
                  <a:lnTo>
                    <a:pt x="6" y="7"/>
                  </a:lnTo>
                  <a:lnTo>
                    <a:pt x="6" y="7"/>
                  </a:lnTo>
                  <a:lnTo>
                    <a:pt x="6" y="7"/>
                  </a:lnTo>
                  <a:lnTo>
                    <a:pt x="6" y="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09" name="Freeform 81"/>
            <p:cNvSpPr>
              <a:spLocks/>
            </p:cNvSpPr>
            <p:nvPr/>
          </p:nvSpPr>
          <p:spPr bwMode="auto">
            <a:xfrm>
              <a:off x="2167" y="4316"/>
              <a:ext cx="6" cy="1"/>
            </a:xfrm>
            <a:custGeom>
              <a:avLst/>
              <a:gdLst>
                <a:gd name="T0" fmla="*/ 0 w 6"/>
                <a:gd name="T1" fmla="*/ 3 w 6"/>
                <a:gd name="T2" fmla="*/ 6 w 6"/>
              </a:gdLst>
              <a:ahLst/>
              <a:cxnLst>
                <a:cxn ang="0">
                  <a:pos x="T0" y="0"/>
                </a:cxn>
                <a:cxn ang="0">
                  <a:pos x="T1" y="0"/>
                </a:cxn>
                <a:cxn ang="0">
                  <a:pos x="T2" y="0"/>
                </a:cxn>
              </a:cxnLst>
              <a:rect l="0" t="0" r="r" b="b"/>
              <a:pathLst>
                <a:path w="6">
                  <a:moveTo>
                    <a:pt x="0" y="0"/>
                  </a:moveTo>
                  <a:lnTo>
                    <a:pt x="3" y="0"/>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0" name="Freeform 82"/>
            <p:cNvSpPr>
              <a:spLocks/>
            </p:cNvSpPr>
            <p:nvPr/>
          </p:nvSpPr>
          <p:spPr bwMode="auto">
            <a:xfrm>
              <a:off x="2176" y="4329"/>
              <a:ext cx="7" cy="6"/>
            </a:xfrm>
            <a:custGeom>
              <a:avLst/>
              <a:gdLst>
                <a:gd name="T0" fmla="*/ 4 w 7"/>
                <a:gd name="T1" fmla="*/ 0 h 6"/>
                <a:gd name="T2" fmla="*/ 4 w 7"/>
                <a:gd name="T3" fmla="*/ 0 h 6"/>
                <a:gd name="T4" fmla="*/ 4 w 7"/>
                <a:gd name="T5" fmla="*/ 0 h 6"/>
                <a:gd name="T6" fmla="*/ 7 w 7"/>
                <a:gd name="T7" fmla="*/ 0 h 6"/>
                <a:gd name="T8" fmla="*/ 7 w 7"/>
                <a:gd name="T9" fmla="*/ 0 h 6"/>
                <a:gd name="T10" fmla="*/ 7 w 7"/>
                <a:gd name="T11" fmla="*/ 0 h 6"/>
                <a:gd name="T12" fmla="*/ 7 w 7"/>
                <a:gd name="T13" fmla="*/ 0 h 6"/>
                <a:gd name="T14" fmla="*/ 7 w 7"/>
                <a:gd name="T15" fmla="*/ 3 h 6"/>
                <a:gd name="T16" fmla="*/ 7 w 7"/>
                <a:gd name="T17" fmla="*/ 3 h 6"/>
                <a:gd name="T18" fmla="*/ 7 w 7"/>
                <a:gd name="T19" fmla="*/ 6 h 6"/>
                <a:gd name="T20" fmla="*/ 4 w 7"/>
                <a:gd name="T21" fmla="*/ 6 h 6"/>
                <a:gd name="T22" fmla="*/ 4 w 7"/>
                <a:gd name="T23" fmla="*/ 6 h 6"/>
                <a:gd name="T24" fmla="*/ 4 w 7"/>
                <a:gd name="T25" fmla="*/ 6 h 6"/>
                <a:gd name="T26" fmla="*/ 4 w 7"/>
                <a:gd name="T27" fmla="*/ 3 h 6"/>
                <a:gd name="T28" fmla="*/ 0 w 7"/>
                <a:gd name="T29" fmla="*/ 3 h 6"/>
                <a:gd name="T30" fmla="*/ 0 w 7"/>
                <a:gd name="T31" fmla="*/ 3 h 6"/>
                <a:gd name="T32" fmla="*/ 4 w 7"/>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6">
                  <a:moveTo>
                    <a:pt x="4" y="0"/>
                  </a:moveTo>
                  <a:lnTo>
                    <a:pt x="4" y="0"/>
                  </a:lnTo>
                  <a:lnTo>
                    <a:pt x="4" y="0"/>
                  </a:lnTo>
                  <a:lnTo>
                    <a:pt x="7" y="0"/>
                  </a:lnTo>
                  <a:lnTo>
                    <a:pt x="7" y="0"/>
                  </a:lnTo>
                  <a:lnTo>
                    <a:pt x="7" y="0"/>
                  </a:lnTo>
                  <a:lnTo>
                    <a:pt x="7" y="0"/>
                  </a:lnTo>
                  <a:lnTo>
                    <a:pt x="7" y="3"/>
                  </a:lnTo>
                  <a:lnTo>
                    <a:pt x="7" y="3"/>
                  </a:lnTo>
                  <a:lnTo>
                    <a:pt x="7" y="6"/>
                  </a:lnTo>
                  <a:lnTo>
                    <a:pt x="4" y="6"/>
                  </a:lnTo>
                  <a:lnTo>
                    <a:pt x="4" y="6"/>
                  </a:lnTo>
                  <a:lnTo>
                    <a:pt x="4" y="6"/>
                  </a:lnTo>
                  <a:lnTo>
                    <a:pt x="4" y="3"/>
                  </a:lnTo>
                  <a:lnTo>
                    <a:pt x="0" y="3"/>
                  </a:lnTo>
                  <a:lnTo>
                    <a:pt x="0" y="3"/>
                  </a:lnTo>
                  <a:lnTo>
                    <a:pt x="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1" name="Line 83"/>
            <p:cNvSpPr>
              <a:spLocks noChangeShapeType="1"/>
            </p:cNvSpPr>
            <p:nvPr/>
          </p:nvSpPr>
          <p:spPr bwMode="auto">
            <a:xfrm>
              <a:off x="2313" y="4335"/>
              <a:ext cx="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2" name="Line 84"/>
            <p:cNvSpPr>
              <a:spLocks noChangeShapeType="1"/>
            </p:cNvSpPr>
            <p:nvPr/>
          </p:nvSpPr>
          <p:spPr bwMode="auto">
            <a:xfrm>
              <a:off x="2269" y="4351"/>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3" name="Line 85"/>
            <p:cNvSpPr>
              <a:spLocks noChangeShapeType="1"/>
            </p:cNvSpPr>
            <p:nvPr/>
          </p:nvSpPr>
          <p:spPr bwMode="auto">
            <a:xfrm>
              <a:off x="2285" y="4361"/>
              <a:ext cx="1" cy="1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4" name="Line 86"/>
            <p:cNvSpPr>
              <a:spLocks noChangeShapeType="1"/>
            </p:cNvSpPr>
            <p:nvPr/>
          </p:nvSpPr>
          <p:spPr bwMode="auto">
            <a:xfrm flipH="1">
              <a:off x="2260" y="4503"/>
              <a:ext cx="9"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5" name="Freeform 87"/>
            <p:cNvSpPr>
              <a:spLocks/>
            </p:cNvSpPr>
            <p:nvPr/>
          </p:nvSpPr>
          <p:spPr bwMode="auto">
            <a:xfrm>
              <a:off x="2301" y="4398"/>
              <a:ext cx="15" cy="16"/>
            </a:xfrm>
            <a:custGeom>
              <a:avLst/>
              <a:gdLst>
                <a:gd name="T0" fmla="*/ 6 w 15"/>
                <a:gd name="T1" fmla="*/ 16 h 16"/>
                <a:gd name="T2" fmla="*/ 9 w 15"/>
                <a:gd name="T3" fmla="*/ 16 h 16"/>
                <a:gd name="T4" fmla="*/ 9 w 15"/>
                <a:gd name="T5" fmla="*/ 13 h 16"/>
                <a:gd name="T6" fmla="*/ 12 w 15"/>
                <a:gd name="T7" fmla="*/ 13 h 16"/>
                <a:gd name="T8" fmla="*/ 12 w 15"/>
                <a:gd name="T9" fmla="*/ 10 h 16"/>
                <a:gd name="T10" fmla="*/ 12 w 15"/>
                <a:gd name="T11" fmla="*/ 10 h 16"/>
                <a:gd name="T12" fmla="*/ 15 w 15"/>
                <a:gd name="T13" fmla="*/ 7 h 16"/>
                <a:gd name="T14" fmla="*/ 15 w 15"/>
                <a:gd name="T15" fmla="*/ 7 h 16"/>
                <a:gd name="T16" fmla="*/ 12 w 15"/>
                <a:gd name="T17" fmla="*/ 4 h 16"/>
                <a:gd name="T18" fmla="*/ 12 w 15"/>
                <a:gd name="T19" fmla="*/ 0 h 16"/>
                <a:gd name="T20" fmla="*/ 9 w 15"/>
                <a:gd name="T21" fmla="*/ 0 h 16"/>
                <a:gd name="T22" fmla="*/ 9 w 15"/>
                <a:gd name="T23" fmla="*/ 0 h 16"/>
                <a:gd name="T24" fmla="*/ 6 w 15"/>
                <a:gd name="T25" fmla="*/ 0 h 16"/>
                <a:gd name="T26" fmla="*/ 3 w 15"/>
                <a:gd name="T27" fmla="*/ 0 h 16"/>
                <a:gd name="T28" fmla="*/ 3 w 15"/>
                <a:gd name="T29" fmla="*/ 0 h 16"/>
                <a:gd name="T30" fmla="*/ 0 w 15"/>
                <a:gd name="T31" fmla="*/ 0 h 16"/>
                <a:gd name="T32" fmla="*/ 0 w 15"/>
                <a:gd name="T33" fmla="*/ 4 h 16"/>
                <a:gd name="T34" fmla="*/ 0 w 15"/>
                <a:gd name="T35" fmla="*/ 7 h 16"/>
                <a:gd name="T36" fmla="*/ 0 w 15"/>
                <a:gd name="T37" fmla="*/ 7 h 16"/>
                <a:gd name="T38" fmla="*/ 0 w 15"/>
                <a:gd name="T39" fmla="*/ 10 h 16"/>
                <a:gd name="T40" fmla="*/ 0 w 15"/>
                <a:gd name="T41" fmla="*/ 10 h 16"/>
                <a:gd name="T42" fmla="*/ 0 w 15"/>
                <a:gd name="T43" fmla="*/ 13 h 16"/>
                <a:gd name="T44" fmla="*/ 3 w 15"/>
                <a:gd name="T45" fmla="*/ 13 h 16"/>
                <a:gd name="T46" fmla="*/ 3 w 15"/>
                <a:gd name="T47" fmla="*/ 16 h 16"/>
                <a:gd name="T48" fmla="*/ 6 w 15"/>
                <a:gd name="T4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16">
                  <a:moveTo>
                    <a:pt x="6" y="16"/>
                  </a:moveTo>
                  <a:lnTo>
                    <a:pt x="9" y="16"/>
                  </a:lnTo>
                  <a:lnTo>
                    <a:pt x="9" y="13"/>
                  </a:lnTo>
                  <a:lnTo>
                    <a:pt x="12" y="13"/>
                  </a:lnTo>
                  <a:lnTo>
                    <a:pt x="12" y="10"/>
                  </a:lnTo>
                  <a:lnTo>
                    <a:pt x="12" y="10"/>
                  </a:lnTo>
                  <a:lnTo>
                    <a:pt x="15" y="7"/>
                  </a:lnTo>
                  <a:lnTo>
                    <a:pt x="15" y="7"/>
                  </a:lnTo>
                  <a:lnTo>
                    <a:pt x="12" y="4"/>
                  </a:lnTo>
                  <a:lnTo>
                    <a:pt x="12" y="0"/>
                  </a:lnTo>
                  <a:lnTo>
                    <a:pt x="9" y="0"/>
                  </a:lnTo>
                  <a:lnTo>
                    <a:pt x="9" y="0"/>
                  </a:lnTo>
                  <a:lnTo>
                    <a:pt x="6" y="0"/>
                  </a:lnTo>
                  <a:lnTo>
                    <a:pt x="3" y="0"/>
                  </a:lnTo>
                  <a:lnTo>
                    <a:pt x="3" y="0"/>
                  </a:lnTo>
                  <a:lnTo>
                    <a:pt x="0" y="0"/>
                  </a:lnTo>
                  <a:lnTo>
                    <a:pt x="0" y="4"/>
                  </a:lnTo>
                  <a:lnTo>
                    <a:pt x="0" y="7"/>
                  </a:lnTo>
                  <a:lnTo>
                    <a:pt x="0" y="7"/>
                  </a:lnTo>
                  <a:lnTo>
                    <a:pt x="0" y="10"/>
                  </a:lnTo>
                  <a:lnTo>
                    <a:pt x="0" y="10"/>
                  </a:lnTo>
                  <a:lnTo>
                    <a:pt x="0" y="13"/>
                  </a:lnTo>
                  <a:lnTo>
                    <a:pt x="3" y="13"/>
                  </a:lnTo>
                  <a:lnTo>
                    <a:pt x="3" y="16"/>
                  </a:lnTo>
                  <a:lnTo>
                    <a:pt x="6" y="1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6" name="Freeform 88"/>
            <p:cNvSpPr>
              <a:spLocks/>
            </p:cNvSpPr>
            <p:nvPr/>
          </p:nvSpPr>
          <p:spPr bwMode="auto">
            <a:xfrm>
              <a:off x="2077" y="4313"/>
              <a:ext cx="121" cy="22"/>
            </a:xfrm>
            <a:custGeom>
              <a:avLst/>
              <a:gdLst>
                <a:gd name="T0" fmla="*/ 0 w 121"/>
                <a:gd name="T1" fmla="*/ 19 h 22"/>
                <a:gd name="T2" fmla="*/ 3 w 121"/>
                <a:gd name="T3" fmla="*/ 16 h 22"/>
                <a:gd name="T4" fmla="*/ 9 w 121"/>
                <a:gd name="T5" fmla="*/ 10 h 22"/>
                <a:gd name="T6" fmla="*/ 19 w 121"/>
                <a:gd name="T7" fmla="*/ 6 h 22"/>
                <a:gd name="T8" fmla="*/ 22 w 121"/>
                <a:gd name="T9" fmla="*/ 3 h 22"/>
                <a:gd name="T10" fmla="*/ 25 w 121"/>
                <a:gd name="T11" fmla="*/ 3 h 22"/>
                <a:gd name="T12" fmla="*/ 28 w 121"/>
                <a:gd name="T13" fmla="*/ 6 h 22"/>
                <a:gd name="T14" fmla="*/ 28 w 121"/>
                <a:gd name="T15" fmla="*/ 6 h 22"/>
                <a:gd name="T16" fmla="*/ 31 w 121"/>
                <a:gd name="T17" fmla="*/ 6 h 22"/>
                <a:gd name="T18" fmla="*/ 34 w 121"/>
                <a:gd name="T19" fmla="*/ 0 h 22"/>
                <a:gd name="T20" fmla="*/ 34 w 121"/>
                <a:gd name="T21" fmla="*/ 0 h 22"/>
                <a:gd name="T22" fmla="*/ 37 w 121"/>
                <a:gd name="T23" fmla="*/ 0 h 22"/>
                <a:gd name="T24" fmla="*/ 37 w 121"/>
                <a:gd name="T25" fmla="*/ 6 h 22"/>
                <a:gd name="T26" fmla="*/ 37 w 121"/>
                <a:gd name="T27" fmla="*/ 6 h 22"/>
                <a:gd name="T28" fmla="*/ 34 w 121"/>
                <a:gd name="T29" fmla="*/ 10 h 22"/>
                <a:gd name="T30" fmla="*/ 34 w 121"/>
                <a:gd name="T31" fmla="*/ 10 h 22"/>
                <a:gd name="T32" fmla="*/ 28 w 121"/>
                <a:gd name="T33" fmla="*/ 10 h 22"/>
                <a:gd name="T34" fmla="*/ 25 w 121"/>
                <a:gd name="T35" fmla="*/ 10 h 22"/>
                <a:gd name="T36" fmla="*/ 25 w 121"/>
                <a:gd name="T37" fmla="*/ 13 h 22"/>
                <a:gd name="T38" fmla="*/ 22 w 121"/>
                <a:gd name="T39" fmla="*/ 16 h 22"/>
                <a:gd name="T40" fmla="*/ 25 w 121"/>
                <a:gd name="T41" fmla="*/ 19 h 22"/>
                <a:gd name="T42" fmla="*/ 28 w 121"/>
                <a:gd name="T43" fmla="*/ 19 h 22"/>
                <a:gd name="T44" fmla="*/ 41 w 121"/>
                <a:gd name="T45" fmla="*/ 13 h 22"/>
                <a:gd name="T46" fmla="*/ 44 w 121"/>
                <a:gd name="T47" fmla="*/ 13 h 22"/>
                <a:gd name="T48" fmla="*/ 47 w 121"/>
                <a:gd name="T49" fmla="*/ 13 h 22"/>
                <a:gd name="T50" fmla="*/ 47 w 121"/>
                <a:gd name="T51" fmla="*/ 10 h 22"/>
                <a:gd name="T52" fmla="*/ 47 w 121"/>
                <a:gd name="T53" fmla="*/ 6 h 22"/>
                <a:gd name="T54" fmla="*/ 44 w 121"/>
                <a:gd name="T55" fmla="*/ 3 h 22"/>
                <a:gd name="T56" fmla="*/ 47 w 121"/>
                <a:gd name="T57" fmla="*/ 0 h 22"/>
                <a:gd name="T58" fmla="*/ 50 w 121"/>
                <a:gd name="T59" fmla="*/ 0 h 22"/>
                <a:gd name="T60" fmla="*/ 50 w 121"/>
                <a:gd name="T61" fmla="*/ 3 h 22"/>
                <a:gd name="T62" fmla="*/ 50 w 121"/>
                <a:gd name="T63" fmla="*/ 6 h 22"/>
                <a:gd name="T64" fmla="*/ 53 w 121"/>
                <a:gd name="T65" fmla="*/ 10 h 22"/>
                <a:gd name="T66" fmla="*/ 59 w 121"/>
                <a:gd name="T67" fmla="*/ 10 h 22"/>
                <a:gd name="T68" fmla="*/ 59 w 121"/>
                <a:gd name="T69" fmla="*/ 6 h 22"/>
                <a:gd name="T70" fmla="*/ 62 w 121"/>
                <a:gd name="T71" fmla="*/ 3 h 22"/>
                <a:gd name="T72" fmla="*/ 65 w 121"/>
                <a:gd name="T73" fmla="*/ 0 h 22"/>
                <a:gd name="T74" fmla="*/ 68 w 121"/>
                <a:gd name="T75" fmla="*/ 3 h 22"/>
                <a:gd name="T76" fmla="*/ 72 w 121"/>
                <a:gd name="T77" fmla="*/ 6 h 22"/>
                <a:gd name="T78" fmla="*/ 75 w 121"/>
                <a:gd name="T79" fmla="*/ 6 h 22"/>
                <a:gd name="T80" fmla="*/ 81 w 121"/>
                <a:gd name="T81" fmla="*/ 3 h 22"/>
                <a:gd name="T82" fmla="*/ 84 w 121"/>
                <a:gd name="T83" fmla="*/ 0 h 22"/>
                <a:gd name="T84" fmla="*/ 87 w 121"/>
                <a:gd name="T85" fmla="*/ 0 h 22"/>
                <a:gd name="T86" fmla="*/ 90 w 121"/>
                <a:gd name="T87" fmla="*/ 3 h 22"/>
                <a:gd name="T88" fmla="*/ 93 w 121"/>
                <a:gd name="T89" fmla="*/ 3 h 22"/>
                <a:gd name="T90" fmla="*/ 99 w 121"/>
                <a:gd name="T91" fmla="*/ 3 h 22"/>
                <a:gd name="T92" fmla="*/ 103 w 121"/>
                <a:gd name="T93" fmla="*/ 6 h 22"/>
                <a:gd name="T94" fmla="*/ 103 w 121"/>
                <a:gd name="T95" fmla="*/ 13 h 22"/>
                <a:gd name="T96" fmla="*/ 106 w 121"/>
                <a:gd name="T97" fmla="*/ 13 h 22"/>
                <a:gd name="T98" fmla="*/ 109 w 121"/>
                <a:gd name="T99" fmla="*/ 10 h 22"/>
                <a:gd name="T100" fmla="*/ 112 w 121"/>
                <a:gd name="T101" fmla="*/ 10 h 22"/>
                <a:gd name="T102" fmla="*/ 115 w 121"/>
                <a:gd name="T103" fmla="*/ 10 h 22"/>
                <a:gd name="T104" fmla="*/ 118 w 121"/>
                <a:gd name="T105" fmla="*/ 13 h 22"/>
                <a:gd name="T106" fmla="*/ 118 w 121"/>
                <a:gd name="T107" fmla="*/ 16 h 22"/>
                <a:gd name="T108" fmla="*/ 121 w 121"/>
                <a:gd name="T10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2">
                  <a:moveTo>
                    <a:pt x="0" y="22"/>
                  </a:moveTo>
                  <a:lnTo>
                    <a:pt x="0" y="19"/>
                  </a:lnTo>
                  <a:lnTo>
                    <a:pt x="3" y="16"/>
                  </a:lnTo>
                  <a:lnTo>
                    <a:pt x="3" y="16"/>
                  </a:lnTo>
                  <a:lnTo>
                    <a:pt x="6" y="13"/>
                  </a:lnTo>
                  <a:lnTo>
                    <a:pt x="9" y="10"/>
                  </a:lnTo>
                  <a:lnTo>
                    <a:pt x="16" y="6"/>
                  </a:lnTo>
                  <a:lnTo>
                    <a:pt x="19" y="6"/>
                  </a:lnTo>
                  <a:lnTo>
                    <a:pt x="19" y="3"/>
                  </a:lnTo>
                  <a:lnTo>
                    <a:pt x="22" y="3"/>
                  </a:lnTo>
                  <a:lnTo>
                    <a:pt x="25" y="3"/>
                  </a:lnTo>
                  <a:lnTo>
                    <a:pt x="25" y="3"/>
                  </a:lnTo>
                  <a:lnTo>
                    <a:pt x="25" y="6"/>
                  </a:lnTo>
                  <a:lnTo>
                    <a:pt x="28" y="6"/>
                  </a:lnTo>
                  <a:lnTo>
                    <a:pt x="28" y="6"/>
                  </a:lnTo>
                  <a:lnTo>
                    <a:pt x="28" y="6"/>
                  </a:lnTo>
                  <a:lnTo>
                    <a:pt x="31" y="6"/>
                  </a:lnTo>
                  <a:lnTo>
                    <a:pt x="31" y="6"/>
                  </a:lnTo>
                  <a:lnTo>
                    <a:pt x="31" y="3"/>
                  </a:lnTo>
                  <a:lnTo>
                    <a:pt x="34" y="0"/>
                  </a:lnTo>
                  <a:lnTo>
                    <a:pt x="34" y="0"/>
                  </a:lnTo>
                  <a:lnTo>
                    <a:pt x="34" y="0"/>
                  </a:lnTo>
                  <a:lnTo>
                    <a:pt x="34" y="0"/>
                  </a:lnTo>
                  <a:lnTo>
                    <a:pt x="37" y="0"/>
                  </a:lnTo>
                  <a:lnTo>
                    <a:pt x="37" y="3"/>
                  </a:lnTo>
                  <a:lnTo>
                    <a:pt x="37" y="6"/>
                  </a:lnTo>
                  <a:lnTo>
                    <a:pt x="37" y="6"/>
                  </a:lnTo>
                  <a:lnTo>
                    <a:pt x="37" y="6"/>
                  </a:lnTo>
                  <a:lnTo>
                    <a:pt x="37" y="6"/>
                  </a:lnTo>
                  <a:lnTo>
                    <a:pt x="34" y="10"/>
                  </a:lnTo>
                  <a:lnTo>
                    <a:pt x="34" y="10"/>
                  </a:lnTo>
                  <a:lnTo>
                    <a:pt x="34" y="10"/>
                  </a:lnTo>
                  <a:lnTo>
                    <a:pt x="31" y="10"/>
                  </a:lnTo>
                  <a:lnTo>
                    <a:pt x="28" y="10"/>
                  </a:lnTo>
                  <a:lnTo>
                    <a:pt x="28" y="10"/>
                  </a:lnTo>
                  <a:lnTo>
                    <a:pt x="25" y="10"/>
                  </a:lnTo>
                  <a:lnTo>
                    <a:pt x="25" y="10"/>
                  </a:lnTo>
                  <a:lnTo>
                    <a:pt x="25" y="13"/>
                  </a:lnTo>
                  <a:lnTo>
                    <a:pt x="22" y="16"/>
                  </a:lnTo>
                  <a:lnTo>
                    <a:pt x="22" y="16"/>
                  </a:lnTo>
                  <a:lnTo>
                    <a:pt x="25" y="19"/>
                  </a:lnTo>
                  <a:lnTo>
                    <a:pt x="25" y="19"/>
                  </a:lnTo>
                  <a:lnTo>
                    <a:pt x="25" y="19"/>
                  </a:lnTo>
                  <a:lnTo>
                    <a:pt x="28" y="19"/>
                  </a:lnTo>
                  <a:lnTo>
                    <a:pt x="37" y="16"/>
                  </a:lnTo>
                  <a:lnTo>
                    <a:pt x="41" y="13"/>
                  </a:lnTo>
                  <a:lnTo>
                    <a:pt x="41" y="13"/>
                  </a:lnTo>
                  <a:lnTo>
                    <a:pt x="44" y="13"/>
                  </a:lnTo>
                  <a:lnTo>
                    <a:pt x="44" y="13"/>
                  </a:lnTo>
                  <a:lnTo>
                    <a:pt x="47" y="13"/>
                  </a:lnTo>
                  <a:lnTo>
                    <a:pt x="47" y="10"/>
                  </a:lnTo>
                  <a:lnTo>
                    <a:pt x="47" y="10"/>
                  </a:lnTo>
                  <a:lnTo>
                    <a:pt x="47" y="6"/>
                  </a:lnTo>
                  <a:lnTo>
                    <a:pt x="47" y="6"/>
                  </a:lnTo>
                  <a:lnTo>
                    <a:pt x="44" y="6"/>
                  </a:lnTo>
                  <a:lnTo>
                    <a:pt x="44" y="3"/>
                  </a:lnTo>
                  <a:lnTo>
                    <a:pt x="47" y="0"/>
                  </a:lnTo>
                  <a:lnTo>
                    <a:pt x="47" y="0"/>
                  </a:lnTo>
                  <a:lnTo>
                    <a:pt x="50" y="0"/>
                  </a:lnTo>
                  <a:lnTo>
                    <a:pt x="50" y="0"/>
                  </a:lnTo>
                  <a:lnTo>
                    <a:pt x="50" y="0"/>
                  </a:lnTo>
                  <a:lnTo>
                    <a:pt x="50" y="3"/>
                  </a:lnTo>
                  <a:lnTo>
                    <a:pt x="50" y="6"/>
                  </a:lnTo>
                  <a:lnTo>
                    <a:pt x="50" y="6"/>
                  </a:lnTo>
                  <a:lnTo>
                    <a:pt x="53" y="10"/>
                  </a:lnTo>
                  <a:lnTo>
                    <a:pt x="53" y="10"/>
                  </a:lnTo>
                  <a:lnTo>
                    <a:pt x="56" y="10"/>
                  </a:lnTo>
                  <a:lnTo>
                    <a:pt x="59" y="10"/>
                  </a:lnTo>
                  <a:lnTo>
                    <a:pt x="59" y="6"/>
                  </a:lnTo>
                  <a:lnTo>
                    <a:pt x="59" y="6"/>
                  </a:lnTo>
                  <a:lnTo>
                    <a:pt x="59" y="3"/>
                  </a:lnTo>
                  <a:lnTo>
                    <a:pt x="62" y="3"/>
                  </a:lnTo>
                  <a:lnTo>
                    <a:pt x="62" y="3"/>
                  </a:lnTo>
                  <a:lnTo>
                    <a:pt x="65" y="0"/>
                  </a:lnTo>
                  <a:lnTo>
                    <a:pt x="65" y="0"/>
                  </a:lnTo>
                  <a:lnTo>
                    <a:pt x="68" y="3"/>
                  </a:lnTo>
                  <a:lnTo>
                    <a:pt x="68" y="3"/>
                  </a:lnTo>
                  <a:lnTo>
                    <a:pt x="72" y="6"/>
                  </a:lnTo>
                  <a:lnTo>
                    <a:pt x="75" y="6"/>
                  </a:lnTo>
                  <a:lnTo>
                    <a:pt x="75" y="6"/>
                  </a:lnTo>
                  <a:lnTo>
                    <a:pt x="78" y="6"/>
                  </a:lnTo>
                  <a:lnTo>
                    <a:pt x="81" y="3"/>
                  </a:lnTo>
                  <a:lnTo>
                    <a:pt x="81" y="3"/>
                  </a:lnTo>
                  <a:lnTo>
                    <a:pt x="84" y="0"/>
                  </a:lnTo>
                  <a:lnTo>
                    <a:pt x="84" y="0"/>
                  </a:lnTo>
                  <a:lnTo>
                    <a:pt x="87" y="0"/>
                  </a:lnTo>
                  <a:lnTo>
                    <a:pt x="87" y="3"/>
                  </a:lnTo>
                  <a:lnTo>
                    <a:pt x="90" y="3"/>
                  </a:lnTo>
                  <a:lnTo>
                    <a:pt x="90" y="3"/>
                  </a:lnTo>
                  <a:lnTo>
                    <a:pt x="93" y="3"/>
                  </a:lnTo>
                  <a:lnTo>
                    <a:pt x="96" y="3"/>
                  </a:lnTo>
                  <a:lnTo>
                    <a:pt x="99" y="3"/>
                  </a:lnTo>
                  <a:lnTo>
                    <a:pt x="99" y="6"/>
                  </a:lnTo>
                  <a:lnTo>
                    <a:pt x="103" y="6"/>
                  </a:lnTo>
                  <a:lnTo>
                    <a:pt x="103" y="10"/>
                  </a:lnTo>
                  <a:lnTo>
                    <a:pt x="103" y="13"/>
                  </a:lnTo>
                  <a:lnTo>
                    <a:pt x="106" y="13"/>
                  </a:lnTo>
                  <a:lnTo>
                    <a:pt x="106" y="13"/>
                  </a:lnTo>
                  <a:lnTo>
                    <a:pt x="106" y="10"/>
                  </a:lnTo>
                  <a:lnTo>
                    <a:pt x="109" y="10"/>
                  </a:lnTo>
                  <a:lnTo>
                    <a:pt x="112" y="10"/>
                  </a:lnTo>
                  <a:lnTo>
                    <a:pt x="112" y="10"/>
                  </a:lnTo>
                  <a:lnTo>
                    <a:pt x="112" y="10"/>
                  </a:lnTo>
                  <a:lnTo>
                    <a:pt x="115" y="10"/>
                  </a:lnTo>
                  <a:lnTo>
                    <a:pt x="115" y="10"/>
                  </a:lnTo>
                  <a:lnTo>
                    <a:pt x="118" y="13"/>
                  </a:lnTo>
                  <a:lnTo>
                    <a:pt x="118" y="13"/>
                  </a:lnTo>
                  <a:lnTo>
                    <a:pt x="118" y="16"/>
                  </a:lnTo>
                  <a:lnTo>
                    <a:pt x="118" y="19"/>
                  </a:lnTo>
                  <a:lnTo>
                    <a:pt x="121" y="2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17" name="Freeform 89"/>
            <p:cNvSpPr>
              <a:spLocks/>
            </p:cNvSpPr>
            <p:nvPr/>
          </p:nvSpPr>
          <p:spPr bwMode="auto">
            <a:xfrm>
              <a:off x="2077" y="4313"/>
              <a:ext cx="121" cy="22"/>
            </a:xfrm>
            <a:custGeom>
              <a:avLst/>
              <a:gdLst>
                <a:gd name="T0" fmla="*/ 0 w 121"/>
                <a:gd name="T1" fmla="*/ 19 h 22"/>
                <a:gd name="T2" fmla="*/ 3 w 121"/>
                <a:gd name="T3" fmla="*/ 16 h 22"/>
                <a:gd name="T4" fmla="*/ 9 w 121"/>
                <a:gd name="T5" fmla="*/ 10 h 22"/>
                <a:gd name="T6" fmla="*/ 19 w 121"/>
                <a:gd name="T7" fmla="*/ 6 h 22"/>
                <a:gd name="T8" fmla="*/ 22 w 121"/>
                <a:gd name="T9" fmla="*/ 3 h 22"/>
                <a:gd name="T10" fmla="*/ 25 w 121"/>
                <a:gd name="T11" fmla="*/ 3 h 22"/>
                <a:gd name="T12" fmla="*/ 28 w 121"/>
                <a:gd name="T13" fmla="*/ 6 h 22"/>
                <a:gd name="T14" fmla="*/ 28 w 121"/>
                <a:gd name="T15" fmla="*/ 6 h 22"/>
                <a:gd name="T16" fmla="*/ 31 w 121"/>
                <a:gd name="T17" fmla="*/ 6 h 22"/>
                <a:gd name="T18" fmla="*/ 34 w 121"/>
                <a:gd name="T19" fmla="*/ 0 h 22"/>
                <a:gd name="T20" fmla="*/ 34 w 121"/>
                <a:gd name="T21" fmla="*/ 0 h 22"/>
                <a:gd name="T22" fmla="*/ 37 w 121"/>
                <a:gd name="T23" fmla="*/ 0 h 22"/>
                <a:gd name="T24" fmla="*/ 37 w 121"/>
                <a:gd name="T25" fmla="*/ 6 h 22"/>
                <a:gd name="T26" fmla="*/ 37 w 121"/>
                <a:gd name="T27" fmla="*/ 6 h 22"/>
                <a:gd name="T28" fmla="*/ 34 w 121"/>
                <a:gd name="T29" fmla="*/ 10 h 22"/>
                <a:gd name="T30" fmla="*/ 34 w 121"/>
                <a:gd name="T31" fmla="*/ 10 h 22"/>
                <a:gd name="T32" fmla="*/ 28 w 121"/>
                <a:gd name="T33" fmla="*/ 10 h 22"/>
                <a:gd name="T34" fmla="*/ 25 w 121"/>
                <a:gd name="T35" fmla="*/ 10 h 22"/>
                <a:gd name="T36" fmla="*/ 25 w 121"/>
                <a:gd name="T37" fmla="*/ 13 h 22"/>
                <a:gd name="T38" fmla="*/ 22 w 121"/>
                <a:gd name="T39" fmla="*/ 16 h 22"/>
                <a:gd name="T40" fmla="*/ 25 w 121"/>
                <a:gd name="T41" fmla="*/ 19 h 22"/>
                <a:gd name="T42" fmla="*/ 28 w 121"/>
                <a:gd name="T43" fmla="*/ 19 h 22"/>
                <a:gd name="T44" fmla="*/ 41 w 121"/>
                <a:gd name="T45" fmla="*/ 13 h 22"/>
                <a:gd name="T46" fmla="*/ 44 w 121"/>
                <a:gd name="T47" fmla="*/ 13 h 22"/>
                <a:gd name="T48" fmla="*/ 47 w 121"/>
                <a:gd name="T49" fmla="*/ 13 h 22"/>
                <a:gd name="T50" fmla="*/ 47 w 121"/>
                <a:gd name="T51" fmla="*/ 10 h 22"/>
                <a:gd name="T52" fmla="*/ 47 w 121"/>
                <a:gd name="T53" fmla="*/ 6 h 22"/>
                <a:gd name="T54" fmla="*/ 44 w 121"/>
                <a:gd name="T55" fmla="*/ 3 h 22"/>
                <a:gd name="T56" fmla="*/ 47 w 121"/>
                <a:gd name="T57" fmla="*/ 0 h 22"/>
                <a:gd name="T58" fmla="*/ 50 w 121"/>
                <a:gd name="T59" fmla="*/ 0 h 22"/>
                <a:gd name="T60" fmla="*/ 50 w 121"/>
                <a:gd name="T61" fmla="*/ 3 h 22"/>
                <a:gd name="T62" fmla="*/ 50 w 121"/>
                <a:gd name="T63" fmla="*/ 6 h 22"/>
                <a:gd name="T64" fmla="*/ 53 w 121"/>
                <a:gd name="T65" fmla="*/ 10 h 22"/>
                <a:gd name="T66" fmla="*/ 59 w 121"/>
                <a:gd name="T67" fmla="*/ 10 h 22"/>
                <a:gd name="T68" fmla="*/ 59 w 121"/>
                <a:gd name="T69" fmla="*/ 6 h 22"/>
                <a:gd name="T70" fmla="*/ 62 w 121"/>
                <a:gd name="T71" fmla="*/ 3 h 22"/>
                <a:gd name="T72" fmla="*/ 65 w 121"/>
                <a:gd name="T73" fmla="*/ 0 h 22"/>
                <a:gd name="T74" fmla="*/ 68 w 121"/>
                <a:gd name="T75" fmla="*/ 3 h 22"/>
                <a:gd name="T76" fmla="*/ 72 w 121"/>
                <a:gd name="T77" fmla="*/ 6 h 22"/>
                <a:gd name="T78" fmla="*/ 75 w 121"/>
                <a:gd name="T79" fmla="*/ 6 h 22"/>
                <a:gd name="T80" fmla="*/ 81 w 121"/>
                <a:gd name="T81" fmla="*/ 3 h 22"/>
                <a:gd name="T82" fmla="*/ 84 w 121"/>
                <a:gd name="T83" fmla="*/ 0 h 22"/>
                <a:gd name="T84" fmla="*/ 87 w 121"/>
                <a:gd name="T85" fmla="*/ 0 h 22"/>
                <a:gd name="T86" fmla="*/ 90 w 121"/>
                <a:gd name="T87" fmla="*/ 3 h 22"/>
                <a:gd name="T88" fmla="*/ 93 w 121"/>
                <a:gd name="T89" fmla="*/ 3 h 22"/>
                <a:gd name="T90" fmla="*/ 99 w 121"/>
                <a:gd name="T91" fmla="*/ 3 h 22"/>
                <a:gd name="T92" fmla="*/ 103 w 121"/>
                <a:gd name="T93" fmla="*/ 6 h 22"/>
                <a:gd name="T94" fmla="*/ 103 w 121"/>
                <a:gd name="T95" fmla="*/ 13 h 22"/>
                <a:gd name="T96" fmla="*/ 106 w 121"/>
                <a:gd name="T97" fmla="*/ 13 h 22"/>
                <a:gd name="T98" fmla="*/ 109 w 121"/>
                <a:gd name="T99" fmla="*/ 10 h 22"/>
                <a:gd name="T100" fmla="*/ 112 w 121"/>
                <a:gd name="T101" fmla="*/ 10 h 22"/>
                <a:gd name="T102" fmla="*/ 115 w 121"/>
                <a:gd name="T103" fmla="*/ 10 h 22"/>
                <a:gd name="T104" fmla="*/ 118 w 121"/>
                <a:gd name="T105" fmla="*/ 13 h 22"/>
                <a:gd name="T106" fmla="*/ 118 w 121"/>
                <a:gd name="T107" fmla="*/ 16 h 22"/>
                <a:gd name="T108" fmla="*/ 121 w 121"/>
                <a:gd name="T10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2">
                  <a:moveTo>
                    <a:pt x="0" y="22"/>
                  </a:moveTo>
                  <a:lnTo>
                    <a:pt x="0" y="19"/>
                  </a:lnTo>
                  <a:lnTo>
                    <a:pt x="3" y="16"/>
                  </a:lnTo>
                  <a:lnTo>
                    <a:pt x="3" y="16"/>
                  </a:lnTo>
                  <a:lnTo>
                    <a:pt x="6" y="13"/>
                  </a:lnTo>
                  <a:lnTo>
                    <a:pt x="9" y="10"/>
                  </a:lnTo>
                  <a:lnTo>
                    <a:pt x="16" y="6"/>
                  </a:lnTo>
                  <a:lnTo>
                    <a:pt x="19" y="6"/>
                  </a:lnTo>
                  <a:lnTo>
                    <a:pt x="19" y="3"/>
                  </a:lnTo>
                  <a:lnTo>
                    <a:pt x="22" y="3"/>
                  </a:lnTo>
                  <a:lnTo>
                    <a:pt x="25" y="3"/>
                  </a:lnTo>
                  <a:lnTo>
                    <a:pt x="25" y="3"/>
                  </a:lnTo>
                  <a:lnTo>
                    <a:pt x="25" y="6"/>
                  </a:lnTo>
                  <a:lnTo>
                    <a:pt x="28" y="6"/>
                  </a:lnTo>
                  <a:lnTo>
                    <a:pt x="28" y="6"/>
                  </a:lnTo>
                  <a:lnTo>
                    <a:pt x="28" y="6"/>
                  </a:lnTo>
                  <a:lnTo>
                    <a:pt x="31" y="6"/>
                  </a:lnTo>
                  <a:lnTo>
                    <a:pt x="31" y="6"/>
                  </a:lnTo>
                  <a:lnTo>
                    <a:pt x="31" y="3"/>
                  </a:lnTo>
                  <a:lnTo>
                    <a:pt x="34" y="0"/>
                  </a:lnTo>
                  <a:lnTo>
                    <a:pt x="34" y="0"/>
                  </a:lnTo>
                  <a:lnTo>
                    <a:pt x="34" y="0"/>
                  </a:lnTo>
                  <a:lnTo>
                    <a:pt x="34" y="0"/>
                  </a:lnTo>
                  <a:lnTo>
                    <a:pt x="37" y="0"/>
                  </a:lnTo>
                  <a:lnTo>
                    <a:pt x="37" y="3"/>
                  </a:lnTo>
                  <a:lnTo>
                    <a:pt x="37" y="6"/>
                  </a:lnTo>
                  <a:lnTo>
                    <a:pt x="37" y="6"/>
                  </a:lnTo>
                  <a:lnTo>
                    <a:pt x="37" y="6"/>
                  </a:lnTo>
                  <a:lnTo>
                    <a:pt x="37" y="6"/>
                  </a:lnTo>
                  <a:lnTo>
                    <a:pt x="34" y="10"/>
                  </a:lnTo>
                  <a:lnTo>
                    <a:pt x="34" y="10"/>
                  </a:lnTo>
                  <a:lnTo>
                    <a:pt x="34" y="10"/>
                  </a:lnTo>
                  <a:lnTo>
                    <a:pt x="31" y="10"/>
                  </a:lnTo>
                  <a:lnTo>
                    <a:pt x="28" y="10"/>
                  </a:lnTo>
                  <a:lnTo>
                    <a:pt x="28" y="10"/>
                  </a:lnTo>
                  <a:lnTo>
                    <a:pt x="25" y="10"/>
                  </a:lnTo>
                  <a:lnTo>
                    <a:pt x="25" y="10"/>
                  </a:lnTo>
                  <a:lnTo>
                    <a:pt x="25" y="13"/>
                  </a:lnTo>
                  <a:lnTo>
                    <a:pt x="22" y="16"/>
                  </a:lnTo>
                  <a:lnTo>
                    <a:pt x="22" y="16"/>
                  </a:lnTo>
                  <a:lnTo>
                    <a:pt x="25" y="19"/>
                  </a:lnTo>
                  <a:lnTo>
                    <a:pt x="25" y="19"/>
                  </a:lnTo>
                  <a:lnTo>
                    <a:pt x="25" y="19"/>
                  </a:lnTo>
                  <a:lnTo>
                    <a:pt x="28" y="19"/>
                  </a:lnTo>
                  <a:lnTo>
                    <a:pt x="37" y="16"/>
                  </a:lnTo>
                  <a:lnTo>
                    <a:pt x="41" y="13"/>
                  </a:lnTo>
                  <a:lnTo>
                    <a:pt x="41" y="13"/>
                  </a:lnTo>
                  <a:lnTo>
                    <a:pt x="44" y="13"/>
                  </a:lnTo>
                  <a:lnTo>
                    <a:pt x="44" y="13"/>
                  </a:lnTo>
                  <a:lnTo>
                    <a:pt x="47" y="13"/>
                  </a:lnTo>
                  <a:lnTo>
                    <a:pt x="47" y="10"/>
                  </a:lnTo>
                  <a:lnTo>
                    <a:pt x="47" y="10"/>
                  </a:lnTo>
                  <a:lnTo>
                    <a:pt x="47" y="6"/>
                  </a:lnTo>
                  <a:lnTo>
                    <a:pt x="47" y="6"/>
                  </a:lnTo>
                  <a:lnTo>
                    <a:pt x="44" y="6"/>
                  </a:lnTo>
                  <a:lnTo>
                    <a:pt x="44" y="3"/>
                  </a:lnTo>
                  <a:lnTo>
                    <a:pt x="47" y="0"/>
                  </a:lnTo>
                  <a:lnTo>
                    <a:pt x="47" y="0"/>
                  </a:lnTo>
                  <a:lnTo>
                    <a:pt x="50" y="0"/>
                  </a:lnTo>
                  <a:lnTo>
                    <a:pt x="50" y="0"/>
                  </a:lnTo>
                  <a:lnTo>
                    <a:pt x="50" y="0"/>
                  </a:lnTo>
                  <a:lnTo>
                    <a:pt x="50" y="3"/>
                  </a:lnTo>
                  <a:lnTo>
                    <a:pt x="50" y="6"/>
                  </a:lnTo>
                  <a:lnTo>
                    <a:pt x="50" y="6"/>
                  </a:lnTo>
                  <a:lnTo>
                    <a:pt x="53" y="10"/>
                  </a:lnTo>
                  <a:lnTo>
                    <a:pt x="53" y="10"/>
                  </a:lnTo>
                  <a:lnTo>
                    <a:pt x="56" y="10"/>
                  </a:lnTo>
                  <a:lnTo>
                    <a:pt x="59" y="10"/>
                  </a:lnTo>
                  <a:lnTo>
                    <a:pt x="59" y="6"/>
                  </a:lnTo>
                  <a:lnTo>
                    <a:pt x="59" y="6"/>
                  </a:lnTo>
                  <a:lnTo>
                    <a:pt x="59" y="3"/>
                  </a:lnTo>
                  <a:lnTo>
                    <a:pt x="62" y="3"/>
                  </a:lnTo>
                  <a:lnTo>
                    <a:pt x="62" y="3"/>
                  </a:lnTo>
                  <a:lnTo>
                    <a:pt x="65" y="0"/>
                  </a:lnTo>
                  <a:lnTo>
                    <a:pt x="65" y="0"/>
                  </a:lnTo>
                  <a:lnTo>
                    <a:pt x="68" y="3"/>
                  </a:lnTo>
                  <a:lnTo>
                    <a:pt x="68" y="3"/>
                  </a:lnTo>
                  <a:lnTo>
                    <a:pt x="72" y="6"/>
                  </a:lnTo>
                  <a:lnTo>
                    <a:pt x="75" y="6"/>
                  </a:lnTo>
                  <a:lnTo>
                    <a:pt x="75" y="6"/>
                  </a:lnTo>
                  <a:lnTo>
                    <a:pt x="78" y="6"/>
                  </a:lnTo>
                  <a:lnTo>
                    <a:pt x="81" y="3"/>
                  </a:lnTo>
                  <a:lnTo>
                    <a:pt x="81" y="3"/>
                  </a:lnTo>
                  <a:lnTo>
                    <a:pt x="84" y="0"/>
                  </a:lnTo>
                  <a:lnTo>
                    <a:pt x="84" y="0"/>
                  </a:lnTo>
                  <a:lnTo>
                    <a:pt x="87" y="0"/>
                  </a:lnTo>
                  <a:lnTo>
                    <a:pt x="87" y="3"/>
                  </a:lnTo>
                  <a:lnTo>
                    <a:pt x="90" y="3"/>
                  </a:lnTo>
                  <a:lnTo>
                    <a:pt x="90" y="3"/>
                  </a:lnTo>
                  <a:lnTo>
                    <a:pt x="93" y="3"/>
                  </a:lnTo>
                  <a:lnTo>
                    <a:pt x="96" y="3"/>
                  </a:lnTo>
                  <a:lnTo>
                    <a:pt x="99" y="3"/>
                  </a:lnTo>
                  <a:lnTo>
                    <a:pt x="99" y="6"/>
                  </a:lnTo>
                  <a:lnTo>
                    <a:pt x="103" y="6"/>
                  </a:lnTo>
                  <a:lnTo>
                    <a:pt x="103" y="10"/>
                  </a:lnTo>
                  <a:lnTo>
                    <a:pt x="103" y="13"/>
                  </a:lnTo>
                  <a:lnTo>
                    <a:pt x="106" y="13"/>
                  </a:lnTo>
                  <a:lnTo>
                    <a:pt x="106" y="13"/>
                  </a:lnTo>
                  <a:lnTo>
                    <a:pt x="106" y="10"/>
                  </a:lnTo>
                  <a:lnTo>
                    <a:pt x="109" y="10"/>
                  </a:lnTo>
                  <a:lnTo>
                    <a:pt x="112" y="10"/>
                  </a:lnTo>
                  <a:lnTo>
                    <a:pt x="112" y="10"/>
                  </a:lnTo>
                  <a:lnTo>
                    <a:pt x="112" y="10"/>
                  </a:lnTo>
                  <a:lnTo>
                    <a:pt x="115" y="10"/>
                  </a:lnTo>
                  <a:lnTo>
                    <a:pt x="115" y="10"/>
                  </a:lnTo>
                  <a:lnTo>
                    <a:pt x="118" y="13"/>
                  </a:lnTo>
                  <a:lnTo>
                    <a:pt x="118" y="13"/>
                  </a:lnTo>
                  <a:lnTo>
                    <a:pt x="118" y="16"/>
                  </a:lnTo>
                  <a:lnTo>
                    <a:pt x="118" y="19"/>
                  </a:lnTo>
                  <a:lnTo>
                    <a:pt x="121" y="22"/>
                  </a:lnTo>
                  <a:lnTo>
                    <a:pt x="0" y="2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8" name="Freeform 90"/>
            <p:cNvSpPr>
              <a:spLocks/>
            </p:cNvSpPr>
            <p:nvPr/>
          </p:nvSpPr>
          <p:spPr bwMode="auto">
            <a:xfrm>
              <a:off x="2080" y="4323"/>
              <a:ext cx="19" cy="9"/>
            </a:xfrm>
            <a:custGeom>
              <a:avLst/>
              <a:gdLst>
                <a:gd name="T0" fmla="*/ 3 w 19"/>
                <a:gd name="T1" fmla="*/ 9 h 9"/>
                <a:gd name="T2" fmla="*/ 0 w 19"/>
                <a:gd name="T3" fmla="*/ 9 h 9"/>
                <a:gd name="T4" fmla="*/ 0 w 19"/>
                <a:gd name="T5" fmla="*/ 9 h 9"/>
                <a:gd name="T6" fmla="*/ 0 w 19"/>
                <a:gd name="T7" fmla="*/ 9 h 9"/>
                <a:gd name="T8" fmla="*/ 0 w 19"/>
                <a:gd name="T9" fmla="*/ 6 h 9"/>
                <a:gd name="T10" fmla="*/ 0 w 19"/>
                <a:gd name="T11" fmla="*/ 6 h 9"/>
                <a:gd name="T12" fmla="*/ 0 w 19"/>
                <a:gd name="T13" fmla="*/ 6 h 9"/>
                <a:gd name="T14" fmla="*/ 0 w 19"/>
                <a:gd name="T15" fmla="*/ 6 h 9"/>
                <a:gd name="T16" fmla="*/ 3 w 19"/>
                <a:gd name="T17" fmla="*/ 6 h 9"/>
                <a:gd name="T18" fmla="*/ 3 w 19"/>
                <a:gd name="T19" fmla="*/ 3 h 9"/>
                <a:gd name="T20" fmla="*/ 6 w 19"/>
                <a:gd name="T21" fmla="*/ 3 h 9"/>
                <a:gd name="T22" fmla="*/ 13 w 19"/>
                <a:gd name="T23" fmla="*/ 0 h 9"/>
                <a:gd name="T24" fmla="*/ 16 w 19"/>
                <a:gd name="T25" fmla="*/ 0 h 9"/>
                <a:gd name="T26" fmla="*/ 16 w 19"/>
                <a:gd name="T27" fmla="*/ 0 h 9"/>
                <a:gd name="T28" fmla="*/ 16 w 19"/>
                <a:gd name="T29" fmla="*/ 0 h 9"/>
                <a:gd name="T30" fmla="*/ 19 w 19"/>
                <a:gd name="T31" fmla="*/ 0 h 9"/>
                <a:gd name="T32" fmla="*/ 19 w 19"/>
                <a:gd name="T33" fmla="*/ 3 h 9"/>
                <a:gd name="T34" fmla="*/ 16 w 19"/>
                <a:gd name="T35" fmla="*/ 6 h 9"/>
                <a:gd name="T36" fmla="*/ 16 w 19"/>
                <a:gd name="T37" fmla="*/ 6 h 9"/>
                <a:gd name="T38" fmla="*/ 13 w 19"/>
                <a:gd name="T39" fmla="*/ 9 h 9"/>
                <a:gd name="T40" fmla="*/ 13 w 19"/>
                <a:gd name="T41" fmla="*/ 9 h 9"/>
                <a:gd name="T42" fmla="*/ 10 w 19"/>
                <a:gd name="T43" fmla="*/ 9 h 9"/>
                <a:gd name="T44" fmla="*/ 6 w 19"/>
                <a:gd name="T45" fmla="*/ 9 h 9"/>
                <a:gd name="T46" fmla="*/ 3 w 19"/>
                <a:gd name="T4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9">
                  <a:moveTo>
                    <a:pt x="3" y="9"/>
                  </a:moveTo>
                  <a:lnTo>
                    <a:pt x="0" y="9"/>
                  </a:lnTo>
                  <a:lnTo>
                    <a:pt x="0" y="9"/>
                  </a:lnTo>
                  <a:lnTo>
                    <a:pt x="0" y="9"/>
                  </a:lnTo>
                  <a:lnTo>
                    <a:pt x="0" y="6"/>
                  </a:lnTo>
                  <a:lnTo>
                    <a:pt x="0" y="6"/>
                  </a:lnTo>
                  <a:lnTo>
                    <a:pt x="0" y="6"/>
                  </a:lnTo>
                  <a:lnTo>
                    <a:pt x="0" y="6"/>
                  </a:lnTo>
                  <a:lnTo>
                    <a:pt x="3" y="6"/>
                  </a:lnTo>
                  <a:lnTo>
                    <a:pt x="3" y="3"/>
                  </a:lnTo>
                  <a:lnTo>
                    <a:pt x="6" y="3"/>
                  </a:lnTo>
                  <a:lnTo>
                    <a:pt x="13" y="0"/>
                  </a:lnTo>
                  <a:lnTo>
                    <a:pt x="16" y="0"/>
                  </a:lnTo>
                  <a:lnTo>
                    <a:pt x="16" y="0"/>
                  </a:lnTo>
                  <a:lnTo>
                    <a:pt x="16" y="0"/>
                  </a:lnTo>
                  <a:lnTo>
                    <a:pt x="19" y="0"/>
                  </a:lnTo>
                  <a:lnTo>
                    <a:pt x="19" y="3"/>
                  </a:lnTo>
                  <a:lnTo>
                    <a:pt x="16" y="6"/>
                  </a:lnTo>
                  <a:lnTo>
                    <a:pt x="16" y="6"/>
                  </a:lnTo>
                  <a:lnTo>
                    <a:pt x="13" y="9"/>
                  </a:lnTo>
                  <a:lnTo>
                    <a:pt x="13" y="9"/>
                  </a:lnTo>
                  <a:lnTo>
                    <a:pt x="10" y="9"/>
                  </a:lnTo>
                  <a:lnTo>
                    <a:pt x="6" y="9"/>
                  </a:lnTo>
                  <a:lnTo>
                    <a:pt x="3" y="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19" name="Freeform 91"/>
            <p:cNvSpPr>
              <a:spLocks/>
            </p:cNvSpPr>
            <p:nvPr/>
          </p:nvSpPr>
          <p:spPr bwMode="auto">
            <a:xfrm>
              <a:off x="2142" y="4326"/>
              <a:ext cx="16" cy="9"/>
            </a:xfrm>
            <a:custGeom>
              <a:avLst/>
              <a:gdLst>
                <a:gd name="T0" fmla="*/ 10 w 16"/>
                <a:gd name="T1" fmla="*/ 9 h 9"/>
                <a:gd name="T2" fmla="*/ 3 w 16"/>
                <a:gd name="T3" fmla="*/ 9 h 9"/>
                <a:gd name="T4" fmla="*/ 3 w 16"/>
                <a:gd name="T5" fmla="*/ 9 h 9"/>
                <a:gd name="T6" fmla="*/ 0 w 16"/>
                <a:gd name="T7" fmla="*/ 6 h 9"/>
                <a:gd name="T8" fmla="*/ 0 w 16"/>
                <a:gd name="T9" fmla="*/ 6 h 9"/>
                <a:gd name="T10" fmla="*/ 0 w 16"/>
                <a:gd name="T11" fmla="*/ 6 h 9"/>
                <a:gd name="T12" fmla="*/ 0 w 16"/>
                <a:gd name="T13" fmla="*/ 3 h 9"/>
                <a:gd name="T14" fmla="*/ 3 w 16"/>
                <a:gd name="T15" fmla="*/ 0 h 9"/>
                <a:gd name="T16" fmla="*/ 3 w 16"/>
                <a:gd name="T17" fmla="*/ 0 h 9"/>
                <a:gd name="T18" fmla="*/ 7 w 16"/>
                <a:gd name="T19" fmla="*/ 0 h 9"/>
                <a:gd name="T20" fmla="*/ 7 w 16"/>
                <a:gd name="T21" fmla="*/ 0 h 9"/>
                <a:gd name="T22" fmla="*/ 7 w 16"/>
                <a:gd name="T23" fmla="*/ 0 h 9"/>
                <a:gd name="T24" fmla="*/ 10 w 16"/>
                <a:gd name="T25" fmla="*/ 0 h 9"/>
                <a:gd name="T26" fmla="*/ 13 w 16"/>
                <a:gd name="T27" fmla="*/ 3 h 9"/>
                <a:gd name="T28" fmla="*/ 13 w 16"/>
                <a:gd name="T29" fmla="*/ 3 h 9"/>
                <a:gd name="T30" fmla="*/ 16 w 16"/>
                <a:gd name="T31" fmla="*/ 6 h 9"/>
                <a:gd name="T32" fmla="*/ 16 w 16"/>
                <a:gd name="T33" fmla="*/ 6 h 9"/>
                <a:gd name="T34" fmla="*/ 13 w 16"/>
                <a:gd name="T35" fmla="*/ 6 h 9"/>
                <a:gd name="T36" fmla="*/ 13 w 16"/>
                <a:gd name="T37" fmla="*/ 6 h 9"/>
                <a:gd name="T38" fmla="*/ 10 w 16"/>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9">
                  <a:moveTo>
                    <a:pt x="10" y="9"/>
                  </a:moveTo>
                  <a:lnTo>
                    <a:pt x="3" y="9"/>
                  </a:lnTo>
                  <a:lnTo>
                    <a:pt x="3" y="9"/>
                  </a:lnTo>
                  <a:lnTo>
                    <a:pt x="0" y="6"/>
                  </a:lnTo>
                  <a:lnTo>
                    <a:pt x="0" y="6"/>
                  </a:lnTo>
                  <a:lnTo>
                    <a:pt x="0" y="6"/>
                  </a:lnTo>
                  <a:lnTo>
                    <a:pt x="0" y="3"/>
                  </a:lnTo>
                  <a:lnTo>
                    <a:pt x="3" y="0"/>
                  </a:lnTo>
                  <a:lnTo>
                    <a:pt x="3" y="0"/>
                  </a:lnTo>
                  <a:lnTo>
                    <a:pt x="7" y="0"/>
                  </a:lnTo>
                  <a:lnTo>
                    <a:pt x="7" y="0"/>
                  </a:lnTo>
                  <a:lnTo>
                    <a:pt x="7" y="0"/>
                  </a:lnTo>
                  <a:lnTo>
                    <a:pt x="10" y="0"/>
                  </a:lnTo>
                  <a:lnTo>
                    <a:pt x="13" y="3"/>
                  </a:lnTo>
                  <a:lnTo>
                    <a:pt x="13" y="3"/>
                  </a:lnTo>
                  <a:lnTo>
                    <a:pt x="16" y="6"/>
                  </a:lnTo>
                  <a:lnTo>
                    <a:pt x="16" y="6"/>
                  </a:lnTo>
                  <a:lnTo>
                    <a:pt x="13" y="6"/>
                  </a:lnTo>
                  <a:lnTo>
                    <a:pt x="13" y="6"/>
                  </a:lnTo>
                  <a:lnTo>
                    <a:pt x="10" y="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0" name="Freeform 92"/>
            <p:cNvSpPr>
              <a:spLocks/>
            </p:cNvSpPr>
            <p:nvPr/>
          </p:nvSpPr>
          <p:spPr bwMode="auto">
            <a:xfrm>
              <a:off x="2164" y="4326"/>
              <a:ext cx="6" cy="6"/>
            </a:xfrm>
            <a:custGeom>
              <a:avLst/>
              <a:gdLst>
                <a:gd name="T0" fmla="*/ 3 w 6"/>
                <a:gd name="T1" fmla="*/ 6 h 6"/>
                <a:gd name="T2" fmla="*/ 3 w 6"/>
                <a:gd name="T3" fmla="*/ 3 h 6"/>
                <a:gd name="T4" fmla="*/ 0 w 6"/>
                <a:gd name="T5" fmla="*/ 3 h 6"/>
                <a:gd name="T6" fmla="*/ 0 w 6"/>
                <a:gd name="T7" fmla="*/ 0 h 6"/>
                <a:gd name="T8" fmla="*/ 3 w 6"/>
                <a:gd name="T9" fmla="*/ 0 h 6"/>
                <a:gd name="T10" fmla="*/ 3 w 6"/>
                <a:gd name="T11" fmla="*/ 0 h 6"/>
                <a:gd name="T12" fmla="*/ 3 w 6"/>
                <a:gd name="T13" fmla="*/ 0 h 6"/>
                <a:gd name="T14" fmla="*/ 6 w 6"/>
                <a:gd name="T15" fmla="*/ 0 h 6"/>
                <a:gd name="T16" fmla="*/ 6 w 6"/>
                <a:gd name="T17" fmla="*/ 3 h 6"/>
                <a:gd name="T18" fmla="*/ 6 w 6"/>
                <a:gd name="T19" fmla="*/ 3 h 6"/>
                <a:gd name="T20" fmla="*/ 6 w 6"/>
                <a:gd name="T21" fmla="*/ 6 h 6"/>
                <a:gd name="T22" fmla="*/ 6 w 6"/>
                <a:gd name="T23" fmla="*/ 6 h 6"/>
                <a:gd name="T24" fmla="*/ 6 w 6"/>
                <a:gd name="T25" fmla="*/ 6 h 6"/>
                <a:gd name="T26" fmla="*/ 6 w 6"/>
                <a:gd name="T27" fmla="*/ 6 h 6"/>
                <a:gd name="T28" fmla="*/ 3 w 6"/>
                <a:gd name="T29" fmla="*/ 6 h 6"/>
                <a:gd name="T30" fmla="*/ 3 w 6"/>
                <a:gd name="T31" fmla="*/ 6 h 6"/>
                <a:gd name="T32" fmla="*/ 3 w 6"/>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3" y="6"/>
                  </a:moveTo>
                  <a:lnTo>
                    <a:pt x="3" y="3"/>
                  </a:lnTo>
                  <a:lnTo>
                    <a:pt x="0" y="3"/>
                  </a:lnTo>
                  <a:lnTo>
                    <a:pt x="0" y="0"/>
                  </a:lnTo>
                  <a:lnTo>
                    <a:pt x="3" y="0"/>
                  </a:lnTo>
                  <a:lnTo>
                    <a:pt x="3" y="0"/>
                  </a:lnTo>
                  <a:lnTo>
                    <a:pt x="3" y="0"/>
                  </a:lnTo>
                  <a:lnTo>
                    <a:pt x="6" y="0"/>
                  </a:lnTo>
                  <a:lnTo>
                    <a:pt x="6" y="3"/>
                  </a:lnTo>
                  <a:lnTo>
                    <a:pt x="6" y="3"/>
                  </a:lnTo>
                  <a:lnTo>
                    <a:pt x="6" y="6"/>
                  </a:lnTo>
                  <a:lnTo>
                    <a:pt x="6" y="6"/>
                  </a:lnTo>
                  <a:lnTo>
                    <a:pt x="6" y="6"/>
                  </a:lnTo>
                  <a:lnTo>
                    <a:pt x="6" y="6"/>
                  </a:lnTo>
                  <a:lnTo>
                    <a:pt x="3" y="6"/>
                  </a:lnTo>
                  <a:lnTo>
                    <a:pt x="3" y="6"/>
                  </a:lnTo>
                  <a:lnTo>
                    <a:pt x="3" y="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1" name="Freeform 93"/>
            <p:cNvSpPr>
              <a:spLocks/>
            </p:cNvSpPr>
            <p:nvPr/>
          </p:nvSpPr>
          <p:spPr bwMode="auto">
            <a:xfrm>
              <a:off x="2170" y="4316"/>
              <a:ext cx="6" cy="10"/>
            </a:xfrm>
            <a:custGeom>
              <a:avLst/>
              <a:gdLst>
                <a:gd name="T0" fmla="*/ 6 w 6"/>
                <a:gd name="T1" fmla="*/ 7 h 10"/>
                <a:gd name="T2" fmla="*/ 3 w 6"/>
                <a:gd name="T3" fmla="*/ 10 h 10"/>
                <a:gd name="T4" fmla="*/ 3 w 6"/>
                <a:gd name="T5" fmla="*/ 10 h 10"/>
                <a:gd name="T6" fmla="*/ 3 w 6"/>
                <a:gd name="T7" fmla="*/ 10 h 10"/>
                <a:gd name="T8" fmla="*/ 0 w 6"/>
                <a:gd name="T9" fmla="*/ 7 h 10"/>
                <a:gd name="T10" fmla="*/ 0 w 6"/>
                <a:gd name="T11" fmla="*/ 7 h 10"/>
                <a:gd name="T12" fmla="*/ 0 w 6"/>
                <a:gd name="T13" fmla="*/ 3 h 10"/>
                <a:gd name="T14" fmla="*/ 0 w 6"/>
                <a:gd name="T15" fmla="*/ 3 h 10"/>
                <a:gd name="T16" fmla="*/ 0 w 6"/>
                <a:gd name="T17" fmla="*/ 0 h 10"/>
                <a:gd name="T18" fmla="*/ 3 w 6"/>
                <a:gd name="T19" fmla="*/ 0 h 10"/>
                <a:gd name="T20" fmla="*/ 3 w 6"/>
                <a:gd name="T21" fmla="*/ 0 h 10"/>
                <a:gd name="T22" fmla="*/ 3 w 6"/>
                <a:gd name="T23" fmla="*/ 0 h 10"/>
                <a:gd name="T24" fmla="*/ 3 w 6"/>
                <a:gd name="T25" fmla="*/ 3 h 10"/>
                <a:gd name="T26" fmla="*/ 6 w 6"/>
                <a:gd name="T27" fmla="*/ 3 h 10"/>
                <a:gd name="T28" fmla="*/ 6 w 6"/>
                <a:gd name="T29" fmla="*/ 7 h 10"/>
                <a:gd name="T30" fmla="*/ 6 w 6"/>
                <a:gd name="T31" fmla="*/ 7 h 10"/>
                <a:gd name="T32" fmla="*/ 6 w 6"/>
                <a:gd name="T3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0">
                  <a:moveTo>
                    <a:pt x="6" y="7"/>
                  </a:moveTo>
                  <a:lnTo>
                    <a:pt x="3" y="10"/>
                  </a:lnTo>
                  <a:lnTo>
                    <a:pt x="3" y="10"/>
                  </a:lnTo>
                  <a:lnTo>
                    <a:pt x="3" y="10"/>
                  </a:lnTo>
                  <a:lnTo>
                    <a:pt x="0" y="7"/>
                  </a:lnTo>
                  <a:lnTo>
                    <a:pt x="0" y="7"/>
                  </a:lnTo>
                  <a:lnTo>
                    <a:pt x="0" y="3"/>
                  </a:lnTo>
                  <a:lnTo>
                    <a:pt x="0" y="3"/>
                  </a:lnTo>
                  <a:lnTo>
                    <a:pt x="0" y="0"/>
                  </a:lnTo>
                  <a:lnTo>
                    <a:pt x="3" y="0"/>
                  </a:lnTo>
                  <a:lnTo>
                    <a:pt x="3" y="0"/>
                  </a:lnTo>
                  <a:lnTo>
                    <a:pt x="3" y="0"/>
                  </a:lnTo>
                  <a:lnTo>
                    <a:pt x="3" y="3"/>
                  </a:lnTo>
                  <a:lnTo>
                    <a:pt x="6" y="3"/>
                  </a:lnTo>
                  <a:lnTo>
                    <a:pt x="6" y="7"/>
                  </a:lnTo>
                  <a:lnTo>
                    <a:pt x="6" y="7"/>
                  </a:lnTo>
                  <a:lnTo>
                    <a:pt x="6" y="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2" name="Freeform 94"/>
            <p:cNvSpPr>
              <a:spLocks/>
            </p:cNvSpPr>
            <p:nvPr/>
          </p:nvSpPr>
          <p:spPr bwMode="auto">
            <a:xfrm>
              <a:off x="2176" y="4329"/>
              <a:ext cx="7" cy="6"/>
            </a:xfrm>
            <a:custGeom>
              <a:avLst/>
              <a:gdLst>
                <a:gd name="T0" fmla="*/ 4 w 7"/>
                <a:gd name="T1" fmla="*/ 0 h 6"/>
                <a:gd name="T2" fmla="*/ 4 w 7"/>
                <a:gd name="T3" fmla="*/ 0 h 6"/>
                <a:gd name="T4" fmla="*/ 4 w 7"/>
                <a:gd name="T5" fmla="*/ 0 h 6"/>
                <a:gd name="T6" fmla="*/ 7 w 7"/>
                <a:gd name="T7" fmla="*/ 0 h 6"/>
                <a:gd name="T8" fmla="*/ 7 w 7"/>
                <a:gd name="T9" fmla="*/ 0 h 6"/>
                <a:gd name="T10" fmla="*/ 7 w 7"/>
                <a:gd name="T11" fmla="*/ 0 h 6"/>
                <a:gd name="T12" fmla="*/ 7 w 7"/>
                <a:gd name="T13" fmla="*/ 0 h 6"/>
                <a:gd name="T14" fmla="*/ 7 w 7"/>
                <a:gd name="T15" fmla="*/ 3 h 6"/>
                <a:gd name="T16" fmla="*/ 7 w 7"/>
                <a:gd name="T17" fmla="*/ 3 h 6"/>
                <a:gd name="T18" fmla="*/ 7 w 7"/>
                <a:gd name="T19" fmla="*/ 6 h 6"/>
                <a:gd name="T20" fmla="*/ 4 w 7"/>
                <a:gd name="T21" fmla="*/ 6 h 6"/>
                <a:gd name="T22" fmla="*/ 4 w 7"/>
                <a:gd name="T23" fmla="*/ 6 h 6"/>
                <a:gd name="T24" fmla="*/ 4 w 7"/>
                <a:gd name="T25" fmla="*/ 6 h 6"/>
                <a:gd name="T26" fmla="*/ 4 w 7"/>
                <a:gd name="T27" fmla="*/ 3 h 6"/>
                <a:gd name="T28" fmla="*/ 0 w 7"/>
                <a:gd name="T29" fmla="*/ 3 h 6"/>
                <a:gd name="T30" fmla="*/ 0 w 7"/>
                <a:gd name="T31" fmla="*/ 3 h 6"/>
                <a:gd name="T32" fmla="*/ 4 w 7"/>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6">
                  <a:moveTo>
                    <a:pt x="4" y="0"/>
                  </a:moveTo>
                  <a:lnTo>
                    <a:pt x="4" y="0"/>
                  </a:lnTo>
                  <a:lnTo>
                    <a:pt x="4" y="0"/>
                  </a:lnTo>
                  <a:lnTo>
                    <a:pt x="7" y="0"/>
                  </a:lnTo>
                  <a:lnTo>
                    <a:pt x="7" y="0"/>
                  </a:lnTo>
                  <a:lnTo>
                    <a:pt x="7" y="0"/>
                  </a:lnTo>
                  <a:lnTo>
                    <a:pt x="7" y="0"/>
                  </a:lnTo>
                  <a:lnTo>
                    <a:pt x="7" y="3"/>
                  </a:lnTo>
                  <a:lnTo>
                    <a:pt x="7" y="3"/>
                  </a:lnTo>
                  <a:lnTo>
                    <a:pt x="7" y="6"/>
                  </a:lnTo>
                  <a:lnTo>
                    <a:pt x="4" y="6"/>
                  </a:lnTo>
                  <a:lnTo>
                    <a:pt x="4" y="6"/>
                  </a:lnTo>
                  <a:lnTo>
                    <a:pt x="4" y="6"/>
                  </a:lnTo>
                  <a:lnTo>
                    <a:pt x="4" y="3"/>
                  </a:lnTo>
                  <a:lnTo>
                    <a:pt x="0" y="3"/>
                  </a:lnTo>
                  <a:lnTo>
                    <a:pt x="0" y="3"/>
                  </a:lnTo>
                  <a:lnTo>
                    <a:pt x="4"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3" name="Freeform 95"/>
            <p:cNvSpPr>
              <a:spLocks noEditPoints="1"/>
            </p:cNvSpPr>
            <p:nvPr/>
          </p:nvSpPr>
          <p:spPr bwMode="auto">
            <a:xfrm>
              <a:off x="2037" y="4117"/>
              <a:ext cx="205" cy="202"/>
            </a:xfrm>
            <a:custGeom>
              <a:avLst/>
              <a:gdLst>
                <a:gd name="T0" fmla="*/ 34 w 205"/>
                <a:gd name="T1" fmla="*/ 177 h 202"/>
                <a:gd name="T2" fmla="*/ 40 w 205"/>
                <a:gd name="T3" fmla="*/ 161 h 202"/>
                <a:gd name="T4" fmla="*/ 65 w 205"/>
                <a:gd name="T5" fmla="*/ 146 h 202"/>
                <a:gd name="T6" fmla="*/ 105 w 205"/>
                <a:gd name="T7" fmla="*/ 130 h 202"/>
                <a:gd name="T8" fmla="*/ 115 w 205"/>
                <a:gd name="T9" fmla="*/ 117 h 202"/>
                <a:gd name="T10" fmla="*/ 108 w 205"/>
                <a:gd name="T11" fmla="*/ 108 h 202"/>
                <a:gd name="T12" fmla="*/ 71 w 205"/>
                <a:gd name="T13" fmla="*/ 108 h 202"/>
                <a:gd name="T14" fmla="*/ 53 w 205"/>
                <a:gd name="T15" fmla="*/ 98 h 202"/>
                <a:gd name="T16" fmla="*/ 81 w 205"/>
                <a:gd name="T17" fmla="*/ 101 h 202"/>
                <a:gd name="T18" fmla="*/ 115 w 205"/>
                <a:gd name="T19" fmla="*/ 105 h 202"/>
                <a:gd name="T20" fmla="*/ 121 w 205"/>
                <a:gd name="T21" fmla="*/ 117 h 202"/>
                <a:gd name="T22" fmla="*/ 118 w 205"/>
                <a:gd name="T23" fmla="*/ 130 h 202"/>
                <a:gd name="T24" fmla="*/ 93 w 205"/>
                <a:gd name="T25" fmla="*/ 146 h 202"/>
                <a:gd name="T26" fmla="*/ 49 w 205"/>
                <a:gd name="T27" fmla="*/ 165 h 202"/>
                <a:gd name="T28" fmla="*/ 40 w 205"/>
                <a:gd name="T29" fmla="*/ 180 h 202"/>
                <a:gd name="T30" fmla="*/ 59 w 205"/>
                <a:gd name="T31" fmla="*/ 202 h 202"/>
                <a:gd name="T32" fmla="*/ 71 w 205"/>
                <a:gd name="T33" fmla="*/ 174 h 202"/>
                <a:gd name="T34" fmla="*/ 102 w 205"/>
                <a:gd name="T35" fmla="*/ 158 h 202"/>
                <a:gd name="T36" fmla="*/ 152 w 205"/>
                <a:gd name="T37" fmla="*/ 136 h 202"/>
                <a:gd name="T38" fmla="*/ 164 w 205"/>
                <a:gd name="T39" fmla="*/ 111 h 202"/>
                <a:gd name="T40" fmla="*/ 155 w 205"/>
                <a:gd name="T41" fmla="*/ 86 h 202"/>
                <a:gd name="T42" fmla="*/ 133 w 205"/>
                <a:gd name="T43" fmla="*/ 70 h 202"/>
                <a:gd name="T44" fmla="*/ 161 w 205"/>
                <a:gd name="T45" fmla="*/ 82 h 202"/>
                <a:gd name="T46" fmla="*/ 174 w 205"/>
                <a:gd name="T47" fmla="*/ 92 h 202"/>
                <a:gd name="T48" fmla="*/ 177 w 205"/>
                <a:gd name="T49" fmla="*/ 114 h 202"/>
                <a:gd name="T50" fmla="*/ 161 w 205"/>
                <a:gd name="T51" fmla="*/ 139 h 202"/>
                <a:gd name="T52" fmla="*/ 112 w 205"/>
                <a:gd name="T53" fmla="*/ 161 h 202"/>
                <a:gd name="T54" fmla="*/ 77 w 205"/>
                <a:gd name="T55" fmla="*/ 177 h 202"/>
                <a:gd name="T56" fmla="*/ 62 w 205"/>
                <a:gd name="T57" fmla="*/ 199 h 202"/>
                <a:gd name="T58" fmla="*/ 136 w 205"/>
                <a:gd name="T59" fmla="*/ 183 h 202"/>
                <a:gd name="T60" fmla="*/ 167 w 205"/>
                <a:gd name="T61" fmla="*/ 161 h 202"/>
                <a:gd name="T62" fmla="*/ 192 w 205"/>
                <a:gd name="T63" fmla="*/ 142 h 202"/>
                <a:gd name="T64" fmla="*/ 205 w 205"/>
                <a:gd name="T65" fmla="*/ 130 h 202"/>
                <a:gd name="T66" fmla="*/ 198 w 205"/>
                <a:gd name="T67" fmla="*/ 149 h 202"/>
                <a:gd name="T68" fmla="*/ 180 w 205"/>
                <a:gd name="T69" fmla="*/ 168 h 202"/>
                <a:gd name="T70" fmla="*/ 146 w 205"/>
                <a:gd name="T71" fmla="*/ 183 h 202"/>
                <a:gd name="T72" fmla="*/ 136 w 205"/>
                <a:gd name="T73" fmla="*/ 196 h 202"/>
                <a:gd name="T74" fmla="*/ 96 w 205"/>
                <a:gd name="T75" fmla="*/ 92 h 202"/>
                <a:gd name="T76" fmla="*/ 49 w 205"/>
                <a:gd name="T77" fmla="*/ 82 h 202"/>
                <a:gd name="T78" fmla="*/ 22 w 205"/>
                <a:gd name="T79" fmla="*/ 73 h 202"/>
                <a:gd name="T80" fmla="*/ 3 w 205"/>
                <a:gd name="T81" fmla="*/ 60 h 202"/>
                <a:gd name="T82" fmla="*/ 3 w 205"/>
                <a:gd name="T83" fmla="*/ 41 h 202"/>
                <a:gd name="T84" fmla="*/ 12 w 205"/>
                <a:gd name="T85" fmla="*/ 26 h 202"/>
                <a:gd name="T86" fmla="*/ 43 w 205"/>
                <a:gd name="T87" fmla="*/ 3 h 202"/>
                <a:gd name="T88" fmla="*/ 71 w 205"/>
                <a:gd name="T89" fmla="*/ 0 h 202"/>
                <a:gd name="T90" fmla="*/ 31 w 205"/>
                <a:gd name="T91" fmla="*/ 16 h 202"/>
                <a:gd name="T92" fmla="*/ 12 w 205"/>
                <a:gd name="T93" fmla="*/ 38 h 202"/>
                <a:gd name="T94" fmla="*/ 9 w 205"/>
                <a:gd name="T95" fmla="*/ 51 h 202"/>
                <a:gd name="T96" fmla="*/ 22 w 205"/>
                <a:gd name="T97" fmla="*/ 67 h 202"/>
                <a:gd name="T98" fmla="*/ 56 w 205"/>
                <a:gd name="T99" fmla="*/ 79 h 202"/>
                <a:gd name="T100" fmla="*/ 93 w 205"/>
                <a:gd name="T101" fmla="*/ 86 h 202"/>
                <a:gd name="T102" fmla="*/ 65 w 205"/>
                <a:gd name="T103" fmla="*/ 63 h 202"/>
                <a:gd name="T104" fmla="*/ 74 w 205"/>
                <a:gd name="T105" fmla="*/ 38 h 202"/>
                <a:gd name="T106" fmla="*/ 96 w 205"/>
                <a:gd name="T107" fmla="*/ 19 h 202"/>
                <a:gd name="T108" fmla="*/ 136 w 205"/>
                <a:gd name="T109" fmla="*/ 10 h 202"/>
                <a:gd name="T110" fmla="*/ 161 w 205"/>
                <a:gd name="T111" fmla="*/ 16 h 202"/>
                <a:gd name="T112" fmla="*/ 121 w 205"/>
                <a:gd name="T113" fmla="*/ 19 h 202"/>
                <a:gd name="T114" fmla="*/ 87 w 205"/>
                <a:gd name="T115" fmla="*/ 35 h 202"/>
                <a:gd name="T116" fmla="*/ 65 w 205"/>
                <a:gd name="T117"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202">
                  <a:moveTo>
                    <a:pt x="40" y="199"/>
                  </a:moveTo>
                  <a:lnTo>
                    <a:pt x="37" y="193"/>
                  </a:lnTo>
                  <a:lnTo>
                    <a:pt x="37" y="187"/>
                  </a:lnTo>
                  <a:lnTo>
                    <a:pt x="34" y="183"/>
                  </a:lnTo>
                  <a:lnTo>
                    <a:pt x="34" y="177"/>
                  </a:lnTo>
                  <a:lnTo>
                    <a:pt x="34" y="174"/>
                  </a:lnTo>
                  <a:lnTo>
                    <a:pt x="34" y="171"/>
                  </a:lnTo>
                  <a:lnTo>
                    <a:pt x="37" y="168"/>
                  </a:lnTo>
                  <a:lnTo>
                    <a:pt x="37" y="165"/>
                  </a:lnTo>
                  <a:lnTo>
                    <a:pt x="40" y="161"/>
                  </a:lnTo>
                  <a:lnTo>
                    <a:pt x="43" y="158"/>
                  </a:lnTo>
                  <a:lnTo>
                    <a:pt x="46" y="155"/>
                  </a:lnTo>
                  <a:lnTo>
                    <a:pt x="49" y="152"/>
                  </a:lnTo>
                  <a:lnTo>
                    <a:pt x="56" y="149"/>
                  </a:lnTo>
                  <a:lnTo>
                    <a:pt x="65" y="146"/>
                  </a:lnTo>
                  <a:lnTo>
                    <a:pt x="74" y="142"/>
                  </a:lnTo>
                  <a:lnTo>
                    <a:pt x="84" y="139"/>
                  </a:lnTo>
                  <a:lnTo>
                    <a:pt x="93" y="136"/>
                  </a:lnTo>
                  <a:lnTo>
                    <a:pt x="99" y="133"/>
                  </a:lnTo>
                  <a:lnTo>
                    <a:pt x="105" y="130"/>
                  </a:lnTo>
                  <a:lnTo>
                    <a:pt x="108" y="127"/>
                  </a:lnTo>
                  <a:lnTo>
                    <a:pt x="112" y="123"/>
                  </a:lnTo>
                  <a:lnTo>
                    <a:pt x="112" y="123"/>
                  </a:lnTo>
                  <a:lnTo>
                    <a:pt x="115" y="120"/>
                  </a:lnTo>
                  <a:lnTo>
                    <a:pt x="115" y="117"/>
                  </a:lnTo>
                  <a:lnTo>
                    <a:pt x="115" y="114"/>
                  </a:lnTo>
                  <a:lnTo>
                    <a:pt x="115" y="114"/>
                  </a:lnTo>
                  <a:lnTo>
                    <a:pt x="115" y="114"/>
                  </a:lnTo>
                  <a:lnTo>
                    <a:pt x="112" y="111"/>
                  </a:lnTo>
                  <a:lnTo>
                    <a:pt x="108" y="108"/>
                  </a:lnTo>
                  <a:lnTo>
                    <a:pt x="105" y="108"/>
                  </a:lnTo>
                  <a:lnTo>
                    <a:pt x="96" y="108"/>
                  </a:lnTo>
                  <a:lnTo>
                    <a:pt x="87" y="108"/>
                  </a:lnTo>
                  <a:lnTo>
                    <a:pt x="77" y="108"/>
                  </a:lnTo>
                  <a:lnTo>
                    <a:pt x="71" y="108"/>
                  </a:lnTo>
                  <a:lnTo>
                    <a:pt x="68" y="108"/>
                  </a:lnTo>
                  <a:lnTo>
                    <a:pt x="62" y="105"/>
                  </a:lnTo>
                  <a:lnTo>
                    <a:pt x="59" y="105"/>
                  </a:lnTo>
                  <a:lnTo>
                    <a:pt x="56" y="101"/>
                  </a:lnTo>
                  <a:lnTo>
                    <a:pt x="53" y="98"/>
                  </a:lnTo>
                  <a:lnTo>
                    <a:pt x="56" y="101"/>
                  </a:lnTo>
                  <a:lnTo>
                    <a:pt x="62" y="101"/>
                  </a:lnTo>
                  <a:lnTo>
                    <a:pt x="65" y="101"/>
                  </a:lnTo>
                  <a:lnTo>
                    <a:pt x="71" y="105"/>
                  </a:lnTo>
                  <a:lnTo>
                    <a:pt x="81" y="101"/>
                  </a:lnTo>
                  <a:lnTo>
                    <a:pt x="93" y="101"/>
                  </a:lnTo>
                  <a:lnTo>
                    <a:pt x="99" y="101"/>
                  </a:lnTo>
                  <a:lnTo>
                    <a:pt x="105" y="101"/>
                  </a:lnTo>
                  <a:lnTo>
                    <a:pt x="108" y="105"/>
                  </a:lnTo>
                  <a:lnTo>
                    <a:pt x="115" y="105"/>
                  </a:lnTo>
                  <a:lnTo>
                    <a:pt x="118" y="108"/>
                  </a:lnTo>
                  <a:lnTo>
                    <a:pt x="121" y="111"/>
                  </a:lnTo>
                  <a:lnTo>
                    <a:pt x="121" y="111"/>
                  </a:lnTo>
                  <a:lnTo>
                    <a:pt x="121" y="114"/>
                  </a:lnTo>
                  <a:lnTo>
                    <a:pt x="121" y="117"/>
                  </a:lnTo>
                  <a:lnTo>
                    <a:pt x="121" y="120"/>
                  </a:lnTo>
                  <a:lnTo>
                    <a:pt x="121" y="123"/>
                  </a:lnTo>
                  <a:lnTo>
                    <a:pt x="121" y="123"/>
                  </a:lnTo>
                  <a:lnTo>
                    <a:pt x="121" y="127"/>
                  </a:lnTo>
                  <a:lnTo>
                    <a:pt x="118" y="130"/>
                  </a:lnTo>
                  <a:lnTo>
                    <a:pt x="115" y="133"/>
                  </a:lnTo>
                  <a:lnTo>
                    <a:pt x="115" y="133"/>
                  </a:lnTo>
                  <a:lnTo>
                    <a:pt x="108" y="136"/>
                  </a:lnTo>
                  <a:lnTo>
                    <a:pt x="99" y="142"/>
                  </a:lnTo>
                  <a:lnTo>
                    <a:pt x="93" y="146"/>
                  </a:lnTo>
                  <a:lnTo>
                    <a:pt x="74" y="152"/>
                  </a:lnTo>
                  <a:lnTo>
                    <a:pt x="65" y="155"/>
                  </a:lnTo>
                  <a:lnTo>
                    <a:pt x="59" y="158"/>
                  </a:lnTo>
                  <a:lnTo>
                    <a:pt x="53" y="161"/>
                  </a:lnTo>
                  <a:lnTo>
                    <a:pt x="49" y="165"/>
                  </a:lnTo>
                  <a:lnTo>
                    <a:pt x="46" y="168"/>
                  </a:lnTo>
                  <a:lnTo>
                    <a:pt x="43" y="171"/>
                  </a:lnTo>
                  <a:lnTo>
                    <a:pt x="40" y="174"/>
                  </a:lnTo>
                  <a:lnTo>
                    <a:pt x="40" y="177"/>
                  </a:lnTo>
                  <a:lnTo>
                    <a:pt x="40" y="180"/>
                  </a:lnTo>
                  <a:lnTo>
                    <a:pt x="40" y="183"/>
                  </a:lnTo>
                  <a:lnTo>
                    <a:pt x="40" y="190"/>
                  </a:lnTo>
                  <a:lnTo>
                    <a:pt x="40" y="193"/>
                  </a:lnTo>
                  <a:lnTo>
                    <a:pt x="40" y="199"/>
                  </a:lnTo>
                  <a:close/>
                  <a:moveTo>
                    <a:pt x="59" y="202"/>
                  </a:moveTo>
                  <a:lnTo>
                    <a:pt x="59" y="193"/>
                  </a:lnTo>
                  <a:lnTo>
                    <a:pt x="62" y="187"/>
                  </a:lnTo>
                  <a:lnTo>
                    <a:pt x="65" y="183"/>
                  </a:lnTo>
                  <a:lnTo>
                    <a:pt x="68" y="177"/>
                  </a:lnTo>
                  <a:lnTo>
                    <a:pt x="71" y="174"/>
                  </a:lnTo>
                  <a:lnTo>
                    <a:pt x="77" y="168"/>
                  </a:lnTo>
                  <a:lnTo>
                    <a:pt x="84" y="165"/>
                  </a:lnTo>
                  <a:lnTo>
                    <a:pt x="90" y="161"/>
                  </a:lnTo>
                  <a:lnTo>
                    <a:pt x="96" y="161"/>
                  </a:lnTo>
                  <a:lnTo>
                    <a:pt x="102" y="158"/>
                  </a:lnTo>
                  <a:lnTo>
                    <a:pt x="115" y="152"/>
                  </a:lnTo>
                  <a:lnTo>
                    <a:pt x="127" y="149"/>
                  </a:lnTo>
                  <a:lnTo>
                    <a:pt x="139" y="142"/>
                  </a:lnTo>
                  <a:lnTo>
                    <a:pt x="146" y="139"/>
                  </a:lnTo>
                  <a:lnTo>
                    <a:pt x="152" y="136"/>
                  </a:lnTo>
                  <a:lnTo>
                    <a:pt x="155" y="130"/>
                  </a:lnTo>
                  <a:lnTo>
                    <a:pt x="161" y="127"/>
                  </a:lnTo>
                  <a:lnTo>
                    <a:pt x="161" y="120"/>
                  </a:lnTo>
                  <a:lnTo>
                    <a:pt x="164" y="117"/>
                  </a:lnTo>
                  <a:lnTo>
                    <a:pt x="164" y="111"/>
                  </a:lnTo>
                  <a:lnTo>
                    <a:pt x="164" y="105"/>
                  </a:lnTo>
                  <a:lnTo>
                    <a:pt x="164" y="98"/>
                  </a:lnTo>
                  <a:lnTo>
                    <a:pt x="161" y="95"/>
                  </a:lnTo>
                  <a:lnTo>
                    <a:pt x="158" y="89"/>
                  </a:lnTo>
                  <a:lnTo>
                    <a:pt x="155" y="86"/>
                  </a:lnTo>
                  <a:lnTo>
                    <a:pt x="149" y="79"/>
                  </a:lnTo>
                  <a:lnTo>
                    <a:pt x="143" y="76"/>
                  </a:lnTo>
                  <a:lnTo>
                    <a:pt x="136" y="73"/>
                  </a:lnTo>
                  <a:lnTo>
                    <a:pt x="127" y="70"/>
                  </a:lnTo>
                  <a:lnTo>
                    <a:pt x="133" y="70"/>
                  </a:lnTo>
                  <a:lnTo>
                    <a:pt x="139" y="73"/>
                  </a:lnTo>
                  <a:lnTo>
                    <a:pt x="149" y="73"/>
                  </a:lnTo>
                  <a:lnTo>
                    <a:pt x="155" y="76"/>
                  </a:lnTo>
                  <a:lnTo>
                    <a:pt x="158" y="79"/>
                  </a:lnTo>
                  <a:lnTo>
                    <a:pt x="161" y="82"/>
                  </a:lnTo>
                  <a:lnTo>
                    <a:pt x="164" y="82"/>
                  </a:lnTo>
                  <a:lnTo>
                    <a:pt x="167" y="86"/>
                  </a:lnTo>
                  <a:lnTo>
                    <a:pt x="170" y="89"/>
                  </a:lnTo>
                  <a:lnTo>
                    <a:pt x="174" y="92"/>
                  </a:lnTo>
                  <a:lnTo>
                    <a:pt x="174" y="92"/>
                  </a:lnTo>
                  <a:lnTo>
                    <a:pt x="177" y="95"/>
                  </a:lnTo>
                  <a:lnTo>
                    <a:pt x="177" y="98"/>
                  </a:lnTo>
                  <a:lnTo>
                    <a:pt x="177" y="101"/>
                  </a:lnTo>
                  <a:lnTo>
                    <a:pt x="180" y="108"/>
                  </a:lnTo>
                  <a:lnTo>
                    <a:pt x="177" y="114"/>
                  </a:lnTo>
                  <a:lnTo>
                    <a:pt x="177" y="120"/>
                  </a:lnTo>
                  <a:lnTo>
                    <a:pt x="174" y="123"/>
                  </a:lnTo>
                  <a:lnTo>
                    <a:pt x="174" y="127"/>
                  </a:lnTo>
                  <a:lnTo>
                    <a:pt x="167" y="133"/>
                  </a:lnTo>
                  <a:lnTo>
                    <a:pt x="161" y="139"/>
                  </a:lnTo>
                  <a:lnTo>
                    <a:pt x="155" y="146"/>
                  </a:lnTo>
                  <a:lnTo>
                    <a:pt x="146" y="149"/>
                  </a:lnTo>
                  <a:lnTo>
                    <a:pt x="133" y="155"/>
                  </a:lnTo>
                  <a:lnTo>
                    <a:pt x="121" y="158"/>
                  </a:lnTo>
                  <a:lnTo>
                    <a:pt x="112" y="161"/>
                  </a:lnTo>
                  <a:lnTo>
                    <a:pt x="99" y="168"/>
                  </a:lnTo>
                  <a:lnTo>
                    <a:pt x="93" y="168"/>
                  </a:lnTo>
                  <a:lnTo>
                    <a:pt x="87" y="171"/>
                  </a:lnTo>
                  <a:lnTo>
                    <a:pt x="81" y="174"/>
                  </a:lnTo>
                  <a:lnTo>
                    <a:pt x="77" y="177"/>
                  </a:lnTo>
                  <a:lnTo>
                    <a:pt x="71" y="183"/>
                  </a:lnTo>
                  <a:lnTo>
                    <a:pt x="68" y="187"/>
                  </a:lnTo>
                  <a:lnTo>
                    <a:pt x="65" y="193"/>
                  </a:lnTo>
                  <a:lnTo>
                    <a:pt x="62" y="199"/>
                  </a:lnTo>
                  <a:lnTo>
                    <a:pt x="62" y="199"/>
                  </a:lnTo>
                  <a:lnTo>
                    <a:pt x="59" y="202"/>
                  </a:lnTo>
                  <a:close/>
                  <a:moveTo>
                    <a:pt x="130" y="199"/>
                  </a:moveTo>
                  <a:lnTo>
                    <a:pt x="133" y="196"/>
                  </a:lnTo>
                  <a:lnTo>
                    <a:pt x="133" y="190"/>
                  </a:lnTo>
                  <a:lnTo>
                    <a:pt x="136" y="183"/>
                  </a:lnTo>
                  <a:lnTo>
                    <a:pt x="139" y="180"/>
                  </a:lnTo>
                  <a:lnTo>
                    <a:pt x="146" y="174"/>
                  </a:lnTo>
                  <a:lnTo>
                    <a:pt x="149" y="171"/>
                  </a:lnTo>
                  <a:lnTo>
                    <a:pt x="155" y="168"/>
                  </a:lnTo>
                  <a:lnTo>
                    <a:pt x="167" y="161"/>
                  </a:lnTo>
                  <a:lnTo>
                    <a:pt x="177" y="155"/>
                  </a:lnTo>
                  <a:lnTo>
                    <a:pt x="183" y="152"/>
                  </a:lnTo>
                  <a:lnTo>
                    <a:pt x="186" y="152"/>
                  </a:lnTo>
                  <a:lnTo>
                    <a:pt x="189" y="149"/>
                  </a:lnTo>
                  <a:lnTo>
                    <a:pt x="192" y="142"/>
                  </a:lnTo>
                  <a:lnTo>
                    <a:pt x="198" y="136"/>
                  </a:lnTo>
                  <a:lnTo>
                    <a:pt x="201" y="130"/>
                  </a:lnTo>
                  <a:lnTo>
                    <a:pt x="201" y="127"/>
                  </a:lnTo>
                  <a:lnTo>
                    <a:pt x="205" y="123"/>
                  </a:lnTo>
                  <a:lnTo>
                    <a:pt x="205" y="130"/>
                  </a:lnTo>
                  <a:lnTo>
                    <a:pt x="201" y="133"/>
                  </a:lnTo>
                  <a:lnTo>
                    <a:pt x="201" y="139"/>
                  </a:lnTo>
                  <a:lnTo>
                    <a:pt x="201" y="142"/>
                  </a:lnTo>
                  <a:lnTo>
                    <a:pt x="201" y="146"/>
                  </a:lnTo>
                  <a:lnTo>
                    <a:pt x="198" y="149"/>
                  </a:lnTo>
                  <a:lnTo>
                    <a:pt x="195" y="152"/>
                  </a:lnTo>
                  <a:lnTo>
                    <a:pt x="195" y="155"/>
                  </a:lnTo>
                  <a:lnTo>
                    <a:pt x="189" y="161"/>
                  </a:lnTo>
                  <a:lnTo>
                    <a:pt x="186" y="165"/>
                  </a:lnTo>
                  <a:lnTo>
                    <a:pt x="180" y="168"/>
                  </a:lnTo>
                  <a:lnTo>
                    <a:pt x="174" y="171"/>
                  </a:lnTo>
                  <a:lnTo>
                    <a:pt x="161" y="177"/>
                  </a:lnTo>
                  <a:lnTo>
                    <a:pt x="155" y="180"/>
                  </a:lnTo>
                  <a:lnTo>
                    <a:pt x="149" y="180"/>
                  </a:lnTo>
                  <a:lnTo>
                    <a:pt x="146" y="183"/>
                  </a:lnTo>
                  <a:lnTo>
                    <a:pt x="146" y="183"/>
                  </a:lnTo>
                  <a:lnTo>
                    <a:pt x="143" y="187"/>
                  </a:lnTo>
                  <a:lnTo>
                    <a:pt x="139" y="190"/>
                  </a:lnTo>
                  <a:lnTo>
                    <a:pt x="139" y="193"/>
                  </a:lnTo>
                  <a:lnTo>
                    <a:pt x="136" y="196"/>
                  </a:lnTo>
                  <a:lnTo>
                    <a:pt x="136" y="199"/>
                  </a:lnTo>
                  <a:lnTo>
                    <a:pt x="133" y="199"/>
                  </a:lnTo>
                  <a:lnTo>
                    <a:pt x="130" y="199"/>
                  </a:lnTo>
                  <a:close/>
                  <a:moveTo>
                    <a:pt x="105" y="95"/>
                  </a:moveTo>
                  <a:lnTo>
                    <a:pt x="96" y="92"/>
                  </a:lnTo>
                  <a:lnTo>
                    <a:pt x="90" y="89"/>
                  </a:lnTo>
                  <a:lnTo>
                    <a:pt x="81" y="86"/>
                  </a:lnTo>
                  <a:lnTo>
                    <a:pt x="74" y="86"/>
                  </a:lnTo>
                  <a:lnTo>
                    <a:pt x="59" y="82"/>
                  </a:lnTo>
                  <a:lnTo>
                    <a:pt x="49" y="82"/>
                  </a:lnTo>
                  <a:lnTo>
                    <a:pt x="46" y="82"/>
                  </a:lnTo>
                  <a:lnTo>
                    <a:pt x="40" y="79"/>
                  </a:lnTo>
                  <a:lnTo>
                    <a:pt x="34" y="79"/>
                  </a:lnTo>
                  <a:lnTo>
                    <a:pt x="28" y="76"/>
                  </a:lnTo>
                  <a:lnTo>
                    <a:pt x="22" y="73"/>
                  </a:lnTo>
                  <a:lnTo>
                    <a:pt x="18" y="73"/>
                  </a:lnTo>
                  <a:lnTo>
                    <a:pt x="12" y="70"/>
                  </a:lnTo>
                  <a:lnTo>
                    <a:pt x="9" y="67"/>
                  </a:lnTo>
                  <a:lnTo>
                    <a:pt x="6" y="63"/>
                  </a:lnTo>
                  <a:lnTo>
                    <a:pt x="3" y="60"/>
                  </a:lnTo>
                  <a:lnTo>
                    <a:pt x="3" y="57"/>
                  </a:lnTo>
                  <a:lnTo>
                    <a:pt x="3" y="54"/>
                  </a:lnTo>
                  <a:lnTo>
                    <a:pt x="0" y="51"/>
                  </a:lnTo>
                  <a:lnTo>
                    <a:pt x="3" y="44"/>
                  </a:lnTo>
                  <a:lnTo>
                    <a:pt x="3" y="41"/>
                  </a:lnTo>
                  <a:lnTo>
                    <a:pt x="3" y="38"/>
                  </a:lnTo>
                  <a:lnTo>
                    <a:pt x="6" y="35"/>
                  </a:lnTo>
                  <a:lnTo>
                    <a:pt x="6" y="32"/>
                  </a:lnTo>
                  <a:lnTo>
                    <a:pt x="9" y="29"/>
                  </a:lnTo>
                  <a:lnTo>
                    <a:pt x="12" y="26"/>
                  </a:lnTo>
                  <a:lnTo>
                    <a:pt x="15" y="22"/>
                  </a:lnTo>
                  <a:lnTo>
                    <a:pt x="18" y="19"/>
                  </a:lnTo>
                  <a:lnTo>
                    <a:pt x="25" y="13"/>
                  </a:lnTo>
                  <a:lnTo>
                    <a:pt x="34" y="10"/>
                  </a:lnTo>
                  <a:lnTo>
                    <a:pt x="43" y="3"/>
                  </a:lnTo>
                  <a:lnTo>
                    <a:pt x="53" y="3"/>
                  </a:lnTo>
                  <a:lnTo>
                    <a:pt x="59" y="0"/>
                  </a:lnTo>
                  <a:lnTo>
                    <a:pt x="62" y="0"/>
                  </a:lnTo>
                  <a:lnTo>
                    <a:pt x="68" y="0"/>
                  </a:lnTo>
                  <a:lnTo>
                    <a:pt x="71" y="0"/>
                  </a:lnTo>
                  <a:lnTo>
                    <a:pt x="65" y="0"/>
                  </a:lnTo>
                  <a:lnTo>
                    <a:pt x="56" y="3"/>
                  </a:lnTo>
                  <a:lnTo>
                    <a:pt x="46" y="7"/>
                  </a:lnTo>
                  <a:lnTo>
                    <a:pt x="37" y="10"/>
                  </a:lnTo>
                  <a:lnTo>
                    <a:pt x="31" y="16"/>
                  </a:lnTo>
                  <a:lnTo>
                    <a:pt x="25" y="19"/>
                  </a:lnTo>
                  <a:lnTo>
                    <a:pt x="18" y="26"/>
                  </a:lnTo>
                  <a:lnTo>
                    <a:pt x="15" y="29"/>
                  </a:lnTo>
                  <a:lnTo>
                    <a:pt x="15" y="32"/>
                  </a:lnTo>
                  <a:lnTo>
                    <a:pt x="12" y="38"/>
                  </a:lnTo>
                  <a:lnTo>
                    <a:pt x="9" y="41"/>
                  </a:lnTo>
                  <a:lnTo>
                    <a:pt x="9" y="44"/>
                  </a:lnTo>
                  <a:lnTo>
                    <a:pt x="9" y="48"/>
                  </a:lnTo>
                  <a:lnTo>
                    <a:pt x="9" y="48"/>
                  </a:lnTo>
                  <a:lnTo>
                    <a:pt x="9" y="51"/>
                  </a:lnTo>
                  <a:lnTo>
                    <a:pt x="12" y="54"/>
                  </a:lnTo>
                  <a:lnTo>
                    <a:pt x="12" y="57"/>
                  </a:lnTo>
                  <a:lnTo>
                    <a:pt x="15" y="60"/>
                  </a:lnTo>
                  <a:lnTo>
                    <a:pt x="18" y="63"/>
                  </a:lnTo>
                  <a:lnTo>
                    <a:pt x="22" y="67"/>
                  </a:lnTo>
                  <a:lnTo>
                    <a:pt x="25" y="70"/>
                  </a:lnTo>
                  <a:lnTo>
                    <a:pt x="31" y="70"/>
                  </a:lnTo>
                  <a:lnTo>
                    <a:pt x="40" y="76"/>
                  </a:lnTo>
                  <a:lnTo>
                    <a:pt x="49" y="76"/>
                  </a:lnTo>
                  <a:lnTo>
                    <a:pt x="56" y="79"/>
                  </a:lnTo>
                  <a:lnTo>
                    <a:pt x="74" y="82"/>
                  </a:lnTo>
                  <a:lnTo>
                    <a:pt x="81" y="82"/>
                  </a:lnTo>
                  <a:lnTo>
                    <a:pt x="87" y="82"/>
                  </a:lnTo>
                  <a:lnTo>
                    <a:pt x="90" y="86"/>
                  </a:lnTo>
                  <a:lnTo>
                    <a:pt x="93" y="86"/>
                  </a:lnTo>
                  <a:lnTo>
                    <a:pt x="99" y="89"/>
                  </a:lnTo>
                  <a:lnTo>
                    <a:pt x="102" y="92"/>
                  </a:lnTo>
                  <a:lnTo>
                    <a:pt x="105" y="95"/>
                  </a:lnTo>
                  <a:close/>
                  <a:moveTo>
                    <a:pt x="65" y="67"/>
                  </a:moveTo>
                  <a:lnTo>
                    <a:pt x="65" y="63"/>
                  </a:lnTo>
                  <a:lnTo>
                    <a:pt x="65" y="57"/>
                  </a:lnTo>
                  <a:lnTo>
                    <a:pt x="68" y="54"/>
                  </a:lnTo>
                  <a:lnTo>
                    <a:pt x="68" y="48"/>
                  </a:lnTo>
                  <a:lnTo>
                    <a:pt x="71" y="41"/>
                  </a:lnTo>
                  <a:lnTo>
                    <a:pt x="74" y="38"/>
                  </a:lnTo>
                  <a:lnTo>
                    <a:pt x="77" y="35"/>
                  </a:lnTo>
                  <a:lnTo>
                    <a:pt x="84" y="29"/>
                  </a:lnTo>
                  <a:lnTo>
                    <a:pt x="87" y="26"/>
                  </a:lnTo>
                  <a:lnTo>
                    <a:pt x="90" y="22"/>
                  </a:lnTo>
                  <a:lnTo>
                    <a:pt x="96" y="19"/>
                  </a:lnTo>
                  <a:lnTo>
                    <a:pt x="102" y="16"/>
                  </a:lnTo>
                  <a:lnTo>
                    <a:pt x="112" y="13"/>
                  </a:lnTo>
                  <a:lnTo>
                    <a:pt x="118" y="13"/>
                  </a:lnTo>
                  <a:lnTo>
                    <a:pt x="127" y="10"/>
                  </a:lnTo>
                  <a:lnTo>
                    <a:pt x="136" y="10"/>
                  </a:lnTo>
                  <a:lnTo>
                    <a:pt x="146" y="10"/>
                  </a:lnTo>
                  <a:lnTo>
                    <a:pt x="155" y="13"/>
                  </a:lnTo>
                  <a:lnTo>
                    <a:pt x="161" y="13"/>
                  </a:lnTo>
                  <a:lnTo>
                    <a:pt x="170" y="16"/>
                  </a:lnTo>
                  <a:lnTo>
                    <a:pt x="161" y="16"/>
                  </a:lnTo>
                  <a:lnTo>
                    <a:pt x="155" y="16"/>
                  </a:lnTo>
                  <a:lnTo>
                    <a:pt x="146" y="16"/>
                  </a:lnTo>
                  <a:lnTo>
                    <a:pt x="136" y="16"/>
                  </a:lnTo>
                  <a:lnTo>
                    <a:pt x="130" y="16"/>
                  </a:lnTo>
                  <a:lnTo>
                    <a:pt x="121" y="19"/>
                  </a:lnTo>
                  <a:lnTo>
                    <a:pt x="115" y="22"/>
                  </a:lnTo>
                  <a:lnTo>
                    <a:pt x="105" y="22"/>
                  </a:lnTo>
                  <a:lnTo>
                    <a:pt x="99" y="29"/>
                  </a:lnTo>
                  <a:lnTo>
                    <a:pt x="93" y="32"/>
                  </a:lnTo>
                  <a:lnTo>
                    <a:pt x="87" y="35"/>
                  </a:lnTo>
                  <a:lnTo>
                    <a:pt x="81" y="41"/>
                  </a:lnTo>
                  <a:lnTo>
                    <a:pt x="74" y="48"/>
                  </a:lnTo>
                  <a:lnTo>
                    <a:pt x="71" y="54"/>
                  </a:lnTo>
                  <a:lnTo>
                    <a:pt x="68" y="60"/>
                  </a:lnTo>
                  <a:lnTo>
                    <a:pt x="6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24" name="Freeform 96"/>
            <p:cNvSpPr>
              <a:spLocks/>
            </p:cNvSpPr>
            <p:nvPr/>
          </p:nvSpPr>
          <p:spPr bwMode="auto">
            <a:xfrm>
              <a:off x="2071" y="4215"/>
              <a:ext cx="87" cy="101"/>
            </a:xfrm>
            <a:custGeom>
              <a:avLst/>
              <a:gdLst>
                <a:gd name="T0" fmla="*/ 3 w 87"/>
                <a:gd name="T1" fmla="*/ 95 h 101"/>
                <a:gd name="T2" fmla="*/ 0 w 87"/>
                <a:gd name="T3" fmla="*/ 85 h 101"/>
                <a:gd name="T4" fmla="*/ 0 w 87"/>
                <a:gd name="T5" fmla="*/ 76 h 101"/>
                <a:gd name="T6" fmla="*/ 3 w 87"/>
                <a:gd name="T7" fmla="*/ 70 h 101"/>
                <a:gd name="T8" fmla="*/ 6 w 87"/>
                <a:gd name="T9" fmla="*/ 63 h 101"/>
                <a:gd name="T10" fmla="*/ 12 w 87"/>
                <a:gd name="T11" fmla="*/ 57 h 101"/>
                <a:gd name="T12" fmla="*/ 22 w 87"/>
                <a:gd name="T13" fmla="*/ 51 h 101"/>
                <a:gd name="T14" fmla="*/ 40 w 87"/>
                <a:gd name="T15" fmla="*/ 44 h 101"/>
                <a:gd name="T16" fmla="*/ 59 w 87"/>
                <a:gd name="T17" fmla="*/ 38 h 101"/>
                <a:gd name="T18" fmla="*/ 71 w 87"/>
                <a:gd name="T19" fmla="*/ 32 h 101"/>
                <a:gd name="T20" fmla="*/ 78 w 87"/>
                <a:gd name="T21" fmla="*/ 25 h 101"/>
                <a:gd name="T22" fmla="*/ 81 w 87"/>
                <a:gd name="T23" fmla="*/ 22 h 101"/>
                <a:gd name="T24" fmla="*/ 81 w 87"/>
                <a:gd name="T25" fmla="*/ 16 h 101"/>
                <a:gd name="T26" fmla="*/ 81 w 87"/>
                <a:gd name="T27" fmla="*/ 16 h 101"/>
                <a:gd name="T28" fmla="*/ 74 w 87"/>
                <a:gd name="T29" fmla="*/ 10 h 101"/>
                <a:gd name="T30" fmla="*/ 62 w 87"/>
                <a:gd name="T31" fmla="*/ 10 h 101"/>
                <a:gd name="T32" fmla="*/ 43 w 87"/>
                <a:gd name="T33" fmla="*/ 10 h 101"/>
                <a:gd name="T34" fmla="*/ 34 w 87"/>
                <a:gd name="T35" fmla="*/ 10 h 101"/>
                <a:gd name="T36" fmla="*/ 25 w 87"/>
                <a:gd name="T37" fmla="*/ 7 h 101"/>
                <a:gd name="T38" fmla="*/ 19 w 87"/>
                <a:gd name="T39" fmla="*/ 0 h 101"/>
                <a:gd name="T40" fmla="*/ 28 w 87"/>
                <a:gd name="T41" fmla="*/ 3 h 101"/>
                <a:gd name="T42" fmla="*/ 37 w 87"/>
                <a:gd name="T43" fmla="*/ 7 h 101"/>
                <a:gd name="T44" fmla="*/ 59 w 87"/>
                <a:gd name="T45" fmla="*/ 3 h 101"/>
                <a:gd name="T46" fmla="*/ 71 w 87"/>
                <a:gd name="T47" fmla="*/ 3 h 101"/>
                <a:gd name="T48" fmla="*/ 81 w 87"/>
                <a:gd name="T49" fmla="*/ 7 h 101"/>
                <a:gd name="T50" fmla="*/ 87 w 87"/>
                <a:gd name="T51" fmla="*/ 13 h 101"/>
                <a:gd name="T52" fmla="*/ 87 w 87"/>
                <a:gd name="T53" fmla="*/ 16 h 101"/>
                <a:gd name="T54" fmla="*/ 87 w 87"/>
                <a:gd name="T55" fmla="*/ 22 h 101"/>
                <a:gd name="T56" fmla="*/ 87 w 87"/>
                <a:gd name="T57" fmla="*/ 25 h 101"/>
                <a:gd name="T58" fmla="*/ 84 w 87"/>
                <a:gd name="T59" fmla="*/ 32 h 101"/>
                <a:gd name="T60" fmla="*/ 81 w 87"/>
                <a:gd name="T61" fmla="*/ 35 h 101"/>
                <a:gd name="T62" fmla="*/ 65 w 87"/>
                <a:gd name="T63" fmla="*/ 44 h 101"/>
                <a:gd name="T64" fmla="*/ 40 w 87"/>
                <a:gd name="T65" fmla="*/ 54 h 101"/>
                <a:gd name="T66" fmla="*/ 25 w 87"/>
                <a:gd name="T67" fmla="*/ 60 h 101"/>
                <a:gd name="T68" fmla="*/ 15 w 87"/>
                <a:gd name="T69" fmla="*/ 67 h 101"/>
                <a:gd name="T70" fmla="*/ 9 w 87"/>
                <a:gd name="T71" fmla="*/ 73 h 101"/>
                <a:gd name="T72" fmla="*/ 6 w 87"/>
                <a:gd name="T73" fmla="*/ 79 h 101"/>
                <a:gd name="T74" fmla="*/ 6 w 87"/>
                <a:gd name="T75" fmla="*/ 85 h 101"/>
                <a:gd name="T76" fmla="*/ 6 w 87"/>
                <a:gd name="T7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01">
                  <a:moveTo>
                    <a:pt x="6" y="101"/>
                  </a:moveTo>
                  <a:lnTo>
                    <a:pt x="3" y="95"/>
                  </a:lnTo>
                  <a:lnTo>
                    <a:pt x="3" y="89"/>
                  </a:lnTo>
                  <a:lnTo>
                    <a:pt x="0" y="85"/>
                  </a:lnTo>
                  <a:lnTo>
                    <a:pt x="0" y="79"/>
                  </a:lnTo>
                  <a:lnTo>
                    <a:pt x="0" y="76"/>
                  </a:lnTo>
                  <a:lnTo>
                    <a:pt x="0" y="73"/>
                  </a:lnTo>
                  <a:lnTo>
                    <a:pt x="3" y="70"/>
                  </a:lnTo>
                  <a:lnTo>
                    <a:pt x="3" y="67"/>
                  </a:lnTo>
                  <a:lnTo>
                    <a:pt x="6" y="63"/>
                  </a:lnTo>
                  <a:lnTo>
                    <a:pt x="9" y="60"/>
                  </a:lnTo>
                  <a:lnTo>
                    <a:pt x="12" y="57"/>
                  </a:lnTo>
                  <a:lnTo>
                    <a:pt x="15" y="54"/>
                  </a:lnTo>
                  <a:lnTo>
                    <a:pt x="22" y="51"/>
                  </a:lnTo>
                  <a:lnTo>
                    <a:pt x="31" y="48"/>
                  </a:lnTo>
                  <a:lnTo>
                    <a:pt x="40" y="44"/>
                  </a:lnTo>
                  <a:lnTo>
                    <a:pt x="50" y="41"/>
                  </a:lnTo>
                  <a:lnTo>
                    <a:pt x="59" y="38"/>
                  </a:lnTo>
                  <a:lnTo>
                    <a:pt x="65" y="35"/>
                  </a:lnTo>
                  <a:lnTo>
                    <a:pt x="71" y="32"/>
                  </a:lnTo>
                  <a:lnTo>
                    <a:pt x="74" y="29"/>
                  </a:lnTo>
                  <a:lnTo>
                    <a:pt x="78" y="25"/>
                  </a:lnTo>
                  <a:lnTo>
                    <a:pt x="78" y="25"/>
                  </a:lnTo>
                  <a:lnTo>
                    <a:pt x="81" y="22"/>
                  </a:lnTo>
                  <a:lnTo>
                    <a:pt x="81" y="19"/>
                  </a:lnTo>
                  <a:lnTo>
                    <a:pt x="81" y="16"/>
                  </a:lnTo>
                  <a:lnTo>
                    <a:pt x="81" y="16"/>
                  </a:lnTo>
                  <a:lnTo>
                    <a:pt x="81" y="16"/>
                  </a:lnTo>
                  <a:lnTo>
                    <a:pt x="78" y="13"/>
                  </a:lnTo>
                  <a:lnTo>
                    <a:pt x="74" y="10"/>
                  </a:lnTo>
                  <a:lnTo>
                    <a:pt x="71" y="10"/>
                  </a:lnTo>
                  <a:lnTo>
                    <a:pt x="62" y="10"/>
                  </a:lnTo>
                  <a:lnTo>
                    <a:pt x="53" y="10"/>
                  </a:lnTo>
                  <a:lnTo>
                    <a:pt x="43" y="10"/>
                  </a:lnTo>
                  <a:lnTo>
                    <a:pt x="37" y="10"/>
                  </a:lnTo>
                  <a:lnTo>
                    <a:pt x="34" y="10"/>
                  </a:lnTo>
                  <a:lnTo>
                    <a:pt x="28" y="7"/>
                  </a:lnTo>
                  <a:lnTo>
                    <a:pt x="25" y="7"/>
                  </a:lnTo>
                  <a:lnTo>
                    <a:pt x="22" y="3"/>
                  </a:lnTo>
                  <a:lnTo>
                    <a:pt x="19" y="0"/>
                  </a:lnTo>
                  <a:lnTo>
                    <a:pt x="22" y="3"/>
                  </a:lnTo>
                  <a:lnTo>
                    <a:pt x="28" y="3"/>
                  </a:lnTo>
                  <a:lnTo>
                    <a:pt x="31" y="3"/>
                  </a:lnTo>
                  <a:lnTo>
                    <a:pt x="37" y="7"/>
                  </a:lnTo>
                  <a:lnTo>
                    <a:pt x="47" y="3"/>
                  </a:lnTo>
                  <a:lnTo>
                    <a:pt x="59" y="3"/>
                  </a:lnTo>
                  <a:lnTo>
                    <a:pt x="65" y="3"/>
                  </a:lnTo>
                  <a:lnTo>
                    <a:pt x="71" y="3"/>
                  </a:lnTo>
                  <a:lnTo>
                    <a:pt x="74" y="7"/>
                  </a:lnTo>
                  <a:lnTo>
                    <a:pt x="81" y="7"/>
                  </a:lnTo>
                  <a:lnTo>
                    <a:pt x="84" y="10"/>
                  </a:lnTo>
                  <a:lnTo>
                    <a:pt x="87" y="13"/>
                  </a:lnTo>
                  <a:lnTo>
                    <a:pt x="87" y="13"/>
                  </a:lnTo>
                  <a:lnTo>
                    <a:pt x="87" y="16"/>
                  </a:lnTo>
                  <a:lnTo>
                    <a:pt x="87" y="19"/>
                  </a:lnTo>
                  <a:lnTo>
                    <a:pt x="87" y="22"/>
                  </a:lnTo>
                  <a:lnTo>
                    <a:pt x="87" y="25"/>
                  </a:lnTo>
                  <a:lnTo>
                    <a:pt x="87" y="25"/>
                  </a:lnTo>
                  <a:lnTo>
                    <a:pt x="87" y="29"/>
                  </a:lnTo>
                  <a:lnTo>
                    <a:pt x="84" y="32"/>
                  </a:lnTo>
                  <a:lnTo>
                    <a:pt x="81" y="35"/>
                  </a:lnTo>
                  <a:lnTo>
                    <a:pt x="81" y="35"/>
                  </a:lnTo>
                  <a:lnTo>
                    <a:pt x="74" y="38"/>
                  </a:lnTo>
                  <a:lnTo>
                    <a:pt x="65" y="44"/>
                  </a:lnTo>
                  <a:lnTo>
                    <a:pt x="59" y="48"/>
                  </a:lnTo>
                  <a:lnTo>
                    <a:pt x="40" y="54"/>
                  </a:lnTo>
                  <a:lnTo>
                    <a:pt x="31" y="57"/>
                  </a:lnTo>
                  <a:lnTo>
                    <a:pt x="25" y="60"/>
                  </a:lnTo>
                  <a:lnTo>
                    <a:pt x="19" y="63"/>
                  </a:lnTo>
                  <a:lnTo>
                    <a:pt x="15" y="67"/>
                  </a:lnTo>
                  <a:lnTo>
                    <a:pt x="12" y="70"/>
                  </a:lnTo>
                  <a:lnTo>
                    <a:pt x="9" y="73"/>
                  </a:lnTo>
                  <a:lnTo>
                    <a:pt x="6" y="76"/>
                  </a:lnTo>
                  <a:lnTo>
                    <a:pt x="6" y="79"/>
                  </a:lnTo>
                  <a:lnTo>
                    <a:pt x="6" y="82"/>
                  </a:lnTo>
                  <a:lnTo>
                    <a:pt x="6" y="85"/>
                  </a:lnTo>
                  <a:lnTo>
                    <a:pt x="6" y="92"/>
                  </a:lnTo>
                  <a:lnTo>
                    <a:pt x="6" y="95"/>
                  </a:lnTo>
                  <a:lnTo>
                    <a:pt x="6" y="10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5" name="Freeform 97"/>
            <p:cNvSpPr>
              <a:spLocks/>
            </p:cNvSpPr>
            <p:nvPr/>
          </p:nvSpPr>
          <p:spPr bwMode="auto">
            <a:xfrm>
              <a:off x="2096" y="4187"/>
              <a:ext cx="121" cy="132"/>
            </a:xfrm>
            <a:custGeom>
              <a:avLst/>
              <a:gdLst>
                <a:gd name="T0" fmla="*/ 0 w 121"/>
                <a:gd name="T1" fmla="*/ 123 h 132"/>
                <a:gd name="T2" fmla="*/ 6 w 121"/>
                <a:gd name="T3" fmla="*/ 113 h 132"/>
                <a:gd name="T4" fmla="*/ 12 w 121"/>
                <a:gd name="T5" fmla="*/ 104 h 132"/>
                <a:gd name="T6" fmla="*/ 25 w 121"/>
                <a:gd name="T7" fmla="*/ 95 h 132"/>
                <a:gd name="T8" fmla="*/ 37 w 121"/>
                <a:gd name="T9" fmla="*/ 91 h 132"/>
                <a:gd name="T10" fmla="*/ 56 w 121"/>
                <a:gd name="T11" fmla="*/ 82 h 132"/>
                <a:gd name="T12" fmla="*/ 80 w 121"/>
                <a:gd name="T13" fmla="*/ 72 h 132"/>
                <a:gd name="T14" fmla="*/ 93 w 121"/>
                <a:gd name="T15" fmla="*/ 66 h 132"/>
                <a:gd name="T16" fmla="*/ 102 w 121"/>
                <a:gd name="T17" fmla="*/ 57 h 132"/>
                <a:gd name="T18" fmla="*/ 105 w 121"/>
                <a:gd name="T19" fmla="*/ 47 h 132"/>
                <a:gd name="T20" fmla="*/ 105 w 121"/>
                <a:gd name="T21" fmla="*/ 35 h 132"/>
                <a:gd name="T22" fmla="*/ 102 w 121"/>
                <a:gd name="T23" fmla="*/ 25 h 132"/>
                <a:gd name="T24" fmla="*/ 96 w 121"/>
                <a:gd name="T25" fmla="*/ 16 h 132"/>
                <a:gd name="T26" fmla="*/ 84 w 121"/>
                <a:gd name="T27" fmla="*/ 6 h 132"/>
                <a:gd name="T28" fmla="*/ 68 w 121"/>
                <a:gd name="T29" fmla="*/ 0 h 132"/>
                <a:gd name="T30" fmla="*/ 80 w 121"/>
                <a:gd name="T31" fmla="*/ 3 h 132"/>
                <a:gd name="T32" fmla="*/ 96 w 121"/>
                <a:gd name="T33" fmla="*/ 6 h 132"/>
                <a:gd name="T34" fmla="*/ 102 w 121"/>
                <a:gd name="T35" fmla="*/ 12 h 132"/>
                <a:gd name="T36" fmla="*/ 108 w 121"/>
                <a:gd name="T37" fmla="*/ 16 h 132"/>
                <a:gd name="T38" fmla="*/ 115 w 121"/>
                <a:gd name="T39" fmla="*/ 22 h 132"/>
                <a:gd name="T40" fmla="*/ 118 w 121"/>
                <a:gd name="T41" fmla="*/ 25 h 132"/>
                <a:gd name="T42" fmla="*/ 118 w 121"/>
                <a:gd name="T43" fmla="*/ 31 h 132"/>
                <a:gd name="T44" fmla="*/ 118 w 121"/>
                <a:gd name="T45" fmla="*/ 44 h 132"/>
                <a:gd name="T46" fmla="*/ 115 w 121"/>
                <a:gd name="T47" fmla="*/ 53 h 132"/>
                <a:gd name="T48" fmla="*/ 108 w 121"/>
                <a:gd name="T49" fmla="*/ 63 h 132"/>
                <a:gd name="T50" fmla="*/ 96 w 121"/>
                <a:gd name="T51" fmla="*/ 76 h 132"/>
                <a:gd name="T52" fmla="*/ 74 w 121"/>
                <a:gd name="T53" fmla="*/ 85 h 132"/>
                <a:gd name="T54" fmla="*/ 53 w 121"/>
                <a:gd name="T55" fmla="*/ 91 h 132"/>
                <a:gd name="T56" fmla="*/ 34 w 121"/>
                <a:gd name="T57" fmla="*/ 98 h 132"/>
                <a:gd name="T58" fmla="*/ 22 w 121"/>
                <a:gd name="T59" fmla="*/ 104 h 132"/>
                <a:gd name="T60" fmla="*/ 12 w 121"/>
                <a:gd name="T61" fmla="*/ 113 h 132"/>
                <a:gd name="T62" fmla="*/ 6 w 121"/>
                <a:gd name="T63" fmla="*/ 123 h 132"/>
                <a:gd name="T64" fmla="*/ 3 w 121"/>
                <a:gd name="T65"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2">
                  <a:moveTo>
                    <a:pt x="0" y="132"/>
                  </a:moveTo>
                  <a:lnTo>
                    <a:pt x="0" y="123"/>
                  </a:lnTo>
                  <a:lnTo>
                    <a:pt x="3" y="117"/>
                  </a:lnTo>
                  <a:lnTo>
                    <a:pt x="6" y="113"/>
                  </a:lnTo>
                  <a:lnTo>
                    <a:pt x="9" y="107"/>
                  </a:lnTo>
                  <a:lnTo>
                    <a:pt x="12" y="104"/>
                  </a:lnTo>
                  <a:lnTo>
                    <a:pt x="18" y="98"/>
                  </a:lnTo>
                  <a:lnTo>
                    <a:pt x="25" y="95"/>
                  </a:lnTo>
                  <a:lnTo>
                    <a:pt x="31" y="91"/>
                  </a:lnTo>
                  <a:lnTo>
                    <a:pt x="37" y="91"/>
                  </a:lnTo>
                  <a:lnTo>
                    <a:pt x="43" y="88"/>
                  </a:lnTo>
                  <a:lnTo>
                    <a:pt x="56" y="82"/>
                  </a:lnTo>
                  <a:lnTo>
                    <a:pt x="68" y="79"/>
                  </a:lnTo>
                  <a:lnTo>
                    <a:pt x="80" y="72"/>
                  </a:lnTo>
                  <a:lnTo>
                    <a:pt x="87" y="69"/>
                  </a:lnTo>
                  <a:lnTo>
                    <a:pt x="93" y="66"/>
                  </a:lnTo>
                  <a:lnTo>
                    <a:pt x="96" y="60"/>
                  </a:lnTo>
                  <a:lnTo>
                    <a:pt x="102" y="57"/>
                  </a:lnTo>
                  <a:lnTo>
                    <a:pt x="102" y="50"/>
                  </a:lnTo>
                  <a:lnTo>
                    <a:pt x="105" y="47"/>
                  </a:lnTo>
                  <a:lnTo>
                    <a:pt x="105" y="41"/>
                  </a:lnTo>
                  <a:lnTo>
                    <a:pt x="105" y="35"/>
                  </a:lnTo>
                  <a:lnTo>
                    <a:pt x="105" y="28"/>
                  </a:lnTo>
                  <a:lnTo>
                    <a:pt x="102" y="25"/>
                  </a:lnTo>
                  <a:lnTo>
                    <a:pt x="99" y="19"/>
                  </a:lnTo>
                  <a:lnTo>
                    <a:pt x="96" y="16"/>
                  </a:lnTo>
                  <a:lnTo>
                    <a:pt x="90" y="9"/>
                  </a:lnTo>
                  <a:lnTo>
                    <a:pt x="84" y="6"/>
                  </a:lnTo>
                  <a:lnTo>
                    <a:pt x="77" y="3"/>
                  </a:lnTo>
                  <a:lnTo>
                    <a:pt x="68" y="0"/>
                  </a:lnTo>
                  <a:lnTo>
                    <a:pt x="74" y="0"/>
                  </a:lnTo>
                  <a:lnTo>
                    <a:pt x="80" y="3"/>
                  </a:lnTo>
                  <a:lnTo>
                    <a:pt x="90" y="3"/>
                  </a:lnTo>
                  <a:lnTo>
                    <a:pt x="96" y="6"/>
                  </a:lnTo>
                  <a:lnTo>
                    <a:pt x="99" y="9"/>
                  </a:lnTo>
                  <a:lnTo>
                    <a:pt x="102" y="12"/>
                  </a:lnTo>
                  <a:lnTo>
                    <a:pt x="105" y="12"/>
                  </a:lnTo>
                  <a:lnTo>
                    <a:pt x="108" y="16"/>
                  </a:lnTo>
                  <a:lnTo>
                    <a:pt x="111" y="19"/>
                  </a:lnTo>
                  <a:lnTo>
                    <a:pt x="115" y="22"/>
                  </a:lnTo>
                  <a:lnTo>
                    <a:pt x="115" y="22"/>
                  </a:lnTo>
                  <a:lnTo>
                    <a:pt x="118" y="25"/>
                  </a:lnTo>
                  <a:lnTo>
                    <a:pt x="118" y="28"/>
                  </a:lnTo>
                  <a:lnTo>
                    <a:pt x="118" y="31"/>
                  </a:lnTo>
                  <a:lnTo>
                    <a:pt x="121" y="38"/>
                  </a:lnTo>
                  <a:lnTo>
                    <a:pt x="118" y="44"/>
                  </a:lnTo>
                  <a:lnTo>
                    <a:pt x="118" y="50"/>
                  </a:lnTo>
                  <a:lnTo>
                    <a:pt x="115" y="53"/>
                  </a:lnTo>
                  <a:lnTo>
                    <a:pt x="115" y="57"/>
                  </a:lnTo>
                  <a:lnTo>
                    <a:pt x="108" y="63"/>
                  </a:lnTo>
                  <a:lnTo>
                    <a:pt x="102" y="69"/>
                  </a:lnTo>
                  <a:lnTo>
                    <a:pt x="96" y="76"/>
                  </a:lnTo>
                  <a:lnTo>
                    <a:pt x="87" y="79"/>
                  </a:lnTo>
                  <a:lnTo>
                    <a:pt x="74" y="85"/>
                  </a:lnTo>
                  <a:lnTo>
                    <a:pt x="62" y="88"/>
                  </a:lnTo>
                  <a:lnTo>
                    <a:pt x="53" y="91"/>
                  </a:lnTo>
                  <a:lnTo>
                    <a:pt x="40" y="98"/>
                  </a:lnTo>
                  <a:lnTo>
                    <a:pt x="34" y="98"/>
                  </a:lnTo>
                  <a:lnTo>
                    <a:pt x="28" y="101"/>
                  </a:lnTo>
                  <a:lnTo>
                    <a:pt x="22" y="104"/>
                  </a:lnTo>
                  <a:lnTo>
                    <a:pt x="18" y="107"/>
                  </a:lnTo>
                  <a:lnTo>
                    <a:pt x="12" y="113"/>
                  </a:lnTo>
                  <a:lnTo>
                    <a:pt x="9" y="117"/>
                  </a:lnTo>
                  <a:lnTo>
                    <a:pt x="6" y="123"/>
                  </a:lnTo>
                  <a:lnTo>
                    <a:pt x="3" y="129"/>
                  </a:lnTo>
                  <a:lnTo>
                    <a:pt x="3" y="129"/>
                  </a:lnTo>
                  <a:lnTo>
                    <a:pt x="0" y="13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6" name="Freeform 98"/>
            <p:cNvSpPr>
              <a:spLocks/>
            </p:cNvSpPr>
            <p:nvPr/>
          </p:nvSpPr>
          <p:spPr bwMode="auto">
            <a:xfrm>
              <a:off x="2167" y="4240"/>
              <a:ext cx="75" cy="76"/>
            </a:xfrm>
            <a:custGeom>
              <a:avLst/>
              <a:gdLst>
                <a:gd name="T0" fmla="*/ 0 w 75"/>
                <a:gd name="T1" fmla="*/ 76 h 76"/>
                <a:gd name="T2" fmla="*/ 3 w 75"/>
                <a:gd name="T3" fmla="*/ 73 h 76"/>
                <a:gd name="T4" fmla="*/ 3 w 75"/>
                <a:gd name="T5" fmla="*/ 67 h 76"/>
                <a:gd name="T6" fmla="*/ 6 w 75"/>
                <a:gd name="T7" fmla="*/ 60 h 76"/>
                <a:gd name="T8" fmla="*/ 9 w 75"/>
                <a:gd name="T9" fmla="*/ 57 h 76"/>
                <a:gd name="T10" fmla="*/ 16 w 75"/>
                <a:gd name="T11" fmla="*/ 51 h 76"/>
                <a:gd name="T12" fmla="*/ 19 w 75"/>
                <a:gd name="T13" fmla="*/ 48 h 76"/>
                <a:gd name="T14" fmla="*/ 25 w 75"/>
                <a:gd name="T15" fmla="*/ 45 h 76"/>
                <a:gd name="T16" fmla="*/ 37 w 75"/>
                <a:gd name="T17" fmla="*/ 38 h 76"/>
                <a:gd name="T18" fmla="*/ 47 w 75"/>
                <a:gd name="T19" fmla="*/ 32 h 76"/>
                <a:gd name="T20" fmla="*/ 53 w 75"/>
                <a:gd name="T21" fmla="*/ 29 h 76"/>
                <a:gd name="T22" fmla="*/ 56 w 75"/>
                <a:gd name="T23" fmla="*/ 29 h 76"/>
                <a:gd name="T24" fmla="*/ 59 w 75"/>
                <a:gd name="T25" fmla="*/ 26 h 76"/>
                <a:gd name="T26" fmla="*/ 62 w 75"/>
                <a:gd name="T27" fmla="*/ 19 h 76"/>
                <a:gd name="T28" fmla="*/ 68 w 75"/>
                <a:gd name="T29" fmla="*/ 13 h 76"/>
                <a:gd name="T30" fmla="*/ 71 w 75"/>
                <a:gd name="T31" fmla="*/ 7 h 76"/>
                <a:gd name="T32" fmla="*/ 71 w 75"/>
                <a:gd name="T33" fmla="*/ 4 h 76"/>
                <a:gd name="T34" fmla="*/ 75 w 75"/>
                <a:gd name="T35" fmla="*/ 0 h 76"/>
                <a:gd name="T36" fmla="*/ 75 w 75"/>
                <a:gd name="T37" fmla="*/ 7 h 76"/>
                <a:gd name="T38" fmla="*/ 71 w 75"/>
                <a:gd name="T39" fmla="*/ 10 h 76"/>
                <a:gd name="T40" fmla="*/ 71 w 75"/>
                <a:gd name="T41" fmla="*/ 16 h 76"/>
                <a:gd name="T42" fmla="*/ 71 w 75"/>
                <a:gd name="T43" fmla="*/ 19 h 76"/>
                <a:gd name="T44" fmla="*/ 71 w 75"/>
                <a:gd name="T45" fmla="*/ 23 h 76"/>
                <a:gd name="T46" fmla="*/ 68 w 75"/>
                <a:gd name="T47" fmla="*/ 26 h 76"/>
                <a:gd name="T48" fmla="*/ 65 w 75"/>
                <a:gd name="T49" fmla="*/ 29 h 76"/>
                <a:gd name="T50" fmla="*/ 65 w 75"/>
                <a:gd name="T51" fmla="*/ 32 h 76"/>
                <a:gd name="T52" fmla="*/ 59 w 75"/>
                <a:gd name="T53" fmla="*/ 38 h 76"/>
                <a:gd name="T54" fmla="*/ 56 w 75"/>
                <a:gd name="T55" fmla="*/ 42 h 76"/>
                <a:gd name="T56" fmla="*/ 50 w 75"/>
                <a:gd name="T57" fmla="*/ 45 h 76"/>
                <a:gd name="T58" fmla="*/ 44 w 75"/>
                <a:gd name="T59" fmla="*/ 48 h 76"/>
                <a:gd name="T60" fmla="*/ 31 w 75"/>
                <a:gd name="T61" fmla="*/ 54 h 76"/>
                <a:gd name="T62" fmla="*/ 25 w 75"/>
                <a:gd name="T63" fmla="*/ 57 h 76"/>
                <a:gd name="T64" fmla="*/ 19 w 75"/>
                <a:gd name="T65" fmla="*/ 57 h 76"/>
                <a:gd name="T66" fmla="*/ 16 w 75"/>
                <a:gd name="T67" fmla="*/ 60 h 76"/>
                <a:gd name="T68" fmla="*/ 16 w 75"/>
                <a:gd name="T69" fmla="*/ 60 h 76"/>
                <a:gd name="T70" fmla="*/ 13 w 75"/>
                <a:gd name="T71" fmla="*/ 64 h 76"/>
                <a:gd name="T72" fmla="*/ 9 w 75"/>
                <a:gd name="T73" fmla="*/ 67 h 76"/>
                <a:gd name="T74" fmla="*/ 9 w 75"/>
                <a:gd name="T75" fmla="*/ 70 h 76"/>
                <a:gd name="T76" fmla="*/ 6 w 75"/>
                <a:gd name="T77" fmla="*/ 73 h 76"/>
                <a:gd name="T78" fmla="*/ 6 w 75"/>
                <a:gd name="T79" fmla="*/ 76 h 76"/>
                <a:gd name="T80" fmla="*/ 3 w 75"/>
                <a:gd name="T81" fmla="*/ 76 h 76"/>
                <a:gd name="T82" fmla="*/ 0 w 75"/>
                <a:gd name="T8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6">
                  <a:moveTo>
                    <a:pt x="0" y="76"/>
                  </a:moveTo>
                  <a:lnTo>
                    <a:pt x="3" y="73"/>
                  </a:lnTo>
                  <a:lnTo>
                    <a:pt x="3" y="67"/>
                  </a:lnTo>
                  <a:lnTo>
                    <a:pt x="6" y="60"/>
                  </a:lnTo>
                  <a:lnTo>
                    <a:pt x="9" y="57"/>
                  </a:lnTo>
                  <a:lnTo>
                    <a:pt x="16" y="51"/>
                  </a:lnTo>
                  <a:lnTo>
                    <a:pt x="19" y="48"/>
                  </a:lnTo>
                  <a:lnTo>
                    <a:pt x="25" y="45"/>
                  </a:lnTo>
                  <a:lnTo>
                    <a:pt x="37" y="38"/>
                  </a:lnTo>
                  <a:lnTo>
                    <a:pt x="47" y="32"/>
                  </a:lnTo>
                  <a:lnTo>
                    <a:pt x="53" y="29"/>
                  </a:lnTo>
                  <a:lnTo>
                    <a:pt x="56" y="29"/>
                  </a:lnTo>
                  <a:lnTo>
                    <a:pt x="59" y="26"/>
                  </a:lnTo>
                  <a:lnTo>
                    <a:pt x="62" y="19"/>
                  </a:lnTo>
                  <a:lnTo>
                    <a:pt x="68" y="13"/>
                  </a:lnTo>
                  <a:lnTo>
                    <a:pt x="71" y="7"/>
                  </a:lnTo>
                  <a:lnTo>
                    <a:pt x="71" y="4"/>
                  </a:lnTo>
                  <a:lnTo>
                    <a:pt x="75" y="0"/>
                  </a:lnTo>
                  <a:lnTo>
                    <a:pt x="75" y="7"/>
                  </a:lnTo>
                  <a:lnTo>
                    <a:pt x="71" y="10"/>
                  </a:lnTo>
                  <a:lnTo>
                    <a:pt x="71" y="16"/>
                  </a:lnTo>
                  <a:lnTo>
                    <a:pt x="71" y="19"/>
                  </a:lnTo>
                  <a:lnTo>
                    <a:pt x="71" y="23"/>
                  </a:lnTo>
                  <a:lnTo>
                    <a:pt x="68" y="26"/>
                  </a:lnTo>
                  <a:lnTo>
                    <a:pt x="65" y="29"/>
                  </a:lnTo>
                  <a:lnTo>
                    <a:pt x="65" y="32"/>
                  </a:lnTo>
                  <a:lnTo>
                    <a:pt x="59" y="38"/>
                  </a:lnTo>
                  <a:lnTo>
                    <a:pt x="56" y="42"/>
                  </a:lnTo>
                  <a:lnTo>
                    <a:pt x="50" y="45"/>
                  </a:lnTo>
                  <a:lnTo>
                    <a:pt x="44" y="48"/>
                  </a:lnTo>
                  <a:lnTo>
                    <a:pt x="31" y="54"/>
                  </a:lnTo>
                  <a:lnTo>
                    <a:pt x="25" y="57"/>
                  </a:lnTo>
                  <a:lnTo>
                    <a:pt x="19" y="57"/>
                  </a:lnTo>
                  <a:lnTo>
                    <a:pt x="16" y="60"/>
                  </a:lnTo>
                  <a:lnTo>
                    <a:pt x="16" y="60"/>
                  </a:lnTo>
                  <a:lnTo>
                    <a:pt x="13" y="64"/>
                  </a:lnTo>
                  <a:lnTo>
                    <a:pt x="9" y="67"/>
                  </a:lnTo>
                  <a:lnTo>
                    <a:pt x="9" y="70"/>
                  </a:lnTo>
                  <a:lnTo>
                    <a:pt x="6" y="73"/>
                  </a:lnTo>
                  <a:lnTo>
                    <a:pt x="6" y="76"/>
                  </a:lnTo>
                  <a:lnTo>
                    <a:pt x="3" y="76"/>
                  </a:lnTo>
                  <a:lnTo>
                    <a:pt x="0" y="7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7" name="Freeform 99"/>
            <p:cNvSpPr>
              <a:spLocks/>
            </p:cNvSpPr>
            <p:nvPr/>
          </p:nvSpPr>
          <p:spPr bwMode="auto">
            <a:xfrm>
              <a:off x="2037" y="4117"/>
              <a:ext cx="105" cy="95"/>
            </a:xfrm>
            <a:custGeom>
              <a:avLst/>
              <a:gdLst>
                <a:gd name="T0" fmla="*/ 96 w 105"/>
                <a:gd name="T1" fmla="*/ 92 h 95"/>
                <a:gd name="T2" fmla="*/ 81 w 105"/>
                <a:gd name="T3" fmla="*/ 86 h 95"/>
                <a:gd name="T4" fmla="*/ 59 w 105"/>
                <a:gd name="T5" fmla="*/ 82 h 95"/>
                <a:gd name="T6" fmla="*/ 46 w 105"/>
                <a:gd name="T7" fmla="*/ 82 h 95"/>
                <a:gd name="T8" fmla="*/ 34 w 105"/>
                <a:gd name="T9" fmla="*/ 79 h 95"/>
                <a:gd name="T10" fmla="*/ 22 w 105"/>
                <a:gd name="T11" fmla="*/ 73 h 95"/>
                <a:gd name="T12" fmla="*/ 12 w 105"/>
                <a:gd name="T13" fmla="*/ 70 h 95"/>
                <a:gd name="T14" fmla="*/ 6 w 105"/>
                <a:gd name="T15" fmla="*/ 63 h 95"/>
                <a:gd name="T16" fmla="*/ 3 w 105"/>
                <a:gd name="T17" fmla="*/ 57 h 95"/>
                <a:gd name="T18" fmla="*/ 0 w 105"/>
                <a:gd name="T19" fmla="*/ 51 h 95"/>
                <a:gd name="T20" fmla="*/ 3 w 105"/>
                <a:gd name="T21" fmla="*/ 41 h 95"/>
                <a:gd name="T22" fmla="*/ 6 w 105"/>
                <a:gd name="T23" fmla="*/ 35 h 95"/>
                <a:gd name="T24" fmla="*/ 9 w 105"/>
                <a:gd name="T25" fmla="*/ 29 h 95"/>
                <a:gd name="T26" fmla="*/ 15 w 105"/>
                <a:gd name="T27" fmla="*/ 22 h 95"/>
                <a:gd name="T28" fmla="*/ 25 w 105"/>
                <a:gd name="T29" fmla="*/ 13 h 95"/>
                <a:gd name="T30" fmla="*/ 43 w 105"/>
                <a:gd name="T31" fmla="*/ 3 h 95"/>
                <a:gd name="T32" fmla="*/ 59 w 105"/>
                <a:gd name="T33" fmla="*/ 0 h 95"/>
                <a:gd name="T34" fmla="*/ 68 w 105"/>
                <a:gd name="T35" fmla="*/ 0 h 95"/>
                <a:gd name="T36" fmla="*/ 65 w 105"/>
                <a:gd name="T37" fmla="*/ 0 h 95"/>
                <a:gd name="T38" fmla="*/ 46 w 105"/>
                <a:gd name="T39" fmla="*/ 7 h 95"/>
                <a:gd name="T40" fmla="*/ 31 w 105"/>
                <a:gd name="T41" fmla="*/ 16 h 95"/>
                <a:gd name="T42" fmla="*/ 18 w 105"/>
                <a:gd name="T43" fmla="*/ 26 h 95"/>
                <a:gd name="T44" fmla="*/ 15 w 105"/>
                <a:gd name="T45" fmla="*/ 32 h 95"/>
                <a:gd name="T46" fmla="*/ 9 w 105"/>
                <a:gd name="T47" fmla="*/ 41 h 95"/>
                <a:gd name="T48" fmla="*/ 9 w 105"/>
                <a:gd name="T49" fmla="*/ 48 h 95"/>
                <a:gd name="T50" fmla="*/ 9 w 105"/>
                <a:gd name="T51" fmla="*/ 51 h 95"/>
                <a:gd name="T52" fmla="*/ 12 w 105"/>
                <a:gd name="T53" fmla="*/ 57 h 95"/>
                <a:gd name="T54" fmla="*/ 18 w 105"/>
                <a:gd name="T55" fmla="*/ 63 h 95"/>
                <a:gd name="T56" fmla="*/ 25 w 105"/>
                <a:gd name="T57" fmla="*/ 70 h 95"/>
                <a:gd name="T58" fmla="*/ 40 w 105"/>
                <a:gd name="T59" fmla="*/ 76 h 95"/>
                <a:gd name="T60" fmla="*/ 56 w 105"/>
                <a:gd name="T61" fmla="*/ 79 h 95"/>
                <a:gd name="T62" fmla="*/ 81 w 105"/>
                <a:gd name="T63" fmla="*/ 82 h 95"/>
                <a:gd name="T64" fmla="*/ 90 w 105"/>
                <a:gd name="T65" fmla="*/ 86 h 95"/>
                <a:gd name="T66" fmla="*/ 99 w 105"/>
                <a:gd name="T67" fmla="*/ 89 h 95"/>
                <a:gd name="T68" fmla="*/ 105 w 105"/>
                <a:gd name="T6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95">
                  <a:moveTo>
                    <a:pt x="105" y="95"/>
                  </a:moveTo>
                  <a:lnTo>
                    <a:pt x="96" y="92"/>
                  </a:lnTo>
                  <a:lnTo>
                    <a:pt x="90" y="89"/>
                  </a:lnTo>
                  <a:lnTo>
                    <a:pt x="81" y="86"/>
                  </a:lnTo>
                  <a:lnTo>
                    <a:pt x="74" y="86"/>
                  </a:lnTo>
                  <a:lnTo>
                    <a:pt x="59" y="82"/>
                  </a:lnTo>
                  <a:lnTo>
                    <a:pt x="49" y="82"/>
                  </a:lnTo>
                  <a:lnTo>
                    <a:pt x="46" y="82"/>
                  </a:lnTo>
                  <a:lnTo>
                    <a:pt x="40" y="79"/>
                  </a:lnTo>
                  <a:lnTo>
                    <a:pt x="34" y="79"/>
                  </a:lnTo>
                  <a:lnTo>
                    <a:pt x="28" y="76"/>
                  </a:lnTo>
                  <a:lnTo>
                    <a:pt x="22" y="73"/>
                  </a:lnTo>
                  <a:lnTo>
                    <a:pt x="18" y="73"/>
                  </a:lnTo>
                  <a:lnTo>
                    <a:pt x="12" y="70"/>
                  </a:lnTo>
                  <a:lnTo>
                    <a:pt x="9" y="67"/>
                  </a:lnTo>
                  <a:lnTo>
                    <a:pt x="6" y="63"/>
                  </a:lnTo>
                  <a:lnTo>
                    <a:pt x="3" y="60"/>
                  </a:lnTo>
                  <a:lnTo>
                    <a:pt x="3" y="57"/>
                  </a:lnTo>
                  <a:lnTo>
                    <a:pt x="3" y="54"/>
                  </a:lnTo>
                  <a:lnTo>
                    <a:pt x="0" y="51"/>
                  </a:lnTo>
                  <a:lnTo>
                    <a:pt x="3" y="44"/>
                  </a:lnTo>
                  <a:lnTo>
                    <a:pt x="3" y="41"/>
                  </a:lnTo>
                  <a:lnTo>
                    <a:pt x="3" y="38"/>
                  </a:lnTo>
                  <a:lnTo>
                    <a:pt x="6" y="35"/>
                  </a:lnTo>
                  <a:lnTo>
                    <a:pt x="6" y="32"/>
                  </a:lnTo>
                  <a:lnTo>
                    <a:pt x="9" y="29"/>
                  </a:lnTo>
                  <a:lnTo>
                    <a:pt x="12" y="26"/>
                  </a:lnTo>
                  <a:lnTo>
                    <a:pt x="15" y="22"/>
                  </a:lnTo>
                  <a:lnTo>
                    <a:pt x="18" y="19"/>
                  </a:lnTo>
                  <a:lnTo>
                    <a:pt x="25" y="13"/>
                  </a:lnTo>
                  <a:lnTo>
                    <a:pt x="34" y="10"/>
                  </a:lnTo>
                  <a:lnTo>
                    <a:pt x="43" y="3"/>
                  </a:lnTo>
                  <a:lnTo>
                    <a:pt x="53" y="3"/>
                  </a:lnTo>
                  <a:lnTo>
                    <a:pt x="59" y="0"/>
                  </a:lnTo>
                  <a:lnTo>
                    <a:pt x="62" y="0"/>
                  </a:lnTo>
                  <a:lnTo>
                    <a:pt x="68" y="0"/>
                  </a:lnTo>
                  <a:lnTo>
                    <a:pt x="71" y="0"/>
                  </a:lnTo>
                  <a:lnTo>
                    <a:pt x="65" y="0"/>
                  </a:lnTo>
                  <a:lnTo>
                    <a:pt x="56" y="3"/>
                  </a:lnTo>
                  <a:lnTo>
                    <a:pt x="46" y="7"/>
                  </a:lnTo>
                  <a:lnTo>
                    <a:pt x="37" y="10"/>
                  </a:lnTo>
                  <a:lnTo>
                    <a:pt x="31" y="16"/>
                  </a:lnTo>
                  <a:lnTo>
                    <a:pt x="25" y="19"/>
                  </a:lnTo>
                  <a:lnTo>
                    <a:pt x="18" y="26"/>
                  </a:lnTo>
                  <a:lnTo>
                    <a:pt x="15" y="29"/>
                  </a:lnTo>
                  <a:lnTo>
                    <a:pt x="15" y="32"/>
                  </a:lnTo>
                  <a:lnTo>
                    <a:pt x="12" y="38"/>
                  </a:lnTo>
                  <a:lnTo>
                    <a:pt x="9" y="41"/>
                  </a:lnTo>
                  <a:lnTo>
                    <a:pt x="9" y="44"/>
                  </a:lnTo>
                  <a:lnTo>
                    <a:pt x="9" y="48"/>
                  </a:lnTo>
                  <a:lnTo>
                    <a:pt x="9" y="48"/>
                  </a:lnTo>
                  <a:lnTo>
                    <a:pt x="9" y="51"/>
                  </a:lnTo>
                  <a:lnTo>
                    <a:pt x="12" y="54"/>
                  </a:lnTo>
                  <a:lnTo>
                    <a:pt x="12" y="57"/>
                  </a:lnTo>
                  <a:lnTo>
                    <a:pt x="15" y="60"/>
                  </a:lnTo>
                  <a:lnTo>
                    <a:pt x="18" y="63"/>
                  </a:lnTo>
                  <a:lnTo>
                    <a:pt x="22" y="67"/>
                  </a:lnTo>
                  <a:lnTo>
                    <a:pt x="25" y="70"/>
                  </a:lnTo>
                  <a:lnTo>
                    <a:pt x="31" y="70"/>
                  </a:lnTo>
                  <a:lnTo>
                    <a:pt x="40" y="76"/>
                  </a:lnTo>
                  <a:lnTo>
                    <a:pt x="49" y="76"/>
                  </a:lnTo>
                  <a:lnTo>
                    <a:pt x="56" y="79"/>
                  </a:lnTo>
                  <a:lnTo>
                    <a:pt x="74" y="82"/>
                  </a:lnTo>
                  <a:lnTo>
                    <a:pt x="81" y="82"/>
                  </a:lnTo>
                  <a:lnTo>
                    <a:pt x="87" y="82"/>
                  </a:lnTo>
                  <a:lnTo>
                    <a:pt x="90" y="86"/>
                  </a:lnTo>
                  <a:lnTo>
                    <a:pt x="93" y="86"/>
                  </a:lnTo>
                  <a:lnTo>
                    <a:pt x="99" y="89"/>
                  </a:lnTo>
                  <a:lnTo>
                    <a:pt x="102" y="92"/>
                  </a:lnTo>
                  <a:lnTo>
                    <a:pt x="105"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8" name="Freeform 100"/>
            <p:cNvSpPr>
              <a:spLocks/>
            </p:cNvSpPr>
            <p:nvPr/>
          </p:nvSpPr>
          <p:spPr bwMode="auto">
            <a:xfrm>
              <a:off x="2102" y="4127"/>
              <a:ext cx="105" cy="57"/>
            </a:xfrm>
            <a:custGeom>
              <a:avLst/>
              <a:gdLst>
                <a:gd name="T0" fmla="*/ 0 w 105"/>
                <a:gd name="T1" fmla="*/ 57 h 57"/>
                <a:gd name="T2" fmla="*/ 0 w 105"/>
                <a:gd name="T3" fmla="*/ 53 h 57"/>
                <a:gd name="T4" fmla="*/ 0 w 105"/>
                <a:gd name="T5" fmla="*/ 47 h 57"/>
                <a:gd name="T6" fmla="*/ 3 w 105"/>
                <a:gd name="T7" fmla="*/ 44 h 57"/>
                <a:gd name="T8" fmla="*/ 3 w 105"/>
                <a:gd name="T9" fmla="*/ 38 h 57"/>
                <a:gd name="T10" fmla="*/ 6 w 105"/>
                <a:gd name="T11" fmla="*/ 31 h 57"/>
                <a:gd name="T12" fmla="*/ 9 w 105"/>
                <a:gd name="T13" fmla="*/ 28 h 57"/>
                <a:gd name="T14" fmla="*/ 12 w 105"/>
                <a:gd name="T15" fmla="*/ 25 h 57"/>
                <a:gd name="T16" fmla="*/ 19 w 105"/>
                <a:gd name="T17" fmla="*/ 19 h 57"/>
                <a:gd name="T18" fmla="*/ 22 w 105"/>
                <a:gd name="T19" fmla="*/ 16 h 57"/>
                <a:gd name="T20" fmla="*/ 25 w 105"/>
                <a:gd name="T21" fmla="*/ 12 h 57"/>
                <a:gd name="T22" fmla="*/ 31 w 105"/>
                <a:gd name="T23" fmla="*/ 9 h 57"/>
                <a:gd name="T24" fmla="*/ 37 w 105"/>
                <a:gd name="T25" fmla="*/ 6 h 57"/>
                <a:gd name="T26" fmla="*/ 47 w 105"/>
                <a:gd name="T27" fmla="*/ 3 h 57"/>
                <a:gd name="T28" fmla="*/ 53 w 105"/>
                <a:gd name="T29" fmla="*/ 3 h 57"/>
                <a:gd name="T30" fmla="*/ 62 w 105"/>
                <a:gd name="T31" fmla="*/ 0 h 57"/>
                <a:gd name="T32" fmla="*/ 71 w 105"/>
                <a:gd name="T33" fmla="*/ 0 h 57"/>
                <a:gd name="T34" fmla="*/ 81 w 105"/>
                <a:gd name="T35" fmla="*/ 0 h 57"/>
                <a:gd name="T36" fmla="*/ 90 w 105"/>
                <a:gd name="T37" fmla="*/ 3 h 57"/>
                <a:gd name="T38" fmla="*/ 96 w 105"/>
                <a:gd name="T39" fmla="*/ 3 h 57"/>
                <a:gd name="T40" fmla="*/ 105 w 105"/>
                <a:gd name="T41" fmla="*/ 6 h 57"/>
                <a:gd name="T42" fmla="*/ 96 w 105"/>
                <a:gd name="T43" fmla="*/ 6 h 57"/>
                <a:gd name="T44" fmla="*/ 90 w 105"/>
                <a:gd name="T45" fmla="*/ 6 h 57"/>
                <a:gd name="T46" fmla="*/ 81 w 105"/>
                <a:gd name="T47" fmla="*/ 6 h 57"/>
                <a:gd name="T48" fmla="*/ 71 w 105"/>
                <a:gd name="T49" fmla="*/ 6 h 57"/>
                <a:gd name="T50" fmla="*/ 65 w 105"/>
                <a:gd name="T51" fmla="*/ 6 h 57"/>
                <a:gd name="T52" fmla="*/ 56 w 105"/>
                <a:gd name="T53" fmla="*/ 9 h 57"/>
                <a:gd name="T54" fmla="*/ 50 w 105"/>
                <a:gd name="T55" fmla="*/ 12 h 57"/>
                <a:gd name="T56" fmla="*/ 40 w 105"/>
                <a:gd name="T57" fmla="*/ 12 h 57"/>
                <a:gd name="T58" fmla="*/ 34 w 105"/>
                <a:gd name="T59" fmla="*/ 19 h 57"/>
                <a:gd name="T60" fmla="*/ 28 w 105"/>
                <a:gd name="T61" fmla="*/ 22 h 57"/>
                <a:gd name="T62" fmla="*/ 22 w 105"/>
                <a:gd name="T63" fmla="*/ 25 h 57"/>
                <a:gd name="T64" fmla="*/ 16 w 105"/>
                <a:gd name="T65" fmla="*/ 31 h 57"/>
                <a:gd name="T66" fmla="*/ 9 w 105"/>
                <a:gd name="T67" fmla="*/ 38 h 57"/>
                <a:gd name="T68" fmla="*/ 6 w 105"/>
                <a:gd name="T69" fmla="*/ 44 h 57"/>
                <a:gd name="T70" fmla="*/ 3 w 105"/>
                <a:gd name="T71" fmla="*/ 50 h 57"/>
                <a:gd name="T72" fmla="*/ 0 w 105"/>
                <a:gd name="T7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57">
                  <a:moveTo>
                    <a:pt x="0" y="57"/>
                  </a:moveTo>
                  <a:lnTo>
                    <a:pt x="0" y="53"/>
                  </a:lnTo>
                  <a:lnTo>
                    <a:pt x="0" y="47"/>
                  </a:lnTo>
                  <a:lnTo>
                    <a:pt x="3" y="44"/>
                  </a:lnTo>
                  <a:lnTo>
                    <a:pt x="3" y="38"/>
                  </a:lnTo>
                  <a:lnTo>
                    <a:pt x="6" y="31"/>
                  </a:lnTo>
                  <a:lnTo>
                    <a:pt x="9" y="28"/>
                  </a:lnTo>
                  <a:lnTo>
                    <a:pt x="12" y="25"/>
                  </a:lnTo>
                  <a:lnTo>
                    <a:pt x="19" y="19"/>
                  </a:lnTo>
                  <a:lnTo>
                    <a:pt x="22" y="16"/>
                  </a:lnTo>
                  <a:lnTo>
                    <a:pt x="25" y="12"/>
                  </a:lnTo>
                  <a:lnTo>
                    <a:pt x="31" y="9"/>
                  </a:lnTo>
                  <a:lnTo>
                    <a:pt x="37" y="6"/>
                  </a:lnTo>
                  <a:lnTo>
                    <a:pt x="47" y="3"/>
                  </a:lnTo>
                  <a:lnTo>
                    <a:pt x="53" y="3"/>
                  </a:lnTo>
                  <a:lnTo>
                    <a:pt x="62" y="0"/>
                  </a:lnTo>
                  <a:lnTo>
                    <a:pt x="71" y="0"/>
                  </a:lnTo>
                  <a:lnTo>
                    <a:pt x="81" y="0"/>
                  </a:lnTo>
                  <a:lnTo>
                    <a:pt x="90" y="3"/>
                  </a:lnTo>
                  <a:lnTo>
                    <a:pt x="96" y="3"/>
                  </a:lnTo>
                  <a:lnTo>
                    <a:pt x="105" y="6"/>
                  </a:lnTo>
                  <a:lnTo>
                    <a:pt x="96" y="6"/>
                  </a:lnTo>
                  <a:lnTo>
                    <a:pt x="90" y="6"/>
                  </a:lnTo>
                  <a:lnTo>
                    <a:pt x="81" y="6"/>
                  </a:lnTo>
                  <a:lnTo>
                    <a:pt x="71" y="6"/>
                  </a:lnTo>
                  <a:lnTo>
                    <a:pt x="65" y="6"/>
                  </a:lnTo>
                  <a:lnTo>
                    <a:pt x="56" y="9"/>
                  </a:lnTo>
                  <a:lnTo>
                    <a:pt x="50" y="12"/>
                  </a:lnTo>
                  <a:lnTo>
                    <a:pt x="40" y="12"/>
                  </a:lnTo>
                  <a:lnTo>
                    <a:pt x="34" y="19"/>
                  </a:lnTo>
                  <a:lnTo>
                    <a:pt x="28" y="22"/>
                  </a:lnTo>
                  <a:lnTo>
                    <a:pt x="22" y="25"/>
                  </a:lnTo>
                  <a:lnTo>
                    <a:pt x="16" y="31"/>
                  </a:lnTo>
                  <a:lnTo>
                    <a:pt x="9" y="38"/>
                  </a:lnTo>
                  <a:lnTo>
                    <a:pt x="6" y="44"/>
                  </a:lnTo>
                  <a:lnTo>
                    <a:pt x="3" y="50"/>
                  </a:lnTo>
                  <a:lnTo>
                    <a:pt x="0" y="57"/>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29" name="Freeform 101"/>
            <p:cNvSpPr>
              <a:spLocks/>
            </p:cNvSpPr>
            <p:nvPr/>
          </p:nvSpPr>
          <p:spPr bwMode="auto">
            <a:xfrm>
              <a:off x="1928" y="4503"/>
              <a:ext cx="425" cy="12"/>
            </a:xfrm>
            <a:custGeom>
              <a:avLst/>
              <a:gdLst>
                <a:gd name="T0" fmla="*/ 0 w 425"/>
                <a:gd name="T1" fmla="*/ 12 h 12"/>
                <a:gd name="T2" fmla="*/ 7 w 425"/>
                <a:gd name="T3" fmla="*/ 0 h 12"/>
                <a:gd name="T4" fmla="*/ 416 w 425"/>
                <a:gd name="T5" fmla="*/ 0 h 12"/>
                <a:gd name="T6" fmla="*/ 425 w 425"/>
                <a:gd name="T7" fmla="*/ 12 h 12"/>
                <a:gd name="T8" fmla="*/ 0 w 425"/>
                <a:gd name="T9" fmla="*/ 12 h 12"/>
              </a:gdLst>
              <a:ahLst/>
              <a:cxnLst>
                <a:cxn ang="0">
                  <a:pos x="T0" y="T1"/>
                </a:cxn>
                <a:cxn ang="0">
                  <a:pos x="T2" y="T3"/>
                </a:cxn>
                <a:cxn ang="0">
                  <a:pos x="T4" y="T5"/>
                </a:cxn>
                <a:cxn ang="0">
                  <a:pos x="T6" y="T7"/>
                </a:cxn>
                <a:cxn ang="0">
                  <a:pos x="T8" y="T9"/>
                </a:cxn>
              </a:cxnLst>
              <a:rect l="0" t="0" r="r" b="b"/>
              <a:pathLst>
                <a:path w="425" h="12">
                  <a:moveTo>
                    <a:pt x="0" y="12"/>
                  </a:moveTo>
                  <a:lnTo>
                    <a:pt x="7" y="0"/>
                  </a:lnTo>
                  <a:lnTo>
                    <a:pt x="416" y="0"/>
                  </a:lnTo>
                  <a:lnTo>
                    <a:pt x="425"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30" name="Freeform 102"/>
            <p:cNvSpPr>
              <a:spLocks/>
            </p:cNvSpPr>
            <p:nvPr/>
          </p:nvSpPr>
          <p:spPr bwMode="auto">
            <a:xfrm>
              <a:off x="1928" y="4503"/>
              <a:ext cx="425" cy="12"/>
            </a:xfrm>
            <a:custGeom>
              <a:avLst/>
              <a:gdLst>
                <a:gd name="T0" fmla="*/ 0 w 425"/>
                <a:gd name="T1" fmla="*/ 12 h 12"/>
                <a:gd name="T2" fmla="*/ 7 w 425"/>
                <a:gd name="T3" fmla="*/ 0 h 12"/>
                <a:gd name="T4" fmla="*/ 416 w 425"/>
                <a:gd name="T5" fmla="*/ 0 h 12"/>
                <a:gd name="T6" fmla="*/ 425 w 425"/>
                <a:gd name="T7" fmla="*/ 12 h 12"/>
                <a:gd name="T8" fmla="*/ 0 w 425"/>
                <a:gd name="T9" fmla="*/ 12 h 12"/>
              </a:gdLst>
              <a:ahLst/>
              <a:cxnLst>
                <a:cxn ang="0">
                  <a:pos x="T0" y="T1"/>
                </a:cxn>
                <a:cxn ang="0">
                  <a:pos x="T2" y="T3"/>
                </a:cxn>
                <a:cxn ang="0">
                  <a:pos x="T4" y="T5"/>
                </a:cxn>
                <a:cxn ang="0">
                  <a:pos x="T6" y="T7"/>
                </a:cxn>
                <a:cxn ang="0">
                  <a:pos x="T8" y="T9"/>
                </a:cxn>
              </a:cxnLst>
              <a:rect l="0" t="0" r="r" b="b"/>
              <a:pathLst>
                <a:path w="425" h="12">
                  <a:moveTo>
                    <a:pt x="0" y="12"/>
                  </a:moveTo>
                  <a:lnTo>
                    <a:pt x="7" y="0"/>
                  </a:lnTo>
                  <a:lnTo>
                    <a:pt x="416" y="0"/>
                  </a:lnTo>
                  <a:lnTo>
                    <a:pt x="425" y="12"/>
                  </a:lnTo>
                  <a:lnTo>
                    <a:pt x="0" y="1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31" name="Line 103"/>
            <p:cNvSpPr>
              <a:spLocks noChangeShapeType="1"/>
            </p:cNvSpPr>
            <p:nvPr/>
          </p:nvSpPr>
          <p:spPr bwMode="auto">
            <a:xfrm flipH="1" flipV="1">
              <a:off x="2009" y="4503"/>
              <a:ext cx="9"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32" name="Line 104"/>
            <p:cNvSpPr>
              <a:spLocks noChangeShapeType="1"/>
            </p:cNvSpPr>
            <p:nvPr/>
          </p:nvSpPr>
          <p:spPr bwMode="auto">
            <a:xfrm flipV="1">
              <a:off x="2260" y="4503"/>
              <a:ext cx="9"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33" name="Freeform 105"/>
            <p:cNvSpPr>
              <a:spLocks/>
            </p:cNvSpPr>
            <p:nvPr/>
          </p:nvSpPr>
          <p:spPr bwMode="auto">
            <a:xfrm>
              <a:off x="1935" y="4351"/>
              <a:ext cx="412" cy="10"/>
            </a:xfrm>
            <a:custGeom>
              <a:avLst/>
              <a:gdLst>
                <a:gd name="T0" fmla="*/ 9 w 412"/>
                <a:gd name="T1" fmla="*/ 10 h 10"/>
                <a:gd name="T2" fmla="*/ 0 w 412"/>
                <a:gd name="T3" fmla="*/ 0 h 10"/>
                <a:gd name="T4" fmla="*/ 412 w 412"/>
                <a:gd name="T5" fmla="*/ 0 h 10"/>
                <a:gd name="T6" fmla="*/ 400 w 412"/>
                <a:gd name="T7" fmla="*/ 10 h 10"/>
                <a:gd name="T8" fmla="*/ 9 w 412"/>
                <a:gd name="T9" fmla="*/ 10 h 10"/>
              </a:gdLst>
              <a:ahLst/>
              <a:cxnLst>
                <a:cxn ang="0">
                  <a:pos x="T0" y="T1"/>
                </a:cxn>
                <a:cxn ang="0">
                  <a:pos x="T2" y="T3"/>
                </a:cxn>
                <a:cxn ang="0">
                  <a:pos x="T4" y="T5"/>
                </a:cxn>
                <a:cxn ang="0">
                  <a:pos x="T6" y="T7"/>
                </a:cxn>
                <a:cxn ang="0">
                  <a:pos x="T8" y="T9"/>
                </a:cxn>
              </a:cxnLst>
              <a:rect l="0" t="0" r="r" b="b"/>
              <a:pathLst>
                <a:path w="412" h="10">
                  <a:moveTo>
                    <a:pt x="9" y="10"/>
                  </a:moveTo>
                  <a:lnTo>
                    <a:pt x="0" y="0"/>
                  </a:lnTo>
                  <a:lnTo>
                    <a:pt x="412" y="0"/>
                  </a:lnTo>
                  <a:lnTo>
                    <a:pt x="400" y="10"/>
                  </a:lnTo>
                  <a:lnTo>
                    <a:pt x="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34" name="Freeform 106"/>
            <p:cNvSpPr>
              <a:spLocks/>
            </p:cNvSpPr>
            <p:nvPr/>
          </p:nvSpPr>
          <p:spPr bwMode="auto">
            <a:xfrm>
              <a:off x="1935" y="4351"/>
              <a:ext cx="412" cy="10"/>
            </a:xfrm>
            <a:custGeom>
              <a:avLst/>
              <a:gdLst>
                <a:gd name="T0" fmla="*/ 9 w 412"/>
                <a:gd name="T1" fmla="*/ 10 h 10"/>
                <a:gd name="T2" fmla="*/ 0 w 412"/>
                <a:gd name="T3" fmla="*/ 0 h 10"/>
                <a:gd name="T4" fmla="*/ 412 w 412"/>
                <a:gd name="T5" fmla="*/ 0 h 10"/>
                <a:gd name="T6" fmla="*/ 400 w 412"/>
                <a:gd name="T7" fmla="*/ 10 h 10"/>
                <a:gd name="T8" fmla="*/ 9 w 412"/>
                <a:gd name="T9" fmla="*/ 10 h 10"/>
              </a:gdLst>
              <a:ahLst/>
              <a:cxnLst>
                <a:cxn ang="0">
                  <a:pos x="T0" y="T1"/>
                </a:cxn>
                <a:cxn ang="0">
                  <a:pos x="T2" y="T3"/>
                </a:cxn>
                <a:cxn ang="0">
                  <a:pos x="T4" y="T5"/>
                </a:cxn>
                <a:cxn ang="0">
                  <a:pos x="T6" y="T7"/>
                </a:cxn>
                <a:cxn ang="0">
                  <a:pos x="T8" y="T9"/>
                </a:cxn>
              </a:cxnLst>
              <a:rect l="0" t="0" r="r" b="b"/>
              <a:pathLst>
                <a:path w="412" h="10">
                  <a:moveTo>
                    <a:pt x="9" y="10"/>
                  </a:moveTo>
                  <a:lnTo>
                    <a:pt x="0" y="0"/>
                  </a:lnTo>
                  <a:lnTo>
                    <a:pt x="412" y="0"/>
                  </a:lnTo>
                  <a:lnTo>
                    <a:pt x="400" y="10"/>
                  </a:lnTo>
                  <a:lnTo>
                    <a:pt x="9" y="1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35" name="Line 107"/>
            <p:cNvSpPr>
              <a:spLocks noChangeShapeType="1"/>
            </p:cNvSpPr>
            <p:nvPr/>
          </p:nvSpPr>
          <p:spPr bwMode="auto">
            <a:xfrm flipV="1">
              <a:off x="2000" y="4351"/>
              <a:ext cx="12"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36" name="Line 108"/>
            <p:cNvSpPr>
              <a:spLocks noChangeShapeType="1"/>
            </p:cNvSpPr>
            <p:nvPr/>
          </p:nvSpPr>
          <p:spPr bwMode="auto">
            <a:xfrm>
              <a:off x="2269" y="4351"/>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grpSp>
      <p:grpSp>
        <p:nvGrpSpPr>
          <p:cNvPr id="115767" name="Group 109"/>
          <p:cNvGrpSpPr>
            <a:grpSpLocks/>
          </p:cNvGrpSpPr>
          <p:nvPr/>
        </p:nvGrpSpPr>
        <p:grpSpPr bwMode="auto">
          <a:xfrm>
            <a:off x="3049588" y="5453063"/>
            <a:ext cx="647700" cy="652462"/>
            <a:chOff x="1921" y="3435"/>
            <a:chExt cx="408" cy="411"/>
          </a:xfrm>
        </p:grpSpPr>
        <p:sp>
          <p:nvSpPr>
            <p:cNvPr id="918638" name="Rectangle 110"/>
            <p:cNvSpPr>
              <a:spLocks noChangeArrowheads="1"/>
            </p:cNvSpPr>
            <p:nvPr/>
          </p:nvSpPr>
          <p:spPr bwMode="auto">
            <a:xfrm>
              <a:off x="1921" y="3435"/>
              <a:ext cx="403"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39" name="Freeform 111"/>
            <p:cNvSpPr>
              <a:spLocks/>
            </p:cNvSpPr>
            <p:nvPr/>
          </p:nvSpPr>
          <p:spPr bwMode="auto">
            <a:xfrm>
              <a:off x="2113" y="3599"/>
              <a:ext cx="27" cy="25"/>
            </a:xfrm>
            <a:custGeom>
              <a:avLst/>
              <a:gdLst>
                <a:gd name="T0" fmla="*/ 17 w 27"/>
                <a:gd name="T1" fmla="*/ 48 h 49"/>
                <a:gd name="T2" fmla="*/ 18 w 27"/>
                <a:gd name="T3" fmla="*/ 46 h 49"/>
                <a:gd name="T4" fmla="*/ 23 w 27"/>
                <a:gd name="T5" fmla="*/ 43 h 49"/>
                <a:gd name="T6" fmla="*/ 26 w 27"/>
                <a:gd name="T7" fmla="*/ 40 h 49"/>
                <a:gd name="T8" fmla="*/ 27 w 27"/>
                <a:gd name="T9" fmla="*/ 37 h 49"/>
                <a:gd name="T10" fmla="*/ 27 w 27"/>
                <a:gd name="T11" fmla="*/ 33 h 49"/>
                <a:gd name="T12" fmla="*/ 27 w 27"/>
                <a:gd name="T13" fmla="*/ 27 h 49"/>
                <a:gd name="T14" fmla="*/ 24 w 27"/>
                <a:gd name="T15" fmla="*/ 22 h 49"/>
                <a:gd name="T16" fmla="*/ 23 w 27"/>
                <a:gd name="T17" fmla="*/ 19 h 49"/>
                <a:gd name="T18" fmla="*/ 21 w 27"/>
                <a:gd name="T19" fmla="*/ 16 h 49"/>
                <a:gd name="T20" fmla="*/ 21 w 27"/>
                <a:gd name="T21" fmla="*/ 12 h 49"/>
                <a:gd name="T22" fmla="*/ 23 w 27"/>
                <a:gd name="T23" fmla="*/ 9 h 49"/>
                <a:gd name="T24" fmla="*/ 24 w 27"/>
                <a:gd name="T25" fmla="*/ 7 h 49"/>
                <a:gd name="T26" fmla="*/ 27 w 27"/>
                <a:gd name="T27" fmla="*/ 4 h 49"/>
                <a:gd name="T28" fmla="*/ 27 w 27"/>
                <a:gd name="T29" fmla="*/ 3 h 49"/>
                <a:gd name="T30" fmla="*/ 26 w 27"/>
                <a:gd name="T31" fmla="*/ 0 h 49"/>
                <a:gd name="T32" fmla="*/ 14 w 27"/>
                <a:gd name="T33" fmla="*/ 0 h 49"/>
                <a:gd name="T34" fmla="*/ 1 w 27"/>
                <a:gd name="T35" fmla="*/ 0 h 49"/>
                <a:gd name="T36" fmla="*/ 0 w 27"/>
                <a:gd name="T37" fmla="*/ 3 h 49"/>
                <a:gd name="T38" fmla="*/ 0 w 27"/>
                <a:gd name="T39" fmla="*/ 4 h 49"/>
                <a:gd name="T40" fmla="*/ 1 w 27"/>
                <a:gd name="T41" fmla="*/ 7 h 49"/>
                <a:gd name="T42" fmla="*/ 4 w 27"/>
                <a:gd name="T43" fmla="*/ 9 h 49"/>
                <a:gd name="T44" fmla="*/ 6 w 27"/>
                <a:gd name="T45" fmla="*/ 12 h 49"/>
                <a:gd name="T46" fmla="*/ 6 w 27"/>
                <a:gd name="T47" fmla="*/ 16 h 49"/>
                <a:gd name="T48" fmla="*/ 4 w 27"/>
                <a:gd name="T49" fmla="*/ 19 h 49"/>
                <a:gd name="T50" fmla="*/ 1 w 27"/>
                <a:gd name="T51" fmla="*/ 22 h 49"/>
                <a:gd name="T52" fmla="*/ 0 w 27"/>
                <a:gd name="T53" fmla="*/ 27 h 49"/>
                <a:gd name="T54" fmla="*/ 0 w 27"/>
                <a:gd name="T55" fmla="*/ 33 h 49"/>
                <a:gd name="T56" fmla="*/ 0 w 27"/>
                <a:gd name="T57" fmla="*/ 37 h 49"/>
                <a:gd name="T58" fmla="*/ 1 w 27"/>
                <a:gd name="T59" fmla="*/ 40 h 49"/>
                <a:gd name="T60" fmla="*/ 4 w 27"/>
                <a:gd name="T61" fmla="*/ 43 h 49"/>
                <a:gd name="T62" fmla="*/ 7 w 27"/>
                <a:gd name="T63" fmla="*/ 46 h 49"/>
                <a:gd name="T64" fmla="*/ 10 w 27"/>
                <a:gd name="T65" fmla="*/ 48 h 49"/>
                <a:gd name="T66" fmla="*/ 15 w 27"/>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49">
                  <a:moveTo>
                    <a:pt x="15" y="49"/>
                  </a:moveTo>
                  <a:lnTo>
                    <a:pt x="17" y="48"/>
                  </a:lnTo>
                  <a:lnTo>
                    <a:pt x="18" y="48"/>
                  </a:lnTo>
                  <a:lnTo>
                    <a:pt x="18" y="46"/>
                  </a:lnTo>
                  <a:lnTo>
                    <a:pt x="20" y="46"/>
                  </a:lnTo>
                  <a:lnTo>
                    <a:pt x="23" y="43"/>
                  </a:lnTo>
                  <a:lnTo>
                    <a:pt x="24" y="42"/>
                  </a:lnTo>
                  <a:lnTo>
                    <a:pt x="26" y="40"/>
                  </a:lnTo>
                  <a:lnTo>
                    <a:pt x="27" y="40"/>
                  </a:lnTo>
                  <a:lnTo>
                    <a:pt x="27" y="37"/>
                  </a:lnTo>
                  <a:lnTo>
                    <a:pt x="27" y="36"/>
                  </a:lnTo>
                  <a:lnTo>
                    <a:pt x="27" y="33"/>
                  </a:lnTo>
                  <a:lnTo>
                    <a:pt x="27" y="28"/>
                  </a:lnTo>
                  <a:lnTo>
                    <a:pt x="27" y="27"/>
                  </a:lnTo>
                  <a:lnTo>
                    <a:pt x="26" y="25"/>
                  </a:lnTo>
                  <a:lnTo>
                    <a:pt x="24" y="22"/>
                  </a:lnTo>
                  <a:lnTo>
                    <a:pt x="24" y="21"/>
                  </a:lnTo>
                  <a:lnTo>
                    <a:pt x="23" y="19"/>
                  </a:lnTo>
                  <a:lnTo>
                    <a:pt x="21" y="18"/>
                  </a:lnTo>
                  <a:lnTo>
                    <a:pt x="21" y="16"/>
                  </a:lnTo>
                  <a:lnTo>
                    <a:pt x="20" y="13"/>
                  </a:lnTo>
                  <a:lnTo>
                    <a:pt x="21" y="12"/>
                  </a:lnTo>
                  <a:lnTo>
                    <a:pt x="21" y="10"/>
                  </a:lnTo>
                  <a:lnTo>
                    <a:pt x="23" y="9"/>
                  </a:lnTo>
                  <a:lnTo>
                    <a:pt x="24" y="9"/>
                  </a:lnTo>
                  <a:lnTo>
                    <a:pt x="24" y="7"/>
                  </a:lnTo>
                  <a:lnTo>
                    <a:pt x="26" y="6"/>
                  </a:lnTo>
                  <a:lnTo>
                    <a:pt x="27" y="4"/>
                  </a:lnTo>
                  <a:lnTo>
                    <a:pt x="27" y="3"/>
                  </a:lnTo>
                  <a:lnTo>
                    <a:pt x="27" y="3"/>
                  </a:lnTo>
                  <a:lnTo>
                    <a:pt x="27" y="1"/>
                  </a:lnTo>
                  <a:lnTo>
                    <a:pt x="26" y="0"/>
                  </a:lnTo>
                  <a:lnTo>
                    <a:pt x="24" y="0"/>
                  </a:lnTo>
                  <a:lnTo>
                    <a:pt x="14" y="0"/>
                  </a:lnTo>
                  <a:lnTo>
                    <a:pt x="3" y="0"/>
                  </a:lnTo>
                  <a:lnTo>
                    <a:pt x="1" y="0"/>
                  </a:lnTo>
                  <a:lnTo>
                    <a:pt x="0" y="1"/>
                  </a:lnTo>
                  <a:lnTo>
                    <a:pt x="0" y="3"/>
                  </a:lnTo>
                  <a:lnTo>
                    <a:pt x="0" y="3"/>
                  </a:lnTo>
                  <a:lnTo>
                    <a:pt x="0" y="4"/>
                  </a:lnTo>
                  <a:lnTo>
                    <a:pt x="1" y="6"/>
                  </a:lnTo>
                  <a:lnTo>
                    <a:pt x="1" y="7"/>
                  </a:lnTo>
                  <a:lnTo>
                    <a:pt x="3" y="9"/>
                  </a:lnTo>
                  <a:lnTo>
                    <a:pt x="4" y="9"/>
                  </a:lnTo>
                  <a:lnTo>
                    <a:pt x="6" y="10"/>
                  </a:lnTo>
                  <a:lnTo>
                    <a:pt x="6" y="12"/>
                  </a:lnTo>
                  <a:lnTo>
                    <a:pt x="6" y="13"/>
                  </a:lnTo>
                  <a:lnTo>
                    <a:pt x="6" y="16"/>
                  </a:lnTo>
                  <a:lnTo>
                    <a:pt x="4" y="18"/>
                  </a:lnTo>
                  <a:lnTo>
                    <a:pt x="4" y="19"/>
                  </a:lnTo>
                  <a:lnTo>
                    <a:pt x="3" y="21"/>
                  </a:lnTo>
                  <a:lnTo>
                    <a:pt x="1" y="22"/>
                  </a:lnTo>
                  <a:lnTo>
                    <a:pt x="1" y="25"/>
                  </a:lnTo>
                  <a:lnTo>
                    <a:pt x="0" y="27"/>
                  </a:lnTo>
                  <a:lnTo>
                    <a:pt x="0" y="28"/>
                  </a:lnTo>
                  <a:lnTo>
                    <a:pt x="0" y="33"/>
                  </a:lnTo>
                  <a:lnTo>
                    <a:pt x="0" y="36"/>
                  </a:lnTo>
                  <a:lnTo>
                    <a:pt x="0" y="37"/>
                  </a:lnTo>
                  <a:lnTo>
                    <a:pt x="0" y="40"/>
                  </a:lnTo>
                  <a:lnTo>
                    <a:pt x="1" y="40"/>
                  </a:lnTo>
                  <a:lnTo>
                    <a:pt x="3" y="42"/>
                  </a:lnTo>
                  <a:lnTo>
                    <a:pt x="4" y="43"/>
                  </a:lnTo>
                  <a:lnTo>
                    <a:pt x="7" y="46"/>
                  </a:lnTo>
                  <a:lnTo>
                    <a:pt x="7" y="46"/>
                  </a:lnTo>
                  <a:lnTo>
                    <a:pt x="9" y="48"/>
                  </a:lnTo>
                  <a:lnTo>
                    <a:pt x="10" y="48"/>
                  </a:lnTo>
                  <a:lnTo>
                    <a:pt x="12" y="49"/>
                  </a:lnTo>
                  <a:lnTo>
                    <a:pt x="15"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40" name="Freeform 112"/>
            <p:cNvSpPr>
              <a:spLocks/>
            </p:cNvSpPr>
            <p:nvPr/>
          </p:nvSpPr>
          <p:spPr bwMode="auto">
            <a:xfrm>
              <a:off x="2113" y="3599"/>
              <a:ext cx="27" cy="25"/>
            </a:xfrm>
            <a:custGeom>
              <a:avLst/>
              <a:gdLst>
                <a:gd name="T0" fmla="*/ 17 w 27"/>
                <a:gd name="T1" fmla="*/ 48 h 49"/>
                <a:gd name="T2" fmla="*/ 18 w 27"/>
                <a:gd name="T3" fmla="*/ 46 h 49"/>
                <a:gd name="T4" fmla="*/ 23 w 27"/>
                <a:gd name="T5" fmla="*/ 43 h 49"/>
                <a:gd name="T6" fmla="*/ 26 w 27"/>
                <a:gd name="T7" fmla="*/ 40 h 49"/>
                <a:gd name="T8" fmla="*/ 27 w 27"/>
                <a:gd name="T9" fmla="*/ 37 h 49"/>
                <a:gd name="T10" fmla="*/ 27 w 27"/>
                <a:gd name="T11" fmla="*/ 33 h 49"/>
                <a:gd name="T12" fmla="*/ 27 w 27"/>
                <a:gd name="T13" fmla="*/ 27 h 49"/>
                <a:gd name="T14" fmla="*/ 24 w 27"/>
                <a:gd name="T15" fmla="*/ 22 h 49"/>
                <a:gd name="T16" fmla="*/ 23 w 27"/>
                <a:gd name="T17" fmla="*/ 19 h 49"/>
                <a:gd name="T18" fmla="*/ 21 w 27"/>
                <a:gd name="T19" fmla="*/ 16 h 49"/>
                <a:gd name="T20" fmla="*/ 21 w 27"/>
                <a:gd name="T21" fmla="*/ 12 h 49"/>
                <a:gd name="T22" fmla="*/ 23 w 27"/>
                <a:gd name="T23" fmla="*/ 9 h 49"/>
                <a:gd name="T24" fmla="*/ 24 w 27"/>
                <a:gd name="T25" fmla="*/ 7 h 49"/>
                <a:gd name="T26" fmla="*/ 27 w 27"/>
                <a:gd name="T27" fmla="*/ 4 h 49"/>
                <a:gd name="T28" fmla="*/ 27 w 27"/>
                <a:gd name="T29" fmla="*/ 3 h 49"/>
                <a:gd name="T30" fmla="*/ 26 w 27"/>
                <a:gd name="T31" fmla="*/ 0 h 49"/>
                <a:gd name="T32" fmla="*/ 14 w 27"/>
                <a:gd name="T33" fmla="*/ 0 h 49"/>
                <a:gd name="T34" fmla="*/ 1 w 27"/>
                <a:gd name="T35" fmla="*/ 0 h 49"/>
                <a:gd name="T36" fmla="*/ 0 w 27"/>
                <a:gd name="T37" fmla="*/ 3 h 49"/>
                <a:gd name="T38" fmla="*/ 0 w 27"/>
                <a:gd name="T39" fmla="*/ 4 h 49"/>
                <a:gd name="T40" fmla="*/ 1 w 27"/>
                <a:gd name="T41" fmla="*/ 7 h 49"/>
                <a:gd name="T42" fmla="*/ 4 w 27"/>
                <a:gd name="T43" fmla="*/ 9 h 49"/>
                <a:gd name="T44" fmla="*/ 6 w 27"/>
                <a:gd name="T45" fmla="*/ 12 h 49"/>
                <a:gd name="T46" fmla="*/ 6 w 27"/>
                <a:gd name="T47" fmla="*/ 16 h 49"/>
                <a:gd name="T48" fmla="*/ 4 w 27"/>
                <a:gd name="T49" fmla="*/ 19 h 49"/>
                <a:gd name="T50" fmla="*/ 1 w 27"/>
                <a:gd name="T51" fmla="*/ 22 h 49"/>
                <a:gd name="T52" fmla="*/ 0 w 27"/>
                <a:gd name="T53" fmla="*/ 27 h 49"/>
                <a:gd name="T54" fmla="*/ 0 w 27"/>
                <a:gd name="T55" fmla="*/ 33 h 49"/>
                <a:gd name="T56" fmla="*/ 0 w 27"/>
                <a:gd name="T57" fmla="*/ 37 h 49"/>
                <a:gd name="T58" fmla="*/ 1 w 27"/>
                <a:gd name="T59" fmla="*/ 40 h 49"/>
                <a:gd name="T60" fmla="*/ 4 w 27"/>
                <a:gd name="T61" fmla="*/ 43 h 49"/>
                <a:gd name="T62" fmla="*/ 7 w 27"/>
                <a:gd name="T63" fmla="*/ 46 h 49"/>
                <a:gd name="T64" fmla="*/ 10 w 27"/>
                <a:gd name="T65" fmla="*/ 48 h 49"/>
                <a:gd name="T66" fmla="*/ 15 w 27"/>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49">
                  <a:moveTo>
                    <a:pt x="15" y="49"/>
                  </a:moveTo>
                  <a:lnTo>
                    <a:pt x="17" y="48"/>
                  </a:lnTo>
                  <a:lnTo>
                    <a:pt x="18" y="48"/>
                  </a:lnTo>
                  <a:lnTo>
                    <a:pt x="18" y="46"/>
                  </a:lnTo>
                  <a:lnTo>
                    <a:pt x="20" y="46"/>
                  </a:lnTo>
                  <a:lnTo>
                    <a:pt x="23" y="43"/>
                  </a:lnTo>
                  <a:lnTo>
                    <a:pt x="24" y="42"/>
                  </a:lnTo>
                  <a:lnTo>
                    <a:pt x="26" y="40"/>
                  </a:lnTo>
                  <a:lnTo>
                    <a:pt x="27" y="40"/>
                  </a:lnTo>
                  <a:lnTo>
                    <a:pt x="27" y="37"/>
                  </a:lnTo>
                  <a:lnTo>
                    <a:pt x="27" y="36"/>
                  </a:lnTo>
                  <a:lnTo>
                    <a:pt x="27" y="33"/>
                  </a:lnTo>
                  <a:lnTo>
                    <a:pt x="27" y="28"/>
                  </a:lnTo>
                  <a:lnTo>
                    <a:pt x="27" y="27"/>
                  </a:lnTo>
                  <a:lnTo>
                    <a:pt x="26" y="25"/>
                  </a:lnTo>
                  <a:lnTo>
                    <a:pt x="24" y="22"/>
                  </a:lnTo>
                  <a:lnTo>
                    <a:pt x="24" y="21"/>
                  </a:lnTo>
                  <a:lnTo>
                    <a:pt x="23" y="19"/>
                  </a:lnTo>
                  <a:lnTo>
                    <a:pt x="21" y="18"/>
                  </a:lnTo>
                  <a:lnTo>
                    <a:pt x="21" y="16"/>
                  </a:lnTo>
                  <a:lnTo>
                    <a:pt x="20" y="13"/>
                  </a:lnTo>
                  <a:lnTo>
                    <a:pt x="21" y="12"/>
                  </a:lnTo>
                  <a:lnTo>
                    <a:pt x="21" y="10"/>
                  </a:lnTo>
                  <a:lnTo>
                    <a:pt x="23" y="9"/>
                  </a:lnTo>
                  <a:lnTo>
                    <a:pt x="24" y="9"/>
                  </a:lnTo>
                  <a:lnTo>
                    <a:pt x="24" y="7"/>
                  </a:lnTo>
                  <a:lnTo>
                    <a:pt x="26" y="6"/>
                  </a:lnTo>
                  <a:lnTo>
                    <a:pt x="27" y="4"/>
                  </a:lnTo>
                  <a:lnTo>
                    <a:pt x="27" y="3"/>
                  </a:lnTo>
                  <a:lnTo>
                    <a:pt x="27" y="3"/>
                  </a:lnTo>
                  <a:lnTo>
                    <a:pt x="27" y="1"/>
                  </a:lnTo>
                  <a:lnTo>
                    <a:pt x="26" y="0"/>
                  </a:lnTo>
                  <a:lnTo>
                    <a:pt x="24" y="0"/>
                  </a:lnTo>
                  <a:lnTo>
                    <a:pt x="14" y="0"/>
                  </a:lnTo>
                  <a:lnTo>
                    <a:pt x="3" y="0"/>
                  </a:lnTo>
                  <a:lnTo>
                    <a:pt x="1" y="0"/>
                  </a:lnTo>
                  <a:lnTo>
                    <a:pt x="0" y="1"/>
                  </a:lnTo>
                  <a:lnTo>
                    <a:pt x="0" y="3"/>
                  </a:lnTo>
                  <a:lnTo>
                    <a:pt x="0" y="3"/>
                  </a:lnTo>
                  <a:lnTo>
                    <a:pt x="0" y="4"/>
                  </a:lnTo>
                  <a:lnTo>
                    <a:pt x="1" y="6"/>
                  </a:lnTo>
                  <a:lnTo>
                    <a:pt x="1" y="7"/>
                  </a:lnTo>
                  <a:lnTo>
                    <a:pt x="3" y="9"/>
                  </a:lnTo>
                  <a:lnTo>
                    <a:pt x="4" y="9"/>
                  </a:lnTo>
                  <a:lnTo>
                    <a:pt x="6" y="10"/>
                  </a:lnTo>
                  <a:lnTo>
                    <a:pt x="6" y="12"/>
                  </a:lnTo>
                  <a:lnTo>
                    <a:pt x="6" y="13"/>
                  </a:lnTo>
                  <a:lnTo>
                    <a:pt x="6" y="16"/>
                  </a:lnTo>
                  <a:lnTo>
                    <a:pt x="4" y="18"/>
                  </a:lnTo>
                  <a:lnTo>
                    <a:pt x="4" y="19"/>
                  </a:lnTo>
                  <a:lnTo>
                    <a:pt x="3" y="21"/>
                  </a:lnTo>
                  <a:lnTo>
                    <a:pt x="1" y="22"/>
                  </a:lnTo>
                  <a:lnTo>
                    <a:pt x="1" y="25"/>
                  </a:lnTo>
                  <a:lnTo>
                    <a:pt x="0" y="27"/>
                  </a:lnTo>
                  <a:lnTo>
                    <a:pt x="0" y="28"/>
                  </a:lnTo>
                  <a:lnTo>
                    <a:pt x="0" y="33"/>
                  </a:lnTo>
                  <a:lnTo>
                    <a:pt x="0" y="36"/>
                  </a:lnTo>
                  <a:lnTo>
                    <a:pt x="0" y="37"/>
                  </a:lnTo>
                  <a:lnTo>
                    <a:pt x="0" y="40"/>
                  </a:lnTo>
                  <a:lnTo>
                    <a:pt x="1" y="40"/>
                  </a:lnTo>
                  <a:lnTo>
                    <a:pt x="3" y="42"/>
                  </a:lnTo>
                  <a:lnTo>
                    <a:pt x="4" y="43"/>
                  </a:lnTo>
                  <a:lnTo>
                    <a:pt x="7" y="46"/>
                  </a:lnTo>
                  <a:lnTo>
                    <a:pt x="7" y="46"/>
                  </a:lnTo>
                  <a:lnTo>
                    <a:pt x="9" y="48"/>
                  </a:lnTo>
                  <a:lnTo>
                    <a:pt x="10" y="48"/>
                  </a:lnTo>
                  <a:lnTo>
                    <a:pt x="12" y="49"/>
                  </a:lnTo>
                  <a:lnTo>
                    <a:pt x="15"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41" name="Rectangle 113"/>
            <p:cNvSpPr>
              <a:spLocks noChangeArrowheads="1"/>
            </p:cNvSpPr>
            <p:nvPr/>
          </p:nvSpPr>
          <p:spPr bwMode="auto">
            <a:xfrm>
              <a:off x="2001" y="3836"/>
              <a:ext cx="251"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42" name="Rectangle 114"/>
            <p:cNvSpPr>
              <a:spLocks noChangeArrowheads="1"/>
            </p:cNvSpPr>
            <p:nvPr/>
          </p:nvSpPr>
          <p:spPr bwMode="auto">
            <a:xfrm>
              <a:off x="2001" y="3836"/>
              <a:ext cx="251"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43" name="Rectangle 115"/>
            <p:cNvSpPr>
              <a:spLocks noChangeArrowheads="1"/>
            </p:cNvSpPr>
            <p:nvPr/>
          </p:nvSpPr>
          <p:spPr bwMode="auto">
            <a:xfrm>
              <a:off x="2038" y="3826"/>
              <a:ext cx="17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44" name="Rectangle 116"/>
            <p:cNvSpPr>
              <a:spLocks noChangeArrowheads="1"/>
            </p:cNvSpPr>
            <p:nvPr/>
          </p:nvSpPr>
          <p:spPr bwMode="auto">
            <a:xfrm>
              <a:off x="2038" y="3826"/>
              <a:ext cx="177" cy="1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45" name="Freeform 117"/>
            <p:cNvSpPr>
              <a:spLocks/>
            </p:cNvSpPr>
            <p:nvPr/>
          </p:nvSpPr>
          <p:spPr bwMode="auto">
            <a:xfrm>
              <a:off x="2052" y="3741"/>
              <a:ext cx="150" cy="85"/>
            </a:xfrm>
            <a:custGeom>
              <a:avLst/>
              <a:gdLst>
                <a:gd name="T0" fmla="*/ 75 w 150"/>
                <a:gd name="T1" fmla="*/ 0 h 171"/>
                <a:gd name="T2" fmla="*/ 127 w 150"/>
                <a:gd name="T3" fmla="*/ 0 h 171"/>
                <a:gd name="T4" fmla="*/ 131 w 150"/>
                <a:gd name="T5" fmla="*/ 11 h 171"/>
                <a:gd name="T6" fmla="*/ 136 w 150"/>
                <a:gd name="T7" fmla="*/ 23 h 171"/>
                <a:gd name="T8" fmla="*/ 139 w 150"/>
                <a:gd name="T9" fmla="*/ 38 h 171"/>
                <a:gd name="T10" fmla="*/ 143 w 150"/>
                <a:gd name="T11" fmla="*/ 54 h 171"/>
                <a:gd name="T12" fmla="*/ 145 w 150"/>
                <a:gd name="T13" fmla="*/ 71 h 171"/>
                <a:gd name="T14" fmla="*/ 146 w 150"/>
                <a:gd name="T15" fmla="*/ 84 h 171"/>
                <a:gd name="T16" fmla="*/ 148 w 150"/>
                <a:gd name="T17" fmla="*/ 98 h 171"/>
                <a:gd name="T18" fmla="*/ 150 w 150"/>
                <a:gd name="T19" fmla="*/ 108 h 171"/>
                <a:gd name="T20" fmla="*/ 148 w 150"/>
                <a:gd name="T21" fmla="*/ 116 h 171"/>
                <a:gd name="T22" fmla="*/ 148 w 150"/>
                <a:gd name="T23" fmla="*/ 123 h 171"/>
                <a:gd name="T24" fmla="*/ 146 w 150"/>
                <a:gd name="T25" fmla="*/ 132 h 171"/>
                <a:gd name="T26" fmla="*/ 143 w 150"/>
                <a:gd name="T27" fmla="*/ 140 h 171"/>
                <a:gd name="T28" fmla="*/ 142 w 150"/>
                <a:gd name="T29" fmla="*/ 147 h 171"/>
                <a:gd name="T30" fmla="*/ 137 w 150"/>
                <a:gd name="T31" fmla="*/ 154 h 171"/>
                <a:gd name="T32" fmla="*/ 133 w 150"/>
                <a:gd name="T33" fmla="*/ 163 h 171"/>
                <a:gd name="T34" fmla="*/ 127 w 150"/>
                <a:gd name="T35" fmla="*/ 171 h 171"/>
                <a:gd name="T36" fmla="*/ 75 w 150"/>
                <a:gd name="T37" fmla="*/ 171 h 171"/>
                <a:gd name="T38" fmla="*/ 22 w 150"/>
                <a:gd name="T39" fmla="*/ 171 h 171"/>
                <a:gd name="T40" fmla="*/ 16 w 150"/>
                <a:gd name="T41" fmla="*/ 163 h 171"/>
                <a:gd name="T42" fmla="*/ 12 w 150"/>
                <a:gd name="T43" fmla="*/ 154 h 171"/>
                <a:gd name="T44" fmla="*/ 7 w 150"/>
                <a:gd name="T45" fmla="*/ 147 h 171"/>
                <a:gd name="T46" fmla="*/ 4 w 150"/>
                <a:gd name="T47" fmla="*/ 140 h 171"/>
                <a:gd name="T48" fmla="*/ 3 w 150"/>
                <a:gd name="T49" fmla="*/ 132 h 171"/>
                <a:gd name="T50" fmla="*/ 1 w 150"/>
                <a:gd name="T51" fmla="*/ 123 h 171"/>
                <a:gd name="T52" fmla="*/ 0 w 150"/>
                <a:gd name="T53" fmla="*/ 116 h 171"/>
                <a:gd name="T54" fmla="*/ 0 w 150"/>
                <a:gd name="T55" fmla="*/ 108 h 171"/>
                <a:gd name="T56" fmla="*/ 1 w 150"/>
                <a:gd name="T57" fmla="*/ 98 h 171"/>
                <a:gd name="T58" fmla="*/ 1 w 150"/>
                <a:gd name="T59" fmla="*/ 84 h 171"/>
                <a:gd name="T60" fmla="*/ 4 w 150"/>
                <a:gd name="T61" fmla="*/ 71 h 171"/>
                <a:gd name="T62" fmla="*/ 6 w 150"/>
                <a:gd name="T63" fmla="*/ 54 h 171"/>
                <a:gd name="T64" fmla="*/ 9 w 150"/>
                <a:gd name="T65" fmla="*/ 38 h 171"/>
                <a:gd name="T66" fmla="*/ 13 w 150"/>
                <a:gd name="T67" fmla="*/ 23 h 171"/>
                <a:gd name="T68" fmla="*/ 16 w 150"/>
                <a:gd name="T69" fmla="*/ 11 h 171"/>
                <a:gd name="T70" fmla="*/ 22 w 150"/>
                <a:gd name="T71" fmla="*/ 0 h 171"/>
                <a:gd name="T72" fmla="*/ 75 w 150"/>
                <a:gd name="T7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71">
                  <a:moveTo>
                    <a:pt x="75" y="0"/>
                  </a:moveTo>
                  <a:lnTo>
                    <a:pt x="127" y="0"/>
                  </a:lnTo>
                  <a:lnTo>
                    <a:pt x="131" y="11"/>
                  </a:lnTo>
                  <a:lnTo>
                    <a:pt x="136" y="23"/>
                  </a:lnTo>
                  <a:lnTo>
                    <a:pt x="139" y="38"/>
                  </a:lnTo>
                  <a:lnTo>
                    <a:pt x="143" y="54"/>
                  </a:lnTo>
                  <a:lnTo>
                    <a:pt x="145" y="71"/>
                  </a:lnTo>
                  <a:lnTo>
                    <a:pt x="146" y="84"/>
                  </a:lnTo>
                  <a:lnTo>
                    <a:pt x="148" y="98"/>
                  </a:lnTo>
                  <a:lnTo>
                    <a:pt x="150" y="108"/>
                  </a:lnTo>
                  <a:lnTo>
                    <a:pt x="148" y="116"/>
                  </a:lnTo>
                  <a:lnTo>
                    <a:pt x="148" y="123"/>
                  </a:lnTo>
                  <a:lnTo>
                    <a:pt x="146" y="132"/>
                  </a:lnTo>
                  <a:lnTo>
                    <a:pt x="143" y="140"/>
                  </a:lnTo>
                  <a:lnTo>
                    <a:pt x="142" y="147"/>
                  </a:lnTo>
                  <a:lnTo>
                    <a:pt x="137" y="154"/>
                  </a:lnTo>
                  <a:lnTo>
                    <a:pt x="133" y="163"/>
                  </a:lnTo>
                  <a:lnTo>
                    <a:pt x="127" y="171"/>
                  </a:lnTo>
                  <a:lnTo>
                    <a:pt x="75" y="171"/>
                  </a:lnTo>
                  <a:lnTo>
                    <a:pt x="22" y="171"/>
                  </a:lnTo>
                  <a:lnTo>
                    <a:pt x="16" y="163"/>
                  </a:lnTo>
                  <a:lnTo>
                    <a:pt x="12" y="154"/>
                  </a:lnTo>
                  <a:lnTo>
                    <a:pt x="7" y="147"/>
                  </a:lnTo>
                  <a:lnTo>
                    <a:pt x="4" y="140"/>
                  </a:lnTo>
                  <a:lnTo>
                    <a:pt x="3" y="132"/>
                  </a:lnTo>
                  <a:lnTo>
                    <a:pt x="1" y="123"/>
                  </a:lnTo>
                  <a:lnTo>
                    <a:pt x="0" y="116"/>
                  </a:lnTo>
                  <a:lnTo>
                    <a:pt x="0" y="108"/>
                  </a:lnTo>
                  <a:lnTo>
                    <a:pt x="1" y="98"/>
                  </a:lnTo>
                  <a:lnTo>
                    <a:pt x="1" y="84"/>
                  </a:lnTo>
                  <a:lnTo>
                    <a:pt x="4" y="71"/>
                  </a:lnTo>
                  <a:lnTo>
                    <a:pt x="6" y="54"/>
                  </a:lnTo>
                  <a:lnTo>
                    <a:pt x="9" y="38"/>
                  </a:lnTo>
                  <a:lnTo>
                    <a:pt x="13" y="23"/>
                  </a:lnTo>
                  <a:lnTo>
                    <a:pt x="16" y="11"/>
                  </a:lnTo>
                  <a:lnTo>
                    <a:pt x="22"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46" name="Freeform 118"/>
            <p:cNvSpPr>
              <a:spLocks/>
            </p:cNvSpPr>
            <p:nvPr/>
          </p:nvSpPr>
          <p:spPr bwMode="auto">
            <a:xfrm>
              <a:off x="2052" y="3741"/>
              <a:ext cx="150" cy="85"/>
            </a:xfrm>
            <a:custGeom>
              <a:avLst/>
              <a:gdLst>
                <a:gd name="T0" fmla="*/ 75 w 150"/>
                <a:gd name="T1" fmla="*/ 0 h 171"/>
                <a:gd name="T2" fmla="*/ 127 w 150"/>
                <a:gd name="T3" fmla="*/ 0 h 171"/>
                <a:gd name="T4" fmla="*/ 131 w 150"/>
                <a:gd name="T5" fmla="*/ 11 h 171"/>
                <a:gd name="T6" fmla="*/ 136 w 150"/>
                <a:gd name="T7" fmla="*/ 23 h 171"/>
                <a:gd name="T8" fmla="*/ 139 w 150"/>
                <a:gd name="T9" fmla="*/ 38 h 171"/>
                <a:gd name="T10" fmla="*/ 143 w 150"/>
                <a:gd name="T11" fmla="*/ 54 h 171"/>
                <a:gd name="T12" fmla="*/ 145 w 150"/>
                <a:gd name="T13" fmla="*/ 71 h 171"/>
                <a:gd name="T14" fmla="*/ 146 w 150"/>
                <a:gd name="T15" fmla="*/ 84 h 171"/>
                <a:gd name="T16" fmla="*/ 148 w 150"/>
                <a:gd name="T17" fmla="*/ 98 h 171"/>
                <a:gd name="T18" fmla="*/ 150 w 150"/>
                <a:gd name="T19" fmla="*/ 108 h 171"/>
                <a:gd name="T20" fmla="*/ 148 w 150"/>
                <a:gd name="T21" fmla="*/ 116 h 171"/>
                <a:gd name="T22" fmla="*/ 148 w 150"/>
                <a:gd name="T23" fmla="*/ 123 h 171"/>
                <a:gd name="T24" fmla="*/ 146 w 150"/>
                <a:gd name="T25" fmla="*/ 132 h 171"/>
                <a:gd name="T26" fmla="*/ 143 w 150"/>
                <a:gd name="T27" fmla="*/ 140 h 171"/>
                <a:gd name="T28" fmla="*/ 142 w 150"/>
                <a:gd name="T29" fmla="*/ 147 h 171"/>
                <a:gd name="T30" fmla="*/ 137 w 150"/>
                <a:gd name="T31" fmla="*/ 154 h 171"/>
                <a:gd name="T32" fmla="*/ 133 w 150"/>
                <a:gd name="T33" fmla="*/ 163 h 171"/>
                <a:gd name="T34" fmla="*/ 127 w 150"/>
                <a:gd name="T35" fmla="*/ 171 h 171"/>
                <a:gd name="T36" fmla="*/ 75 w 150"/>
                <a:gd name="T37" fmla="*/ 171 h 171"/>
                <a:gd name="T38" fmla="*/ 22 w 150"/>
                <a:gd name="T39" fmla="*/ 171 h 171"/>
                <a:gd name="T40" fmla="*/ 16 w 150"/>
                <a:gd name="T41" fmla="*/ 163 h 171"/>
                <a:gd name="T42" fmla="*/ 12 w 150"/>
                <a:gd name="T43" fmla="*/ 154 h 171"/>
                <a:gd name="T44" fmla="*/ 7 w 150"/>
                <a:gd name="T45" fmla="*/ 147 h 171"/>
                <a:gd name="T46" fmla="*/ 4 w 150"/>
                <a:gd name="T47" fmla="*/ 140 h 171"/>
                <a:gd name="T48" fmla="*/ 3 w 150"/>
                <a:gd name="T49" fmla="*/ 132 h 171"/>
                <a:gd name="T50" fmla="*/ 1 w 150"/>
                <a:gd name="T51" fmla="*/ 123 h 171"/>
                <a:gd name="T52" fmla="*/ 0 w 150"/>
                <a:gd name="T53" fmla="*/ 116 h 171"/>
                <a:gd name="T54" fmla="*/ 0 w 150"/>
                <a:gd name="T55" fmla="*/ 108 h 171"/>
                <a:gd name="T56" fmla="*/ 1 w 150"/>
                <a:gd name="T57" fmla="*/ 98 h 171"/>
                <a:gd name="T58" fmla="*/ 1 w 150"/>
                <a:gd name="T59" fmla="*/ 84 h 171"/>
                <a:gd name="T60" fmla="*/ 4 w 150"/>
                <a:gd name="T61" fmla="*/ 71 h 171"/>
                <a:gd name="T62" fmla="*/ 6 w 150"/>
                <a:gd name="T63" fmla="*/ 54 h 171"/>
                <a:gd name="T64" fmla="*/ 9 w 150"/>
                <a:gd name="T65" fmla="*/ 38 h 171"/>
                <a:gd name="T66" fmla="*/ 13 w 150"/>
                <a:gd name="T67" fmla="*/ 23 h 171"/>
                <a:gd name="T68" fmla="*/ 16 w 150"/>
                <a:gd name="T69" fmla="*/ 11 h 171"/>
                <a:gd name="T70" fmla="*/ 22 w 150"/>
                <a:gd name="T71" fmla="*/ 0 h 171"/>
                <a:gd name="T72" fmla="*/ 75 w 150"/>
                <a:gd name="T7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71">
                  <a:moveTo>
                    <a:pt x="75" y="0"/>
                  </a:moveTo>
                  <a:lnTo>
                    <a:pt x="127" y="0"/>
                  </a:lnTo>
                  <a:lnTo>
                    <a:pt x="131" y="11"/>
                  </a:lnTo>
                  <a:lnTo>
                    <a:pt x="136" y="23"/>
                  </a:lnTo>
                  <a:lnTo>
                    <a:pt x="139" y="38"/>
                  </a:lnTo>
                  <a:lnTo>
                    <a:pt x="143" y="54"/>
                  </a:lnTo>
                  <a:lnTo>
                    <a:pt x="145" y="71"/>
                  </a:lnTo>
                  <a:lnTo>
                    <a:pt x="146" y="84"/>
                  </a:lnTo>
                  <a:lnTo>
                    <a:pt x="148" y="98"/>
                  </a:lnTo>
                  <a:lnTo>
                    <a:pt x="150" y="108"/>
                  </a:lnTo>
                  <a:lnTo>
                    <a:pt x="148" y="116"/>
                  </a:lnTo>
                  <a:lnTo>
                    <a:pt x="148" y="123"/>
                  </a:lnTo>
                  <a:lnTo>
                    <a:pt x="146" y="132"/>
                  </a:lnTo>
                  <a:lnTo>
                    <a:pt x="143" y="140"/>
                  </a:lnTo>
                  <a:lnTo>
                    <a:pt x="142" y="147"/>
                  </a:lnTo>
                  <a:lnTo>
                    <a:pt x="137" y="154"/>
                  </a:lnTo>
                  <a:lnTo>
                    <a:pt x="133" y="163"/>
                  </a:lnTo>
                  <a:lnTo>
                    <a:pt x="127" y="171"/>
                  </a:lnTo>
                  <a:lnTo>
                    <a:pt x="75" y="171"/>
                  </a:lnTo>
                  <a:lnTo>
                    <a:pt x="22" y="171"/>
                  </a:lnTo>
                  <a:lnTo>
                    <a:pt x="16" y="163"/>
                  </a:lnTo>
                  <a:lnTo>
                    <a:pt x="12" y="154"/>
                  </a:lnTo>
                  <a:lnTo>
                    <a:pt x="7" y="147"/>
                  </a:lnTo>
                  <a:lnTo>
                    <a:pt x="4" y="140"/>
                  </a:lnTo>
                  <a:lnTo>
                    <a:pt x="3" y="132"/>
                  </a:lnTo>
                  <a:lnTo>
                    <a:pt x="1" y="123"/>
                  </a:lnTo>
                  <a:lnTo>
                    <a:pt x="0" y="116"/>
                  </a:lnTo>
                  <a:lnTo>
                    <a:pt x="0" y="108"/>
                  </a:lnTo>
                  <a:lnTo>
                    <a:pt x="1" y="98"/>
                  </a:lnTo>
                  <a:lnTo>
                    <a:pt x="1" y="84"/>
                  </a:lnTo>
                  <a:lnTo>
                    <a:pt x="4" y="71"/>
                  </a:lnTo>
                  <a:lnTo>
                    <a:pt x="6" y="54"/>
                  </a:lnTo>
                  <a:lnTo>
                    <a:pt x="9" y="38"/>
                  </a:lnTo>
                  <a:lnTo>
                    <a:pt x="13" y="23"/>
                  </a:lnTo>
                  <a:lnTo>
                    <a:pt x="16" y="11"/>
                  </a:lnTo>
                  <a:lnTo>
                    <a:pt x="22" y="0"/>
                  </a:lnTo>
                  <a:lnTo>
                    <a:pt x="7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47" name="Freeform 119"/>
            <p:cNvSpPr>
              <a:spLocks/>
            </p:cNvSpPr>
            <p:nvPr/>
          </p:nvSpPr>
          <p:spPr bwMode="auto">
            <a:xfrm>
              <a:off x="1924" y="3623"/>
              <a:ext cx="405" cy="12"/>
            </a:xfrm>
            <a:custGeom>
              <a:avLst/>
              <a:gdLst>
                <a:gd name="T0" fmla="*/ 11 w 405"/>
                <a:gd name="T1" fmla="*/ 0 h 22"/>
                <a:gd name="T2" fmla="*/ 394 w 405"/>
                <a:gd name="T3" fmla="*/ 0 h 22"/>
                <a:gd name="T4" fmla="*/ 397 w 405"/>
                <a:gd name="T5" fmla="*/ 0 h 22"/>
                <a:gd name="T6" fmla="*/ 399 w 405"/>
                <a:gd name="T7" fmla="*/ 1 h 22"/>
                <a:gd name="T8" fmla="*/ 400 w 405"/>
                <a:gd name="T9" fmla="*/ 1 h 22"/>
                <a:gd name="T10" fmla="*/ 402 w 405"/>
                <a:gd name="T11" fmla="*/ 3 h 22"/>
                <a:gd name="T12" fmla="*/ 403 w 405"/>
                <a:gd name="T13" fmla="*/ 6 h 22"/>
                <a:gd name="T14" fmla="*/ 405 w 405"/>
                <a:gd name="T15" fmla="*/ 7 h 22"/>
                <a:gd name="T16" fmla="*/ 405 w 405"/>
                <a:gd name="T17" fmla="*/ 9 h 22"/>
                <a:gd name="T18" fmla="*/ 405 w 405"/>
                <a:gd name="T19" fmla="*/ 12 h 22"/>
                <a:gd name="T20" fmla="*/ 405 w 405"/>
                <a:gd name="T21" fmla="*/ 13 h 22"/>
                <a:gd name="T22" fmla="*/ 405 w 405"/>
                <a:gd name="T23" fmla="*/ 15 h 22"/>
                <a:gd name="T24" fmla="*/ 403 w 405"/>
                <a:gd name="T25" fmla="*/ 18 h 22"/>
                <a:gd name="T26" fmla="*/ 402 w 405"/>
                <a:gd name="T27" fmla="*/ 19 h 22"/>
                <a:gd name="T28" fmla="*/ 400 w 405"/>
                <a:gd name="T29" fmla="*/ 21 h 22"/>
                <a:gd name="T30" fmla="*/ 399 w 405"/>
                <a:gd name="T31" fmla="*/ 22 h 22"/>
                <a:gd name="T32" fmla="*/ 397 w 405"/>
                <a:gd name="T33" fmla="*/ 22 h 22"/>
                <a:gd name="T34" fmla="*/ 394 w 405"/>
                <a:gd name="T35" fmla="*/ 22 h 22"/>
                <a:gd name="T36" fmla="*/ 11 w 405"/>
                <a:gd name="T37" fmla="*/ 22 h 22"/>
                <a:gd name="T38" fmla="*/ 8 w 405"/>
                <a:gd name="T39" fmla="*/ 22 h 22"/>
                <a:gd name="T40" fmla="*/ 7 w 405"/>
                <a:gd name="T41" fmla="*/ 22 h 22"/>
                <a:gd name="T42" fmla="*/ 5 w 405"/>
                <a:gd name="T43" fmla="*/ 21 h 22"/>
                <a:gd name="T44" fmla="*/ 3 w 405"/>
                <a:gd name="T45" fmla="*/ 19 h 22"/>
                <a:gd name="T46" fmla="*/ 2 w 405"/>
                <a:gd name="T47" fmla="*/ 18 h 22"/>
                <a:gd name="T48" fmla="*/ 0 w 405"/>
                <a:gd name="T49" fmla="*/ 15 h 22"/>
                <a:gd name="T50" fmla="*/ 0 w 405"/>
                <a:gd name="T51" fmla="*/ 13 h 22"/>
                <a:gd name="T52" fmla="*/ 0 w 405"/>
                <a:gd name="T53" fmla="*/ 12 h 22"/>
                <a:gd name="T54" fmla="*/ 0 w 405"/>
                <a:gd name="T55" fmla="*/ 9 h 22"/>
                <a:gd name="T56" fmla="*/ 0 w 405"/>
                <a:gd name="T57" fmla="*/ 7 h 22"/>
                <a:gd name="T58" fmla="*/ 2 w 405"/>
                <a:gd name="T59" fmla="*/ 6 h 22"/>
                <a:gd name="T60" fmla="*/ 3 w 405"/>
                <a:gd name="T61" fmla="*/ 3 h 22"/>
                <a:gd name="T62" fmla="*/ 5 w 405"/>
                <a:gd name="T63" fmla="*/ 1 h 22"/>
                <a:gd name="T64" fmla="*/ 7 w 405"/>
                <a:gd name="T65" fmla="*/ 1 h 22"/>
                <a:gd name="T66" fmla="*/ 8 w 405"/>
                <a:gd name="T67" fmla="*/ 0 h 22"/>
                <a:gd name="T68" fmla="*/ 11 w 405"/>
                <a:gd name="T6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22">
                  <a:moveTo>
                    <a:pt x="11" y="0"/>
                  </a:moveTo>
                  <a:lnTo>
                    <a:pt x="394" y="0"/>
                  </a:lnTo>
                  <a:lnTo>
                    <a:pt x="397" y="0"/>
                  </a:lnTo>
                  <a:lnTo>
                    <a:pt x="399" y="1"/>
                  </a:lnTo>
                  <a:lnTo>
                    <a:pt x="400" y="1"/>
                  </a:lnTo>
                  <a:lnTo>
                    <a:pt x="402" y="3"/>
                  </a:lnTo>
                  <a:lnTo>
                    <a:pt x="403" y="6"/>
                  </a:lnTo>
                  <a:lnTo>
                    <a:pt x="405" y="7"/>
                  </a:lnTo>
                  <a:lnTo>
                    <a:pt x="405" y="9"/>
                  </a:lnTo>
                  <a:lnTo>
                    <a:pt x="405" y="12"/>
                  </a:lnTo>
                  <a:lnTo>
                    <a:pt x="405" y="13"/>
                  </a:lnTo>
                  <a:lnTo>
                    <a:pt x="405" y="15"/>
                  </a:lnTo>
                  <a:lnTo>
                    <a:pt x="403" y="18"/>
                  </a:lnTo>
                  <a:lnTo>
                    <a:pt x="402" y="19"/>
                  </a:lnTo>
                  <a:lnTo>
                    <a:pt x="400" y="21"/>
                  </a:lnTo>
                  <a:lnTo>
                    <a:pt x="399" y="22"/>
                  </a:lnTo>
                  <a:lnTo>
                    <a:pt x="397" y="22"/>
                  </a:lnTo>
                  <a:lnTo>
                    <a:pt x="394" y="22"/>
                  </a:lnTo>
                  <a:lnTo>
                    <a:pt x="11" y="22"/>
                  </a:lnTo>
                  <a:lnTo>
                    <a:pt x="8" y="22"/>
                  </a:lnTo>
                  <a:lnTo>
                    <a:pt x="7" y="22"/>
                  </a:lnTo>
                  <a:lnTo>
                    <a:pt x="5" y="21"/>
                  </a:lnTo>
                  <a:lnTo>
                    <a:pt x="3" y="19"/>
                  </a:lnTo>
                  <a:lnTo>
                    <a:pt x="2" y="18"/>
                  </a:lnTo>
                  <a:lnTo>
                    <a:pt x="0" y="15"/>
                  </a:lnTo>
                  <a:lnTo>
                    <a:pt x="0" y="13"/>
                  </a:lnTo>
                  <a:lnTo>
                    <a:pt x="0" y="12"/>
                  </a:lnTo>
                  <a:lnTo>
                    <a:pt x="0" y="9"/>
                  </a:lnTo>
                  <a:lnTo>
                    <a:pt x="0" y="7"/>
                  </a:lnTo>
                  <a:lnTo>
                    <a:pt x="2" y="6"/>
                  </a:lnTo>
                  <a:lnTo>
                    <a:pt x="3" y="3"/>
                  </a:lnTo>
                  <a:lnTo>
                    <a:pt x="5" y="1"/>
                  </a:lnTo>
                  <a:lnTo>
                    <a:pt x="7" y="1"/>
                  </a:lnTo>
                  <a:lnTo>
                    <a:pt x="8"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48" name="Freeform 120"/>
            <p:cNvSpPr>
              <a:spLocks/>
            </p:cNvSpPr>
            <p:nvPr/>
          </p:nvSpPr>
          <p:spPr bwMode="auto">
            <a:xfrm>
              <a:off x="1924" y="3623"/>
              <a:ext cx="405" cy="12"/>
            </a:xfrm>
            <a:custGeom>
              <a:avLst/>
              <a:gdLst>
                <a:gd name="T0" fmla="*/ 11 w 405"/>
                <a:gd name="T1" fmla="*/ 0 h 22"/>
                <a:gd name="T2" fmla="*/ 394 w 405"/>
                <a:gd name="T3" fmla="*/ 0 h 22"/>
                <a:gd name="T4" fmla="*/ 397 w 405"/>
                <a:gd name="T5" fmla="*/ 0 h 22"/>
                <a:gd name="T6" fmla="*/ 399 w 405"/>
                <a:gd name="T7" fmla="*/ 1 h 22"/>
                <a:gd name="T8" fmla="*/ 400 w 405"/>
                <a:gd name="T9" fmla="*/ 1 h 22"/>
                <a:gd name="T10" fmla="*/ 402 w 405"/>
                <a:gd name="T11" fmla="*/ 3 h 22"/>
                <a:gd name="T12" fmla="*/ 403 w 405"/>
                <a:gd name="T13" fmla="*/ 6 h 22"/>
                <a:gd name="T14" fmla="*/ 405 w 405"/>
                <a:gd name="T15" fmla="*/ 7 h 22"/>
                <a:gd name="T16" fmla="*/ 405 w 405"/>
                <a:gd name="T17" fmla="*/ 9 h 22"/>
                <a:gd name="T18" fmla="*/ 405 w 405"/>
                <a:gd name="T19" fmla="*/ 12 h 22"/>
                <a:gd name="T20" fmla="*/ 405 w 405"/>
                <a:gd name="T21" fmla="*/ 13 h 22"/>
                <a:gd name="T22" fmla="*/ 405 w 405"/>
                <a:gd name="T23" fmla="*/ 15 h 22"/>
                <a:gd name="T24" fmla="*/ 403 w 405"/>
                <a:gd name="T25" fmla="*/ 18 h 22"/>
                <a:gd name="T26" fmla="*/ 402 w 405"/>
                <a:gd name="T27" fmla="*/ 19 h 22"/>
                <a:gd name="T28" fmla="*/ 400 w 405"/>
                <a:gd name="T29" fmla="*/ 21 h 22"/>
                <a:gd name="T30" fmla="*/ 399 w 405"/>
                <a:gd name="T31" fmla="*/ 22 h 22"/>
                <a:gd name="T32" fmla="*/ 397 w 405"/>
                <a:gd name="T33" fmla="*/ 22 h 22"/>
                <a:gd name="T34" fmla="*/ 394 w 405"/>
                <a:gd name="T35" fmla="*/ 22 h 22"/>
                <a:gd name="T36" fmla="*/ 11 w 405"/>
                <a:gd name="T37" fmla="*/ 22 h 22"/>
                <a:gd name="T38" fmla="*/ 8 w 405"/>
                <a:gd name="T39" fmla="*/ 22 h 22"/>
                <a:gd name="T40" fmla="*/ 7 w 405"/>
                <a:gd name="T41" fmla="*/ 22 h 22"/>
                <a:gd name="T42" fmla="*/ 5 w 405"/>
                <a:gd name="T43" fmla="*/ 21 h 22"/>
                <a:gd name="T44" fmla="*/ 3 w 405"/>
                <a:gd name="T45" fmla="*/ 19 h 22"/>
                <a:gd name="T46" fmla="*/ 2 w 405"/>
                <a:gd name="T47" fmla="*/ 18 h 22"/>
                <a:gd name="T48" fmla="*/ 0 w 405"/>
                <a:gd name="T49" fmla="*/ 15 h 22"/>
                <a:gd name="T50" fmla="*/ 0 w 405"/>
                <a:gd name="T51" fmla="*/ 13 h 22"/>
                <a:gd name="T52" fmla="*/ 0 w 405"/>
                <a:gd name="T53" fmla="*/ 12 h 22"/>
                <a:gd name="T54" fmla="*/ 0 w 405"/>
                <a:gd name="T55" fmla="*/ 9 h 22"/>
                <a:gd name="T56" fmla="*/ 0 w 405"/>
                <a:gd name="T57" fmla="*/ 7 h 22"/>
                <a:gd name="T58" fmla="*/ 2 w 405"/>
                <a:gd name="T59" fmla="*/ 6 h 22"/>
                <a:gd name="T60" fmla="*/ 3 w 405"/>
                <a:gd name="T61" fmla="*/ 3 h 22"/>
                <a:gd name="T62" fmla="*/ 5 w 405"/>
                <a:gd name="T63" fmla="*/ 1 h 22"/>
                <a:gd name="T64" fmla="*/ 7 w 405"/>
                <a:gd name="T65" fmla="*/ 1 h 22"/>
                <a:gd name="T66" fmla="*/ 8 w 405"/>
                <a:gd name="T67" fmla="*/ 0 h 22"/>
                <a:gd name="T68" fmla="*/ 11 w 405"/>
                <a:gd name="T6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22">
                  <a:moveTo>
                    <a:pt x="11" y="0"/>
                  </a:moveTo>
                  <a:lnTo>
                    <a:pt x="394" y="0"/>
                  </a:lnTo>
                  <a:lnTo>
                    <a:pt x="397" y="0"/>
                  </a:lnTo>
                  <a:lnTo>
                    <a:pt x="399" y="1"/>
                  </a:lnTo>
                  <a:lnTo>
                    <a:pt x="400" y="1"/>
                  </a:lnTo>
                  <a:lnTo>
                    <a:pt x="402" y="3"/>
                  </a:lnTo>
                  <a:lnTo>
                    <a:pt x="403" y="6"/>
                  </a:lnTo>
                  <a:lnTo>
                    <a:pt x="405" y="7"/>
                  </a:lnTo>
                  <a:lnTo>
                    <a:pt x="405" y="9"/>
                  </a:lnTo>
                  <a:lnTo>
                    <a:pt x="405" y="12"/>
                  </a:lnTo>
                  <a:lnTo>
                    <a:pt x="405" y="13"/>
                  </a:lnTo>
                  <a:lnTo>
                    <a:pt x="405" y="15"/>
                  </a:lnTo>
                  <a:lnTo>
                    <a:pt x="403" y="18"/>
                  </a:lnTo>
                  <a:lnTo>
                    <a:pt x="402" y="19"/>
                  </a:lnTo>
                  <a:lnTo>
                    <a:pt x="400" y="21"/>
                  </a:lnTo>
                  <a:lnTo>
                    <a:pt x="399" y="22"/>
                  </a:lnTo>
                  <a:lnTo>
                    <a:pt x="397" y="22"/>
                  </a:lnTo>
                  <a:lnTo>
                    <a:pt x="394" y="22"/>
                  </a:lnTo>
                  <a:lnTo>
                    <a:pt x="11" y="22"/>
                  </a:lnTo>
                  <a:lnTo>
                    <a:pt x="8" y="22"/>
                  </a:lnTo>
                  <a:lnTo>
                    <a:pt x="7" y="22"/>
                  </a:lnTo>
                  <a:lnTo>
                    <a:pt x="5" y="21"/>
                  </a:lnTo>
                  <a:lnTo>
                    <a:pt x="3" y="19"/>
                  </a:lnTo>
                  <a:lnTo>
                    <a:pt x="2" y="18"/>
                  </a:lnTo>
                  <a:lnTo>
                    <a:pt x="0" y="15"/>
                  </a:lnTo>
                  <a:lnTo>
                    <a:pt x="0" y="13"/>
                  </a:lnTo>
                  <a:lnTo>
                    <a:pt x="0" y="12"/>
                  </a:lnTo>
                  <a:lnTo>
                    <a:pt x="0" y="9"/>
                  </a:lnTo>
                  <a:lnTo>
                    <a:pt x="0" y="7"/>
                  </a:lnTo>
                  <a:lnTo>
                    <a:pt x="2" y="6"/>
                  </a:lnTo>
                  <a:lnTo>
                    <a:pt x="3" y="3"/>
                  </a:lnTo>
                  <a:lnTo>
                    <a:pt x="5" y="1"/>
                  </a:lnTo>
                  <a:lnTo>
                    <a:pt x="7" y="1"/>
                  </a:lnTo>
                  <a:lnTo>
                    <a:pt x="8"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49" name="Freeform 121"/>
            <p:cNvSpPr>
              <a:spLocks/>
            </p:cNvSpPr>
            <p:nvPr/>
          </p:nvSpPr>
          <p:spPr bwMode="auto">
            <a:xfrm>
              <a:off x="2074" y="3706"/>
              <a:ext cx="105" cy="24"/>
            </a:xfrm>
            <a:custGeom>
              <a:avLst/>
              <a:gdLst>
                <a:gd name="T0" fmla="*/ 56 w 105"/>
                <a:gd name="T1" fmla="*/ 46 h 46"/>
                <a:gd name="T2" fmla="*/ 62 w 105"/>
                <a:gd name="T3" fmla="*/ 46 h 46"/>
                <a:gd name="T4" fmla="*/ 68 w 105"/>
                <a:gd name="T5" fmla="*/ 46 h 46"/>
                <a:gd name="T6" fmla="*/ 75 w 105"/>
                <a:gd name="T7" fmla="*/ 46 h 46"/>
                <a:gd name="T8" fmla="*/ 82 w 105"/>
                <a:gd name="T9" fmla="*/ 46 h 46"/>
                <a:gd name="T10" fmla="*/ 88 w 105"/>
                <a:gd name="T11" fmla="*/ 46 h 46"/>
                <a:gd name="T12" fmla="*/ 94 w 105"/>
                <a:gd name="T13" fmla="*/ 46 h 46"/>
                <a:gd name="T14" fmla="*/ 102 w 105"/>
                <a:gd name="T15" fmla="*/ 46 h 46"/>
                <a:gd name="T16" fmla="*/ 102 w 105"/>
                <a:gd name="T17" fmla="*/ 43 h 46"/>
                <a:gd name="T18" fmla="*/ 97 w 105"/>
                <a:gd name="T19" fmla="*/ 37 h 46"/>
                <a:gd name="T20" fmla="*/ 94 w 105"/>
                <a:gd name="T21" fmla="*/ 31 h 46"/>
                <a:gd name="T22" fmla="*/ 92 w 105"/>
                <a:gd name="T23" fmla="*/ 25 h 46"/>
                <a:gd name="T24" fmla="*/ 92 w 105"/>
                <a:gd name="T25" fmla="*/ 21 h 46"/>
                <a:gd name="T26" fmla="*/ 94 w 105"/>
                <a:gd name="T27" fmla="*/ 15 h 46"/>
                <a:gd name="T28" fmla="*/ 97 w 105"/>
                <a:gd name="T29" fmla="*/ 9 h 46"/>
                <a:gd name="T30" fmla="*/ 102 w 105"/>
                <a:gd name="T31" fmla="*/ 3 h 46"/>
                <a:gd name="T32" fmla="*/ 102 w 105"/>
                <a:gd name="T33" fmla="*/ 0 h 46"/>
                <a:gd name="T34" fmla="*/ 94 w 105"/>
                <a:gd name="T35" fmla="*/ 0 h 46"/>
                <a:gd name="T36" fmla="*/ 88 w 105"/>
                <a:gd name="T37" fmla="*/ 0 h 46"/>
                <a:gd name="T38" fmla="*/ 82 w 105"/>
                <a:gd name="T39" fmla="*/ 0 h 46"/>
                <a:gd name="T40" fmla="*/ 75 w 105"/>
                <a:gd name="T41" fmla="*/ 0 h 46"/>
                <a:gd name="T42" fmla="*/ 68 w 105"/>
                <a:gd name="T43" fmla="*/ 0 h 46"/>
                <a:gd name="T44" fmla="*/ 62 w 105"/>
                <a:gd name="T45" fmla="*/ 0 h 46"/>
                <a:gd name="T46" fmla="*/ 56 w 105"/>
                <a:gd name="T47" fmla="*/ 0 h 46"/>
                <a:gd name="T48" fmla="*/ 49 w 105"/>
                <a:gd name="T49" fmla="*/ 0 h 46"/>
                <a:gd name="T50" fmla="*/ 43 w 105"/>
                <a:gd name="T51" fmla="*/ 0 h 46"/>
                <a:gd name="T52" fmla="*/ 36 w 105"/>
                <a:gd name="T53" fmla="*/ 0 h 46"/>
                <a:gd name="T54" fmla="*/ 30 w 105"/>
                <a:gd name="T55" fmla="*/ 0 h 46"/>
                <a:gd name="T56" fmla="*/ 23 w 105"/>
                <a:gd name="T57" fmla="*/ 0 h 46"/>
                <a:gd name="T58" fmla="*/ 17 w 105"/>
                <a:gd name="T59" fmla="*/ 0 h 46"/>
                <a:gd name="T60" fmla="*/ 10 w 105"/>
                <a:gd name="T61" fmla="*/ 0 h 46"/>
                <a:gd name="T62" fmla="*/ 4 w 105"/>
                <a:gd name="T63" fmla="*/ 0 h 46"/>
                <a:gd name="T64" fmla="*/ 4 w 105"/>
                <a:gd name="T65" fmla="*/ 3 h 46"/>
                <a:gd name="T66" fmla="*/ 8 w 105"/>
                <a:gd name="T67" fmla="*/ 9 h 46"/>
                <a:gd name="T68" fmla="*/ 11 w 105"/>
                <a:gd name="T69" fmla="*/ 15 h 46"/>
                <a:gd name="T70" fmla="*/ 13 w 105"/>
                <a:gd name="T71" fmla="*/ 21 h 46"/>
                <a:gd name="T72" fmla="*/ 13 w 105"/>
                <a:gd name="T73" fmla="*/ 25 h 46"/>
                <a:gd name="T74" fmla="*/ 11 w 105"/>
                <a:gd name="T75" fmla="*/ 31 h 46"/>
                <a:gd name="T76" fmla="*/ 8 w 105"/>
                <a:gd name="T77" fmla="*/ 37 h 46"/>
                <a:gd name="T78" fmla="*/ 4 w 105"/>
                <a:gd name="T79" fmla="*/ 43 h 46"/>
                <a:gd name="T80" fmla="*/ 4 w 105"/>
                <a:gd name="T81" fmla="*/ 46 h 46"/>
                <a:gd name="T82" fmla="*/ 10 w 105"/>
                <a:gd name="T83" fmla="*/ 46 h 46"/>
                <a:gd name="T84" fmla="*/ 17 w 105"/>
                <a:gd name="T85" fmla="*/ 46 h 46"/>
                <a:gd name="T86" fmla="*/ 23 w 105"/>
                <a:gd name="T87" fmla="*/ 46 h 46"/>
                <a:gd name="T88" fmla="*/ 30 w 105"/>
                <a:gd name="T89" fmla="*/ 46 h 46"/>
                <a:gd name="T90" fmla="*/ 36 w 105"/>
                <a:gd name="T91" fmla="*/ 46 h 46"/>
                <a:gd name="T92" fmla="*/ 43 w 105"/>
                <a:gd name="T93" fmla="*/ 46 h 46"/>
                <a:gd name="T94" fmla="*/ 49 w 105"/>
                <a:gd name="T9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46">
                  <a:moveTo>
                    <a:pt x="53" y="46"/>
                  </a:moveTo>
                  <a:lnTo>
                    <a:pt x="56" y="46"/>
                  </a:lnTo>
                  <a:lnTo>
                    <a:pt x="59" y="46"/>
                  </a:lnTo>
                  <a:lnTo>
                    <a:pt x="62" y="46"/>
                  </a:lnTo>
                  <a:lnTo>
                    <a:pt x="65" y="46"/>
                  </a:lnTo>
                  <a:lnTo>
                    <a:pt x="68" y="46"/>
                  </a:lnTo>
                  <a:lnTo>
                    <a:pt x="72" y="46"/>
                  </a:lnTo>
                  <a:lnTo>
                    <a:pt x="75" y="46"/>
                  </a:lnTo>
                  <a:lnTo>
                    <a:pt x="79" y="46"/>
                  </a:lnTo>
                  <a:lnTo>
                    <a:pt x="82" y="46"/>
                  </a:lnTo>
                  <a:lnTo>
                    <a:pt x="85" y="46"/>
                  </a:lnTo>
                  <a:lnTo>
                    <a:pt x="88" y="46"/>
                  </a:lnTo>
                  <a:lnTo>
                    <a:pt x="91" y="46"/>
                  </a:lnTo>
                  <a:lnTo>
                    <a:pt x="94" y="46"/>
                  </a:lnTo>
                  <a:lnTo>
                    <a:pt x="98" y="46"/>
                  </a:lnTo>
                  <a:lnTo>
                    <a:pt x="102" y="46"/>
                  </a:lnTo>
                  <a:lnTo>
                    <a:pt x="105" y="46"/>
                  </a:lnTo>
                  <a:lnTo>
                    <a:pt x="102" y="43"/>
                  </a:lnTo>
                  <a:lnTo>
                    <a:pt x="98" y="40"/>
                  </a:lnTo>
                  <a:lnTo>
                    <a:pt x="97" y="37"/>
                  </a:lnTo>
                  <a:lnTo>
                    <a:pt x="94" y="34"/>
                  </a:lnTo>
                  <a:lnTo>
                    <a:pt x="94" y="31"/>
                  </a:lnTo>
                  <a:lnTo>
                    <a:pt x="92" y="28"/>
                  </a:lnTo>
                  <a:lnTo>
                    <a:pt x="92" y="25"/>
                  </a:lnTo>
                  <a:lnTo>
                    <a:pt x="91" y="24"/>
                  </a:lnTo>
                  <a:lnTo>
                    <a:pt x="92" y="21"/>
                  </a:lnTo>
                  <a:lnTo>
                    <a:pt x="92" y="18"/>
                  </a:lnTo>
                  <a:lnTo>
                    <a:pt x="94" y="15"/>
                  </a:lnTo>
                  <a:lnTo>
                    <a:pt x="94" y="12"/>
                  </a:lnTo>
                  <a:lnTo>
                    <a:pt x="97" y="9"/>
                  </a:lnTo>
                  <a:lnTo>
                    <a:pt x="98" y="6"/>
                  </a:lnTo>
                  <a:lnTo>
                    <a:pt x="102" y="3"/>
                  </a:lnTo>
                  <a:lnTo>
                    <a:pt x="105" y="0"/>
                  </a:lnTo>
                  <a:lnTo>
                    <a:pt x="102" y="0"/>
                  </a:lnTo>
                  <a:lnTo>
                    <a:pt x="98" y="0"/>
                  </a:lnTo>
                  <a:lnTo>
                    <a:pt x="94" y="0"/>
                  </a:lnTo>
                  <a:lnTo>
                    <a:pt x="91" y="0"/>
                  </a:lnTo>
                  <a:lnTo>
                    <a:pt x="88" y="0"/>
                  </a:lnTo>
                  <a:lnTo>
                    <a:pt x="85" y="0"/>
                  </a:lnTo>
                  <a:lnTo>
                    <a:pt x="82" y="0"/>
                  </a:lnTo>
                  <a:lnTo>
                    <a:pt x="79" y="0"/>
                  </a:lnTo>
                  <a:lnTo>
                    <a:pt x="75" y="0"/>
                  </a:lnTo>
                  <a:lnTo>
                    <a:pt x="72" y="0"/>
                  </a:lnTo>
                  <a:lnTo>
                    <a:pt x="68" y="0"/>
                  </a:lnTo>
                  <a:lnTo>
                    <a:pt x="65" y="0"/>
                  </a:lnTo>
                  <a:lnTo>
                    <a:pt x="62" y="0"/>
                  </a:lnTo>
                  <a:lnTo>
                    <a:pt x="59" y="0"/>
                  </a:lnTo>
                  <a:lnTo>
                    <a:pt x="56" y="0"/>
                  </a:lnTo>
                  <a:lnTo>
                    <a:pt x="53" y="0"/>
                  </a:lnTo>
                  <a:lnTo>
                    <a:pt x="49" y="0"/>
                  </a:lnTo>
                  <a:lnTo>
                    <a:pt x="46" y="0"/>
                  </a:lnTo>
                  <a:lnTo>
                    <a:pt x="43" y="0"/>
                  </a:lnTo>
                  <a:lnTo>
                    <a:pt x="39" y="0"/>
                  </a:lnTo>
                  <a:lnTo>
                    <a:pt x="36" y="0"/>
                  </a:lnTo>
                  <a:lnTo>
                    <a:pt x="33" y="0"/>
                  </a:lnTo>
                  <a:lnTo>
                    <a:pt x="30" y="0"/>
                  </a:lnTo>
                  <a:lnTo>
                    <a:pt x="27" y="0"/>
                  </a:lnTo>
                  <a:lnTo>
                    <a:pt x="23" y="0"/>
                  </a:lnTo>
                  <a:lnTo>
                    <a:pt x="20" y="0"/>
                  </a:lnTo>
                  <a:lnTo>
                    <a:pt x="17" y="0"/>
                  </a:lnTo>
                  <a:lnTo>
                    <a:pt x="14" y="0"/>
                  </a:lnTo>
                  <a:lnTo>
                    <a:pt x="10" y="0"/>
                  </a:lnTo>
                  <a:lnTo>
                    <a:pt x="7" y="0"/>
                  </a:lnTo>
                  <a:lnTo>
                    <a:pt x="4" y="0"/>
                  </a:lnTo>
                  <a:lnTo>
                    <a:pt x="0" y="0"/>
                  </a:lnTo>
                  <a:lnTo>
                    <a:pt x="4" y="3"/>
                  </a:lnTo>
                  <a:lnTo>
                    <a:pt x="7" y="6"/>
                  </a:lnTo>
                  <a:lnTo>
                    <a:pt x="8" y="9"/>
                  </a:lnTo>
                  <a:lnTo>
                    <a:pt x="10" y="12"/>
                  </a:lnTo>
                  <a:lnTo>
                    <a:pt x="11" y="15"/>
                  </a:lnTo>
                  <a:lnTo>
                    <a:pt x="13" y="18"/>
                  </a:lnTo>
                  <a:lnTo>
                    <a:pt x="13" y="21"/>
                  </a:lnTo>
                  <a:lnTo>
                    <a:pt x="13" y="24"/>
                  </a:lnTo>
                  <a:lnTo>
                    <a:pt x="13" y="25"/>
                  </a:lnTo>
                  <a:lnTo>
                    <a:pt x="13" y="28"/>
                  </a:lnTo>
                  <a:lnTo>
                    <a:pt x="11" y="31"/>
                  </a:lnTo>
                  <a:lnTo>
                    <a:pt x="10" y="34"/>
                  </a:lnTo>
                  <a:lnTo>
                    <a:pt x="8" y="37"/>
                  </a:lnTo>
                  <a:lnTo>
                    <a:pt x="7" y="40"/>
                  </a:lnTo>
                  <a:lnTo>
                    <a:pt x="4" y="43"/>
                  </a:lnTo>
                  <a:lnTo>
                    <a:pt x="0" y="46"/>
                  </a:lnTo>
                  <a:lnTo>
                    <a:pt x="4" y="46"/>
                  </a:lnTo>
                  <a:lnTo>
                    <a:pt x="7" y="46"/>
                  </a:lnTo>
                  <a:lnTo>
                    <a:pt x="10" y="46"/>
                  </a:lnTo>
                  <a:lnTo>
                    <a:pt x="14" y="46"/>
                  </a:lnTo>
                  <a:lnTo>
                    <a:pt x="17" y="46"/>
                  </a:lnTo>
                  <a:lnTo>
                    <a:pt x="20" y="46"/>
                  </a:lnTo>
                  <a:lnTo>
                    <a:pt x="23" y="46"/>
                  </a:lnTo>
                  <a:lnTo>
                    <a:pt x="27" y="46"/>
                  </a:lnTo>
                  <a:lnTo>
                    <a:pt x="30" y="46"/>
                  </a:lnTo>
                  <a:lnTo>
                    <a:pt x="33" y="46"/>
                  </a:lnTo>
                  <a:lnTo>
                    <a:pt x="36" y="46"/>
                  </a:lnTo>
                  <a:lnTo>
                    <a:pt x="39" y="46"/>
                  </a:lnTo>
                  <a:lnTo>
                    <a:pt x="43" y="46"/>
                  </a:lnTo>
                  <a:lnTo>
                    <a:pt x="46" y="46"/>
                  </a:lnTo>
                  <a:lnTo>
                    <a:pt x="49" y="46"/>
                  </a:lnTo>
                  <a:lnTo>
                    <a:pt x="5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50" name="Freeform 122"/>
            <p:cNvSpPr>
              <a:spLocks/>
            </p:cNvSpPr>
            <p:nvPr/>
          </p:nvSpPr>
          <p:spPr bwMode="auto">
            <a:xfrm>
              <a:off x="2074" y="3706"/>
              <a:ext cx="105" cy="24"/>
            </a:xfrm>
            <a:custGeom>
              <a:avLst/>
              <a:gdLst>
                <a:gd name="T0" fmla="*/ 56 w 105"/>
                <a:gd name="T1" fmla="*/ 46 h 46"/>
                <a:gd name="T2" fmla="*/ 62 w 105"/>
                <a:gd name="T3" fmla="*/ 46 h 46"/>
                <a:gd name="T4" fmla="*/ 68 w 105"/>
                <a:gd name="T5" fmla="*/ 46 h 46"/>
                <a:gd name="T6" fmla="*/ 75 w 105"/>
                <a:gd name="T7" fmla="*/ 46 h 46"/>
                <a:gd name="T8" fmla="*/ 82 w 105"/>
                <a:gd name="T9" fmla="*/ 46 h 46"/>
                <a:gd name="T10" fmla="*/ 88 w 105"/>
                <a:gd name="T11" fmla="*/ 46 h 46"/>
                <a:gd name="T12" fmla="*/ 94 w 105"/>
                <a:gd name="T13" fmla="*/ 46 h 46"/>
                <a:gd name="T14" fmla="*/ 102 w 105"/>
                <a:gd name="T15" fmla="*/ 46 h 46"/>
                <a:gd name="T16" fmla="*/ 102 w 105"/>
                <a:gd name="T17" fmla="*/ 43 h 46"/>
                <a:gd name="T18" fmla="*/ 97 w 105"/>
                <a:gd name="T19" fmla="*/ 37 h 46"/>
                <a:gd name="T20" fmla="*/ 94 w 105"/>
                <a:gd name="T21" fmla="*/ 31 h 46"/>
                <a:gd name="T22" fmla="*/ 92 w 105"/>
                <a:gd name="T23" fmla="*/ 25 h 46"/>
                <a:gd name="T24" fmla="*/ 92 w 105"/>
                <a:gd name="T25" fmla="*/ 21 h 46"/>
                <a:gd name="T26" fmla="*/ 94 w 105"/>
                <a:gd name="T27" fmla="*/ 15 h 46"/>
                <a:gd name="T28" fmla="*/ 97 w 105"/>
                <a:gd name="T29" fmla="*/ 9 h 46"/>
                <a:gd name="T30" fmla="*/ 102 w 105"/>
                <a:gd name="T31" fmla="*/ 3 h 46"/>
                <a:gd name="T32" fmla="*/ 102 w 105"/>
                <a:gd name="T33" fmla="*/ 0 h 46"/>
                <a:gd name="T34" fmla="*/ 94 w 105"/>
                <a:gd name="T35" fmla="*/ 0 h 46"/>
                <a:gd name="T36" fmla="*/ 88 w 105"/>
                <a:gd name="T37" fmla="*/ 0 h 46"/>
                <a:gd name="T38" fmla="*/ 82 w 105"/>
                <a:gd name="T39" fmla="*/ 0 h 46"/>
                <a:gd name="T40" fmla="*/ 75 w 105"/>
                <a:gd name="T41" fmla="*/ 0 h 46"/>
                <a:gd name="T42" fmla="*/ 68 w 105"/>
                <a:gd name="T43" fmla="*/ 0 h 46"/>
                <a:gd name="T44" fmla="*/ 62 w 105"/>
                <a:gd name="T45" fmla="*/ 0 h 46"/>
                <a:gd name="T46" fmla="*/ 56 w 105"/>
                <a:gd name="T47" fmla="*/ 0 h 46"/>
                <a:gd name="T48" fmla="*/ 49 w 105"/>
                <a:gd name="T49" fmla="*/ 0 h 46"/>
                <a:gd name="T50" fmla="*/ 43 w 105"/>
                <a:gd name="T51" fmla="*/ 0 h 46"/>
                <a:gd name="T52" fmla="*/ 36 w 105"/>
                <a:gd name="T53" fmla="*/ 0 h 46"/>
                <a:gd name="T54" fmla="*/ 30 w 105"/>
                <a:gd name="T55" fmla="*/ 0 h 46"/>
                <a:gd name="T56" fmla="*/ 23 w 105"/>
                <a:gd name="T57" fmla="*/ 0 h 46"/>
                <a:gd name="T58" fmla="*/ 17 w 105"/>
                <a:gd name="T59" fmla="*/ 0 h 46"/>
                <a:gd name="T60" fmla="*/ 10 w 105"/>
                <a:gd name="T61" fmla="*/ 0 h 46"/>
                <a:gd name="T62" fmla="*/ 4 w 105"/>
                <a:gd name="T63" fmla="*/ 0 h 46"/>
                <a:gd name="T64" fmla="*/ 4 w 105"/>
                <a:gd name="T65" fmla="*/ 3 h 46"/>
                <a:gd name="T66" fmla="*/ 8 w 105"/>
                <a:gd name="T67" fmla="*/ 9 h 46"/>
                <a:gd name="T68" fmla="*/ 11 w 105"/>
                <a:gd name="T69" fmla="*/ 15 h 46"/>
                <a:gd name="T70" fmla="*/ 13 w 105"/>
                <a:gd name="T71" fmla="*/ 21 h 46"/>
                <a:gd name="T72" fmla="*/ 13 w 105"/>
                <a:gd name="T73" fmla="*/ 25 h 46"/>
                <a:gd name="T74" fmla="*/ 11 w 105"/>
                <a:gd name="T75" fmla="*/ 31 h 46"/>
                <a:gd name="T76" fmla="*/ 8 w 105"/>
                <a:gd name="T77" fmla="*/ 37 h 46"/>
                <a:gd name="T78" fmla="*/ 4 w 105"/>
                <a:gd name="T79" fmla="*/ 43 h 46"/>
                <a:gd name="T80" fmla="*/ 4 w 105"/>
                <a:gd name="T81" fmla="*/ 46 h 46"/>
                <a:gd name="T82" fmla="*/ 10 w 105"/>
                <a:gd name="T83" fmla="*/ 46 h 46"/>
                <a:gd name="T84" fmla="*/ 17 w 105"/>
                <a:gd name="T85" fmla="*/ 46 h 46"/>
                <a:gd name="T86" fmla="*/ 23 w 105"/>
                <a:gd name="T87" fmla="*/ 46 h 46"/>
                <a:gd name="T88" fmla="*/ 30 w 105"/>
                <a:gd name="T89" fmla="*/ 46 h 46"/>
                <a:gd name="T90" fmla="*/ 36 w 105"/>
                <a:gd name="T91" fmla="*/ 46 h 46"/>
                <a:gd name="T92" fmla="*/ 43 w 105"/>
                <a:gd name="T93" fmla="*/ 46 h 46"/>
                <a:gd name="T94" fmla="*/ 49 w 105"/>
                <a:gd name="T9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46">
                  <a:moveTo>
                    <a:pt x="53" y="46"/>
                  </a:moveTo>
                  <a:lnTo>
                    <a:pt x="56" y="46"/>
                  </a:lnTo>
                  <a:lnTo>
                    <a:pt x="59" y="46"/>
                  </a:lnTo>
                  <a:lnTo>
                    <a:pt x="62" y="46"/>
                  </a:lnTo>
                  <a:lnTo>
                    <a:pt x="65" y="46"/>
                  </a:lnTo>
                  <a:lnTo>
                    <a:pt x="68" y="46"/>
                  </a:lnTo>
                  <a:lnTo>
                    <a:pt x="72" y="46"/>
                  </a:lnTo>
                  <a:lnTo>
                    <a:pt x="75" y="46"/>
                  </a:lnTo>
                  <a:lnTo>
                    <a:pt x="79" y="46"/>
                  </a:lnTo>
                  <a:lnTo>
                    <a:pt x="82" y="46"/>
                  </a:lnTo>
                  <a:lnTo>
                    <a:pt x="85" y="46"/>
                  </a:lnTo>
                  <a:lnTo>
                    <a:pt x="88" y="46"/>
                  </a:lnTo>
                  <a:lnTo>
                    <a:pt x="91" y="46"/>
                  </a:lnTo>
                  <a:lnTo>
                    <a:pt x="94" y="46"/>
                  </a:lnTo>
                  <a:lnTo>
                    <a:pt x="98" y="46"/>
                  </a:lnTo>
                  <a:lnTo>
                    <a:pt x="102" y="46"/>
                  </a:lnTo>
                  <a:lnTo>
                    <a:pt x="105" y="46"/>
                  </a:lnTo>
                  <a:lnTo>
                    <a:pt x="102" y="43"/>
                  </a:lnTo>
                  <a:lnTo>
                    <a:pt x="98" y="40"/>
                  </a:lnTo>
                  <a:lnTo>
                    <a:pt x="97" y="37"/>
                  </a:lnTo>
                  <a:lnTo>
                    <a:pt x="94" y="34"/>
                  </a:lnTo>
                  <a:lnTo>
                    <a:pt x="94" y="31"/>
                  </a:lnTo>
                  <a:lnTo>
                    <a:pt x="92" y="28"/>
                  </a:lnTo>
                  <a:lnTo>
                    <a:pt x="92" y="25"/>
                  </a:lnTo>
                  <a:lnTo>
                    <a:pt x="91" y="24"/>
                  </a:lnTo>
                  <a:lnTo>
                    <a:pt x="92" y="21"/>
                  </a:lnTo>
                  <a:lnTo>
                    <a:pt x="92" y="18"/>
                  </a:lnTo>
                  <a:lnTo>
                    <a:pt x="94" y="15"/>
                  </a:lnTo>
                  <a:lnTo>
                    <a:pt x="94" y="12"/>
                  </a:lnTo>
                  <a:lnTo>
                    <a:pt x="97" y="9"/>
                  </a:lnTo>
                  <a:lnTo>
                    <a:pt x="98" y="6"/>
                  </a:lnTo>
                  <a:lnTo>
                    <a:pt x="102" y="3"/>
                  </a:lnTo>
                  <a:lnTo>
                    <a:pt x="105" y="0"/>
                  </a:lnTo>
                  <a:lnTo>
                    <a:pt x="102" y="0"/>
                  </a:lnTo>
                  <a:lnTo>
                    <a:pt x="98" y="0"/>
                  </a:lnTo>
                  <a:lnTo>
                    <a:pt x="94" y="0"/>
                  </a:lnTo>
                  <a:lnTo>
                    <a:pt x="91" y="0"/>
                  </a:lnTo>
                  <a:lnTo>
                    <a:pt x="88" y="0"/>
                  </a:lnTo>
                  <a:lnTo>
                    <a:pt x="85" y="0"/>
                  </a:lnTo>
                  <a:lnTo>
                    <a:pt x="82" y="0"/>
                  </a:lnTo>
                  <a:lnTo>
                    <a:pt x="79" y="0"/>
                  </a:lnTo>
                  <a:lnTo>
                    <a:pt x="75" y="0"/>
                  </a:lnTo>
                  <a:lnTo>
                    <a:pt x="72" y="0"/>
                  </a:lnTo>
                  <a:lnTo>
                    <a:pt x="68" y="0"/>
                  </a:lnTo>
                  <a:lnTo>
                    <a:pt x="65" y="0"/>
                  </a:lnTo>
                  <a:lnTo>
                    <a:pt x="62" y="0"/>
                  </a:lnTo>
                  <a:lnTo>
                    <a:pt x="59" y="0"/>
                  </a:lnTo>
                  <a:lnTo>
                    <a:pt x="56" y="0"/>
                  </a:lnTo>
                  <a:lnTo>
                    <a:pt x="53" y="0"/>
                  </a:lnTo>
                  <a:lnTo>
                    <a:pt x="49" y="0"/>
                  </a:lnTo>
                  <a:lnTo>
                    <a:pt x="46" y="0"/>
                  </a:lnTo>
                  <a:lnTo>
                    <a:pt x="43" y="0"/>
                  </a:lnTo>
                  <a:lnTo>
                    <a:pt x="39" y="0"/>
                  </a:lnTo>
                  <a:lnTo>
                    <a:pt x="36" y="0"/>
                  </a:lnTo>
                  <a:lnTo>
                    <a:pt x="33" y="0"/>
                  </a:lnTo>
                  <a:lnTo>
                    <a:pt x="30" y="0"/>
                  </a:lnTo>
                  <a:lnTo>
                    <a:pt x="27" y="0"/>
                  </a:lnTo>
                  <a:lnTo>
                    <a:pt x="23" y="0"/>
                  </a:lnTo>
                  <a:lnTo>
                    <a:pt x="20" y="0"/>
                  </a:lnTo>
                  <a:lnTo>
                    <a:pt x="17" y="0"/>
                  </a:lnTo>
                  <a:lnTo>
                    <a:pt x="14" y="0"/>
                  </a:lnTo>
                  <a:lnTo>
                    <a:pt x="10" y="0"/>
                  </a:lnTo>
                  <a:lnTo>
                    <a:pt x="7" y="0"/>
                  </a:lnTo>
                  <a:lnTo>
                    <a:pt x="4" y="0"/>
                  </a:lnTo>
                  <a:lnTo>
                    <a:pt x="0" y="0"/>
                  </a:lnTo>
                  <a:lnTo>
                    <a:pt x="4" y="3"/>
                  </a:lnTo>
                  <a:lnTo>
                    <a:pt x="7" y="6"/>
                  </a:lnTo>
                  <a:lnTo>
                    <a:pt x="8" y="9"/>
                  </a:lnTo>
                  <a:lnTo>
                    <a:pt x="10" y="12"/>
                  </a:lnTo>
                  <a:lnTo>
                    <a:pt x="11" y="15"/>
                  </a:lnTo>
                  <a:lnTo>
                    <a:pt x="13" y="18"/>
                  </a:lnTo>
                  <a:lnTo>
                    <a:pt x="13" y="21"/>
                  </a:lnTo>
                  <a:lnTo>
                    <a:pt x="13" y="24"/>
                  </a:lnTo>
                  <a:lnTo>
                    <a:pt x="13" y="25"/>
                  </a:lnTo>
                  <a:lnTo>
                    <a:pt x="13" y="28"/>
                  </a:lnTo>
                  <a:lnTo>
                    <a:pt x="11" y="31"/>
                  </a:lnTo>
                  <a:lnTo>
                    <a:pt x="10" y="34"/>
                  </a:lnTo>
                  <a:lnTo>
                    <a:pt x="8" y="37"/>
                  </a:lnTo>
                  <a:lnTo>
                    <a:pt x="7" y="40"/>
                  </a:lnTo>
                  <a:lnTo>
                    <a:pt x="4" y="43"/>
                  </a:lnTo>
                  <a:lnTo>
                    <a:pt x="0" y="46"/>
                  </a:lnTo>
                  <a:lnTo>
                    <a:pt x="4" y="46"/>
                  </a:lnTo>
                  <a:lnTo>
                    <a:pt x="7" y="46"/>
                  </a:lnTo>
                  <a:lnTo>
                    <a:pt x="10" y="46"/>
                  </a:lnTo>
                  <a:lnTo>
                    <a:pt x="14" y="46"/>
                  </a:lnTo>
                  <a:lnTo>
                    <a:pt x="17" y="46"/>
                  </a:lnTo>
                  <a:lnTo>
                    <a:pt x="20" y="46"/>
                  </a:lnTo>
                  <a:lnTo>
                    <a:pt x="23" y="46"/>
                  </a:lnTo>
                  <a:lnTo>
                    <a:pt x="27" y="46"/>
                  </a:lnTo>
                  <a:lnTo>
                    <a:pt x="30" y="46"/>
                  </a:lnTo>
                  <a:lnTo>
                    <a:pt x="33" y="46"/>
                  </a:lnTo>
                  <a:lnTo>
                    <a:pt x="36" y="46"/>
                  </a:lnTo>
                  <a:lnTo>
                    <a:pt x="39" y="46"/>
                  </a:lnTo>
                  <a:lnTo>
                    <a:pt x="43" y="46"/>
                  </a:lnTo>
                  <a:lnTo>
                    <a:pt x="46" y="46"/>
                  </a:lnTo>
                  <a:lnTo>
                    <a:pt x="49" y="46"/>
                  </a:lnTo>
                  <a:lnTo>
                    <a:pt x="53"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51" name="Freeform 123"/>
            <p:cNvSpPr>
              <a:spLocks/>
            </p:cNvSpPr>
            <p:nvPr/>
          </p:nvSpPr>
          <p:spPr bwMode="auto">
            <a:xfrm>
              <a:off x="1935" y="3633"/>
              <a:ext cx="383" cy="65"/>
            </a:xfrm>
            <a:custGeom>
              <a:avLst/>
              <a:gdLst>
                <a:gd name="T0" fmla="*/ 383 w 383"/>
                <a:gd name="T1" fmla="*/ 0 h 130"/>
                <a:gd name="T2" fmla="*/ 383 w 383"/>
                <a:gd name="T3" fmla="*/ 14 h 130"/>
                <a:gd name="T4" fmla="*/ 380 w 383"/>
                <a:gd name="T5" fmla="*/ 27 h 130"/>
                <a:gd name="T6" fmla="*/ 375 w 383"/>
                <a:gd name="T7" fmla="*/ 39 h 130"/>
                <a:gd name="T8" fmla="*/ 369 w 383"/>
                <a:gd name="T9" fmla="*/ 51 h 130"/>
                <a:gd name="T10" fmla="*/ 360 w 383"/>
                <a:gd name="T11" fmla="*/ 63 h 130"/>
                <a:gd name="T12" fmla="*/ 351 w 383"/>
                <a:gd name="T13" fmla="*/ 73 h 130"/>
                <a:gd name="T14" fmla="*/ 340 w 383"/>
                <a:gd name="T15" fmla="*/ 84 h 130"/>
                <a:gd name="T16" fmla="*/ 328 w 383"/>
                <a:gd name="T17" fmla="*/ 93 h 130"/>
                <a:gd name="T18" fmla="*/ 314 w 383"/>
                <a:gd name="T19" fmla="*/ 100 h 130"/>
                <a:gd name="T20" fmla="*/ 299 w 383"/>
                <a:gd name="T21" fmla="*/ 108 h 130"/>
                <a:gd name="T22" fmla="*/ 283 w 383"/>
                <a:gd name="T23" fmla="*/ 115 h 130"/>
                <a:gd name="T24" fmla="*/ 267 w 383"/>
                <a:gd name="T25" fmla="*/ 120 h 130"/>
                <a:gd name="T26" fmla="*/ 248 w 383"/>
                <a:gd name="T27" fmla="*/ 124 h 130"/>
                <a:gd name="T28" fmla="*/ 230 w 383"/>
                <a:gd name="T29" fmla="*/ 127 h 130"/>
                <a:gd name="T30" fmla="*/ 211 w 383"/>
                <a:gd name="T31" fmla="*/ 130 h 130"/>
                <a:gd name="T32" fmla="*/ 192 w 383"/>
                <a:gd name="T33" fmla="*/ 130 h 130"/>
                <a:gd name="T34" fmla="*/ 172 w 383"/>
                <a:gd name="T35" fmla="*/ 130 h 130"/>
                <a:gd name="T36" fmla="*/ 153 w 383"/>
                <a:gd name="T37" fmla="*/ 127 h 130"/>
                <a:gd name="T38" fmla="*/ 135 w 383"/>
                <a:gd name="T39" fmla="*/ 124 h 130"/>
                <a:gd name="T40" fmla="*/ 117 w 383"/>
                <a:gd name="T41" fmla="*/ 120 h 130"/>
                <a:gd name="T42" fmla="*/ 100 w 383"/>
                <a:gd name="T43" fmla="*/ 115 h 130"/>
                <a:gd name="T44" fmla="*/ 84 w 383"/>
                <a:gd name="T45" fmla="*/ 108 h 130"/>
                <a:gd name="T46" fmla="*/ 69 w 383"/>
                <a:gd name="T47" fmla="*/ 100 h 130"/>
                <a:gd name="T48" fmla="*/ 55 w 383"/>
                <a:gd name="T49" fmla="*/ 93 h 130"/>
                <a:gd name="T50" fmla="*/ 43 w 383"/>
                <a:gd name="T51" fmla="*/ 84 h 130"/>
                <a:gd name="T52" fmla="*/ 32 w 383"/>
                <a:gd name="T53" fmla="*/ 73 h 130"/>
                <a:gd name="T54" fmla="*/ 23 w 383"/>
                <a:gd name="T55" fmla="*/ 63 h 130"/>
                <a:gd name="T56" fmla="*/ 14 w 383"/>
                <a:gd name="T57" fmla="*/ 51 h 130"/>
                <a:gd name="T58" fmla="*/ 8 w 383"/>
                <a:gd name="T59" fmla="*/ 39 h 130"/>
                <a:gd name="T60" fmla="*/ 3 w 383"/>
                <a:gd name="T61" fmla="*/ 27 h 130"/>
                <a:gd name="T62" fmla="*/ 0 w 383"/>
                <a:gd name="T63" fmla="*/ 14 h 130"/>
                <a:gd name="T64" fmla="*/ 0 w 383"/>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130">
                  <a:moveTo>
                    <a:pt x="192" y="0"/>
                  </a:moveTo>
                  <a:lnTo>
                    <a:pt x="383" y="0"/>
                  </a:lnTo>
                  <a:lnTo>
                    <a:pt x="383" y="8"/>
                  </a:lnTo>
                  <a:lnTo>
                    <a:pt x="383" y="14"/>
                  </a:lnTo>
                  <a:lnTo>
                    <a:pt x="381" y="21"/>
                  </a:lnTo>
                  <a:lnTo>
                    <a:pt x="380" y="27"/>
                  </a:lnTo>
                  <a:lnTo>
                    <a:pt x="377" y="33"/>
                  </a:lnTo>
                  <a:lnTo>
                    <a:pt x="375" y="39"/>
                  </a:lnTo>
                  <a:lnTo>
                    <a:pt x="372" y="45"/>
                  </a:lnTo>
                  <a:lnTo>
                    <a:pt x="369" y="51"/>
                  </a:lnTo>
                  <a:lnTo>
                    <a:pt x="365" y="57"/>
                  </a:lnTo>
                  <a:lnTo>
                    <a:pt x="360" y="63"/>
                  </a:lnTo>
                  <a:lnTo>
                    <a:pt x="355" y="67"/>
                  </a:lnTo>
                  <a:lnTo>
                    <a:pt x="351" y="73"/>
                  </a:lnTo>
                  <a:lnTo>
                    <a:pt x="345" y="78"/>
                  </a:lnTo>
                  <a:lnTo>
                    <a:pt x="340" y="84"/>
                  </a:lnTo>
                  <a:lnTo>
                    <a:pt x="334" y="88"/>
                  </a:lnTo>
                  <a:lnTo>
                    <a:pt x="328" y="93"/>
                  </a:lnTo>
                  <a:lnTo>
                    <a:pt x="320" y="97"/>
                  </a:lnTo>
                  <a:lnTo>
                    <a:pt x="314" y="100"/>
                  </a:lnTo>
                  <a:lnTo>
                    <a:pt x="306" y="105"/>
                  </a:lnTo>
                  <a:lnTo>
                    <a:pt x="299" y="108"/>
                  </a:lnTo>
                  <a:lnTo>
                    <a:pt x="291" y="112"/>
                  </a:lnTo>
                  <a:lnTo>
                    <a:pt x="283" y="115"/>
                  </a:lnTo>
                  <a:lnTo>
                    <a:pt x="274" y="118"/>
                  </a:lnTo>
                  <a:lnTo>
                    <a:pt x="267" y="120"/>
                  </a:lnTo>
                  <a:lnTo>
                    <a:pt x="257" y="123"/>
                  </a:lnTo>
                  <a:lnTo>
                    <a:pt x="248" y="124"/>
                  </a:lnTo>
                  <a:lnTo>
                    <a:pt x="239" y="126"/>
                  </a:lnTo>
                  <a:lnTo>
                    <a:pt x="230" y="127"/>
                  </a:lnTo>
                  <a:lnTo>
                    <a:pt x="221" y="129"/>
                  </a:lnTo>
                  <a:lnTo>
                    <a:pt x="211" y="130"/>
                  </a:lnTo>
                  <a:lnTo>
                    <a:pt x="201" y="130"/>
                  </a:lnTo>
                  <a:lnTo>
                    <a:pt x="192" y="130"/>
                  </a:lnTo>
                  <a:lnTo>
                    <a:pt x="181" y="130"/>
                  </a:lnTo>
                  <a:lnTo>
                    <a:pt x="172" y="130"/>
                  </a:lnTo>
                  <a:lnTo>
                    <a:pt x="162" y="129"/>
                  </a:lnTo>
                  <a:lnTo>
                    <a:pt x="153" y="127"/>
                  </a:lnTo>
                  <a:lnTo>
                    <a:pt x="144" y="126"/>
                  </a:lnTo>
                  <a:lnTo>
                    <a:pt x="135" y="124"/>
                  </a:lnTo>
                  <a:lnTo>
                    <a:pt x="126" y="123"/>
                  </a:lnTo>
                  <a:lnTo>
                    <a:pt x="117" y="120"/>
                  </a:lnTo>
                  <a:lnTo>
                    <a:pt x="109" y="118"/>
                  </a:lnTo>
                  <a:lnTo>
                    <a:pt x="100" y="115"/>
                  </a:lnTo>
                  <a:lnTo>
                    <a:pt x="92" y="112"/>
                  </a:lnTo>
                  <a:lnTo>
                    <a:pt x="84" y="108"/>
                  </a:lnTo>
                  <a:lnTo>
                    <a:pt x="77" y="105"/>
                  </a:lnTo>
                  <a:lnTo>
                    <a:pt x="69" y="100"/>
                  </a:lnTo>
                  <a:lnTo>
                    <a:pt x="63" y="97"/>
                  </a:lnTo>
                  <a:lnTo>
                    <a:pt x="55" y="93"/>
                  </a:lnTo>
                  <a:lnTo>
                    <a:pt x="49" y="88"/>
                  </a:lnTo>
                  <a:lnTo>
                    <a:pt x="43" y="84"/>
                  </a:lnTo>
                  <a:lnTo>
                    <a:pt x="38" y="78"/>
                  </a:lnTo>
                  <a:lnTo>
                    <a:pt x="32" y="73"/>
                  </a:lnTo>
                  <a:lnTo>
                    <a:pt x="28" y="67"/>
                  </a:lnTo>
                  <a:lnTo>
                    <a:pt x="23" y="63"/>
                  </a:lnTo>
                  <a:lnTo>
                    <a:pt x="19" y="57"/>
                  </a:lnTo>
                  <a:lnTo>
                    <a:pt x="14" y="51"/>
                  </a:lnTo>
                  <a:lnTo>
                    <a:pt x="11" y="45"/>
                  </a:lnTo>
                  <a:lnTo>
                    <a:pt x="8" y="39"/>
                  </a:lnTo>
                  <a:lnTo>
                    <a:pt x="6" y="33"/>
                  </a:lnTo>
                  <a:lnTo>
                    <a:pt x="3" y="27"/>
                  </a:lnTo>
                  <a:lnTo>
                    <a:pt x="2" y="21"/>
                  </a:lnTo>
                  <a:lnTo>
                    <a:pt x="0" y="14"/>
                  </a:lnTo>
                  <a:lnTo>
                    <a:pt x="0" y="8"/>
                  </a:lnTo>
                  <a:lnTo>
                    <a:pt x="0" y="0"/>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52" name="Freeform 124"/>
            <p:cNvSpPr>
              <a:spLocks/>
            </p:cNvSpPr>
            <p:nvPr/>
          </p:nvSpPr>
          <p:spPr bwMode="auto">
            <a:xfrm>
              <a:off x="1935" y="3633"/>
              <a:ext cx="383" cy="65"/>
            </a:xfrm>
            <a:custGeom>
              <a:avLst/>
              <a:gdLst>
                <a:gd name="T0" fmla="*/ 383 w 383"/>
                <a:gd name="T1" fmla="*/ 0 h 130"/>
                <a:gd name="T2" fmla="*/ 383 w 383"/>
                <a:gd name="T3" fmla="*/ 14 h 130"/>
                <a:gd name="T4" fmla="*/ 380 w 383"/>
                <a:gd name="T5" fmla="*/ 27 h 130"/>
                <a:gd name="T6" fmla="*/ 375 w 383"/>
                <a:gd name="T7" fmla="*/ 39 h 130"/>
                <a:gd name="T8" fmla="*/ 369 w 383"/>
                <a:gd name="T9" fmla="*/ 51 h 130"/>
                <a:gd name="T10" fmla="*/ 360 w 383"/>
                <a:gd name="T11" fmla="*/ 63 h 130"/>
                <a:gd name="T12" fmla="*/ 351 w 383"/>
                <a:gd name="T13" fmla="*/ 73 h 130"/>
                <a:gd name="T14" fmla="*/ 340 w 383"/>
                <a:gd name="T15" fmla="*/ 84 h 130"/>
                <a:gd name="T16" fmla="*/ 328 w 383"/>
                <a:gd name="T17" fmla="*/ 93 h 130"/>
                <a:gd name="T18" fmla="*/ 314 w 383"/>
                <a:gd name="T19" fmla="*/ 100 h 130"/>
                <a:gd name="T20" fmla="*/ 299 w 383"/>
                <a:gd name="T21" fmla="*/ 108 h 130"/>
                <a:gd name="T22" fmla="*/ 283 w 383"/>
                <a:gd name="T23" fmla="*/ 115 h 130"/>
                <a:gd name="T24" fmla="*/ 267 w 383"/>
                <a:gd name="T25" fmla="*/ 120 h 130"/>
                <a:gd name="T26" fmla="*/ 248 w 383"/>
                <a:gd name="T27" fmla="*/ 124 h 130"/>
                <a:gd name="T28" fmla="*/ 230 w 383"/>
                <a:gd name="T29" fmla="*/ 127 h 130"/>
                <a:gd name="T30" fmla="*/ 211 w 383"/>
                <a:gd name="T31" fmla="*/ 130 h 130"/>
                <a:gd name="T32" fmla="*/ 192 w 383"/>
                <a:gd name="T33" fmla="*/ 130 h 130"/>
                <a:gd name="T34" fmla="*/ 172 w 383"/>
                <a:gd name="T35" fmla="*/ 130 h 130"/>
                <a:gd name="T36" fmla="*/ 153 w 383"/>
                <a:gd name="T37" fmla="*/ 127 h 130"/>
                <a:gd name="T38" fmla="*/ 135 w 383"/>
                <a:gd name="T39" fmla="*/ 124 h 130"/>
                <a:gd name="T40" fmla="*/ 117 w 383"/>
                <a:gd name="T41" fmla="*/ 120 h 130"/>
                <a:gd name="T42" fmla="*/ 100 w 383"/>
                <a:gd name="T43" fmla="*/ 115 h 130"/>
                <a:gd name="T44" fmla="*/ 84 w 383"/>
                <a:gd name="T45" fmla="*/ 108 h 130"/>
                <a:gd name="T46" fmla="*/ 69 w 383"/>
                <a:gd name="T47" fmla="*/ 100 h 130"/>
                <a:gd name="T48" fmla="*/ 55 w 383"/>
                <a:gd name="T49" fmla="*/ 93 h 130"/>
                <a:gd name="T50" fmla="*/ 43 w 383"/>
                <a:gd name="T51" fmla="*/ 84 h 130"/>
                <a:gd name="T52" fmla="*/ 32 w 383"/>
                <a:gd name="T53" fmla="*/ 73 h 130"/>
                <a:gd name="T54" fmla="*/ 23 w 383"/>
                <a:gd name="T55" fmla="*/ 63 h 130"/>
                <a:gd name="T56" fmla="*/ 14 w 383"/>
                <a:gd name="T57" fmla="*/ 51 h 130"/>
                <a:gd name="T58" fmla="*/ 8 w 383"/>
                <a:gd name="T59" fmla="*/ 39 h 130"/>
                <a:gd name="T60" fmla="*/ 3 w 383"/>
                <a:gd name="T61" fmla="*/ 27 h 130"/>
                <a:gd name="T62" fmla="*/ 0 w 383"/>
                <a:gd name="T63" fmla="*/ 14 h 130"/>
                <a:gd name="T64" fmla="*/ 0 w 383"/>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130">
                  <a:moveTo>
                    <a:pt x="192" y="0"/>
                  </a:moveTo>
                  <a:lnTo>
                    <a:pt x="383" y="0"/>
                  </a:lnTo>
                  <a:lnTo>
                    <a:pt x="383" y="8"/>
                  </a:lnTo>
                  <a:lnTo>
                    <a:pt x="383" y="14"/>
                  </a:lnTo>
                  <a:lnTo>
                    <a:pt x="381" y="21"/>
                  </a:lnTo>
                  <a:lnTo>
                    <a:pt x="380" y="27"/>
                  </a:lnTo>
                  <a:lnTo>
                    <a:pt x="377" y="33"/>
                  </a:lnTo>
                  <a:lnTo>
                    <a:pt x="375" y="39"/>
                  </a:lnTo>
                  <a:lnTo>
                    <a:pt x="372" y="45"/>
                  </a:lnTo>
                  <a:lnTo>
                    <a:pt x="369" y="51"/>
                  </a:lnTo>
                  <a:lnTo>
                    <a:pt x="365" y="57"/>
                  </a:lnTo>
                  <a:lnTo>
                    <a:pt x="360" y="63"/>
                  </a:lnTo>
                  <a:lnTo>
                    <a:pt x="355" y="67"/>
                  </a:lnTo>
                  <a:lnTo>
                    <a:pt x="351" y="73"/>
                  </a:lnTo>
                  <a:lnTo>
                    <a:pt x="345" y="78"/>
                  </a:lnTo>
                  <a:lnTo>
                    <a:pt x="340" y="84"/>
                  </a:lnTo>
                  <a:lnTo>
                    <a:pt x="334" y="88"/>
                  </a:lnTo>
                  <a:lnTo>
                    <a:pt x="328" y="93"/>
                  </a:lnTo>
                  <a:lnTo>
                    <a:pt x="320" y="97"/>
                  </a:lnTo>
                  <a:lnTo>
                    <a:pt x="314" y="100"/>
                  </a:lnTo>
                  <a:lnTo>
                    <a:pt x="306" y="105"/>
                  </a:lnTo>
                  <a:lnTo>
                    <a:pt x="299" y="108"/>
                  </a:lnTo>
                  <a:lnTo>
                    <a:pt x="291" y="112"/>
                  </a:lnTo>
                  <a:lnTo>
                    <a:pt x="283" y="115"/>
                  </a:lnTo>
                  <a:lnTo>
                    <a:pt x="274" y="118"/>
                  </a:lnTo>
                  <a:lnTo>
                    <a:pt x="267" y="120"/>
                  </a:lnTo>
                  <a:lnTo>
                    <a:pt x="257" y="123"/>
                  </a:lnTo>
                  <a:lnTo>
                    <a:pt x="248" y="124"/>
                  </a:lnTo>
                  <a:lnTo>
                    <a:pt x="239" y="126"/>
                  </a:lnTo>
                  <a:lnTo>
                    <a:pt x="230" y="127"/>
                  </a:lnTo>
                  <a:lnTo>
                    <a:pt x="221" y="129"/>
                  </a:lnTo>
                  <a:lnTo>
                    <a:pt x="211" y="130"/>
                  </a:lnTo>
                  <a:lnTo>
                    <a:pt x="201" y="130"/>
                  </a:lnTo>
                  <a:lnTo>
                    <a:pt x="192" y="130"/>
                  </a:lnTo>
                  <a:lnTo>
                    <a:pt x="181" y="130"/>
                  </a:lnTo>
                  <a:lnTo>
                    <a:pt x="172" y="130"/>
                  </a:lnTo>
                  <a:lnTo>
                    <a:pt x="162" y="129"/>
                  </a:lnTo>
                  <a:lnTo>
                    <a:pt x="153" y="127"/>
                  </a:lnTo>
                  <a:lnTo>
                    <a:pt x="144" y="126"/>
                  </a:lnTo>
                  <a:lnTo>
                    <a:pt x="135" y="124"/>
                  </a:lnTo>
                  <a:lnTo>
                    <a:pt x="126" y="123"/>
                  </a:lnTo>
                  <a:lnTo>
                    <a:pt x="117" y="120"/>
                  </a:lnTo>
                  <a:lnTo>
                    <a:pt x="109" y="118"/>
                  </a:lnTo>
                  <a:lnTo>
                    <a:pt x="100" y="115"/>
                  </a:lnTo>
                  <a:lnTo>
                    <a:pt x="92" y="112"/>
                  </a:lnTo>
                  <a:lnTo>
                    <a:pt x="84" y="108"/>
                  </a:lnTo>
                  <a:lnTo>
                    <a:pt x="77" y="105"/>
                  </a:lnTo>
                  <a:lnTo>
                    <a:pt x="69" y="100"/>
                  </a:lnTo>
                  <a:lnTo>
                    <a:pt x="63" y="97"/>
                  </a:lnTo>
                  <a:lnTo>
                    <a:pt x="55" y="93"/>
                  </a:lnTo>
                  <a:lnTo>
                    <a:pt x="49" y="88"/>
                  </a:lnTo>
                  <a:lnTo>
                    <a:pt x="43" y="84"/>
                  </a:lnTo>
                  <a:lnTo>
                    <a:pt x="38" y="78"/>
                  </a:lnTo>
                  <a:lnTo>
                    <a:pt x="32" y="73"/>
                  </a:lnTo>
                  <a:lnTo>
                    <a:pt x="28" y="67"/>
                  </a:lnTo>
                  <a:lnTo>
                    <a:pt x="23" y="63"/>
                  </a:lnTo>
                  <a:lnTo>
                    <a:pt x="19" y="57"/>
                  </a:lnTo>
                  <a:lnTo>
                    <a:pt x="14" y="51"/>
                  </a:lnTo>
                  <a:lnTo>
                    <a:pt x="11" y="45"/>
                  </a:lnTo>
                  <a:lnTo>
                    <a:pt x="8" y="39"/>
                  </a:lnTo>
                  <a:lnTo>
                    <a:pt x="6" y="33"/>
                  </a:lnTo>
                  <a:lnTo>
                    <a:pt x="3" y="27"/>
                  </a:lnTo>
                  <a:lnTo>
                    <a:pt x="2" y="21"/>
                  </a:lnTo>
                  <a:lnTo>
                    <a:pt x="0" y="14"/>
                  </a:lnTo>
                  <a:lnTo>
                    <a:pt x="0" y="8"/>
                  </a:lnTo>
                  <a:lnTo>
                    <a:pt x="0" y="0"/>
                  </a:lnTo>
                  <a:lnTo>
                    <a:pt x="1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53" name="Freeform 125"/>
            <p:cNvSpPr>
              <a:spLocks/>
            </p:cNvSpPr>
            <p:nvPr/>
          </p:nvSpPr>
          <p:spPr bwMode="auto">
            <a:xfrm>
              <a:off x="2062" y="3730"/>
              <a:ext cx="129" cy="11"/>
            </a:xfrm>
            <a:custGeom>
              <a:avLst/>
              <a:gdLst>
                <a:gd name="T0" fmla="*/ 11 w 129"/>
                <a:gd name="T1" fmla="*/ 0 h 22"/>
                <a:gd name="T2" fmla="*/ 118 w 129"/>
                <a:gd name="T3" fmla="*/ 0 h 22"/>
                <a:gd name="T4" fmla="*/ 121 w 129"/>
                <a:gd name="T5" fmla="*/ 0 h 22"/>
                <a:gd name="T6" fmla="*/ 123 w 129"/>
                <a:gd name="T7" fmla="*/ 2 h 22"/>
                <a:gd name="T8" fmla="*/ 124 w 129"/>
                <a:gd name="T9" fmla="*/ 2 h 22"/>
                <a:gd name="T10" fmla="*/ 126 w 129"/>
                <a:gd name="T11" fmla="*/ 3 h 22"/>
                <a:gd name="T12" fmla="*/ 127 w 129"/>
                <a:gd name="T13" fmla="*/ 6 h 22"/>
                <a:gd name="T14" fmla="*/ 127 w 129"/>
                <a:gd name="T15" fmla="*/ 8 h 22"/>
                <a:gd name="T16" fmla="*/ 127 w 129"/>
                <a:gd name="T17" fmla="*/ 9 h 22"/>
                <a:gd name="T18" fmla="*/ 129 w 129"/>
                <a:gd name="T19" fmla="*/ 12 h 22"/>
                <a:gd name="T20" fmla="*/ 127 w 129"/>
                <a:gd name="T21" fmla="*/ 13 h 22"/>
                <a:gd name="T22" fmla="*/ 127 w 129"/>
                <a:gd name="T23" fmla="*/ 15 h 22"/>
                <a:gd name="T24" fmla="*/ 127 w 129"/>
                <a:gd name="T25" fmla="*/ 18 h 22"/>
                <a:gd name="T26" fmla="*/ 126 w 129"/>
                <a:gd name="T27" fmla="*/ 19 h 22"/>
                <a:gd name="T28" fmla="*/ 124 w 129"/>
                <a:gd name="T29" fmla="*/ 21 h 22"/>
                <a:gd name="T30" fmla="*/ 123 w 129"/>
                <a:gd name="T31" fmla="*/ 22 h 22"/>
                <a:gd name="T32" fmla="*/ 121 w 129"/>
                <a:gd name="T33" fmla="*/ 22 h 22"/>
                <a:gd name="T34" fmla="*/ 118 w 129"/>
                <a:gd name="T35" fmla="*/ 22 h 22"/>
                <a:gd name="T36" fmla="*/ 11 w 129"/>
                <a:gd name="T37" fmla="*/ 22 h 22"/>
                <a:gd name="T38" fmla="*/ 9 w 129"/>
                <a:gd name="T39" fmla="*/ 22 h 22"/>
                <a:gd name="T40" fmla="*/ 6 w 129"/>
                <a:gd name="T41" fmla="*/ 22 h 22"/>
                <a:gd name="T42" fmla="*/ 5 w 129"/>
                <a:gd name="T43" fmla="*/ 21 h 22"/>
                <a:gd name="T44" fmla="*/ 3 w 129"/>
                <a:gd name="T45" fmla="*/ 19 h 22"/>
                <a:gd name="T46" fmla="*/ 2 w 129"/>
                <a:gd name="T47" fmla="*/ 18 h 22"/>
                <a:gd name="T48" fmla="*/ 2 w 129"/>
                <a:gd name="T49" fmla="*/ 15 h 22"/>
                <a:gd name="T50" fmla="*/ 2 w 129"/>
                <a:gd name="T51" fmla="*/ 13 h 22"/>
                <a:gd name="T52" fmla="*/ 0 w 129"/>
                <a:gd name="T53" fmla="*/ 12 h 22"/>
                <a:gd name="T54" fmla="*/ 2 w 129"/>
                <a:gd name="T55" fmla="*/ 9 h 22"/>
                <a:gd name="T56" fmla="*/ 2 w 129"/>
                <a:gd name="T57" fmla="*/ 8 h 22"/>
                <a:gd name="T58" fmla="*/ 2 w 129"/>
                <a:gd name="T59" fmla="*/ 6 h 22"/>
                <a:gd name="T60" fmla="*/ 3 w 129"/>
                <a:gd name="T61" fmla="*/ 3 h 22"/>
                <a:gd name="T62" fmla="*/ 5 w 129"/>
                <a:gd name="T63" fmla="*/ 2 h 22"/>
                <a:gd name="T64" fmla="*/ 6 w 129"/>
                <a:gd name="T65" fmla="*/ 2 h 22"/>
                <a:gd name="T66" fmla="*/ 9 w 129"/>
                <a:gd name="T67" fmla="*/ 0 h 22"/>
                <a:gd name="T68" fmla="*/ 11 w 129"/>
                <a:gd name="T6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2">
                  <a:moveTo>
                    <a:pt x="11" y="0"/>
                  </a:moveTo>
                  <a:lnTo>
                    <a:pt x="118" y="0"/>
                  </a:lnTo>
                  <a:lnTo>
                    <a:pt x="121" y="0"/>
                  </a:lnTo>
                  <a:lnTo>
                    <a:pt x="123" y="2"/>
                  </a:lnTo>
                  <a:lnTo>
                    <a:pt x="124" y="2"/>
                  </a:lnTo>
                  <a:lnTo>
                    <a:pt x="126" y="3"/>
                  </a:lnTo>
                  <a:lnTo>
                    <a:pt x="127" y="6"/>
                  </a:lnTo>
                  <a:lnTo>
                    <a:pt x="127" y="8"/>
                  </a:lnTo>
                  <a:lnTo>
                    <a:pt x="127" y="9"/>
                  </a:lnTo>
                  <a:lnTo>
                    <a:pt x="129" y="12"/>
                  </a:lnTo>
                  <a:lnTo>
                    <a:pt x="127" y="13"/>
                  </a:lnTo>
                  <a:lnTo>
                    <a:pt x="127" y="15"/>
                  </a:lnTo>
                  <a:lnTo>
                    <a:pt x="127" y="18"/>
                  </a:lnTo>
                  <a:lnTo>
                    <a:pt x="126" y="19"/>
                  </a:lnTo>
                  <a:lnTo>
                    <a:pt x="124" y="21"/>
                  </a:lnTo>
                  <a:lnTo>
                    <a:pt x="123" y="22"/>
                  </a:lnTo>
                  <a:lnTo>
                    <a:pt x="121" y="22"/>
                  </a:lnTo>
                  <a:lnTo>
                    <a:pt x="118" y="22"/>
                  </a:lnTo>
                  <a:lnTo>
                    <a:pt x="11" y="22"/>
                  </a:lnTo>
                  <a:lnTo>
                    <a:pt x="9" y="22"/>
                  </a:lnTo>
                  <a:lnTo>
                    <a:pt x="6" y="22"/>
                  </a:lnTo>
                  <a:lnTo>
                    <a:pt x="5" y="21"/>
                  </a:lnTo>
                  <a:lnTo>
                    <a:pt x="3" y="19"/>
                  </a:lnTo>
                  <a:lnTo>
                    <a:pt x="2" y="18"/>
                  </a:lnTo>
                  <a:lnTo>
                    <a:pt x="2" y="15"/>
                  </a:lnTo>
                  <a:lnTo>
                    <a:pt x="2" y="13"/>
                  </a:lnTo>
                  <a:lnTo>
                    <a:pt x="0" y="12"/>
                  </a:lnTo>
                  <a:lnTo>
                    <a:pt x="2" y="9"/>
                  </a:lnTo>
                  <a:lnTo>
                    <a:pt x="2" y="8"/>
                  </a:lnTo>
                  <a:lnTo>
                    <a:pt x="2" y="6"/>
                  </a:lnTo>
                  <a:lnTo>
                    <a:pt x="3" y="3"/>
                  </a:lnTo>
                  <a:lnTo>
                    <a:pt x="5" y="2"/>
                  </a:lnTo>
                  <a:lnTo>
                    <a:pt x="6" y="2"/>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54" name="Freeform 126"/>
            <p:cNvSpPr>
              <a:spLocks/>
            </p:cNvSpPr>
            <p:nvPr/>
          </p:nvSpPr>
          <p:spPr bwMode="auto">
            <a:xfrm>
              <a:off x="2062" y="3730"/>
              <a:ext cx="129" cy="11"/>
            </a:xfrm>
            <a:custGeom>
              <a:avLst/>
              <a:gdLst>
                <a:gd name="T0" fmla="*/ 11 w 129"/>
                <a:gd name="T1" fmla="*/ 0 h 22"/>
                <a:gd name="T2" fmla="*/ 118 w 129"/>
                <a:gd name="T3" fmla="*/ 0 h 22"/>
                <a:gd name="T4" fmla="*/ 121 w 129"/>
                <a:gd name="T5" fmla="*/ 0 h 22"/>
                <a:gd name="T6" fmla="*/ 123 w 129"/>
                <a:gd name="T7" fmla="*/ 2 h 22"/>
                <a:gd name="T8" fmla="*/ 124 w 129"/>
                <a:gd name="T9" fmla="*/ 2 h 22"/>
                <a:gd name="T10" fmla="*/ 126 w 129"/>
                <a:gd name="T11" fmla="*/ 3 h 22"/>
                <a:gd name="T12" fmla="*/ 127 w 129"/>
                <a:gd name="T13" fmla="*/ 6 h 22"/>
                <a:gd name="T14" fmla="*/ 127 w 129"/>
                <a:gd name="T15" fmla="*/ 8 h 22"/>
                <a:gd name="T16" fmla="*/ 127 w 129"/>
                <a:gd name="T17" fmla="*/ 9 h 22"/>
                <a:gd name="T18" fmla="*/ 129 w 129"/>
                <a:gd name="T19" fmla="*/ 12 h 22"/>
                <a:gd name="T20" fmla="*/ 127 w 129"/>
                <a:gd name="T21" fmla="*/ 13 h 22"/>
                <a:gd name="T22" fmla="*/ 127 w 129"/>
                <a:gd name="T23" fmla="*/ 15 h 22"/>
                <a:gd name="T24" fmla="*/ 127 w 129"/>
                <a:gd name="T25" fmla="*/ 18 h 22"/>
                <a:gd name="T26" fmla="*/ 126 w 129"/>
                <a:gd name="T27" fmla="*/ 19 h 22"/>
                <a:gd name="T28" fmla="*/ 124 w 129"/>
                <a:gd name="T29" fmla="*/ 21 h 22"/>
                <a:gd name="T30" fmla="*/ 123 w 129"/>
                <a:gd name="T31" fmla="*/ 22 h 22"/>
                <a:gd name="T32" fmla="*/ 121 w 129"/>
                <a:gd name="T33" fmla="*/ 22 h 22"/>
                <a:gd name="T34" fmla="*/ 118 w 129"/>
                <a:gd name="T35" fmla="*/ 22 h 22"/>
                <a:gd name="T36" fmla="*/ 11 w 129"/>
                <a:gd name="T37" fmla="*/ 22 h 22"/>
                <a:gd name="T38" fmla="*/ 9 w 129"/>
                <a:gd name="T39" fmla="*/ 22 h 22"/>
                <a:gd name="T40" fmla="*/ 6 w 129"/>
                <a:gd name="T41" fmla="*/ 22 h 22"/>
                <a:gd name="T42" fmla="*/ 5 w 129"/>
                <a:gd name="T43" fmla="*/ 21 h 22"/>
                <a:gd name="T44" fmla="*/ 3 w 129"/>
                <a:gd name="T45" fmla="*/ 19 h 22"/>
                <a:gd name="T46" fmla="*/ 2 w 129"/>
                <a:gd name="T47" fmla="*/ 18 h 22"/>
                <a:gd name="T48" fmla="*/ 2 w 129"/>
                <a:gd name="T49" fmla="*/ 15 h 22"/>
                <a:gd name="T50" fmla="*/ 2 w 129"/>
                <a:gd name="T51" fmla="*/ 13 h 22"/>
                <a:gd name="T52" fmla="*/ 0 w 129"/>
                <a:gd name="T53" fmla="*/ 12 h 22"/>
                <a:gd name="T54" fmla="*/ 2 w 129"/>
                <a:gd name="T55" fmla="*/ 9 h 22"/>
                <a:gd name="T56" fmla="*/ 2 w 129"/>
                <a:gd name="T57" fmla="*/ 8 h 22"/>
                <a:gd name="T58" fmla="*/ 2 w 129"/>
                <a:gd name="T59" fmla="*/ 6 h 22"/>
                <a:gd name="T60" fmla="*/ 3 w 129"/>
                <a:gd name="T61" fmla="*/ 3 h 22"/>
                <a:gd name="T62" fmla="*/ 5 w 129"/>
                <a:gd name="T63" fmla="*/ 2 h 22"/>
                <a:gd name="T64" fmla="*/ 6 w 129"/>
                <a:gd name="T65" fmla="*/ 2 h 22"/>
                <a:gd name="T66" fmla="*/ 9 w 129"/>
                <a:gd name="T67" fmla="*/ 0 h 22"/>
                <a:gd name="T68" fmla="*/ 11 w 129"/>
                <a:gd name="T6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2">
                  <a:moveTo>
                    <a:pt x="11" y="0"/>
                  </a:moveTo>
                  <a:lnTo>
                    <a:pt x="118" y="0"/>
                  </a:lnTo>
                  <a:lnTo>
                    <a:pt x="121" y="0"/>
                  </a:lnTo>
                  <a:lnTo>
                    <a:pt x="123" y="2"/>
                  </a:lnTo>
                  <a:lnTo>
                    <a:pt x="124" y="2"/>
                  </a:lnTo>
                  <a:lnTo>
                    <a:pt x="126" y="3"/>
                  </a:lnTo>
                  <a:lnTo>
                    <a:pt x="127" y="6"/>
                  </a:lnTo>
                  <a:lnTo>
                    <a:pt x="127" y="8"/>
                  </a:lnTo>
                  <a:lnTo>
                    <a:pt x="127" y="9"/>
                  </a:lnTo>
                  <a:lnTo>
                    <a:pt x="129" y="12"/>
                  </a:lnTo>
                  <a:lnTo>
                    <a:pt x="127" y="13"/>
                  </a:lnTo>
                  <a:lnTo>
                    <a:pt x="127" y="15"/>
                  </a:lnTo>
                  <a:lnTo>
                    <a:pt x="127" y="18"/>
                  </a:lnTo>
                  <a:lnTo>
                    <a:pt x="126" y="19"/>
                  </a:lnTo>
                  <a:lnTo>
                    <a:pt x="124" y="21"/>
                  </a:lnTo>
                  <a:lnTo>
                    <a:pt x="123" y="22"/>
                  </a:lnTo>
                  <a:lnTo>
                    <a:pt x="121" y="22"/>
                  </a:lnTo>
                  <a:lnTo>
                    <a:pt x="118" y="22"/>
                  </a:lnTo>
                  <a:lnTo>
                    <a:pt x="11" y="22"/>
                  </a:lnTo>
                  <a:lnTo>
                    <a:pt x="9" y="22"/>
                  </a:lnTo>
                  <a:lnTo>
                    <a:pt x="6" y="22"/>
                  </a:lnTo>
                  <a:lnTo>
                    <a:pt x="5" y="21"/>
                  </a:lnTo>
                  <a:lnTo>
                    <a:pt x="3" y="19"/>
                  </a:lnTo>
                  <a:lnTo>
                    <a:pt x="2" y="18"/>
                  </a:lnTo>
                  <a:lnTo>
                    <a:pt x="2" y="15"/>
                  </a:lnTo>
                  <a:lnTo>
                    <a:pt x="2" y="13"/>
                  </a:lnTo>
                  <a:lnTo>
                    <a:pt x="0" y="12"/>
                  </a:lnTo>
                  <a:lnTo>
                    <a:pt x="2" y="9"/>
                  </a:lnTo>
                  <a:lnTo>
                    <a:pt x="2" y="8"/>
                  </a:lnTo>
                  <a:lnTo>
                    <a:pt x="2" y="6"/>
                  </a:lnTo>
                  <a:lnTo>
                    <a:pt x="3" y="3"/>
                  </a:lnTo>
                  <a:lnTo>
                    <a:pt x="5" y="2"/>
                  </a:lnTo>
                  <a:lnTo>
                    <a:pt x="6" y="2"/>
                  </a:lnTo>
                  <a:lnTo>
                    <a:pt x="9"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55" name="Freeform 127"/>
            <p:cNvSpPr>
              <a:spLocks/>
            </p:cNvSpPr>
            <p:nvPr/>
          </p:nvSpPr>
          <p:spPr bwMode="auto">
            <a:xfrm>
              <a:off x="2062" y="3697"/>
              <a:ext cx="129" cy="11"/>
            </a:xfrm>
            <a:custGeom>
              <a:avLst/>
              <a:gdLst>
                <a:gd name="T0" fmla="*/ 11 w 129"/>
                <a:gd name="T1" fmla="*/ 0 h 23"/>
                <a:gd name="T2" fmla="*/ 118 w 129"/>
                <a:gd name="T3" fmla="*/ 0 h 23"/>
                <a:gd name="T4" fmla="*/ 121 w 129"/>
                <a:gd name="T5" fmla="*/ 0 h 23"/>
                <a:gd name="T6" fmla="*/ 123 w 129"/>
                <a:gd name="T7" fmla="*/ 0 h 23"/>
                <a:gd name="T8" fmla="*/ 124 w 129"/>
                <a:gd name="T9" fmla="*/ 2 h 23"/>
                <a:gd name="T10" fmla="*/ 126 w 129"/>
                <a:gd name="T11" fmla="*/ 3 h 23"/>
                <a:gd name="T12" fmla="*/ 127 w 129"/>
                <a:gd name="T13" fmla="*/ 5 h 23"/>
                <a:gd name="T14" fmla="*/ 127 w 129"/>
                <a:gd name="T15" fmla="*/ 6 h 23"/>
                <a:gd name="T16" fmla="*/ 127 w 129"/>
                <a:gd name="T17" fmla="*/ 9 h 23"/>
                <a:gd name="T18" fmla="*/ 129 w 129"/>
                <a:gd name="T19" fmla="*/ 11 h 23"/>
                <a:gd name="T20" fmla="*/ 127 w 129"/>
                <a:gd name="T21" fmla="*/ 14 h 23"/>
                <a:gd name="T22" fmla="*/ 127 w 129"/>
                <a:gd name="T23" fmla="*/ 15 h 23"/>
                <a:gd name="T24" fmla="*/ 127 w 129"/>
                <a:gd name="T25" fmla="*/ 17 h 23"/>
                <a:gd name="T26" fmla="*/ 126 w 129"/>
                <a:gd name="T27" fmla="*/ 18 h 23"/>
                <a:gd name="T28" fmla="*/ 124 w 129"/>
                <a:gd name="T29" fmla="*/ 20 h 23"/>
                <a:gd name="T30" fmla="*/ 123 w 129"/>
                <a:gd name="T31" fmla="*/ 21 h 23"/>
                <a:gd name="T32" fmla="*/ 121 w 129"/>
                <a:gd name="T33" fmla="*/ 23 h 23"/>
                <a:gd name="T34" fmla="*/ 118 w 129"/>
                <a:gd name="T35" fmla="*/ 23 h 23"/>
                <a:gd name="T36" fmla="*/ 11 w 129"/>
                <a:gd name="T37" fmla="*/ 23 h 23"/>
                <a:gd name="T38" fmla="*/ 9 w 129"/>
                <a:gd name="T39" fmla="*/ 23 h 23"/>
                <a:gd name="T40" fmla="*/ 6 w 129"/>
                <a:gd name="T41" fmla="*/ 21 h 23"/>
                <a:gd name="T42" fmla="*/ 5 w 129"/>
                <a:gd name="T43" fmla="*/ 20 h 23"/>
                <a:gd name="T44" fmla="*/ 3 w 129"/>
                <a:gd name="T45" fmla="*/ 18 h 23"/>
                <a:gd name="T46" fmla="*/ 2 w 129"/>
                <a:gd name="T47" fmla="*/ 17 h 23"/>
                <a:gd name="T48" fmla="*/ 2 w 129"/>
                <a:gd name="T49" fmla="*/ 15 h 23"/>
                <a:gd name="T50" fmla="*/ 2 w 129"/>
                <a:gd name="T51" fmla="*/ 14 h 23"/>
                <a:gd name="T52" fmla="*/ 0 w 129"/>
                <a:gd name="T53" fmla="*/ 11 h 23"/>
                <a:gd name="T54" fmla="*/ 2 w 129"/>
                <a:gd name="T55" fmla="*/ 9 h 23"/>
                <a:gd name="T56" fmla="*/ 2 w 129"/>
                <a:gd name="T57" fmla="*/ 6 h 23"/>
                <a:gd name="T58" fmla="*/ 2 w 129"/>
                <a:gd name="T59" fmla="*/ 5 h 23"/>
                <a:gd name="T60" fmla="*/ 3 w 129"/>
                <a:gd name="T61" fmla="*/ 3 h 23"/>
                <a:gd name="T62" fmla="*/ 5 w 129"/>
                <a:gd name="T63" fmla="*/ 2 h 23"/>
                <a:gd name="T64" fmla="*/ 6 w 129"/>
                <a:gd name="T65" fmla="*/ 0 h 23"/>
                <a:gd name="T66" fmla="*/ 9 w 129"/>
                <a:gd name="T67" fmla="*/ 0 h 23"/>
                <a:gd name="T68" fmla="*/ 11 w 129"/>
                <a:gd name="T6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3">
                  <a:moveTo>
                    <a:pt x="11" y="0"/>
                  </a:moveTo>
                  <a:lnTo>
                    <a:pt x="118" y="0"/>
                  </a:lnTo>
                  <a:lnTo>
                    <a:pt x="121" y="0"/>
                  </a:lnTo>
                  <a:lnTo>
                    <a:pt x="123" y="0"/>
                  </a:lnTo>
                  <a:lnTo>
                    <a:pt x="124" y="2"/>
                  </a:lnTo>
                  <a:lnTo>
                    <a:pt x="126" y="3"/>
                  </a:lnTo>
                  <a:lnTo>
                    <a:pt x="127" y="5"/>
                  </a:lnTo>
                  <a:lnTo>
                    <a:pt x="127" y="6"/>
                  </a:lnTo>
                  <a:lnTo>
                    <a:pt x="127" y="9"/>
                  </a:lnTo>
                  <a:lnTo>
                    <a:pt x="129" y="11"/>
                  </a:lnTo>
                  <a:lnTo>
                    <a:pt x="127" y="14"/>
                  </a:lnTo>
                  <a:lnTo>
                    <a:pt x="127" y="15"/>
                  </a:lnTo>
                  <a:lnTo>
                    <a:pt x="127" y="17"/>
                  </a:lnTo>
                  <a:lnTo>
                    <a:pt x="126" y="18"/>
                  </a:lnTo>
                  <a:lnTo>
                    <a:pt x="124" y="20"/>
                  </a:lnTo>
                  <a:lnTo>
                    <a:pt x="123" y="21"/>
                  </a:lnTo>
                  <a:lnTo>
                    <a:pt x="121" y="23"/>
                  </a:lnTo>
                  <a:lnTo>
                    <a:pt x="118" y="23"/>
                  </a:lnTo>
                  <a:lnTo>
                    <a:pt x="11" y="23"/>
                  </a:lnTo>
                  <a:lnTo>
                    <a:pt x="9" y="23"/>
                  </a:lnTo>
                  <a:lnTo>
                    <a:pt x="6" y="21"/>
                  </a:lnTo>
                  <a:lnTo>
                    <a:pt x="5" y="20"/>
                  </a:lnTo>
                  <a:lnTo>
                    <a:pt x="3" y="18"/>
                  </a:lnTo>
                  <a:lnTo>
                    <a:pt x="2" y="17"/>
                  </a:lnTo>
                  <a:lnTo>
                    <a:pt x="2" y="15"/>
                  </a:lnTo>
                  <a:lnTo>
                    <a:pt x="2" y="14"/>
                  </a:lnTo>
                  <a:lnTo>
                    <a:pt x="0" y="11"/>
                  </a:lnTo>
                  <a:lnTo>
                    <a:pt x="2" y="9"/>
                  </a:lnTo>
                  <a:lnTo>
                    <a:pt x="2" y="6"/>
                  </a:lnTo>
                  <a:lnTo>
                    <a:pt x="2" y="5"/>
                  </a:lnTo>
                  <a:lnTo>
                    <a:pt x="3" y="3"/>
                  </a:lnTo>
                  <a:lnTo>
                    <a:pt x="5" y="2"/>
                  </a:lnTo>
                  <a:lnTo>
                    <a:pt x="6" y="0"/>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56" name="Freeform 128"/>
            <p:cNvSpPr>
              <a:spLocks/>
            </p:cNvSpPr>
            <p:nvPr/>
          </p:nvSpPr>
          <p:spPr bwMode="auto">
            <a:xfrm>
              <a:off x="2062" y="3697"/>
              <a:ext cx="129" cy="11"/>
            </a:xfrm>
            <a:custGeom>
              <a:avLst/>
              <a:gdLst>
                <a:gd name="T0" fmla="*/ 11 w 129"/>
                <a:gd name="T1" fmla="*/ 0 h 23"/>
                <a:gd name="T2" fmla="*/ 118 w 129"/>
                <a:gd name="T3" fmla="*/ 0 h 23"/>
                <a:gd name="T4" fmla="*/ 121 w 129"/>
                <a:gd name="T5" fmla="*/ 0 h 23"/>
                <a:gd name="T6" fmla="*/ 123 w 129"/>
                <a:gd name="T7" fmla="*/ 0 h 23"/>
                <a:gd name="T8" fmla="*/ 124 w 129"/>
                <a:gd name="T9" fmla="*/ 2 h 23"/>
                <a:gd name="T10" fmla="*/ 126 w 129"/>
                <a:gd name="T11" fmla="*/ 3 h 23"/>
                <a:gd name="T12" fmla="*/ 127 w 129"/>
                <a:gd name="T13" fmla="*/ 5 h 23"/>
                <a:gd name="T14" fmla="*/ 127 w 129"/>
                <a:gd name="T15" fmla="*/ 6 h 23"/>
                <a:gd name="T16" fmla="*/ 127 w 129"/>
                <a:gd name="T17" fmla="*/ 9 h 23"/>
                <a:gd name="T18" fmla="*/ 129 w 129"/>
                <a:gd name="T19" fmla="*/ 11 h 23"/>
                <a:gd name="T20" fmla="*/ 127 w 129"/>
                <a:gd name="T21" fmla="*/ 14 h 23"/>
                <a:gd name="T22" fmla="*/ 127 w 129"/>
                <a:gd name="T23" fmla="*/ 15 h 23"/>
                <a:gd name="T24" fmla="*/ 127 w 129"/>
                <a:gd name="T25" fmla="*/ 17 h 23"/>
                <a:gd name="T26" fmla="*/ 126 w 129"/>
                <a:gd name="T27" fmla="*/ 18 h 23"/>
                <a:gd name="T28" fmla="*/ 124 w 129"/>
                <a:gd name="T29" fmla="*/ 20 h 23"/>
                <a:gd name="T30" fmla="*/ 123 w 129"/>
                <a:gd name="T31" fmla="*/ 21 h 23"/>
                <a:gd name="T32" fmla="*/ 121 w 129"/>
                <a:gd name="T33" fmla="*/ 23 h 23"/>
                <a:gd name="T34" fmla="*/ 118 w 129"/>
                <a:gd name="T35" fmla="*/ 23 h 23"/>
                <a:gd name="T36" fmla="*/ 11 w 129"/>
                <a:gd name="T37" fmla="*/ 23 h 23"/>
                <a:gd name="T38" fmla="*/ 9 w 129"/>
                <a:gd name="T39" fmla="*/ 23 h 23"/>
                <a:gd name="T40" fmla="*/ 6 w 129"/>
                <a:gd name="T41" fmla="*/ 21 h 23"/>
                <a:gd name="T42" fmla="*/ 5 w 129"/>
                <a:gd name="T43" fmla="*/ 20 h 23"/>
                <a:gd name="T44" fmla="*/ 3 w 129"/>
                <a:gd name="T45" fmla="*/ 18 h 23"/>
                <a:gd name="T46" fmla="*/ 2 w 129"/>
                <a:gd name="T47" fmla="*/ 17 h 23"/>
                <a:gd name="T48" fmla="*/ 2 w 129"/>
                <a:gd name="T49" fmla="*/ 15 h 23"/>
                <a:gd name="T50" fmla="*/ 2 w 129"/>
                <a:gd name="T51" fmla="*/ 14 h 23"/>
                <a:gd name="T52" fmla="*/ 0 w 129"/>
                <a:gd name="T53" fmla="*/ 11 h 23"/>
                <a:gd name="T54" fmla="*/ 2 w 129"/>
                <a:gd name="T55" fmla="*/ 9 h 23"/>
                <a:gd name="T56" fmla="*/ 2 w 129"/>
                <a:gd name="T57" fmla="*/ 6 h 23"/>
                <a:gd name="T58" fmla="*/ 2 w 129"/>
                <a:gd name="T59" fmla="*/ 5 h 23"/>
                <a:gd name="T60" fmla="*/ 3 w 129"/>
                <a:gd name="T61" fmla="*/ 3 h 23"/>
                <a:gd name="T62" fmla="*/ 5 w 129"/>
                <a:gd name="T63" fmla="*/ 2 h 23"/>
                <a:gd name="T64" fmla="*/ 6 w 129"/>
                <a:gd name="T65" fmla="*/ 0 h 23"/>
                <a:gd name="T66" fmla="*/ 9 w 129"/>
                <a:gd name="T67" fmla="*/ 0 h 23"/>
                <a:gd name="T68" fmla="*/ 11 w 129"/>
                <a:gd name="T6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3">
                  <a:moveTo>
                    <a:pt x="11" y="0"/>
                  </a:moveTo>
                  <a:lnTo>
                    <a:pt x="118" y="0"/>
                  </a:lnTo>
                  <a:lnTo>
                    <a:pt x="121" y="0"/>
                  </a:lnTo>
                  <a:lnTo>
                    <a:pt x="123" y="0"/>
                  </a:lnTo>
                  <a:lnTo>
                    <a:pt x="124" y="2"/>
                  </a:lnTo>
                  <a:lnTo>
                    <a:pt x="126" y="3"/>
                  </a:lnTo>
                  <a:lnTo>
                    <a:pt x="127" y="5"/>
                  </a:lnTo>
                  <a:lnTo>
                    <a:pt x="127" y="6"/>
                  </a:lnTo>
                  <a:lnTo>
                    <a:pt x="127" y="9"/>
                  </a:lnTo>
                  <a:lnTo>
                    <a:pt x="129" y="11"/>
                  </a:lnTo>
                  <a:lnTo>
                    <a:pt x="127" y="14"/>
                  </a:lnTo>
                  <a:lnTo>
                    <a:pt x="127" y="15"/>
                  </a:lnTo>
                  <a:lnTo>
                    <a:pt x="127" y="17"/>
                  </a:lnTo>
                  <a:lnTo>
                    <a:pt x="126" y="18"/>
                  </a:lnTo>
                  <a:lnTo>
                    <a:pt x="124" y="20"/>
                  </a:lnTo>
                  <a:lnTo>
                    <a:pt x="123" y="21"/>
                  </a:lnTo>
                  <a:lnTo>
                    <a:pt x="121" y="23"/>
                  </a:lnTo>
                  <a:lnTo>
                    <a:pt x="118" y="23"/>
                  </a:lnTo>
                  <a:lnTo>
                    <a:pt x="11" y="23"/>
                  </a:lnTo>
                  <a:lnTo>
                    <a:pt x="9" y="23"/>
                  </a:lnTo>
                  <a:lnTo>
                    <a:pt x="6" y="21"/>
                  </a:lnTo>
                  <a:lnTo>
                    <a:pt x="5" y="20"/>
                  </a:lnTo>
                  <a:lnTo>
                    <a:pt x="3" y="18"/>
                  </a:lnTo>
                  <a:lnTo>
                    <a:pt x="2" y="17"/>
                  </a:lnTo>
                  <a:lnTo>
                    <a:pt x="2" y="15"/>
                  </a:lnTo>
                  <a:lnTo>
                    <a:pt x="2" y="14"/>
                  </a:lnTo>
                  <a:lnTo>
                    <a:pt x="0" y="11"/>
                  </a:lnTo>
                  <a:lnTo>
                    <a:pt x="2" y="9"/>
                  </a:lnTo>
                  <a:lnTo>
                    <a:pt x="2" y="6"/>
                  </a:lnTo>
                  <a:lnTo>
                    <a:pt x="2" y="5"/>
                  </a:lnTo>
                  <a:lnTo>
                    <a:pt x="3" y="3"/>
                  </a:lnTo>
                  <a:lnTo>
                    <a:pt x="5" y="2"/>
                  </a:lnTo>
                  <a:lnTo>
                    <a:pt x="6" y="0"/>
                  </a:lnTo>
                  <a:lnTo>
                    <a:pt x="9"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57" name="Freeform 129"/>
            <p:cNvSpPr>
              <a:spLocks/>
            </p:cNvSpPr>
            <p:nvPr/>
          </p:nvSpPr>
          <p:spPr bwMode="auto">
            <a:xfrm>
              <a:off x="2068" y="3637"/>
              <a:ext cx="54" cy="57"/>
            </a:xfrm>
            <a:custGeom>
              <a:avLst/>
              <a:gdLst>
                <a:gd name="T0" fmla="*/ 13 w 54"/>
                <a:gd name="T1" fmla="*/ 0 h 115"/>
                <a:gd name="T2" fmla="*/ 17 w 54"/>
                <a:gd name="T3" fmla="*/ 0 h 115"/>
                <a:gd name="T4" fmla="*/ 20 w 54"/>
                <a:gd name="T5" fmla="*/ 0 h 115"/>
                <a:gd name="T6" fmla="*/ 23 w 54"/>
                <a:gd name="T7" fmla="*/ 0 h 115"/>
                <a:gd name="T8" fmla="*/ 28 w 54"/>
                <a:gd name="T9" fmla="*/ 0 h 115"/>
                <a:gd name="T10" fmla="*/ 31 w 54"/>
                <a:gd name="T11" fmla="*/ 0 h 115"/>
                <a:gd name="T12" fmla="*/ 36 w 54"/>
                <a:gd name="T13" fmla="*/ 0 h 115"/>
                <a:gd name="T14" fmla="*/ 39 w 54"/>
                <a:gd name="T15" fmla="*/ 0 h 115"/>
                <a:gd name="T16" fmla="*/ 42 w 54"/>
                <a:gd name="T17" fmla="*/ 0 h 115"/>
                <a:gd name="T18" fmla="*/ 45 w 54"/>
                <a:gd name="T19" fmla="*/ 0 h 115"/>
                <a:gd name="T20" fmla="*/ 46 w 54"/>
                <a:gd name="T21" fmla="*/ 0 h 115"/>
                <a:gd name="T22" fmla="*/ 49 w 54"/>
                <a:gd name="T23" fmla="*/ 1 h 115"/>
                <a:gd name="T24" fmla="*/ 51 w 54"/>
                <a:gd name="T25" fmla="*/ 3 h 115"/>
                <a:gd name="T26" fmla="*/ 52 w 54"/>
                <a:gd name="T27" fmla="*/ 4 h 115"/>
                <a:gd name="T28" fmla="*/ 52 w 54"/>
                <a:gd name="T29" fmla="*/ 7 h 115"/>
                <a:gd name="T30" fmla="*/ 54 w 54"/>
                <a:gd name="T31" fmla="*/ 9 h 115"/>
                <a:gd name="T32" fmla="*/ 54 w 54"/>
                <a:gd name="T33" fmla="*/ 12 h 115"/>
                <a:gd name="T34" fmla="*/ 54 w 54"/>
                <a:gd name="T35" fmla="*/ 34 h 115"/>
                <a:gd name="T36" fmla="*/ 54 w 54"/>
                <a:gd name="T37" fmla="*/ 58 h 115"/>
                <a:gd name="T38" fmla="*/ 54 w 54"/>
                <a:gd name="T39" fmla="*/ 80 h 115"/>
                <a:gd name="T40" fmla="*/ 54 w 54"/>
                <a:gd name="T41" fmla="*/ 103 h 115"/>
                <a:gd name="T42" fmla="*/ 54 w 54"/>
                <a:gd name="T43" fmla="*/ 109 h 115"/>
                <a:gd name="T44" fmla="*/ 52 w 54"/>
                <a:gd name="T45" fmla="*/ 113 h 115"/>
                <a:gd name="T46" fmla="*/ 49 w 54"/>
                <a:gd name="T47" fmla="*/ 115 h 115"/>
                <a:gd name="T48" fmla="*/ 46 w 54"/>
                <a:gd name="T49" fmla="*/ 115 h 115"/>
                <a:gd name="T50" fmla="*/ 43 w 54"/>
                <a:gd name="T51" fmla="*/ 113 h 115"/>
                <a:gd name="T52" fmla="*/ 40 w 54"/>
                <a:gd name="T53" fmla="*/ 112 h 115"/>
                <a:gd name="T54" fmla="*/ 37 w 54"/>
                <a:gd name="T55" fmla="*/ 107 h 115"/>
                <a:gd name="T56" fmla="*/ 34 w 54"/>
                <a:gd name="T57" fmla="*/ 103 h 115"/>
                <a:gd name="T58" fmla="*/ 31 w 54"/>
                <a:gd name="T59" fmla="*/ 98 h 115"/>
                <a:gd name="T60" fmla="*/ 29 w 54"/>
                <a:gd name="T61" fmla="*/ 92 h 115"/>
                <a:gd name="T62" fmla="*/ 26 w 54"/>
                <a:gd name="T63" fmla="*/ 86 h 115"/>
                <a:gd name="T64" fmla="*/ 25 w 54"/>
                <a:gd name="T65" fmla="*/ 82 h 115"/>
                <a:gd name="T66" fmla="*/ 22 w 54"/>
                <a:gd name="T67" fmla="*/ 76 h 115"/>
                <a:gd name="T68" fmla="*/ 20 w 54"/>
                <a:gd name="T69" fmla="*/ 70 h 115"/>
                <a:gd name="T70" fmla="*/ 17 w 54"/>
                <a:gd name="T71" fmla="*/ 64 h 115"/>
                <a:gd name="T72" fmla="*/ 16 w 54"/>
                <a:gd name="T73" fmla="*/ 58 h 115"/>
                <a:gd name="T74" fmla="*/ 14 w 54"/>
                <a:gd name="T75" fmla="*/ 53 h 115"/>
                <a:gd name="T76" fmla="*/ 11 w 54"/>
                <a:gd name="T77" fmla="*/ 47 h 115"/>
                <a:gd name="T78" fmla="*/ 10 w 54"/>
                <a:gd name="T79" fmla="*/ 41 h 115"/>
                <a:gd name="T80" fmla="*/ 8 w 54"/>
                <a:gd name="T81" fmla="*/ 36 h 115"/>
                <a:gd name="T82" fmla="*/ 6 w 54"/>
                <a:gd name="T83" fmla="*/ 30 h 115"/>
                <a:gd name="T84" fmla="*/ 5 w 54"/>
                <a:gd name="T85" fmla="*/ 24 h 115"/>
                <a:gd name="T86" fmla="*/ 3 w 54"/>
                <a:gd name="T87" fmla="*/ 18 h 115"/>
                <a:gd name="T88" fmla="*/ 0 w 54"/>
                <a:gd name="T89" fmla="*/ 12 h 115"/>
                <a:gd name="T90" fmla="*/ 0 w 54"/>
                <a:gd name="T91" fmla="*/ 9 h 115"/>
                <a:gd name="T92" fmla="*/ 2 w 54"/>
                <a:gd name="T93" fmla="*/ 7 h 115"/>
                <a:gd name="T94" fmla="*/ 2 w 54"/>
                <a:gd name="T95" fmla="*/ 4 h 115"/>
                <a:gd name="T96" fmla="*/ 3 w 54"/>
                <a:gd name="T97" fmla="*/ 3 h 115"/>
                <a:gd name="T98" fmla="*/ 6 w 54"/>
                <a:gd name="T99" fmla="*/ 1 h 115"/>
                <a:gd name="T100" fmla="*/ 8 w 54"/>
                <a:gd name="T101" fmla="*/ 1 h 115"/>
                <a:gd name="T102" fmla="*/ 11 w 54"/>
                <a:gd name="T103" fmla="*/ 0 h 115"/>
                <a:gd name="T104" fmla="*/ 13 w 54"/>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15">
                  <a:moveTo>
                    <a:pt x="13" y="0"/>
                  </a:moveTo>
                  <a:lnTo>
                    <a:pt x="17" y="0"/>
                  </a:lnTo>
                  <a:lnTo>
                    <a:pt x="20" y="0"/>
                  </a:lnTo>
                  <a:lnTo>
                    <a:pt x="23" y="0"/>
                  </a:lnTo>
                  <a:lnTo>
                    <a:pt x="28" y="0"/>
                  </a:lnTo>
                  <a:lnTo>
                    <a:pt x="31" y="0"/>
                  </a:lnTo>
                  <a:lnTo>
                    <a:pt x="36" y="0"/>
                  </a:lnTo>
                  <a:lnTo>
                    <a:pt x="39" y="0"/>
                  </a:lnTo>
                  <a:lnTo>
                    <a:pt x="42" y="0"/>
                  </a:lnTo>
                  <a:lnTo>
                    <a:pt x="45" y="0"/>
                  </a:lnTo>
                  <a:lnTo>
                    <a:pt x="46" y="0"/>
                  </a:lnTo>
                  <a:lnTo>
                    <a:pt x="49" y="1"/>
                  </a:lnTo>
                  <a:lnTo>
                    <a:pt x="51" y="3"/>
                  </a:lnTo>
                  <a:lnTo>
                    <a:pt x="52" y="4"/>
                  </a:lnTo>
                  <a:lnTo>
                    <a:pt x="52" y="7"/>
                  </a:lnTo>
                  <a:lnTo>
                    <a:pt x="54" y="9"/>
                  </a:lnTo>
                  <a:lnTo>
                    <a:pt x="54" y="12"/>
                  </a:lnTo>
                  <a:lnTo>
                    <a:pt x="54" y="34"/>
                  </a:lnTo>
                  <a:lnTo>
                    <a:pt x="54" y="58"/>
                  </a:lnTo>
                  <a:lnTo>
                    <a:pt x="54" y="80"/>
                  </a:lnTo>
                  <a:lnTo>
                    <a:pt x="54" y="103"/>
                  </a:lnTo>
                  <a:lnTo>
                    <a:pt x="54" y="109"/>
                  </a:lnTo>
                  <a:lnTo>
                    <a:pt x="52" y="113"/>
                  </a:lnTo>
                  <a:lnTo>
                    <a:pt x="49" y="115"/>
                  </a:lnTo>
                  <a:lnTo>
                    <a:pt x="46" y="115"/>
                  </a:lnTo>
                  <a:lnTo>
                    <a:pt x="43" y="113"/>
                  </a:lnTo>
                  <a:lnTo>
                    <a:pt x="40" y="112"/>
                  </a:lnTo>
                  <a:lnTo>
                    <a:pt x="37" y="107"/>
                  </a:lnTo>
                  <a:lnTo>
                    <a:pt x="34" y="103"/>
                  </a:lnTo>
                  <a:lnTo>
                    <a:pt x="31" y="98"/>
                  </a:lnTo>
                  <a:lnTo>
                    <a:pt x="29" y="92"/>
                  </a:lnTo>
                  <a:lnTo>
                    <a:pt x="26" y="86"/>
                  </a:lnTo>
                  <a:lnTo>
                    <a:pt x="25" y="82"/>
                  </a:lnTo>
                  <a:lnTo>
                    <a:pt x="22" y="76"/>
                  </a:lnTo>
                  <a:lnTo>
                    <a:pt x="20" y="70"/>
                  </a:lnTo>
                  <a:lnTo>
                    <a:pt x="17" y="64"/>
                  </a:lnTo>
                  <a:lnTo>
                    <a:pt x="16" y="58"/>
                  </a:lnTo>
                  <a:lnTo>
                    <a:pt x="14" y="53"/>
                  </a:lnTo>
                  <a:lnTo>
                    <a:pt x="11" y="47"/>
                  </a:lnTo>
                  <a:lnTo>
                    <a:pt x="10" y="41"/>
                  </a:lnTo>
                  <a:lnTo>
                    <a:pt x="8" y="36"/>
                  </a:lnTo>
                  <a:lnTo>
                    <a:pt x="6" y="30"/>
                  </a:lnTo>
                  <a:lnTo>
                    <a:pt x="5" y="24"/>
                  </a:lnTo>
                  <a:lnTo>
                    <a:pt x="3" y="18"/>
                  </a:lnTo>
                  <a:lnTo>
                    <a:pt x="0" y="12"/>
                  </a:lnTo>
                  <a:lnTo>
                    <a:pt x="0" y="9"/>
                  </a:lnTo>
                  <a:lnTo>
                    <a:pt x="2" y="7"/>
                  </a:lnTo>
                  <a:lnTo>
                    <a:pt x="2" y="4"/>
                  </a:lnTo>
                  <a:lnTo>
                    <a:pt x="3" y="3"/>
                  </a:lnTo>
                  <a:lnTo>
                    <a:pt x="6" y="1"/>
                  </a:lnTo>
                  <a:lnTo>
                    <a:pt x="8" y="1"/>
                  </a:lnTo>
                  <a:lnTo>
                    <a:pt x="11"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58" name="Freeform 130"/>
            <p:cNvSpPr>
              <a:spLocks/>
            </p:cNvSpPr>
            <p:nvPr/>
          </p:nvSpPr>
          <p:spPr bwMode="auto">
            <a:xfrm>
              <a:off x="2068" y="3637"/>
              <a:ext cx="54" cy="57"/>
            </a:xfrm>
            <a:custGeom>
              <a:avLst/>
              <a:gdLst>
                <a:gd name="T0" fmla="*/ 13 w 54"/>
                <a:gd name="T1" fmla="*/ 0 h 115"/>
                <a:gd name="T2" fmla="*/ 17 w 54"/>
                <a:gd name="T3" fmla="*/ 0 h 115"/>
                <a:gd name="T4" fmla="*/ 20 w 54"/>
                <a:gd name="T5" fmla="*/ 0 h 115"/>
                <a:gd name="T6" fmla="*/ 23 w 54"/>
                <a:gd name="T7" fmla="*/ 0 h 115"/>
                <a:gd name="T8" fmla="*/ 28 w 54"/>
                <a:gd name="T9" fmla="*/ 0 h 115"/>
                <a:gd name="T10" fmla="*/ 31 w 54"/>
                <a:gd name="T11" fmla="*/ 0 h 115"/>
                <a:gd name="T12" fmla="*/ 36 w 54"/>
                <a:gd name="T13" fmla="*/ 0 h 115"/>
                <a:gd name="T14" fmla="*/ 39 w 54"/>
                <a:gd name="T15" fmla="*/ 0 h 115"/>
                <a:gd name="T16" fmla="*/ 42 w 54"/>
                <a:gd name="T17" fmla="*/ 0 h 115"/>
                <a:gd name="T18" fmla="*/ 45 w 54"/>
                <a:gd name="T19" fmla="*/ 0 h 115"/>
                <a:gd name="T20" fmla="*/ 46 w 54"/>
                <a:gd name="T21" fmla="*/ 0 h 115"/>
                <a:gd name="T22" fmla="*/ 49 w 54"/>
                <a:gd name="T23" fmla="*/ 1 h 115"/>
                <a:gd name="T24" fmla="*/ 51 w 54"/>
                <a:gd name="T25" fmla="*/ 3 h 115"/>
                <a:gd name="T26" fmla="*/ 52 w 54"/>
                <a:gd name="T27" fmla="*/ 4 h 115"/>
                <a:gd name="T28" fmla="*/ 52 w 54"/>
                <a:gd name="T29" fmla="*/ 7 h 115"/>
                <a:gd name="T30" fmla="*/ 54 w 54"/>
                <a:gd name="T31" fmla="*/ 9 h 115"/>
                <a:gd name="T32" fmla="*/ 54 w 54"/>
                <a:gd name="T33" fmla="*/ 12 h 115"/>
                <a:gd name="T34" fmla="*/ 54 w 54"/>
                <a:gd name="T35" fmla="*/ 34 h 115"/>
                <a:gd name="T36" fmla="*/ 54 w 54"/>
                <a:gd name="T37" fmla="*/ 58 h 115"/>
                <a:gd name="T38" fmla="*/ 54 w 54"/>
                <a:gd name="T39" fmla="*/ 80 h 115"/>
                <a:gd name="T40" fmla="*/ 54 w 54"/>
                <a:gd name="T41" fmla="*/ 103 h 115"/>
                <a:gd name="T42" fmla="*/ 54 w 54"/>
                <a:gd name="T43" fmla="*/ 109 h 115"/>
                <a:gd name="T44" fmla="*/ 52 w 54"/>
                <a:gd name="T45" fmla="*/ 113 h 115"/>
                <a:gd name="T46" fmla="*/ 49 w 54"/>
                <a:gd name="T47" fmla="*/ 115 h 115"/>
                <a:gd name="T48" fmla="*/ 46 w 54"/>
                <a:gd name="T49" fmla="*/ 115 h 115"/>
                <a:gd name="T50" fmla="*/ 43 w 54"/>
                <a:gd name="T51" fmla="*/ 113 h 115"/>
                <a:gd name="T52" fmla="*/ 40 w 54"/>
                <a:gd name="T53" fmla="*/ 112 h 115"/>
                <a:gd name="T54" fmla="*/ 37 w 54"/>
                <a:gd name="T55" fmla="*/ 107 h 115"/>
                <a:gd name="T56" fmla="*/ 34 w 54"/>
                <a:gd name="T57" fmla="*/ 103 h 115"/>
                <a:gd name="T58" fmla="*/ 31 w 54"/>
                <a:gd name="T59" fmla="*/ 98 h 115"/>
                <a:gd name="T60" fmla="*/ 29 w 54"/>
                <a:gd name="T61" fmla="*/ 92 h 115"/>
                <a:gd name="T62" fmla="*/ 26 w 54"/>
                <a:gd name="T63" fmla="*/ 86 h 115"/>
                <a:gd name="T64" fmla="*/ 25 w 54"/>
                <a:gd name="T65" fmla="*/ 82 h 115"/>
                <a:gd name="T66" fmla="*/ 22 w 54"/>
                <a:gd name="T67" fmla="*/ 76 h 115"/>
                <a:gd name="T68" fmla="*/ 20 w 54"/>
                <a:gd name="T69" fmla="*/ 70 h 115"/>
                <a:gd name="T70" fmla="*/ 17 w 54"/>
                <a:gd name="T71" fmla="*/ 64 h 115"/>
                <a:gd name="T72" fmla="*/ 16 w 54"/>
                <a:gd name="T73" fmla="*/ 58 h 115"/>
                <a:gd name="T74" fmla="*/ 14 w 54"/>
                <a:gd name="T75" fmla="*/ 53 h 115"/>
                <a:gd name="T76" fmla="*/ 11 w 54"/>
                <a:gd name="T77" fmla="*/ 47 h 115"/>
                <a:gd name="T78" fmla="*/ 10 w 54"/>
                <a:gd name="T79" fmla="*/ 41 h 115"/>
                <a:gd name="T80" fmla="*/ 8 w 54"/>
                <a:gd name="T81" fmla="*/ 36 h 115"/>
                <a:gd name="T82" fmla="*/ 6 w 54"/>
                <a:gd name="T83" fmla="*/ 30 h 115"/>
                <a:gd name="T84" fmla="*/ 5 w 54"/>
                <a:gd name="T85" fmla="*/ 24 h 115"/>
                <a:gd name="T86" fmla="*/ 3 w 54"/>
                <a:gd name="T87" fmla="*/ 18 h 115"/>
                <a:gd name="T88" fmla="*/ 0 w 54"/>
                <a:gd name="T89" fmla="*/ 12 h 115"/>
                <a:gd name="T90" fmla="*/ 0 w 54"/>
                <a:gd name="T91" fmla="*/ 9 h 115"/>
                <a:gd name="T92" fmla="*/ 2 w 54"/>
                <a:gd name="T93" fmla="*/ 7 h 115"/>
                <a:gd name="T94" fmla="*/ 2 w 54"/>
                <a:gd name="T95" fmla="*/ 4 h 115"/>
                <a:gd name="T96" fmla="*/ 3 w 54"/>
                <a:gd name="T97" fmla="*/ 3 h 115"/>
                <a:gd name="T98" fmla="*/ 6 w 54"/>
                <a:gd name="T99" fmla="*/ 1 h 115"/>
                <a:gd name="T100" fmla="*/ 8 w 54"/>
                <a:gd name="T101" fmla="*/ 1 h 115"/>
                <a:gd name="T102" fmla="*/ 11 w 54"/>
                <a:gd name="T103" fmla="*/ 0 h 115"/>
                <a:gd name="T104" fmla="*/ 13 w 54"/>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15">
                  <a:moveTo>
                    <a:pt x="13" y="0"/>
                  </a:moveTo>
                  <a:lnTo>
                    <a:pt x="17" y="0"/>
                  </a:lnTo>
                  <a:lnTo>
                    <a:pt x="20" y="0"/>
                  </a:lnTo>
                  <a:lnTo>
                    <a:pt x="23" y="0"/>
                  </a:lnTo>
                  <a:lnTo>
                    <a:pt x="28" y="0"/>
                  </a:lnTo>
                  <a:lnTo>
                    <a:pt x="31" y="0"/>
                  </a:lnTo>
                  <a:lnTo>
                    <a:pt x="36" y="0"/>
                  </a:lnTo>
                  <a:lnTo>
                    <a:pt x="39" y="0"/>
                  </a:lnTo>
                  <a:lnTo>
                    <a:pt x="42" y="0"/>
                  </a:lnTo>
                  <a:lnTo>
                    <a:pt x="45" y="0"/>
                  </a:lnTo>
                  <a:lnTo>
                    <a:pt x="46" y="0"/>
                  </a:lnTo>
                  <a:lnTo>
                    <a:pt x="49" y="1"/>
                  </a:lnTo>
                  <a:lnTo>
                    <a:pt x="51" y="3"/>
                  </a:lnTo>
                  <a:lnTo>
                    <a:pt x="52" y="4"/>
                  </a:lnTo>
                  <a:lnTo>
                    <a:pt x="52" y="7"/>
                  </a:lnTo>
                  <a:lnTo>
                    <a:pt x="54" y="9"/>
                  </a:lnTo>
                  <a:lnTo>
                    <a:pt x="54" y="12"/>
                  </a:lnTo>
                  <a:lnTo>
                    <a:pt x="54" y="34"/>
                  </a:lnTo>
                  <a:lnTo>
                    <a:pt x="54" y="58"/>
                  </a:lnTo>
                  <a:lnTo>
                    <a:pt x="54" y="80"/>
                  </a:lnTo>
                  <a:lnTo>
                    <a:pt x="54" y="103"/>
                  </a:lnTo>
                  <a:lnTo>
                    <a:pt x="54" y="109"/>
                  </a:lnTo>
                  <a:lnTo>
                    <a:pt x="52" y="113"/>
                  </a:lnTo>
                  <a:lnTo>
                    <a:pt x="49" y="115"/>
                  </a:lnTo>
                  <a:lnTo>
                    <a:pt x="46" y="115"/>
                  </a:lnTo>
                  <a:lnTo>
                    <a:pt x="43" y="113"/>
                  </a:lnTo>
                  <a:lnTo>
                    <a:pt x="40" y="112"/>
                  </a:lnTo>
                  <a:lnTo>
                    <a:pt x="37" y="107"/>
                  </a:lnTo>
                  <a:lnTo>
                    <a:pt x="34" y="103"/>
                  </a:lnTo>
                  <a:lnTo>
                    <a:pt x="31" y="98"/>
                  </a:lnTo>
                  <a:lnTo>
                    <a:pt x="29" y="92"/>
                  </a:lnTo>
                  <a:lnTo>
                    <a:pt x="26" y="86"/>
                  </a:lnTo>
                  <a:lnTo>
                    <a:pt x="25" y="82"/>
                  </a:lnTo>
                  <a:lnTo>
                    <a:pt x="22" y="76"/>
                  </a:lnTo>
                  <a:lnTo>
                    <a:pt x="20" y="70"/>
                  </a:lnTo>
                  <a:lnTo>
                    <a:pt x="17" y="64"/>
                  </a:lnTo>
                  <a:lnTo>
                    <a:pt x="16" y="58"/>
                  </a:lnTo>
                  <a:lnTo>
                    <a:pt x="14" y="53"/>
                  </a:lnTo>
                  <a:lnTo>
                    <a:pt x="11" y="47"/>
                  </a:lnTo>
                  <a:lnTo>
                    <a:pt x="10" y="41"/>
                  </a:lnTo>
                  <a:lnTo>
                    <a:pt x="8" y="36"/>
                  </a:lnTo>
                  <a:lnTo>
                    <a:pt x="6" y="30"/>
                  </a:lnTo>
                  <a:lnTo>
                    <a:pt x="5" y="24"/>
                  </a:lnTo>
                  <a:lnTo>
                    <a:pt x="3" y="18"/>
                  </a:lnTo>
                  <a:lnTo>
                    <a:pt x="0" y="12"/>
                  </a:lnTo>
                  <a:lnTo>
                    <a:pt x="0" y="9"/>
                  </a:lnTo>
                  <a:lnTo>
                    <a:pt x="2" y="7"/>
                  </a:lnTo>
                  <a:lnTo>
                    <a:pt x="2" y="4"/>
                  </a:lnTo>
                  <a:lnTo>
                    <a:pt x="3" y="3"/>
                  </a:lnTo>
                  <a:lnTo>
                    <a:pt x="6" y="1"/>
                  </a:lnTo>
                  <a:lnTo>
                    <a:pt x="8" y="1"/>
                  </a:lnTo>
                  <a:lnTo>
                    <a:pt x="11" y="0"/>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59" name="Freeform 131"/>
            <p:cNvSpPr>
              <a:spLocks/>
            </p:cNvSpPr>
            <p:nvPr/>
          </p:nvSpPr>
          <p:spPr bwMode="auto">
            <a:xfrm>
              <a:off x="2131" y="3637"/>
              <a:ext cx="54" cy="57"/>
            </a:xfrm>
            <a:custGeom>
              <a:avLst/>
              <a:gdLst>
                <a:gd name="T0" fmla="*/ 41 w 54"/>
                <a:gd name="T1" fmla="*/ 0 h 115"/>
                <a:gd name="T2" fmla="*/ 37 w 54"/>
                <a:gd name="T3" fmla="*/ 0 h 115"/>
                <a:gd name="T4" fmla="*/ 34 w 54"/>
                <a:gd name="T5" fmla="*/ 0 h 115"/>
                <a:gd name="T6" fmla="*/ 29 w 54"/>
                <a:gd name="T7" fmla="*/ 0 h 115"/>
                <a:gd name="T8" fmla="*/ 26 w 54"/>
                <a:gd name="T9" fmla="*/ 0 h 115"/>
                <a:gd name="T10" fmla="*/ 23 w 54"/>
                <a:gd name="T11" fmla="*/ 0 h 115"/>
                <a:gd name="T12" fmla="*/ 18 w 54"/>
                <a:gd name="T13" fmla="*/ 0 h 115"/>
                <a:gd name="T14" fmla="*/ 15 w 54"/>
                <a:gd name="T15" fmla="*/ 0 h 115"/>
                <a:gd name="T16" fmla="*/ 12 w 54"/>
                <a:gd name="T17" fmla="*/ 0 h 115"/>
                <a:gd name="T18" fmla="*/ 9 w 54"/>
                <a:gd name="T19" fmla="*/ 0 h 115"/>
                <a:gd name="T20" fmla="*/ 8 w 54"/>
                <a:gd name="T21" fmla="*/ 0 h 115"/>
                <a:gd name="T22" fmla="*/ 5 w 54"/>
                <a:gd name="T23" fmla="*/ 1 h 115"/>
                <a:gd name="T24" fmla="*/ 3 w 54"/>
                <a:gd name="T25" fmla="*/ 3 h 115"/>
                <a:gd name="T26" fmla="*/ 2 w 54"/>
                <a:gd name="T27" fmla="*/ 4 h 115"/>
                <a:gd name="T28" fmla="*/ 0 w 54"/>
                <a:gd name="T29" fmla="*/ 7 h 115"/>
                <a:gd name="T30" fmla="*/ 0 w 54"/>
                <a:gd name="T31" fmla="*/ 9 h 115"/>
                <a:gd name="T32" fmla="*/ 0 w 54"/>
                <a:gd name="T33" fmla="*/ 12 h 115"/>
                <a:gd name="T34" fmla="*/ 0 w 54"/>
                <a:gd name="T35" fmla="*/ 34 h 115"/>
                <a:gd name="T36" fmla="*/ 0 w 54"/>
                <a:gd name="T37" fmla="*/ 58 h 115"/>
                <a:gd name="T38" fmla="*/ 0 w 54"/>
                <a:gd name="T39" fmla="*/ 80 h 115"/>
                <a:gd name="T40" fmla="*/ 0 w 54"/>
                <a:gd name="T41" fmla="*/ 103 h 115"/>
                <a:gd name="T42" fmla="*/ 0 w 54"/>
                <a:gd name="T43" fmla="*/ 109 h 115"/>
                <a:gd name="T44" fmla="*/ 2 w 54"/>
                <a:gd name="T45" fmla="*/ 113 h 115"/>
                <a:gd name="T46" fmla="*/ 5 w 54"/>
                <a:gd name="T47" fmla="*/ 115 h 115"/>
                <a:gd name="T48" fmla="*/ 8 w 54"/>
                <a:gd name="T49" fmla="*/ 115 h 115"/>
                <a:gd name="T50" fmla="*/ 11 w 54"/>
                <a:gd name="T51" fmla="*/ 113 h 115"/>
                <a:gd name="T52" fmla="*/ 14 w 54"/>
                <a:gd name="T53" fmla="*/ 112 h 115"/>
                <a:gd name="T54" fmla="*/ 17 w 54"/>
                <a:gd name="T55" fmla="*/ 107 h 115"/>
                <a:gd name="T56" fmla="*/ 20 w 54"/>
                <a:gd name="T57" fmla="*/ 103 h 115"/>
                <a:gd name="T58" fmla="*/ 22 w 54"/>
                <a:gd name="T59" fmla="*/ 98 h 115"/>
                <a:gd name="T60" fmla="*/ 25 w 54"/>
                <a:gd name="T61" fmla="*/ 92 h 115"/>
                <a:gd name="T62" fmla="*/ 28 w 54"/>
                <a:gd name="T63" fmla="*/ 86 h 115"/>
                <a:gd name="T64" fmla="*/ 29 w 54"/>
                <a:gd name="T65" fmla="*/ 82 h 115"/>
                <a:gd name="T66" fmla="*/ 32 w 54"/>
                <a:gd name="T67" fmla="*/ 76 h 115"/>
                <a:gd name="T68" fmla="*/ 34 w 54"/>
                <a:gd name="T69" fmla="*/ 70 h 115"/>
                <a:gd name="T70" fmla="*/ 37 w 54"/>
                <a:gd name="T71" fmla="*/ 64 h 115"/>
                <a:gd name="T72" fmla="*/ 38 w 54"/>
                <a:gd name="T73" fmla="*/ 58 h 115"/>
                <a:gd name="T74" fmla="*/ 40 w 54"/>
                <a:gd name="T75" fmla="*/ 53 h 115"/>
                <a:gd name="T76" fmla="*/ 43 w 54"/>
                <a:gd name="T77" fmla="*/ 47 h 115"/>
                <a:gd name="T78" fmla="*/ 45 w 54"/>
                <a:gd name="T79" fmla="*/ 41 h 115"/>
                <a:gd name="T80" fmla="*/ 46 w 54"/>
                <a:gd name="T81" fmla="*/ 36 h 115"/>
                <a:gd name="T82" fmla="*/ 48 w 54"/>
                <a:gd name="T83" fmla="*/ 30 h 115"/>
                <a:gd name="T84" fmla="*/ 49 w 54"/>
                <a:gd name="T85" fmla="*/ 24 h 115"/>
                <a:gd name="T86" fmla="*/ 51 w 54"/>
                <a:gd name="T87" fmla="*/ 18 h 115"/>
                <a:gd name="T88" fmla="*/ 52 w 54"/>
                <a:gd name="T89" fmla="*/ 12 h 115"/>
                <a:gd name="T90" fmla="*/ 54 w 54"/>
                <a:gd name="T91" fmla="*/ 9 h 115"/>
                <a:gd name="T92" fmla="*/ 52 w 54"/>
                <a:gd name="T93" fmla="*/ 7 h 115"/>
                <a:gd name="T94" fmla="*/ 52 w 54"/>
                <a:gd name="T95" fmla="*/ 4 h 115"/>
                <a:gd name="T96" fmla="*/ 51 w 54"/>
                <a:gd name="T97" fmla="*/ 3 h 115"/>
                <a:gd name="T98" fmla="*/ 48 w 54"/>
                <a:gd name="T99" fmla="*/ 1 h 115"/>
                <a:gd name="T100" fmla="*/ 46 w 54"/>
                <a:gd name="T101" fmla="*/ 1 h 115"/>
                <a:gd name="T102" fmla="*/ 43 w 54"/>
                <a:gd name="T103" fmla="*/ 0 h 115"/>
                <a:gd name="T104" fmla="*/ 41 w 54"/>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15">
                  <a:moveTo>
                    <a:pt x="41" y="0"/>
                  </a:moveTo>
                  <a:lnTo>
                    <a:pt x="37" y="0"/>
                  </a:lnTo>
                  <a:lnTo>
                    <a:pt x="34" y="0"/>
                  </a:lnTo>
                  <a:lnTo>
                    <a:pt x="29" y="0"/>
                  </a:lnTo>
                  <a:lnTo>
                    <a:pt x="26" y="0"/>
                  </a:lnTo>
                  <a:lnTo>
                    <a:pt x="23" y="0"/>
                  </a:lnTo>
                  <a:lnTo>
                    <a:pt x="18" y="0"/>
                  </a:lnTo>
                  <a:lnTo>
                    <a:pt x="15" y="0"/>
                  </a:lnTo>
                  <a:lnTo>
                    <a:pt x="12" y="0"/>
                  </a:lnTo>
                  <a:lnTo>
                    <a:pt x="9" y="0"/>
                  </a:lnTo>
                  <a:lnTo>
                    <a:pt x="8" y="0"/>
                  </a:lnTo>
                  <a:lnTo>
                    <a:pt x="5" y="1"/>
                  </a:lnTo>
                  <a:lnTo>
                    <a:pt x="3" y="3"/>
                  </a:lnTo>
                  <a:lnTo>
                    <a:pt x="2" y="4"/>
                  </a:lnTo>
                  <a:lnTo>
                    <a:pt x="0" y="7"/>
                  </a:lnTo>
                  <a:lnTo>
                    <a:pt x="0" y="9"/>
                  </a:lnTo>
                  <a:lnTo>
                    <a:pt x="0" y="12"/>
                  </a:lnTo>
                  <a:lnTo>
                    <a:pt x="0" y="34"/>
                  </a:lnTo>
                  <a:lnTo>
                    <a:pt x="0" y="58"/>
                  </a:lnTo>
                  <a:lnTo>
                    <a:pt x="0" y="80"/>
                  </a:lnTo>
                  <a:lnTo>
                    <a:pt x="0" y="103"/>
                  </a:lnTo>
                  <a:lnTo>
                    <a:pt x="0" y="109"/>
                  </a:lnTo>
                  <a:lnTo>
                    <a:pt x="2" y="113"/>
                  </a:lnTo>
                  <a:lnTo>
                    <a:pt x="5" y="115"/>
                  </a:lnTo>
                  <a:lnTo>
                    <a:pt x="8" y="115"/>
                  </a:lnTo>
                  <a:lnTo>
                    <a:pt x="11" y="113"/>
                  </a:lnTo>
                  <a:lnTo>
                    <a:pt x="14" y="112"/>
                  </a:lnTo>
                  <a:lnTo>
                    <a:pt x="17" y="107"/>
                  </a:lnTo>
                  <a:lnTo>
                    <a:pt x="20" y="103"/>
                  </a:lnTo>
                  <a:lnTo>
                    <a:pt x="22" y="98"/>
                  </a:lnTo>
                  <a:lnTo>
                    <a:pt x="25" y="92"/>
                  </a:lnTo>
                  <a:lnTo>
                    <a:pt x="28" y="86"/>
                  </a:lnTo>
                  <a:lnTo>
                    <a:pt x="29" y="82"/>
                  </a:lnTo>
                  <a:lnTo>
                    <a:pt x="32" y="76"/>
                  </a:lnTo>
                  <a:lnTo>
                    <a:pt x="34" y="70"/>
                  </a:lnTo>
                  <a:lnTo>
                    <a:pt x="37" y="64"/>
                  </a:lnTo>
                  <a:lnTo>
                    <a:pt x="38" y="58"/>
                  </a:lnTo>
                  <a:lnTo>
                    <a:pt x="40" y="53"/>
                  </a:lnTo>
                  <a:lnTo>
                    <a:pt x="43" y="47"/>
                  </a:lnTo>
                  <a:lnTo>
                    <a:pt x="45" y="41"/>
                  </a:lnTo>
                  <a:lnTo>
                    <a:pt x="46" y="36"/>
                  </a:lnTo>
                  <a:lnTo>
                    <a:pt x="48" y="30"/>
                  </a:lnTo>
                  <a:lnTo>
                    <a:pt x="49" y="24"/>
                  </a:lnTo>
                  <a:lnTo>
                    <a:pt x="51" y="18"/>
                  </a:lnTo>
                  <a:lnTo>
                    <a:pt x="52" y="12"/>
                  </a:lnTo>
                  <a:lnTo>
                    <a:pt x="54" y="9"/>
                  </a:lnTo>
                  <a:lnTo>
                    <a:pt x="52" y="7"/>
                  </a:lnTo>
                  <a:lnTo>
                    <a:pt x="52" y="4"/>
                  </a:lnTo>
                  <a:lnTo>
                    <a:pt x="51" y="3"/>
                  </a:lnTo>
                  <a:lnTo>
                    <a:pt x="48" y="1"/>
                  </a:lnTo>
                  <a:lnTo>
                    <a:pt x="46" y="1"/>
                  </a:lnTo>
                  <a:lnTo>
                    <a:pt x="43" y="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60" name="Freeform 132"/>
            <p:cNvSpPr>
              <a:spLocks/>
            </p:cNvSpPr>
            <p:nvPr/>
          </p:nvSpPr>
          <p:spPr bwMode="auto">
            <a:xfrm>
              <a:off x="2131" y="3637"/>
              <a:ext cx="54" cy="57"/>
            </a:xfrm>
            <a:custGeom>
              <a:avLst/>
              <a:gdLst>
                <a:gd name="T0" fmla="*/ 41 w 54"/>
                <a:gd name="T1" fmla="*/ 0 h 115"/>
                <a:gd name="T2" fmla="*/ 37 w 54"/>
                <a:gd name="T3" fmla="*/ 0 h 115"/>
                <a:gd name="T4" fmla="*/ 34 w 54"/>
                <a:gd name="T5" fmla="*/ 0 h 115"/>
                <a:gd name="T6" fmla="*/ 29 w 54"/>
                <a:gd name="T7" fmla="*/ 0 h 115"/>
                <a:gd name="T8" fmla="*/ 26 w 54"/>
                <a:gd name="T9" fmla="*/ 0 h 115"/>
                <a:gd name="T10" fmla="*/ 23 w 54"/>
                <a:gd name="T11" fmla="*/ 0 h 115"/>
                <a:gd name="T12" fmla="*/ 18 w 54"/>
                <a:gd name="T13" fmla="*/ 0 h 115"/>
                <a:gd name="T14" fmla="*/ 15 w 54"/>
                <a:gd name="T15" fmla="*/ 0 h 115"/>
                <a:gd name="T16" fmla="*/ 12 w 54"/>
                <a:gd name="T17" fmla="*/ 0 h 115"/>
                <a:gd name="T18" fmla="*/ 9 w 54"/>
                <a:gd name="T19" fmla="*/ 0 h 115"/>
                <a:gd name="T20" fmla="*/ 8 w 54"/>
                <a:gd name="T21" fmla="*/ 0 h 115"/>
                <a:gd name="T22" fmla="*/ 5 w 54"/>
                <a:gd name="T23" fmla="*/ 1 h 115"/>
                <a:gd name="T24" fmla="*/ 3 w 54"/>
                <a:gd name="T25" fmla="*/ 3 h 115"/>
                <a:gd name="T26" fmla="*/ 2 w 54"/>
                <a:gd name="T27" fmla="*/ 4 h 115"/>
                <a:gd name="T28" fmla="*/ 0 w 54"/>
                <a:gd name="T29" fmla="*/ 7 h 115"/>
                <a:gd name="T30" fmla="*/ 0 w 54"/>
                <a:gd name="T31" fmla="*/ 9 h 115"/>
                <a:gd name="T32" fmla="*/ 0 w 54"/>
                <a:gd name="T33" fmla="*/ 12 h 115"/>
                <a:gd name="T34" fmla="*/ 0 w 54"/>
                <a:gd name="T35" fmla="*/ 34 h 115"/>
                <a:gd name="T36" fmla="*/ 0 w 54"/>
                <a:gd name="T37" fmla="*/ 58 h 115"/>
                <a:gd name="T38" fmla="*/ 0 w 54"/>
                <a:gd name="T39" fmla="*/ 80 h 115"/>
                <a:gd name="T40" fmla="*/ 0 w 54"/>
                <a:gd name="T41" fmla="*/ 103 h 115"/>
                <a:gd name="T42" fmla="*/ 0 w 54"/>
                <a:gd name="T43" fmla="*/ 109 h 115"/>
                <a:gd name="T44" fmla="*/ 2 w 54"/>
                <a:gd name="T45" fmla="*/ 113 h 115"/>
                <a:gd name="T46" fmla="*/ 5 w 54"/>
                <a:gd name="T47" fmla="*/ 115 h 115"/>
                <a:gd name="T48" fmla="*/ 8 w 54"/>
                <a:gd name="T49" fmla="*/ 115 h 115"/>
                <a:gd name="T50" fmla="*/ 11 w 54"/>
                <a:gd name="T51" fmla="*/ 113 h 115"/>
                <a:gd name="T52" fmla="*/ 14 w 54"/>
                <a:gd name="T53" fmla="*/ 112 h 115"/>
                <a:gd name="T54" fmla="*/ 17 w 54"/>
                <a:gd name="T55" fmla="*/ 107 h 115"/>
                <a:gd name="T56" fmla="*/ 20 w 54"/>
                <a:gd name="T57" fmla="*/ 103 h 115"/>
                <a:gd name="T58" fmla="*/ 22 w 54"/>
                <a:gd name="T59" fmla="*/ 98 h 115"/>
                <a:gd name="T60" fmla="*/ 25 w 54"/>
                <a:gd name="T61" fmla="*/ 92 h 115"/>
                <a:gd name="T62" fmla="*/ 28 w 54"/>
                <a:gd name="T63" fmla="*/ 86 h 115"/>
                <a:gd name="T64" fmla="*/ 29 w 54"/>
                <a:gd name="T65" fmla="*/ 82 h 115"/>
                <a:gd name="T66" fmla="*/ 32 w 54"/>
                <a:gd name="T67" fmla="*/ 76 h 115"/>
                <a:gd name="T68" fmla="*/ 34 w 54"/>
                <a:gd name="T69" fmla="*/ 70 h 115"/>
                <a:gd name="T70" fmla="*/ 37 w 54"/>
                <a:gd name="T71" fmla="*/ 64 h 115"/>
                <a:gd name="T72" fmla="*/ 38 w 54"/>
                <a:gd name="T73" fmla="*/ 58 h 115"/>
                <a:gd name="T74" fmla="*/ 40 w 54"/>
                <a:gd name="T75" fmla="*/ 53 h 115"/>
                <a:gd name="T76" fmla="*/ 43 w 54"/>
                <a:gd name="T77" fmla="*/ 47 h 115"/>
                <a:gd name="T78" fmla="*/ 45 w 54"/>
                <a:gd name="T79" fmla="*/ 41 h 115"/>
                <a:gd name="T80" fmla="*/ 46 w 54"/>
                <a:gd name="T81" fmla="*/ 36 h 115"/>
                <a:gd name="T82" fmla="*/ 48 w 54"/>
                <a:gd name="T83" fmla="*/ 30 h 115"/>
                <a:gd name="T84" fmla="*/ 49 w 54"/>
                <a:gd name="T85" fmla="*/ 24 h 115"/>
                <a:gd name="T86" fmla="*/ 51 w 54"/>
                <a:gd name="T87" fmla="*/ 18 h 115"/>
                <a:gd name="T88" fmla="*/ 52 w 54"/>
                <a:gd name="T89" fmla="*/ 12 h 115"/>
                <a:gd name="T90" fmla="*/ 54 w 54"/>
                <a:gd name="T91" fmla="*/ 9 h 115"/>
                <a:gd name="T92" fmla="*/ 52 w 54"/>
                <a:gd name="T93" fmla="*/ 7 h 115"/>
                <a:gd name="T94" fmla="*/ 52 w 54"/>
                <a:gd name="T95" fmla="*/ 4 h 115"/>
                <a:gd name="T96" fmla="*/ 51 w 54"/>
                <a:gd name="T97" fmla="*/ 3 h 115"/>
                <a:gd name="T98" fmla="*/ 48 w 54"/>
                <a:gd name="T99" fmla="*/ 1 h 115"/>
                <a:gd name="T100" fmla="*/ 46 w 54"/>
                <a:gd name="T101" fmla="*/ 1 h 115"/>
                <a:gd name="T102" fmla="*/ 43 w 54"/>
                <a:gd name="T103" fmla="*/ 0 h 115"/>
                <a:gd name="T104" fmla="*/ 41 w 54"/>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115">
                  <a:moveTo>
                    <a:pt x="41" y="0"/>
                  </a:moveTo>
                  <a:lnTo>
                    <a:pt x="37" y="0"/>
                  </a:lnTo>
                  <a:lnTo>
                    <a:pt x="34" y="0"/>
                  </a:lnTo>
                  <a:lnTo>
                    <a:pt x="29" y="0"/>
                  </a:lnTo>
                  <a:lnTo>
                    <a:pt x="26" y="0"/>
                  </a:lnTo>
                  <a:lnTo>
                    <a:pt x="23" y="0"/>
                  </a:lnTo>
                  <a:lnTo>
                    <a:pt x="18" y="0"/>
                  </a:lnTo>
                  <a:lnTo>
                    <a:pt x="15" y="0"/>
                  </a:lnTo>
                  <a:lnTo>
                    <a:pt x="12" y="0"/>
                  </a:lnTo>
                  <a:lnTo>
                    <a:pt x="9" y="0"/>
                  </a:lnTo>
                  <a:lnTo>
                    <a:pt x="8" y="0"/>
                  </a:lnTo>
                  <a:lnTo>
                    <a:pt x="5" y="1"/>
                  </a:lnTo>
                  <a:lnTo>
                    <a:pt x="3" y="3"/>
                  </a:lnTo>
                  <a:lnTo>
                    <a:pt x="2" y="4"/>
                  </a:lnTo>
                  <a:lnTo>
                    <a:pt x="0" y="7"/>
                  </a:lnTo>
                  <a:lnTo>
                    <a:pt x="0" y="9"/>
                  </a:lnTo>
                  <a:lnTo>
                    <a:pt x="0" y="12"/>
                  </a:lnTo>
                  <a:lnTo>
                    <a:pt x="0" y="34"/>
                  </a:lnTo>
                  <a:lnTo>
                    <a:pt x="0" y="58"/>
                  </a:lnTo>
                  <a:lnTo>
                    <a:pt x="0" y="80"/>
                  </a:lnTo>
                  <a:lnTo>
                    <a:pt x="0" y="103"/>
                  </a:lnTo>
                  <a:lnTo>
                    <a:pt x="0" y="109"/>
                  </a:lnTo>
                  <a:lnTo>
                    <a:pt x="2" y="113"/>
                  </a:lnTo>
                  <a:lnTo>
                    <a:pt x="5" y="115"/>
                  </a:lnTo>
                  <a:lnTo>
                    <a:pt x="8" y="115"/>
                  </a:lnTo>
                  <a:lnTo>
                    <a:pt x="11" y="113"/>
                  </a:lnTo>
                  <a:lnTo>
                    <a:pt x="14" y="112"/>
                  </a:lnTo>
                  <a:lnTo>
                    <a:pt x="17" y="107"/>
                  </a:lnTo>
                  <a:lnTo>
                    <a:pt x="20" y="103"/>
                  </a:lnTo>
                  <a:lnTo>
                    <a:pt x="22" y="98"/>
                  </a:lnTo>
                  <a:lnTo>
                    <a:pt x="25" y="92"/>
                  </a:lnTo>
                  <a:lnTo>
                    <a:pt x="28" y="86"/>
                  </a:lnTo>
                  <a:lnTo>
                    <a:pt x="29" y="82"/>
                  </a:lnTo>
                  <a:lnTo>
                    <a:pt x="32" y="76"/>
                  </a:lnTo>
                  <a:lnTo>
                    <a:pt x="34" y="70"/>
                  </a:lnTo>
                  <a:lnTo>
                    <a:pt x="37" y="64"/>
                  </a:lnTo>
                  <a:lnTo>
                    <a:pt x="38" y="58"/>
                  </a:lnTo>
                  <a:lnTo>
                    <a:pt x="40" y="53"/>
                  </a:lnTo>
                  <a:lnTo>
                    <a:pt x="43" y="47"/>
                  </a:lnTo>
                  <a:lnTo>
                    <a:pt x="45" y="41"/>
                  </a:lnTo>
                  <a:lnTo>
                    <a:pt x="46" y="36"/>
                  </a:lnTo>
                  <a:lnTo>
                    <a:pt x="48" y="30"/>
                  </a:lnTo>
                  <a:lnTo>
                    <a:pt x="49" y="24"/>
                  </a:lnTo>
                  <a:lnTo>
                    <a:pt x="51" y="18"/>
                  </a:lnTo>
                  <a:lnTo>
                    <a:pt x="52" y="12"/>
                  </a:lnTo>
                  <a:lnTo>
                    <a:pt x="54" y="9"/>
                  </a:lnTo>
                  <a:lnTo>
                    <a:pt x="52" y="7"/>
                  </a:lnTo>
                  <a:lnTo>
                    <a:pt x="52" y="4"/>
                  </a:lnTo>
                  <a:lnTo>
                    <a:pt x="51" y="3"/>
                  </a:lnTo>
                  <a:lnTo>
                    <a:pt x="48" y="1"/>
                  </a:lnTo>
                  <a:lnTo>
                    <a:pt x="46" y="1"/>
                  </a:lnTo>
                  <a:lnTo>
                    <a:pt x="43" y="0"/>
                  </a:lnTo>
                  <a:lnTo>
                    <a:pt x="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61" name="Freeform 133"/>
            <p:cNvSpPr>
              <a:spLocks/>
            </p:cNvSpPr>
            <p:nvPr/>
          </p:nvSpPr>
          <p:spPr bwMode="auto">
            <a:xfrm>
              <a:off x="2016" y="3637"/>
              <a:ext cx="83" cy="57"/>
            </a:xfrm>
            <a:custGeom>
              <a:avLst/>
              <a:gdLst>
                <a:gd name="T0" fmla="*/ 16 w 83"/>
                <a:gd name="T1" fmla="*/ 0 h 113"/>
                <a:gd name="T2" fmla="*/ 20 w 83"/>
                <a:gd name="T3" fmla="*/ 0 h 113"/>
                <a:gd name="T4" fmla="*/ 25 w 83"/>
                <a:gd name="T5" fmla="*/ 0 h 113"/>
                <a:gd name="T6" fmla="*/ 31 w 83"/>
                <a:gd name="T7" fmla="*/ 0 h 113"/>
                <a:gd name="T8" fmla="*/ 37 w 83"/>
                <a:gd name="T9" fmla="*/ 0 h 113"/>
                <a:gd name="T10" fmla="*/ 40 w 83"/>
                <a:gd name="T11" fmla="*/ 1 h 113"/>
                <a:gd name="T12" fmla="*/ 43 w 83"/>
                <a:gd name="T13" fmla="*/ 4 h 113"/>
                <a:gd name="T14" fmla="*/ 45 w 83"/>
                <a:gd name="T15" fmla="*/ 9 h 113"/>
                <a:gd name="T16" fmla="*/ 46 w 83"/>
                <a:gd name="T17" fmla="*/ 16 h 113"/>
                <a:gd name="T18" fmla="*/ 51 w 83"/>
                <a:gd name="T19" fmla="*/ 28 h 113"/>
                <a:gd name="T20" fmla="*/ 54 w 83"/>
                <a:gd name="T21" fmla="*/ 40 h 113"/>
                <a:gd name="T22" fmla="*/ 58 w 83"/>
                <a:gd name="T23" fmla="*/ 52 h 113"/>
                <a:gd name="T24" fmla="*/ 63 w 83"/>
                <a:gd name="T25" fmla="*/ 64 h 113"/>
                <a:gd name="T26" fmla="*/ 68 w 83"/>
                <a:gd name="T27" fmla="*/ 76 h 113"/>
                <a:gd name="T28" fmla="*/ 74 w 83"/>
                <a:gd name="T29" fmla="*/ 88 h 113"/>
                <a:gd name="T30" fmla="*/ 78 w 83"/>
                <a:gd name="T31" fmla="*/ 98 h 113"/>
                <a:gd name="T32" fmla="*/ 83 w 83"/>
                <a:gd name="T33" fmla="*/ 109 h 113"/>
                <a:gd name="T34" fmla="*/ 81 w 83"/>
                <a:gd name="T35" fmla="*/ 113 h 113"/>
                <a:gd name="T36" fmla="*/ 75 w 83"/>
                <a:gd name="T37" fmla="*/ 112 h 113"/>
                <a:gd name="T38" fmla="*/ 68 w 83"/>
                <a:gd name="T39" fmla="*/ 107 h 113"/>
                <a:gd name="T40" fmla="*/ 58 w 83"/>
                <a:gd name="T41" fmla="*/ 98 h 113"/>
                <a:gd name="T42" fmla="*/ 48 w 83"/>
                <a:gd name="T43" fmla="*/ 89 h 113"/>
                <a:gd name="T44" fmla="*/ 39 w 83"/>
                <a:gd name="T45" fmla="*/ 79 h 113"/>
                <a:gd name="T46" fmla="*/ 28 w 83"/>
                <a:gd name="T47" fmla="*/ 67 h 113"/>
                <a:gd name="T48" fmla="*/ 19 w 83"/>
                <a:gd name="T49" fmla="*/ 55 h 113"/>
                <a:gd name="T50" fmla="*/ 11 w 83"/>
                <a:gd name="T51" fmla="*/ 43 h 113"/>
                <a:gd name="T52" fmla="*/ 5 w 83"/>
                <a:gd name="T53" fmla="*/ 30 h 113"/>
                <a:gd name="T54" fmla="*/ 0 w 83"/>
                <a:gd name="T55" fmla="*/ 18 h 113"/>
                <a:gd name="T56" fmla="*/ 0 w 83"/>
                <a:gd name="T57" fmla="*/ 9 h 113"/>
                <a:gd name="T58" fmla="*/ 2 w 83"/>
                <a:gd name="T59" fmla="*/ 4 h 113"/>
                <a:gd name="T60" fmla="*/ 5 w 83"/>
                <a:gd name="T61" fmla="*/ 1 h 113"/>
                <a:gd name="T62" fmla="*/ 9 w 83"/>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13">
                  <a:moveTo>
                    <a:pt x="11" y="0"/>
                  </a:moveTo>
                  <a:lnTo>
                    <a:pt x="16" y="0"/>
                  </a:lnTo>
                  <a:lnTo>
                    <a:pt x="19" y="0"/>
                  </a:lnTo>
                  <a:lnTo>
                    <a:pt x="20" y="0"/>
                  </a:lnTo>
                  <a:lnTo>
                    <a:pt x="23" y="0"/>
                  </a:lnTo>
                  <a:lnTo>
                    <a:pt x="25" y="0"/>
                  </a:lnTo>
                  <a:lnTo>
                    <a:pt x="28" y="0"/>
                  </a:lnTo>
                  <a:lnTo>
                    <a:pt x="31" y="0"/>
                  </a:lnTo>
                  <a:lnTo>
                    <a:pt x="34" y="0"/>
                  </a:lnTo>
                  <a:lnTo>
                    <a:pt x="37" y="0"/>
                  </a:lnTo>
                  <a:lnTo>
                    <a:pt x="39" y="0"/>
                  </a:lnTo>
                  <a:lnTo>
                    <a:pt x="40" y="1"/>
                  </a:lnTo>
                  <a:lnTo>
                    <a:pt x="42" y="3"/>
                  </a:lnTo>
                  <a:lnTo>
                    <a:pt x="43" y="4"/>
                  </a:lnTo>
                  <a:lnTo>
                    <a:pt x="45" y="7"/>
                  </a:lnTo>
                  <a:lnTo>
                    <a:pt x="45" y="9"/>
                  </a:lnTo>
                  <a:lnTo>
                    <a:pt x="46" y="12"/>
                  </a:lnTo>
                  <a:lnTo>
                    <a:pt x="46" y="16"/>
                  </a:lnTo>
                  <a:lnTo>
                    <a:pt x="48" y="22"/>
                  </a:lnTo>
                  <a:lnTo>
                    <a:pt x="51" y="28"/>
                  </a:lnTo>
                  <a:lnTo>
                    <a:pt x="52" y="34"/>
                  </a:lnTo>
                  <a:lnTo>
                    <a:pt x="54" y="40"/>
                  </a:lnTo>
                  <a:lnTo>
                    <a:pt x="55" y="46"/>
                  </a:lnTo>
                  <a:lnTo>
                    <a:pt x="58" y="52"/>
                  </a:lnTo>
                  <a:lnTo>
                    <a:pt x="60" y="58"/>
                  </a:lnTo>
                  <a:lnTo>
                    <a:pt x="63" y="64"/>
                  </a:lnTo>
                  <a:lnTo>
                    <a:pt x="65" y="71"/>
                  </a:lnTo>
                  <a:lnTo>
                    <a:pt x="68" y="76"/>
                  </a:lnTo>
                  <a:lnTo>
                    <a:pt x="71" y="82"/>
                  </a:lnTo>
                  <a:lnTo>
                    <a:pt x="74" y="88"/>
                  </a:lnTo>
                  <a:lnTo>
                    <a:pt x="75" y="94"/>
                  </a:lnTo>
                  <a:lnTo>
                    <a:pt x="78" y="98"/>
                  </a:lnTo>
                  <a:lnTo>
                    <a:pt x="80" y="103"/>
                  </a:lnTo>
                  <a:lnTo>
                    <a:pt x="83" y="109"/>
                  </a:lnTo>
                  <a:lnTo>
                    <a:pt x="83" y="112"/>
                  </a:lnTo>
                  <a:lnTo>
                    <a:pt x="81" y="113"/>
                  </a:lnTo>
                  <a:lnTo>
                    <a:pt x="78" y="113"/>
                  </a:lnTo>
                  <a:lnTo>
                    <a:pt x="75" y="112"/>
                  </a:lnTo>
                  <a:lnTo>
                    <a:pt x="71" y="110"/>
                  </a:lnTo>
                  <a:lnTo>
                    <a:pt x="68" y="107"/>
                  </a:lnTo>
                  <a:lnTo>
                    <a:pt x="63" y="103"/>
                  </a:lnTo>
                  <a:lnTo>
                    <a:pt x="58" y="98"/>
                  </a:lnTo>
                  <a:lnTo>
                    <a:pt x="54" y="94"/>
                  </a:lnTo>
                  <a:lnTo>
                    <a:pt x="48" y="89"/>
                  </a:lnTo>
                  <a:lnTo>
                    <a:pt x="43" y="83"/>
                  </a:lnTo>
                  <a:lnTo>
                    <a:pt x="39" y="79"/>
                  </a:lnTo>
                  <a:lnTo>
                    <a:pt x="34" y="73"/>
                  </a:lnTo>
                  <a:lnTo>
                    <a:pt x="28" y="67"/>
                  </a:lnTo>
                  <a:lnTo>
                    <a:pt x="23" y="61"/>
                  </a:lnTo>
                  <a:lnTo>
                    <a:pt x="19" y="55"/>
                  </a:lnTo>
                  <a:lnTo>
                    <a:pt x="16" y="49"/>
                  </a:lnTo>
                  <a:lnTo>
                    <a:pt x="11" y="43"/>
                  </a:lnTo>
                  <a:lnTo>
                    <a:pt x="8" y="37"/>
                  </a:lnTo>
                  <a:lnTo>
                    <a:pt x="5" y="30"/>
                  </a:lnTo>
                  <a:lnTo>
                    <a:pt x="3" y="24"/>
                  </a:lnTo>
                  <a:lnTo>
                    <a:pt x="0" y="18"/>
                  </a:lnTo>
                  <a:lnTo>
                    <a:pt x="0" y="12"/>
                  </a:lnTo>
                  <a:lnTo>
                    <a:pt x="0" y="9"/>
                  </a:lnTo>
                  <a:lnTo>
                    <a:pt x="0" y="7"/>
                  </a:lnTo>
                  <a:lnTo>
                    <a:pt x="2" y="4"/>
                  </a:lnTo>
                  <a:lnTo>
                    <a:pt x="3" y="3"/>
                  </a:lnTo>
                  <a:lnTo>
                    <a:pt x="5" y="1"/>
                  </a:lnTo>
                  <a:lnTo>
                    <a:pt x="6" y="1"/>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62" name="Freeform 134"/>
            <p:cNvSpPr>
              <a:spLocks/>
            </p:cNvSpPr>
            <p:nvPr/>
          </p:nvSpPr>
          <p:spPr bwMode="auto">
            <a:xfrm>
              <a:off x="2016" y="3637"/>
              <a:ext cx="83" cy="57"/>
            </a:xfrm>
            <a:custGeom>
              <a:avLst/>
              <a:gdLst>
                <a:gd name="T0" fmla="*/ 16 w 83"/>
                <a:gd name="T1" fmla="*/ 0 h 113"/>
                <a:gd name="T2" fmla="*/ 20 w 83"/>
                <a:gd name="T3" fmla="*/ 0 h 113"/>
                <a:gd name="T4" fmla="*/ 25 w 83"/>
                <a:gd name="T5" fmla="*/ 0 h 113"/>
                <a:gd name="T6" fmla="*/ 31 w 83"/>
                <a:gd name="T7" fmla="*/ 0 h 113"/>
                <a:gd name="T8" fmla="*/ 37 w 83"/>
                <a:gd name="T9" fmla="*/ 0 h 113"/>
                <a:gd name="T10" fmla="*/ 40 w 83"/>
                <a:gd name="T11" fmla="*/ 1 h 113"/>
                <a:gd name="T12" fmla="*/ 43 w 83"/>
                <a:gd name="T13" fmla="*/ 4 h 113"/>
                <a:gd name="T14" fmla="*/ 45 w 83"/>
                <a:gd name="T15" fmla="*/ 9 h 113"/>
                <a:gd name="T16" fmla="*/ 46 w 83"/>
                <a:gd name="T17" fmla="*/ 16 h 113"/>
                <a:gd name="T18" fmla="*/ 51 w 83"/>
                <a:gd name="T19" fmla="*/ 28 h 113"/>
                <a:gd name="T20" fmla="*/ 54 w 83"/>
                <a:gd name="T21" fmla="*/ 40 h 113"/>
                <a:gd name="T22" fmla="*/ 58 w 83"/>
                <a:gd name="T23" fmla="*/ 52 h 113"/>
                <a:gd name="T24" fmla="*/ 63 w 83"/>
                <a:gd name="T25" fmla="*/ 64 h 113"/>
                <a:gd name="T26" fmla="*/ 68 w 83"/>
                <a:gd name="T27" fmla="*/ 76 h 113"/>
                <a:gd name="T28" fmla="*/ 74 w 83"/>
                <a:gd name="T29" fmla="*/ 88 h 113"/>
                <a:gd name="T30" fmla="*/ 78 w 83"/>
                <a:gd name="T31" fmla="*/ 98 h 113"/>
                <a:gd name="T32" fmla="*/ 83 w 83"/>
                <a:gd name="T33" fmla="*/ 109 h 113"/>
                <a:gd name="T34" fmla="*/ 81 w 83"/>
                <a:gd name="T35" fmla="*/ 113 h 113"/>
                <a:gd name="T36" fmla="*/ 75 w 83"/>
                <a:gd name="T37" fmla="*/ 112 h 113"/>
                <a:gd name="T38" fmla="*/ 68 w 83"/>
                <a:gd name="T39" fmla="*/ 107 h 113"/>
                <a:gd name="T40" fmla="*/ 58 w 83"/>
                <a:gd name="T41" fmla="*/ 98 h 113"/>
                <a:gd name="T42" fmla="*/ 48 w 83"/>
                <a:gd name="T43" fmla="*/ 89 h 113"/>
                <a:gd name="T44" fmla="*/ 39 w 83"/>
                <a:gd name="T45" fmla="*/ 79 h 113"/>
                <a:gd name="T46" fmla="*/ 28 w 83"/>
                <a:gd name="T47" fmla="*/ 67 h 113"/>
                <a:gd name="T48" fmla="*/ 19 w 83"/>
                <a:gd name="T49" fmla="*/ 55 h 113"/>
                <a:gd name="T50" fmla="*/ 11 w 83"/>
                <a:gd name="T51" fmla="*/ 43 h 113"/>
                <a:gd name="T52" fmla="*/ 5 w 83"/>
                <a:gd name="T53" fmla="*/ 30 h 113"/>
                <a:gd name="T54" fmla="*/ 0 w 83"/>
                <a:gd name="T55" fmla="*/ 18 h 113"/>
                <a:gd name="T56" fmla="*/ 0 w 83"/>
                <a:gd name="T57" fmla="*/ 9 h 113"/>
                <a:gd name="T58" fmla="*/ 2 w 83"/>
                <a:gd name="T59" fmla="*/ 4 h 113"/>
                <a:gd name="T60" fmla="*/ 5 w 83"/>
                <a:gd name="T61" fmla="*/ 1 h 113"/>
                <a:gd name="T62" fmla="*/ 9 w 83"/>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13">
                  <a:moveTo>
                    <a:pt x="11" y="0"/>
                  </a:moveTo>
                  <a:lnTo>
                    <a:pt x="16" y="0"/>
                  </a:lnTo>
                  <a:lnTo>
                    <a:pt x="19" y="0"/>
                  </a:lnTo>
                  <a:lnTo>
                    <a:pt x="20" y="0"/>
                  </a:lnTo>
                  <a:lnTo>
                    <a:pt x="23" y="0"/>
                  </a:lnTo>
                  <a:lnTo>
                    <a:pt x="25" y="0"/>
                  </a:lnTo>
                  <a:lnTo>
                    <a:pt x="28" y="0"/>
                  </a:lnTo>
                  <a:lnTo>
                    <a:pt x="31" y="0"/>
                  </a:lnTo>
                  <a:lnTo>
                    <a:pt x="34" y="0"/>
                  </a:lnTo>
                  <a:lnTo>
                    <a:pt x="37" y="0"/>
                  </a:lnTo>
                  <a:lnTo>
                    <a:pt x="39" y="0"/>
                  </a:lnTo>
                  <a:lnTo>
                    <a:pt x="40" y="1"/>
                  </a:lnTo>
                  <a:lnTo>
                    <a:pt x="42" y="3"/>
                  </a:lnTo>
                  <a:lnTo>
                    <a:pt x="43" y="4"/>
                  </a:lnTo>
                  <a:lnTo>
                    <a:pt x="45" y="7"/>
                  </a:lnTo>
                  <a:lnTo>
                    <a:pt x="45" y="9"/>
                  </a:lnTo>
                  <a:lnTo>
                    <a:pt x="46" y="12"/>
                  </a:lnTo>
                  <a:lnTo>
                    <a:pt x="46" y="16"/>
                  </a:lnTo>
                  <a:lnTo>
                    <a:pt x="48" y="22"/>
                  </a:lnTo>
                  <a:lnTo>
                    <a:pt x="51" y="28"/>
                  </a:lnTo>
                  <a:lnTo>
                    <a:pt x="52" y="34"/>
                  </a:lnTo>
                  <a:lnTo>
                    <a:pt x="54" y="40"/>
                  </a:lnTo>
                  <a:lnTo>
                    <a:pt x="55" y="46"/>
                  </a:lnTo>
                  <a:lnTo>
                    <a:pt x="58" y="52"/>
                  </a:lnTo>
                  <a:lnTo>
                    <a:pt x="60" y="58"/>
                  </a:lnTo>
                  <a:lnTo>
                    <a:pt x="63" y="64"/>
                  </a:lnTo>
                  <a:lnTo>
                    <a:pt x="65" y="71"/>
                  </a:lnTo>
                  <a:lnTo>
                    <a:pt x="68" y="76"/>
                  </a:lnTo>
                  <a:lnTo>
                    <a:pt x="71" y="82"/>
                  </a:lnTo>
                  <a:lnTo>
                    <a:pt x="74" y="88"/>
                  </a:lnTo>
                  <a:lnTo>
                    <a:pt x="75" y="94"/>
                  </a:lnTo>
                  <a:lnTo>
                    <a:pt x="78" y="98"/>
                  </a:lnTo>
                  <a:lnTo>
                    <a:pt x="80" y="103"/>
                  </a:lnTo>
                  <a:lnTo>
                    <a:pt x="83" y="109"/>
                  </a:lnTo>
                  <a:lnTo>
                    <a:pt x="83" y="112"/>
                  </a:lnTo>
                  <a:lnTo>
                    <a:pt x="81" y="113"/>
                  </a:lnTo>
                  <a:lnTo>
                    <a:pt x="78" y="113"/>
                  </a:lnTo>
                  <a:lnTo>
                    <a:pt x="75" y="112"/>
                  </a:lnTo>
                  <a:lnTo>
                    <a:pt x="71" y="110"/>
                  </a:lnTo>
                  <a:lnTo>
                    <a:pt x="68" y="107"/>
                  </a:lnTo>
                  <a:lnTo>
                    <a:pt x="63" y="103"/>
                  </a:lnTo>
                  <a:lnTo>
                    <a:pt x="58" y="98"/>
                  </a:lnTo>
                  <a:lnTo>
                    <a:pt x="54" y="94"/>
                  </a:lnTo>
                  <a:lnTo>
                    <a:pt x="48" y="89"/>
                  </a:lnTo>
                  <a:lnTo>
                    <a:pt x="43" y="83"/>
                  </a:lnTo>
                  <a:lnTo>
                    <a:pt x="39" y="79"/>
                  </a:lnTo>
                  <a:lnTo>
                    <a:pt x="34" y="73"/>
                  </a:lnTo>
                  <a:lnTo>
                    <a:pt x="28" y="67"/>
                  </a:lnTo>
                  <a:lnTo>
                    <a:pt x="23" y="61"/>
                  </a:lnTo>
                  <a:lnTo>
                    <a:pt x="19" y="55"/>
                  </a:lnTo>
                  <a:lnTo>
                    <a:pt x="16" y="49"/>
                  </a:lnTo>
                  <a:lnTo>
                    <a:pt x="11" y="43"/>
                  </a:lnTo>
                  <a:lnTo>
                    <a:pt x="8" y="37"/>
                  </a:lnTo>
                  <a:lnTo>
                    <a:pt x="5" y="30"/>
                  </a:lnTo>
                  <a:lnTo>
                    <a:pt x="3" y="24"/>
                  </a:lnTo>
                  <a:lnTo>
                    <a:pt x="0" y="18"/>
                  </a:lnTo>
                  <a:lnTo>
                    <a:pt x="0" y="12"/>
                  </a:lnTo>
                  <a:lnTo>
                    <a:pt x="0" y="9"/>
                  </a:lnTo>
                  <a:lnTo>
                    <a:pt x="0" y="7"/>
                  </a:lnTo>
                  <a:lnTo>
                    <a:pt x="2" y="4"/>
                  </a:lnTo>
                  <a:lnTo>
                    <a:pt x="3" y="3"/>
                  </a:lnTo>
                  <a:lnTo>
                    <a:pt x="5" y="1"/>
                  </a:lnTo>
                  <a:lnTo>
                    <a:pt x="6" y="1"/>
                  </a:lnTo>
                  <a:lnTo>
                    <a:pt x="9"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63" name="Freeform 135"/>
            <p:cNvSpPr>
              <a:spLocks/>
            </p:cNvSpPr>
            <p:nvPr/>
          </p:nvSpPr>
          <p:spPr bwMode="auto">
            <a:xfrm>
              <a:off x="2154" y="3637"/>
              <a:ext cx="83" cy="57"/>
            </a:xfrm>
            <a:custGeom>
              <a:avLst/>
              <a:gdLst>
                <a:gd name="T0" fmla="*/ 67 w 83"/>
                <a:gd name="T1" fmla="*/ 0 h 113"/>
                <a:gd name="T2" fmla="*/ 63 w 83"/>
                <a:gd name="T3" fmla="*/ 0 h 113"/>
                <a:gd name="T4" fmla="*/ 58 w 83"/>
                <a:gd name="T5" fmla="*/ 0 h 113"/>
                <a:gd name="T6" fmla="*/ 52 w 83"/>
                <a:gd name="T7" fmla="*/ 0 h 113"/>
                <a:gd name="T8" fmla="*/ 46 w 83"/>
                <a:gd name="T9" fmla="*/ 0 h 113"/>
                <a:gd name="T10" fmla="*/ 43 w 83"/>
                <a:gd name="T11" fmla="*/ 1 h 113"/>
                <a:gd name="T12" fmla="*/ 40 w 83"/>
                <a:gd name="T13" fmla="*/ 4 h 113"/>
                <a:gd name="T14" fmla="*/ 37 w 83"/>
                <a:gd name="T15" fmla="*/ 9 h 113"/>
                <a:gd name="T16" fmla="*/ 35 w 83"/>
                <a:gd name="T17" fmla="*/ 16 h 113"/>
                <a:gd name="T18" fmla="*/ 32 w 83"/>
                <a:gd name="T19" fmla="*/ 28 h 113"/>
                <a:gd name="T20" fmla="*/ 29 w 83"/>
                <a:gd name="T21" fmla="*/ 40 h 113"/>
                <a:gd name="T22" fmla="*/ 25 w 83"/>
                <a:gd name="T23" fmla="*/ 52 h 113"/>
                <a:gd name="T24" fmla="*/ 20 w 83"/>
                <a:gd name="T25" fmla="*/ 64 h 113"/>
                <a:gd name="T26" fmla="*/ 15 w 83"/>
                <a:gd name="T27" fmla="*/ 76 h 113"/>
                <a:gd name="T28" fmla="*/ 9 w 83"/>
                <a:gd name="T29" fmla="*/ 88 h 113"/>
                <a:gd name="T30" fmla="*/ 5 w 83"/>
                <a:gd name="T31" fmla="*/ 98 h 113"/>
                <a:gd name="T32" fmla="*/ 0 w 83"/>
                <a:gd name="T33" fmla="*/ 109 h 113"/>
                <a:gd name="T34" fmla="*/ 2 w 83"/>
                <a:gd name="T35" fmla="*/ 113 h 113"/>
                <a:gd name="T36" fmla="*/ 8 w 83"/>
                <a:gd name="T37" fmla="*/ 112 h 113"/>
                <a:gd name="T38" fmla="*/ 15 w 83"/>
                <a:gd name="T39" fmla="*/ 107 h 113"/>
                <a:gd name="T40" fmla="*/ 25 w 83"/>
                <a:gd name="T41" fmla="*/ 98 h 113"/>
                <a:gd name="T42" fmla="*/ 34 w 83"/>
                <a:gd name="T43" fmla="*/ 89 h 113"/>
                <a:gd name="T44" fmla="*/ 44 w 83"/>
                <a:gd name="T45" fmla="*/ 79 h 113"/>
                <a:gd name="T46" fmla="*/ 54 w 83"/>
                <a:gd name="T47" fmla="*/ 67 h 113"/>
                <a:gd name="T48" fmla="*/ 63 w 83"/>
                <a:gd name="T49" fmla="*/ 55 h 113"/>
                <a:gd name="T50" fmla="*/ 72 w 83"/>
                <a:gd name="T51" fmla="*/ 43 h 113"/>
                <a:gd name="T52" fmla="*/ 78 w 83"/>
                <a:gd name="T53" fmla="*/ 30 h 113"/>
                <a:gd name="T54" fmla="*/ 83 w 83"/>
                <a:gd name="T55" fmla="*/ 18 h 113"/>
                <a:gd name="T56" fmla="*/ 83 w 83"/>
                <a:gd name="T57" fmla="*/ 9 h 113"/>
                <a:gd name="T58" fmla="*/ 81 w 83"/>
                <a:gd name="T59" fmla="*/ 4 h 113"/>
                <a:gd name="T60" fmla="*/ 78 w 83"/>
                <a:gd name="T61" fmla="*/ 1 h 113"/>
                <a:gd name="T62" fmla="*/ 74 w 83"/>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13">
                  <a:moveTo>
                    <a:pt x="71" y="0"/>
                  </a:moveTo>
                  <a:lnTo>
                    <a:pt x="67" y="0"/>
                  </a:lnTo>
                  <a:lnTo>
                    <a:pt x="64" y="0"/>
                  </a:lnTo>
                  <a:lnTo>
                    <a:pt x="63" y="0"/>
                  </a:lnTo>
                  <a:lnTo>
                    <a:pt x="60" y="0"/>
                  </a:lnTo>
                  <a:lnTo>
                    <a:pt x="58" y="0"/>
                  </a:lnTo>
                  <a:lnTo>
                    <a:pt x="55" y="0"/>
                  </a:lnTo>
                  <a:lnTo>
                    <a:pt x="52" y="0"/>
                  </a:lnTo>
                  <a:lnTo>
                    <a:pt x="49" y="0"/>
                  </a:lnTo>
                  <a:lnTo>
                    <a:pt x="46" y="0"/>
                  </a:lnTo>
                  <a:lnTo>
                    <a:pt x="44" y="0"/>
                  </a:lnTo>
                  <a:lnTo>
                    <a:pt x="43" y="1"/>
                  </a:lnTo>
                  <a:lnTo>
                    <a:pt x="41" y="3"/>
                  </a:lnTo>
                  <a:lnTo>
                    <a:pt x="40" y="4"/>
                  </a:lnTo>
                  <a:lnTo>
                    <a:pt x="38" y="7"/>
                  </a:lnTo>
                  <a:lnTo>
                    <a:pt x="37" y="9"/>
                  </a:lnTo>
                  <a:lnTo>
                    <a:pt x="37" y="12"/>
                  </a:lnTo>
                  <a:lnTo>
                    <a:pt x="35" y="16"/>
                  </a:lnTo>
                  <a:lnTo>
                    <a:pt x="34" y="22"/>
                  </a:lnTo>
                  <a:lnTo>
                    <a:pt x="32" y="28"/>
                  </a:lnTo>
                  <a:lnTo>
                    <a:pt x="31" y="34"/>
                  </a:lnTo>
                  <a:lnTo>
                    <a:pt x="29" y="40"/>
                  </a:lnTo>
                  <a:lnTo>
                    <a:pt x="28" y="46"/>
                  </a:lnTo>
                  <a:lnTo>
                    <a:pt x="25" y="52"/>
                  </a:lnTo>
                  <a:lnTo>
                    <a:pt x="23" y="58"/>
                  </a:lnTo>
                  <a:lnTo>
                    <a:pt x="20" y="64"/>
                  </a:lnTo>
                  <a:lnTo>
                    <a:pt x="17" y="71"/>
                  </a:lnTo>
                  <a:lnTo>
                    <a:pt x="15" y="76"/>
                  </a:lnTo>
                  <a:lnTo>
                    <a:pt x="12" y="82"/>
                  </a:lnTo>
                  <a:lnTo>
                    <a:pt x="9" y="88"/>
                  </a:lnTo>
                  <a:lnTo>
                    <a:pt x="8" y="94"/>
                  </a:lnTo>
                  <a:lnTo>
                    <a:pt x="5" y="98"/>
                  </a:lnTo>
                  <a:lnTo>
                    <a:pt x="2" y="103"/>
                  </a:lnTo>
                  <a:lnTo>
                    <a:pt x="0" y="109"/>
                  </a:lnTo>
                  <a:lnTo>
                    <a:pt x="0" y="112"/>
                  </a:lnTo>
                  <a:lnTo>
                    <a:pt x="2" y="113"/>
                  </a:lnTo>
                  <a:lnTo>
                    <a:pt x="5" y="113"/>
                  </a:lnTo>
                  <a:lnTo>
                    <a:pt x="8" y="112"/>
                  </a:lnTo>
                  <a:lnTo>
                    <a:pt x="12" y="110"/>
                  </a:lnTo>
                  <a:lnTo>
                    <a:pt x="15" y="107"/>
                  </a:lnTo>
                  <a:lnTo>
                    <a:pt x="20" y="103"/>
                  </a:lnTo>
                  <a:lnTo>
                    <a:pt x="25" y="98"/>
                  </a:lnTo>
                  <a:lnTo>
                    <a:pt x="29" y="94"/>
                  </a:lnTo>
                  <a:lnTo>
                    <a:pt x="34" y="89"/>
                  </a:lnTo>
                  <a:lnTo>
                    <a:pt x="40" y="83"/>
                  </a:lnTo>
                  <a:lnTo>
                    <a:pt x="44" y="79"/>
                  </a:lnTo>
                  <a:lnTo>
                    <a:pt x="49" y="73"/>
                  </a:lnTo>
                  <a:lnTo>
                    <a:pt x="54" y="67"/>
                  </a:lnTo>
                  <a:lnTo>
                    <a:pt x="60" y="61"/>
                  </a:lnTo>
                  <a:lnTo>
                    <a:pt x="63" y="55"/>
                  </a:lnTo>
                  <a:lnTo>
                    <a:pt x="67" y="49"/>
                  </a:lnTo>
                  <a:lnTo>
                    <a:pt x="72" y="43"/>
                  </a:lnTo>
                  <a:lnTo>
                    <a:pt x="75" y="37"/>
                  </a:lnTo>
                  <a:lnTo>
                    <a:pt x="78" y="30"/>
                  </a:lnTo>
                  <a:lnTo>
                    <a:pt x="80" y="24"/>
                  </a:lnTo>
                  <a:lnTo>
                    <a:pt x="83" y="18"/>
                  </a:lnTo>
                  <a:lnTo>
                    <a:pt x="83" y="12"/>
                  </a:lnTo>
                  <a:lnTo>
                    <a:pt x="83" y="9"/>
                  </a:lnTo>
                  <a:lnTo>
                    <a:pt x="83" y="7"/>
                  </a:lnTo>
                  <a:lnTo>
                    <a:pt x="81" y="4"/>
                  </a:lnTo>
                  <a:lnTo>
                    <a:pt x="80" y="3"/>
                  </a:lnTo>
                  <a:lnTo>
                    <a:pt x="78" y="1"/>
                  </a:lnTo>
                  <a:lnTo>
                    <a:pt x="77" y="1"/>
                  </a:lnTo>
                  <a:lnTo>
                    <a:pt x="74"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64" name="Freeform 136"/>
            <p:cNvSpPr>
              <a:spLocks/>
            </p:cNvSpPr>
            <p:nvPr/>
          </p:nvSpPr>
          <p:spPr bwMode="auto">
            <a:xfrm>
              <a:off x="2154" y="3637"/>
              <a:ext cx="83" cy="57"/>
            </a:xfrm>
            <a:custGeom>
              <a:avLst/>
              <a:gdLst>
                <a:gd name="T0" fmla="*/ 67 w 83"/>
                <a:gd name="T1" fmla="*/ 0 h 113"/>
                <a:gd name="T2" fmla="*/ 63 w 83"/>
                <a:gd name="T3" fmla="*/ 0 h 113"/>
                <a:gd name="T4" fmla="*/ 58 w 83"/>
                <a:gd name="T5" fmla="*/ 0 h 113"/>
                <a:gd name="T6" fmla="*/ 52 w 83"/>
                <a:gd name="T7" fmla="*/ 0 h 113"/>
                <a:gd name="T8" fmla="*/ 46 w 83"/>
                <a:gd name="T9" fmla="*/ 0 h 113"/>
                <a:gd name="T10" fmla="*/ 43 w 83"/>
                <a:gd name="T11" fmla="*/ 1 h 113"/>
                <a:gd name="T12" fmla="*/ 40 w 83"/>
                <a:gd name="T13" fmla="*/ 4 h 113"/>
                <a:gd name="T14" fmla="*/ 37 w 83"/>
                <a:gd name="T15" fmla="*/ 9 h 113"/>
                <a:gd name="T16" fmla="*/ 35 w 83"/>
                <a:gd name="T17" fmla="*/ 16 h 113"/>
                <a:gd name="T18" fmla="*/ 32 w 83"/>
                <a:gd name="T19" fmla="*/ 28 h 113"/>
                <a:gd name="T20" fmla="*/ 29 w 83"/>
                <a:gd name="T21" fmla="*/ 40 h 113"/>
                <a:gd name="T22" fmla="*/ 25 w 83"/>
                <a:gd name="T23" fmla="*/ 52 h 113"/>
                <a:gd name="T24" fmla="*/ 20 w 83"/>
                <a:gd name="T25" fmla="*/ 64 h 113"/>
                <a:gd name="T26" fmla="*/ 15 w 83"/>
                <a:gd name="T27" fmla="*/ 76 h 113"/>
                <a:gd name="T28" fmla="*/ 9 w 83"/>
                <a:gd name="T29" fmla="*/ 88 h 113"/>
                <a:gd name="T30" fmla="*/ 5 w 83"/>
                <a:gd name="T31" fmla="*/ 98 h 113"/>
                <a:gd name="T32" fmla="*/ 0 w 83"/>
                <a:gd name="T33" fmla="*/ 109 h 113"/>
                <a:gd name="T34" fmla="*/ 2 w 83"/>
                <a:gd name="T35" fmla="*/ 113 h 113"/>
                <a:gd name="T36" fmla="*/ 8 w 83"/>
                <a:gd name="T37" fmla="*/ 112 h 113"/>
                <a:gd name="T38" fmla="*/ 15 w 83"/>
                <a:gd name="T39" fmla="*/ 107 h 113"/>
                <a:gd name="T40" fmla="*/ 25 w 83"/>
                <a:gd name="T41" fmla="*/ 98 h 113"/>
                <a:gd name="T42" fmla="*/ 34 w 83"/>
                <a:gd name="T43" fmla="*/ 89 h 113"/>
                <a:gd name="T44" fmla="*/ 44 w 83"/>
                <a:gd name="T45" fmla="*/ 79 h 113"/>
                <a:gd name="T46" fmla="*/ 54 w 83"/>
                <a:gd name="T47" fmla="*/ 67 h 113"/>
                <a:gd name="T48" fmla="*/ 63 w 83"/>
                <a:gd name="T49" fmla="*/ 55 h 113"/>
                <a:gd name="T50" fmla="*/ 72 w 83"/>
                <a:gd name="T51" fmla="*/ 43 h 113"/>
                <a:gd name="T52" fmla="*/ 78 w 83"/>
                <a:gd name="T53" fmla="*/ 30 h 113"/>
                <a:gd name="T54" fmla="*/ 83 w 83"/>
                <a:gd name="T55" fmla="*/ 18 h 113"/>
                <a:gd name="T56" fmla="*/ 83 w 83"/>
                <a:gd name="T57" fmla="*/ 9 h 113"/>
                <a:gd name="T58" fmla="*/ 81 w 83"/>
                <a:gd name="T59" fmla="*/ 4 h 113"/>
                <a:gd name="T60" fmla="*/ 78 w 83"/>
                <a:gd name="T61" fmla="*/ 1 h 113"/>
                <a:gd name="T62" fmla="*/ 74 w 83"/>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113">
                  <a:moveTo>
                    <a:pt x="71" y="0"/>
                  </a:moveTo>
                  <a:lnTo>
                    <a:pt x="67" y="0"/>
                  </a:lnTo>
                  <a:lnTo>
                    <a:pt x="64" y="0"/>
                  </a:lnTo>
                  <a:lnTo>
                    <a:pt x="63" y="0"/>
                  </a:lnTo>
                  <a:lnTo>
                    <a:pt x="60" y="0"/>
                  </a:lnTo>
                  <a:lnTo>
                    <a:pt x="58" y="0"/>
                  </a:lnTo>
                  <a:lnTo>
                    <a:pt x="55" y="0"/>
                  </a:lnTo>
                  <a:lnTo>
                    <a:pt x="52" y="0"/>
                  </a:lnTo>
                  <a:lnTo>
                    <a:pt x="49" y="0"/>
                  </a:lnTo>
                  <a:lnTo>
                    <a:pt x="46" y="0"/>
                  </a:lnTo>
                  <a:lnTo>
                    <a:pt x="44" y="0"/>
                  </a:lnTo>
                  <a:lnTo>
                    <a:pt x="43" y="1"/>
                  </a:lnTo>
                  <a:lnTo>
                    <a:pt x="41" y="3"/>
                  </a:lnTo>
                  <a:lnTo>
                    <a:pt x="40" y="4"/>
                  </a:lnTo>
                  <a:lnTo>
                    <a:pt x="38" y="7"/>
                  </a:lnTo>
                  <a:lnTo>
                    <a:pt x="37" y="9"/>
                  </a:lnTo>
                  <a:lnTo>
                    <a:pt x="37" y="12"/>
                  </a:lnTo>
                  <a:lnTo>
                    <a:pt x="35" y="16"/>
                  </a:lnTo>
                  <a:lnTo>
                    <a:pt x="34" y="22"/>
                  </a:lnTo>
                  <a:lnTo>
                    <a:pt x="32" y="28"/>
                  </a:lnTo>
                  <a:lnTo>
                    <a:pt x="31" y="34"/>
                  </a:lnTo>
                  <a:lnTo>
                    <a:pt x="29" y="40"/>
                  </a:lnTo>
                  <a:lnTo>
                    <a:pt x="28" y="46"/>
                  </a:lnTo>
                  <a:lnTo>
                    <a:pt x="25" y="52"/>
                  </a:lnTo>
                  <a:lnTo>
                    <a:pt x="23" y="58"/>
                  </a:lnTo>
                  <a:lnTo>
                    <a:pt x="20" y="64"/>
                  </a:lnTo>
                  <a:lnTo>
                    <a:pt x="17" y="71"/>
                  </a:lnTo>
                  <a:lnTo>
                    <a:pt x="15" y="76"/>
                  </a:lnTo>
                  <a:lnTo>
                    <a:pt x="12" y="82"/>
                  </a:lnTo>
                  <a:lnTo>
                    <a:pt x="9" y="88"/>
                  </a:lnTo>
                  <a:lnTo>
                    <a:pt x="8" y="94"/>
                  </a:lnTo>
                  <a:lnTo>
                    <a:pt x="5" y="98"/>
                  </a:lnTo>
                  <a:lnTo>
                    <a:pt x="2" y="103"/>
                  </a:lnTo>
                  <a:lnTo>
                    <a:pt x="0" y="109"/>
                  </a:lnTo>
                  <a:lnTo>
                    <a:pt x="0" y="112"/>
                  </a:lnTo>
                  <a:lnTo>
                    <a:pt x="2" y="113"/>
                  </a:lnTo>
                  <a:lnTo>
                    <a:pt x="5" y="113"/>
                  </a:lnTo>
                  <a:lnTo>
                    <a:pt x="8" y="112"/>
                  </a:lnTo>
                  <a:lnTo>
                    <a:pt x="12" y="110"/>
                  </a:lnTo>
                  <a:lnTo>
                    <a:pt x="15" y="107"/>
                  </a:lnTo>
                  <a:lnTo>
                    <a:pt x="20" y="103"/>
                  </a:lnTo>
                  <a:lnTo>
                    <a:pt x="25" y="98"/>
                  </a:lnTo>
                  <a:lnTo>
                    <a:pt x="29" y="94"/>
                  </a:lnTo>
                  <a:lnTo>
                    <a:pt x="34" y="89"/>
                  </a:lnTo>
                  <a:lnTo>
                    <a:pt x="40" y="83"/>
                  </a:lnTo>
                  <a:lnTo>
                    <a:pt x="44" y="79"/>
                  </a:lnTo>
                  <a:lnTo>
                    <a:pt x="49" y="73"/>
                  </a:lnTo>
                  <a:lnTo>
                    <a:pt x="54" y="67"/>
                  </a:lnTo>
                  <a:lnTo>
                    <a:pt x="60" y="61"/>
                  </a:lnTo>
                  <a:lnTo>
                    <a:pt x="63" y="55"/>
                  </a:lnTo>
                  <a:lnTo>
                    <a:pt x="67" y="49"/>
                  </a:lnTo>
                  <a:lnTo>
                    <a:pt x="72" y="43"/>
                  </a:lnTo>
                  <a:lnTo>
                    <a:pt x="75" y="37"/>
                  </a:lnTo>
                  <a:lnTo>
                    <a:pt x="78" y="30"/>
                  </a:lnTo>
                  <a:lnTo>
                    <a:pt x="80" y="24"/>
                  </a:lnTo>
                  <a:lnTo>
                    <a:pt x="83" y="18"/>
                  </a:lnTo>
                  <a:lnTo>
                    <a:pt x="83" y="12"/>
                  </a:lnTo>
                  <a:lnTo>
                    <a:pt x="83" y="9"/>
                  </a:lnTo>
                  <a:lnTo>
                    <a:pt x="83" y="7"/>
                  </a:lnTo>
                  <a:lnTo>
                    <a:pt x="81" y="4"/>
                  </a:lnTo>
                  <a:lnTo>
                    <a:pt x="80" y="3"/>
                  </a:lnTo>
                  <a:lnTo>
                    <a:pt x="78" y="1"/>
                  </a:lnTo>
                  <a:lnTo>
                    <a:pt x="77" y="1"/>
                  </a:lnTo>
                  <a:lnTo>
                    <a:pt x="74" y="0"/>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65" name="Freeform 137"/>
            <p:cNvSpPr>
              <a:spLocks/>
            </p:cNvSpPr>
            <p:nvPr/>
          </p:nvSpPr>
          <p:spPr bwMode="auto">
            <a:xfrm>
              <a:off x="1980" y="3637"/>
              <a:ext cx="94" cy="55"/>
            </a:xfrm>
            <a:custGeom>
              <a:avLst/>
              <a:gdLst>
                <a:gd name="T0" fmla="*/ 9 w 94"/>
                <a:gd name="T1" fmla="*/ 0 h 110"/>
                <a:gd name="T2" fmla="*/ 12 w 94"/>
                <a:gd name="T3" fmla="*/ 0 h 110"/>
                <a:gd name="T4" fmla="*/ 12 w 94"/>
                <a:gd name="T5" fmla="*/ 0 h 110"/>
                <a:gd name="T6" fmla="*/ 13 w 94"/>
                <a:gd name="T7" fmla="*/ 0 h 110"/>
                <a:gd name="T8" fmla="*/ 19 w 94"/>
                <a:gd name="T9" fmla="*/ 0 h 110"/>
                <a:gd name="T10" fmla="*/ 24 w 94"/>
                <a:gd name="T11" fmla="*/ 1 h 110"/>
                <a:gd name="T12" fmla="*/ 27 w 94"/>
                <a:gd name="T13" fmla="*/ 4 h 110"/>
                <a:gd name="T14" fmla="*/ 29 w 94"/>
                <a:gd name="T15" fmla="*/ 9 h 110"/>
                <a:gd name="T16" fmla="*/ 30 w 94"/>
                <a:gd name="T17" fmla="*/ 18 h 110"/>
                <a:gd name="T18" fmla="*/ 33 w 94"/>
                <a:gd name="T19" fmla="*/ 30 h 110"/>
                <a:gd name="T20" fmla="*/ 39 w 94"/>
                <a:gd name="T21" fmla="*/ 41 h 110"/>
                <a:gd name="T22" fmla="*/ 47 w 94"/>
                <a:gd name="T23" fmla="*/ 55 h 110"/>
                <a:gd name="T24" fmla="*/ 56 w 94"/>
                <a:gd name="T25" fmla="*/ 67 h 110"/>
                <a:gd name="T26" fmla="*/ 65 w 94"/>
                <a:gd name="T27" fmla="*/ 79 h 110"/>
                <a:gd name="T28" fmla="*/ 76 w 94"/>
                <a:gd name="T29" fmla="*/ 89 h 110"/>
                <a:gd name="T30" fmla="*/ 85 w 94"/>
                <a:gd name="T31" fmla="*/ 100 h 110"/>
                <a:gd name="T32" fmla="*/ 93 w 94"/>
                <a:gd name="T33" fmla="*/ 107 h 110"/>
                <a:gd name="T34" fmla="*/ 94 w 94"/>
                <a:gd name="T35" fmla="*/ 110 h 110"/>
                <a:gd name="T36" fmla="*/ 91 w 94"/>
                <a:gd name="T37" fmla="*/ 109 h 110"/>
                <a:gd name="T38" fmla="*/ 84 w 94"/>
                <a:gd name="T39" fmla="*/ 106 h 110"/>
                <a:gd name="T40" fmla="*/ 73 w 94"/>
                <a:gd name="T41" fmla="*/ 101 h 110"/>
                <a:gd name="T42" fmla="*/ 61 w 94"/>
                <a:gd name="T43" fmla="*/ 92 h 110"/>
                <a:gd name="T44" fmla="*/ 50 w 94"/>
                <a:gd name="T45" fmla="*/ 83 h 110"/>
                <a:gd name="T46" fmla="*/ 38 w 94"/>
                <a:gd name="T47" fmla="*/ 71 h 110"/>
                <a:gd name="T48" fmla="*/ 26 w 94"/>
                <a:gd name="T49" fmla="*/ 58 h 110"/>
                <a:gd name="T50" fmla="*/ 16 w 94"/>
                <a:gd name="T51" fmla="*/ 44 h 110"/>
                <a:gd name="T52" fmla="*/ 7 w 94"/>
                <a:gd name="T53" fmla="*/ 31 h 110"/>
                <a:gd name="T54" fmla="*/ 1 w 94"/>
                <a:gd name="T55" fmla="*/ 18 h 110"/>
                <a:gd name="T56" fmla="*/ 0 w 94"/>
                <a:gd name="T57" fmla="*/ 9 h 110"/>
                <a:gd name="T58" fmla="*/ 0 w 94"/>
                <a:gd name="T59" fmla="*/ 4 h 110"/>
                <a:gd name="T60" fmla="*/ 1 w 94"/>
                <a:gd name="T61" fmla="*/ 1 h 110"/>
                <a:gd name="T62" fmla="*/ 4 w 94"/>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0">
                  <a:moveTo>
                    <a:pt x="6" y="0"/>
                  </a:moveTo>
                  <a:lnTo>
                    <a:pt x="9" y="0"/>
                  </a:lnTo>
                  <a:lnTo>
                    <a:pt x="10" y="0"/>
                  </a:lnTo>
                  <a:lnTo>
                    <a:pt x="12" y="0"/>
                  </a:lnTo>
                  <a:lnTo>
                    <a:pt x="12" y="0"/>
                  </a:lnTo>
                  <a:lnTo>
                    <a:pt x="12" y="0"/>
                  </a:lnTo>
                  <a:lnTo>
                    <a:pt x="12" y="0"/>
                  </a:lnTo>
                  <a:lnTo>
                    <a:pt x="13" y="0"/>
                  </a:lnTo>
                  <a:lnTo>
                    <a:pt x="16" y="0"/>
                  </a:lnTo>
                  <a:lnTo>
                    <a:pt x="19" y="0"/>
                  </a:lnTo>
                  <a:lnTo>
                    <a:pt x="21" y="0"/>
                  </a:lnTo>
                  <a:lnTo>
                    <a:pt x="24" y="1"/>
                  </a:lnTo>
                  <a:lnTo>
                    <a:pt x="26" y="3"/>
                  </a:lnTo>
                  <a:lnTo>
                    <a:pt x="27" y="4"/>
                  </a:lnTo>
                  <a:lnTo>
                    <a:pt x="27" y="7"/>
                  </a:lnTo>
                  <a:lnTo>
                    <a:pt x="29" y="9"/>
                  </a:lnTo>
                  <a:lnTo>
                    <a:pt x="29" y="12"/>
                  </a:lnTo>
                  <a:lnTo>
                    <a:pt x="30" y="18"/>
                  </a:lnTo>
                  <a:lnTo>
                    <a:pt x="32" y="24"/>
                  </a:lnTo>
                  <a:lnTo>
                    <a:pt x="33" y="30"/>
                  </a:lnTo>
                  <a:lnTo>
                    <a:pt x="36" y="36"/>
                  </a:lnTo>
                  <a:lnTo>
                    <a:pt x="39" y="41"/>
                  </a:lnTo>
                  <a:lnTo>
                    <a:pt x="44" y="49"/>
                  </a:lnTo>
                  <a:lnTo>
                    <a:pt x="47" y="55"/>
                  </a:lnTo>
                  <a:lnTo>
                    <a:pt x="52" y="61"/>
                  </a:lnTo>
                  <a:lnTo>
                    <a:pt x="56" y="67"/>
                  </a:lnTo>
                  <a:lnTo>
                    <a:pt x="61" y="73"/>
                  </a:lnTo>
                  <a:lnTo>
                    <a:pt x="65" y="79"/>
                  </a:lnTo>
                  <a:lnTo>
                    <a:pt x="70" y="85"/>
                  </a:lnTo>
                  <a:lnTo>
                    <a:pt x="76" y="89"/>
                  </a:lnTo>
                  <a:lnTo>
                    <a:pt x="81" y="95"/>
                  </a:lnTo>
                  <a:lnTo>
                    <a:pt x="85" y="100"/>
                  </a:lnTo>
                  <a:lnTo>
                    <a:pt x="88" y="103"/>
                  </a:lnTo>
                  <a:lnTo>
                    <a:pt x="93" y="107"/>
                  </a:lnTo>
                  <a:lnTo>
                    <a:pt x="94" y="109"/>
                  </a:lnTo>
                  <a:lnTo>
                    <a:pt x="94" y="110"/>
                  </a:lnTo>
                  <a:lnTo>
                    <a:pt x="93" y="110"/>
                  </a:lnTo>
                  <a:lnTo>
                    <a:pt x="91" y="109"/>
                  </a:lnTo>
                  <a:lnTo>
                    <a:pt x="87" y="107"/>
                  </a:lnTo>
                  <a:lnTo>
                    <a:pt x="84" y="106"/>
                  </a:lnTo>
                  <a:lnTo>
                    <a:pt x="78" y="103"/>
                  </a:lnTo>
                  <a:lnTo>
                    <a:pt x="73" y="101"/>
                  </a:lnTo>
                  <a:lnTo>
                    <a:pt x="67" y="97"/>
                  </a:lnTo>
                  <a:lnTo>
                    <a:pt x="61" y="92"/>
                  </a:lnTo>
                  <a:lnTo>
                    <a:pt x="55" y="88"/>
                  </a:lnTo>
                  <a:lnTo>
                    <a:pt x="50" y="83"/>
                  </a:lnTo>
                  <a:lnTo>
                    <a:pt x="44" y="77"/>
                  </a:lnTo>
                  <a:lnTo>
                    <a:pt x="38" y="71"/>
                  </a:lnTo>
                  <a:lnTo>
                    <a:pt x="32" y="65"/>
                  </a:lnTo>
                  <a:lnTo>
                    <a:pt x="26" y="58"/>
                  </a:lnTo>
                  <a:lnTo>
                    <a:pt x="21" y="52"/>
                  </a:lnTo>
                  <a:lnTo>
                    <a:pt x="16" y="44"/>
                  </a:lnTo>
                  <a:lnTo>
                    <a:pt x="12" y="37"/>
                  </a:lnTo>
                  <a:lnTo>
                    <a:pt x="7" y="31"/>
                  </a:lnTo>
                  <a:lnTo>
                    <a:pt x="4" y="24"/>
                  </a:lnTo>
                  <a:lnTo>
                    <a:pt x="1" y="18"/>
                  </a:lnTo>
                  <a:lnTo>
                    <a:pt x="0" y="12"/>
                  </a:lnTo>
                  <a:lnTo>
                    <a:pt x="0" y="9"/>
                  </a:lnTo>
                  <a:lnTo>
                    <a:pt x="0" y="7"/>
                  </a:lnTo>
                  <a:lnTo>
                    <a:pt x="0" y="4"/>
                  </a:lnTo>
                  <a:lnTo>
                    <a:pt x="0" y="3"/>
                  </a:lnTo>
                  <a:lnTo>
                    <a:pt x="1" y="1"/>
                  </a:lnTo>
                  <a:lnTo>
                    <a:pt x="3" y="1"/>
                  </a:lnTo>
                  <a:lnTo>
                    <a:pt x="4"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66" name="Freeform 138"/>
            <p:cNvSpPr>
              <a:spLocks/>
            </p:cNvSpPr>
            <p:nvPr/>
          </p:nvSpPr>
          <p:spPr bwMode="auto">
            <a:xfrm>
              <a:off x="1980" y="3637"/>
              <a:ext cx="94" cy="55"/>
            </a:xfrm>
            <a:custGeom>
              <a:avLst/>
              <a:gdLst>
                <a:gd name="T0" fmla="*/ 9 w 94"/>
                <a:gd name="T1" fmla="*/ 0 h 110"/>
                <a:gd name="T2" fmla="*/ 12 w 94"/>
                <a:gd name="T3" fmla="*/ 0 h 110"/>
                <a:gd name="T4" fmla="*/ 12 w 94"/>
                <a:gd name="T5" fmla="*/ 0 h 110"/>
                <a:gd name="T6" fmla="*/ 13 w 94"/>
                <a:gd name="T7" fmla="*/ 0 h 110"/>
                <a:gd name="T8" fmla="*/ 19 w 94"/>
                <a:gd name="T9" fmla="*/ 0 h 110"/>
                <a:gd name="T10" fmla="*/ 24 w 94"/>
                <a:gd name="T11" fmla="*/ 1 h 110"/>
                <a:gd name="T12" fmla="*/ 27 w 94"/>
                <a:gd name="T13" fmla="*/ 4 h 110"/>
                <a:gd name="T14" fmla="*/ 29 w 94"/>
                <a:gd name="T15" fmla="*/ 9 h 110"/>
                <a:gd name="T16" fmla="*/ 30 w 94"/>
                <a:gd name="T17" fmla="*/ 18 h 110"/>
                <a:gd name="T18" fmla="*/ 33 w 94"/>
                <a:gd name="T19" fmla="*/ 30 h 110"/>
                <a:gd name="T20" fmla="*/ 39 w 94"/>
                <a:gd name="T21" fmla="*/ 41 h 110"/>
                <a:gd name="T22" fmla="*/ 47 w 94"/>
                <a:gd name="T23" fmla="*/ 55 h 110"/>
                <a:gd name="T24" fmla="*/ 56 w 94"/>
                <a:gd name="T25" fmla="*/ 67 h 110"/>
                <a:gd name="T26" fmla="*/ 65 w 94"/>
                <a:gd name="T27" fmla="*/ 79 h 110"/>
                <a:gd name="T28" fmla="*/ 76 w 94"/>
                <a:gd name="T29" fmla="*/ 89 h 110"/>
                <a:gd name="T30" fmla="*/ 85 w 94"/>
                <a:gd name="T31" fmla="*/ 100 h 110"/>
                <a:gd name="T32" fmla="*/ 93 w 94"/>
                <a:gd name="T33" fmla="*/ 107 h 110"/>
                <a:gd name="T34" fmla="*/ 94 w 94"/>
                <a:gd name="T35" fmla="*/ 110 h 110"/>
                <a:gd name="T36" fmla="*/ 91 w 94"/>
                <a:gd name="T37" fmla="*/ 109 h 110"/>
                <a:gd name="T38" fmla="*/ 84 w 94"/>
                <a:gd name="T39" fmla="*/ 106 h 110"/>
                <a:gd name="T40" fmla="*/ 73 w 94"/>
                <a:gd name="T41" fmla="*/ 101 h 110"/>
                <a:gd name="T42" fmla="*/ 61 w 94"/>
                <a:gd name="T43" fmla="*/ 92 h 110"/>
                <a:gd name="T44" fmla="*/ 50 w 94"/>
                <a:gd name="T45" fmla="*/ 83 h 110"/>
                <a:gd name="T46" fmla="*/ 38 w 94"/>
                <a:gd name="T47" fmla="*/ 71 h 110"/>
                <a:gd name="T48" fmla="*/ 26 w 94"/>
                <a:gd name="T49" fmla="*/ 58 h 110"/>
                <a:gd name="T50" fmla="*/ 16 w 94"/>
                <a:gd name="T51" fmla="*/ 44 h 110"/>
                <a:gd name="T52" fmla="*/ 7 w 94"/>
                <a:gd name="T53" fmla="*/ 31 h 110"/>
                <a:gd name="T54" fmla="*/ 1 w 94"/>
                <a:gd name="T55" fmla="*/ 18 h 110"/>
                <a:gd name="T56" fmla="*/ 0 w 94"/>
                <a:gd name="T57" fmla="*/ 9 h 110"/>
                <a:gd name="T58" fmla="*/ 0 w 94"/>
                <a:gd name="T59" fmla="*/ 4 h 110"/>
                <a:gd name="T60" fmla="*/ 1 w 94"/>
                <a:gd name="T61" fmla="*/ 1 h 110"/>
                <a:gd name="T62" fmla="*/ 4 w 94"/>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0">
                  <a:moveTo>
                    <a:pt x="6" y="0"/>
                  </a:moveTo>
                  <a:lnTo>
                    <a:pt x="9" y="0"/>
                  </a:lnTo>
                  <a:lnTo>
                    <a:pt x="10" y="0"/>
                  </a:lnTo>
                  <a:lnTo>
                    <a:pt x="12" y="0"/>
                  </a:lnTo>
                  <a:lnTo>
                    <a:pt x="12" y="0"/>
                  </a:lnTo>
                  <a:lnTo>
                    <a:pt x="12" y="0"/>
                  </a:lnTo>
                  <a:lnTo>
                    <a:pt x="12" y="0"/>
                  </a:lnTo>
                  <a:lnTo>
                    <a:pt x="13" y="0"/>
                  </a:lnTo>
                  <a:lnTo>
                    <a:pt x="16" y="0"/>
                  </a:lnTo>
                  <a:lnTo>
                    <a:pt x="19" y="0"/>
                  </a:lnTo>
                  <a:lnTo>
                    <a:pt x="21" y="0"/>
                  </a:lnTo>
                  <a:lnTo>
                    <a:pt x="24" y="1"/>
                  </a:lnTo>
                  <a:lnTo>
                    <a:pt x="26" y="3"/>
                  </a:lnTo>
                  <a:lnTo>
                    <a:pt x="27" y="4"/>
                  </a:lnTo>
                  <a:lnTo>
                    <a:pt x="27" y="7"/>
                  </a:lnTo>
                  <a:lnTo>
                    <a:pt x="29" y="9"/>
                  </a:lnTo>
                  <a:lnTo>
                    <a:pt x="29" y="12"/>
                  </a:lnTo>
                  <a:lnTo>
                    <a:pt x="30" y="18"/>
                  </a:lnTo>
                  <a:lnTo>
                    <a:pt x="32" y="24"/>
                  </a:lnTo>
                  <a:lnTo>
                    <a:pt x="33" y="30"/>
                  </a:lnTo>
                  <a:lnTo>
                    <a:pt x="36" y="36"/>
                  </a:lnTo>
                  <a:lnTo>
                    <a:pt x="39" y="41"/>
                  </a:lnTo>
                  <a:lnTo>
                    <a:pt x="44" y="49"/>
                  </a:lnTo>
                  <a:lnTo>
                    <a:pt x="47" y="55"/>
                  </a:lnTo>
                  <a:lnTo>
                    <a:pt x="52" y="61"/>
                  </a:lnTo>
                  <a:lnTo>
                    <a:pt x="56" y="67"/>
                  </a:lnTo>
                  <a:lnTo>
                    <a:pt x="61" y="73"/>
                  </a:lnTo>
                  <a:lnTo>
                    <a:pt x="65" y="79"/>
                  </a:lnTo>
                  <a:lnTo>
                    <a:pt x="70" y="85"/>
                  </a:lnTo>
                  <a:lnTo>
                    <a:pt x="76" y="89"/>
                  </a:lnTo>
                  <a:lnTo>
                    <a:pt x="81" y="95"/>
                  </a:lnTo>
                  <a:lnTo>
                    <a:pt x="85" y="100"/>
                  </a:lnTo>
                  <a:lnTo>
                    <a:pt x="88" y="103"/>
                  </a:lnTo>
                  <a:lnTo>
                    <a:pt x="93" y="107"/>
                  </a:lnTo>
                  <a:lnTo>
                    <a:pt x="94" y="109"/>
                  </a:lnTo>
                  <a:lnTo>
                    <a:pt x="94" y="110"/>
                  </a:lnTo>
                  <a:lnTo>
                    <a:pt x="93" y="110"/>
                  </a:lnTo>
                  <a:lnTo>
                    <a:pt x="91" y="109"/>
                  </a:lnTo>
                  <a:lnTo>
                    <a:pt x="87" y="107"/>
                  </a:lnTo>
                  <a:lnTo>
                    <a:pt x="84" y="106"/>
                  </a:lnTo>
                  <a:lnTo>
                    <a:pt x="78" y="103"/>
                  </a:lnTo>
                  <a:lnTo>
                    <a:pt x="73" y="101"/>
                  </a:lnTo>
                  <a:lnTo>
                    <a:pt x="67" y="97"/>
                  </a:lnTo>
                  <a:lnTo>
                    <a:pt x="61" y="92"/>
                  </a:lnTo>
                  <a:lnTo>
                    <a:pt x="55" y="88"/>
                  </a:lnTo>
                  <a:lnTo>
                    <a:pt x="50" y="83"/>
                  </a:lnTo>
                  <a:lnTo>
                    <a:pt x="44" y="77"/>
                  </a:lnTo>
                  <a:lnTo>
                    <a:pt x="38" y="71"/>
                  </a:lnTo>
                  <a:lnTo>
                    <a:pt x="32" y="65"/>
                  </a:lnTo>
                  <a:lnTo>
                    <a:pt x="26" y="58"/>
                  </a:lnTo>
                  <a:lnTo>
                    <a:pt x="21" y="52"/>
                  </a:lnTo>
                  <a:lnTo>
                    <a:pt x="16" y="44"/>
                  </a:lnTo>
                  <a:lnTo>
                    <a:pt x="12" y="37"/>
                  </a:lnTo>
                  <a:lnTo>
                    <a:pt x="7" y="31"/>
                  </a:lnTo>
                  <a:lnTo>
                    <a:pt x="4" y="24"/>
                  </a:lnTo>
                  <a:lnTo>
                    <a:pt x="1" y="18"/>
                  </a:lnTo>
                  <a:lnTo>
                    <a:pt x="0" y="12"/>
                  </a:lnTo>
                  <a:lnTo>
                    <a:pt x="0" y="9"/>
                  </a:lnTo>
                  <a:lnTo>
                    <a:pt x="0" y="7"/>
                  </a:lnTo>
                  <a:lnTo>
                    <a:pt x="0" y="4"/>
                  </a:lnTo>
                  <a:lnTo>
                    <a:pt x="0" y="3"/>
                  </a:lnTo>
                  <a:lnTo>
                    <a:pt x="1" y="1"/>
                  </a:lnTo>
                  <a:lnTo>
                    <a:pt x="3" y="1"/>
                  </a:lnTo>
                  <a:lnTo>
                    <a:pt x="4" y="0"/>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67" name="Freeform 139"/>
            <p:cNvSpPr>
              <a:spLocks/>
            </p:cNvSpPr>
            <p:nvPr/>
          </p:nvSpPr>
          <p:spPr bwMode="auto">
            <a:xfrm>
              <a:off x="2179" y="3637"/>
              <a:ext cx="95" cy="55"/>
            </a:xfrm>
            <a:custGeom>
              <a:avLst/>
              <a:gdLst>
                <a:gd name="T0" fmla="*/ 85 w 95"/>
                <a:gd name="T1" fmla="*/ 0 h 110"/>
                <a:gd name="T2" fmla="*/ 82 w 95"/>
                <a:gd name="T3" fmla="*/ 0 h 110"/>
                <a:gd name="T4" fmla="*/ 82 w 95"/>
                <a:gd name="T5" fmla="*/ 0 h 110"/>
                <a:gd name="T6" fmla="*/ 81 w 95"/>
                <a:gd name="T7" fmla="*/ 0 h 110"/>
                <a:gd name="T8" fmla="*/ 75 w 95"/>
                <a:gd name="T9" fmla="*/ 0 h 110"/>
                <a:gd name="T10" fmla="*/ 70 w 95"/>
                <a:gd name="T11" fmla="*/ 1 h 110"/>
                <a:gd name="T12" fmla="*/ 67 w 95"/>
                <a:gd name="T13" fmla="*/ 4 h 110"/>
                <a:gd name="T14" fmla="*/ 65 w 95"/>
                <a:gd name="T15" fmla="*/ 9 h 110"/>
                <a:gd name="T16" fmla="*/ 64 w 95"/>
                <a:gd name="T17" fmla="*/ 18 h 110"/>
                <a:gd name="T18" fmla="*/ 61 w 95"/>
                <a:gd name="T19" fmla="*/ 30 h 110"/>
                <a:gd name="T20" fmla="*/ 55 w 95"/>
                <a:gd name="T21" fmla="*/ 41 h 110"/>
                <a:gd name="T22" fmla="*/ 47 w 95"/>
                <a:gd name="T23" fmla="*/ 55 h 110"/>
                <a:gd name="T24" fmla="*/ 38 w 95"/>
                <a:gd name="T25" fmla="*/ 67 h 110"/>
                <a:gd name="T26" fmla="*/ 29 w 95"/>
                <a:gd name="T27" fmla="*/ 79 h 110"/>
                <a:gd name="T28" fmla="*/ 18 w 95"/>
                <a:gd name="T29" fmla="*/ 89 h 110"/>
                <a:gd name="T30" fmla="*/ 9 w 95"/>
                <a:gd name="T31" fmla="*/ 100 h 110"/>
                <a:gd name="T32" fmla="*/ 1 w 95"/>
                <a:gd name="T33" fmla="*/ 107 h 110"/>
                <a:gd name="T34" fmla="*/ 0 w 95"/>
                <a:gd name="T35" fmla="*/ 110 h 110"/>
                <a:gd name="T36" fmla="*/ 3 w 95"/>
                <a:gd name="T37" fmla="*/ 109 h 110"/>
                <a:gd name="T38" fmla="*/ 10 w 95"/>
                <a:gd name="T39" fmla="*/ 106 h 110"/>
                <a:gd name="T40" fmla="*/ 21 w 95"/>
                <a:gd name="T41" fmla="*/ 101 h 110"/>
                <a:gd name="T42" fmla="*/ 32 w 95"/>
                <a:gd name="T43" fmla="*/ 92 h 110"/>
                <a:gd name="T44" fmla="*/ 44 w 95"/>
                <a:gd name="T45" fmla="*/ 83 h 110"/>
                <a:gd name="T46" fmla="*/ 56 w 95"/>
                <a:gd name="T47" fmla="*/ 71 h 110"/>
                <a:gd name="T48" fmla="*/ 68 w 95"/>
                <a:gd name="T49" fmla="*/ 58 h 110"/>
                <a:gd name="T50" fmla="*/ 78 w 95"/>
                <a:gd name="T51" fmla="*/ 44 h 110"/>
                <a:gd name="T52" fmla="*/ 87 w 95"/>
                <a:gd name="T53" fmla="*/ 31 h 110"/>
                <a:gd name="T54" fmla="*/ 93 w 95"/>
                <a:gd name="T55" fmla="*/ 18 h 110"/>
                <a:gd name="T56" fmla="*/ 95 w 95"/>
                <a:gd name="T57" fmla="*/ 9 h 110"/>
                <a:gd name="T58" fmla="*/ 95 w 95"/>
                <a:gd name="T59" fmla="*/ 4 h 110"/>
                <a:gd name="T60" fmla="*/ 93 w 95"/>
                <a:gd name="T61" fmla="*/ 1 h 110"/>
                <a:gd name="T62" fmla="*/ 90 w 95"/>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110">
                  <a:moveTo>
                    <a:pt x="88" y="0"/>
                  </a:moveTo>
                  <a:lnTo>
                    <a:pt x="85" y="0"/>
                  </a:lnTo>
                  <a:lnTo>
                    <a:pt x="84" y="0"/>
                  </a:lnTo>
                  <a:lnTo>
                    <a:pt x="82" y="0"/>
                  </a:lnTo>
                  <a:lnTo>
                    <a:pt x="82" y="0"/>
                  </a:lnTo>
                  <a:lnTo>
                    <a:pt x="82" y="0"/>
                  </a:lnTo>
                  <a:lnTo>
                    <a:pt x="81" y="0"/>
                  </a:lnTo>
                  <a:lnTo>
                    <a:pt x="81" y="0"/>
                  </a:lnTo>
                  <a:lnTo>
                    <a:pt x="78" y="0"/>
                  </a:lnTo>
                  <a:lnTo>
                    <a:pt x="75" y="0"/>
                  </a:lnTo>
                  <a:lnTo>
                    <a:pt x="73" y="0"/>
                  </a:lnTo>
                  <a:lnTo>
                    <a:pt x="70" y="1"/>
                  </a:lnTo>
                  <a:lnTo>
                    <a:pt x="68" y="3"/>
                  </a:lnTo>
                  <a:lnTo>
                    <a:pt x="67" y="4"/>
                  </a:lnTo>
                  <a:lnTo>
                    <a:pt x="67" y="7"/>
                  </a:lnTo>
                  <a:lnTo>
                    <a:pt x="65" y="9"/>
                  </a:lnTo>
                  <a:lnTo>
                    <a:pt x="65" y="12"/>
                  </a:lnTo>
                  <a:lnTo>
                    <a:pt x="64" y="18"/>
                  </a:lnTo>
                  <a:lnTo>
                    <a:pt x="62" y="24"/>
                  </a:lnTo>
                  <a:lnTo>
                    <a:pt x="61" y="30"/>
                  </a:lnTo>
                  <a:lnTo>
                    <a:pt x="58" y="36"/>
                  </a:lnTo>
                  <a:lnTo>
                    <a:pt x="55" y="41"/>
                  </a:lnTo>
                  <a:lnTo>
                    <a:pt x="50" y="49"/>
                  </a:lnTo>
                  <a:lnTo>
                    <a:pt x="47" y="55"/>
                  </a:lnTo>
                  <a:lnTo>
                    <a:pt x="42" y="61"/>
                  </a:lnTo>
                  <a:lnTo>
                    <a:pt x="38" y="67"/>
                  </a:lnTo>
                  <a:lnTo>
                    <a:pt x="33" y="73"/>
                  </a:lnTo>
                  <a:lnTo>
                    <a:pt x="29" y="79"/>
                  </a:lnTo>
                  <a:lnTo>
                    <a:pt x="23" y="85"/>
                  </a:lnTo>
                  <a:lnTo>
                    <a:pt x="18" y="89"/>
                  </a:lnTo>
                  <a:lnTo>
                    <a:pt x="13" y="95"/>
                  </a:lnTo>
                  <a:lnTo>
                    <a:pt x="9" y="100"/>
                  </a:lnTo>
                  <a:lnTo>
                    <a:pt x="4" y="103"/>
                  </a:lnTo>
                  <a:lnTo>
                    <a:pt x="1" y="107"/>
                  </a:lnTo>
                  <a:lnTo>
                    <a:pt x="0" y="109"/>
                  </a:lnTo>
                  <a:lnTo>
                    <a:pt x="0" y="110"/>
                  </a:lnTo>
                  <a:lnTo>
                    <a:pt x="0" y="110"/>
                  </a:lnTo>
                  <a:lnTo>
                    <a:pt x="3" y="109"/>
                  </a:lnTo>
                  <a:lnTo>
                    <a:pt x="6" y="107"/>
                  </a:lnTo>
                  <a:lnTo>
                    <a:pt x="10" y="106"/>
                  </a:lnTo>
                  <a:lnTo>
                    <a:pt x="15" y="103"/>
                  </a:lnTo>
                  <a:lnTo>
                    <a:pt x="21" y="101"/>
                  </a:lnTo>
                  <a:lnTo>
                    <a:pt x="27" y="97"/>
                  </a:lnTo>
                  <a:lnTo>
                    <a:pt x="32" y="92"/>
                  </a:lnTo>
                  <a:lnTo>
                    <a:pt x="38" y="88"/>
                  </a:lnTo>
                  <a:lnTo>
                    <a:pt x="44" y="83"/>
                  </a:lnTo>
                  <a:lnTo>
                    <a:pt x="50" y="77"/>
                  </a:lnTo>
                  <a:lnTo>
                    <a:pt x="56" y="71"/>
                  </a:lnTo>
                  <a:lnTo>
                    <a:pt x="62" y="65"/>
                  </a:lnTo>
                  <a:lnTo>
                    <a:pt x="68" y="58"/>
                  </a:lnTo>
                  <a:lnTo>
                    <a:pt x="73" y="52"/>
                  </a:lnTo>
                  <a:lnTo>
                    <a:pt x="78" y="44"/>
                  </a:lnTo>
                  <a:lnTo>
                    <a:pt x="82" y="37"/>
                  </a:lnTo>
                  <a:lnTo>
                    <a:pt x="87" y="31"/>
                  </a:lnTo>
                  <a:lnTo>
                    <a:pt x="90" y="24"/>
                  </a:lnTo>
                  <a:lnTo>
                    <a:pt x="93" y="18"/>
                  </a:lnTo>
                  <a:lnTo>
                    <a:pt x="95" y="12"/>
                  </a:lnTo>
                  <a:lnTo>
                    <a:pt x="95" y="9"/>
                  </a:lnTo>
                  <a:lnTo>
                    <a:pt x="95" y="7"/>
                  </a:lnTo>
                  <a:lnTo>
                    <a:pt x="95" y="4"/>
                  </a:lnTo>
                  <a:lnTo>
                    <a:pt x="95" y="3"/>
                  </a:lnTo>
                  <a:lnTo>
                    <a:pt x="93" y="1"/>
                  </a:lnTo>
                  <a:lnTo>
                    <a:pt x="91" y="1"/>
                  </a:lnTo>
                  <a:lnTo>
                    <a:pt x="90" y="0"/>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68" name="Freeform 140"/>
            <p:cNvSpPr>
              <a:spLocks/>
            </p:cNvSpPr>
            <p:nvPr/>
          </p:nvSpPr>
          <p:spPr bwMode="auto">
            <a:xfrm>
              <a:off x="2179" y="3637"/>
              <a:ext cx="95" cy="55"/>
            </a:xfrm>
            <a:custGeom>
              <a:avLst/>
              <a:gdLst>
                <a:gd name="T0" fmla="*/ 85 w 95"/>
                <a:gd name="T1" fmla="*/ 0 h 110"/>
                <a:gd name="T2" fmla="*/ 82 w 95"/>
                <a:gd name="T3" fmla="*/ 0 h 110"/>
                <a:gd name="T4" fmla="*/ 82 w 95"/>
                <a:gd name="T5" fmla="*/ 0 h 110"/>
                <a:gd name="T6" fmla="*/ 81 w 95"/>
                <a:gd name="T7" fmla="*/ 0 h 110"/>
                <a:gd name="T8" fmla="*/ 75 w 95"/>
                <a:gd name="T9" fmla="*/ 0 h 110"/>
                <a:gd name="T10" fmla="*/ 70 w 95"/>
                <a:gd name="T11" fmla="*/ 1 h 110"/>
                <a:gd name="T12" fmla="*/ 67 w 95"/>
                <a:gd name="T13" fmla="*/ 4 h 110"/>
                <a:gd name="T14" fmla="*/ 65 w 95"/>
                <a:gd name="T15" fmla="*/ 9 h 110"/>
                <a:gd name="T16" fmla="*/ 64 w 95"/>
                <a:gd name="T17" fmla="*/ 18 h 110"/>
                <a:gd name="T18" fmla="*/ 61 w 95"/>
                <a:gd name="T19" fmla="*/ 30 h 110"/>
                <a:gd name="T20" fmla="*/ 55 w 95"/>
                <a:gd name="T21" fmla="*/ 41 h 110"/>
                <a:gd name="T22" fmla="*/ 47 w 95"/>
                <a:gd name="T23" fmla="*/ 55 h 110"/>
                <a:gd name="T24" fmla="*/ 38 w 95"/>
                <a:gd name="T25" fmla="*/ 67 h 110"/>
                <a:gd name="T26" fmla="*/ 29 w 95"/>
                <a:gd name="T27" fmla="*/ 79 h 110"/>
                <a:gd name="T28" fmla="*/ 18 w 95"/>
                <a:gd name="T29" fmla="*/ 89 h 110"/>
                <a:gd name="T30" fmla="*/ 9 w 95"/>
                <a:gd name="T31" fmla="*/ 100 h 110"/>
                <a:gd name="T32" fmla="*/ 1 w 95"/>
                <a:gd name="T33" fmla="*/ 107 h 110"/>
                <a:gd name="T34" fmla="*/ 0 w 95"/>
                <a:gd name="T35" fmla="*/ 110 h 110"/>
                <a:gd name="T36" fmla="*/ 3 w 95"/>
                <a:gd name="T37" fmla="*/ 109 h 110"/>
                <a:gd name="T38" fmla="*/ 10 w 95"/>
                <a:gd name="T39" fmla="*/ 106 h 110"/>
                <a:gd name="T40" fmla="*/ 21 w 95"/>
                <a:gd name="T41" fmla="*/ 101 h 110"/>
                <a:gd name="T42" fmla="*/ 32 w 95"/>
                <a:gd name="T43" fmla="*/ 92 h 110"/>
                <a:gd name="T44" fmla="*/ 44 w 95"/>
                <a:gd name="T45" fmla="*/ 83 h 110"/>
                <a:gd name="T46" fmla="*/ 56 w 95"/>
                <a:gd name="T47" fmla="*/ 71 h 110"/>
                <a:gd name="T48" fmla="*/ 68 w 95"/>
                <a:gd name="T49" fmla="*/ 58 h 110"/>
                <a:gd name="T50" fmla="*/ 78 w 95"/>
                <a:gd name="T51" fmla="*/ 44 h 110"/>
                <a:gd name="T52" fmla="*/ 87 w 95"/>
                <a:gd name="T53" fmla="*/ 31 h 110"/>
                <a:gd name="T54" fmla="*/ 93 w 95"/>
                <a:gd name="T55" fmla="*/ 18 h 110"/>
                <a:gd name="T56" fmla="*/ 95 w 95"/>
                <a:gd name="T57" fmla="*/ 9 h 110"/>
                <a:gd name="T58" fmla="*/ 95 w 95"/>
                <a:gd name="T59" fmla="*/ 4 h 110"/>
                <a:gd name="T60" fmla="*/ 93 w 95"/>
                <a:gd name="T61" fmla="*/ 1 h 110"/>
                <a:gd name="T62" fmla="*/ 90 w 95"/>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110">
                  <a:moveTo>
                    <a:pt x="88" y="0"/>
                  </a:moveTo>
                  <a:lnTo>
                    <a:pt x="85" y="0"/>
                  </a:lnTo>
                  <a:lnTo>
                    <a:pt x="84" y="0"/>
                  </a:lnTo>
                  <a:lnTo>
                    <a:pt x="82" y="0"/>
                  </a:lnTo>
                  <a:lnTo>
                    <a:pt x="82" y="0"/>
                  </a:lnTo>
                  <a:lnTo>
                    <a:pt x="82" y="0"/>
                  </a:lnTo>
                  <a:lnTo>
                    <a:pt x="81" y="0"/>
                  </a:lnTo>
                  <a:lnTo>
                    <a:pt x="81" y="0"/>
                  </a:lnTo>
                  <a:lnTo>
                    <a:pt x="78" y="0"/>
                  </a:lnTo>
                  <a:lnTo>
                    <a:pt x="75" y="0"/>
                  </a:lnTo>
                  <a:lnTo>
                    <a:pt x="73" y="0"/>
                  </a:lnTo>
                  <a:lnTo>
                    <a:pt x="70" y="1"/>
                  </a:lnTo>
                  <a:lnTo>
                    <a:pt x="68" y="3"/>
                  </a:lnTo>
                  <a:lnTo>
                    <a:pt x="67" y="4"/>
                  </a:lnTo>
                  <a:lnTo>
                    <a:pt x="67" y="7"/>
                  </a:lnTo>
                  <a:lnTo>
                    <a:pt x="65" y="9"/>
                  </a:lnTo>
                  <a:lnTo>
                    <a:pt x="65" y="12"/>
                  </a:lnTo>
                  <a:lnTo>
                    <a:pt x="64" y="18"/>
                  </a:lnTo>
                  <a:lnTo>
                    <a:pt x="62" y="24"/>
                  </a:lnTo>
                  <a:lnTo>
                    <a:pt x="61" y="30"/>
                  </a:lnTo>
                  <a:lnTo>
                    <a:pt x="58" y="36"/>
                  </a:lnTo>
                  <a:lnTo>
                    <a:pt x="55" y="41"/>
                  </a:lnTo>
                  <a:lnTo>
                    <a:pt x="50" y="49"/>
                  </a:lnTo>
                  <a:lnTo>
                    <a:pt x="47" y="55"/>
                  </a:lnTo>
                  <a:lnTo>
                    <a:pt x="42" y="61"/>
                  </a:lnTo>
                  <a:lnTo>
                    <a:pt x="38" y="67"/>
                  </a:lnTo>
                  <a:lnTo>
                    <a:pt x="33" y="73"/>
                  </a:lnTo>
                  <a:lnTo>
                    <a:pt x="29" y="79"/>
                  </a:lnTo>
                  <a:lnTo>
                    <a:pt x="23" y="85"/>
                  </a:lnTo>
                  <a:lnTo>
                    <a:pt x="18" y="89"/>
                  </a:lnTo>
                  <a:lnTo>
                    <a:pt x="13" y="95"/>
                  </a:lnTo>
                  <a:lnTo>
                    <a:pt x="9" y="100"/>
                  </a:lnTo>
                  <a:lnTo>
                    <a:pt x="4" y="103"/>
                  </a:lnTo>
                  <a:lnTo>
                    <a:pt x="1" y="107"/>
                  </a:lnTo>
                  <a:lnTo>
                    <a:pt x="0" y="109"/>
                  </a:lnTo>
                  <a:lnTo>
                    <a:pt x="0" y="110"/>
                  </a:lnTo>
                  <a:lnTo>
                    <a:pt x="0" y="110"/>
                  </a:lnTo>
                  <a:lnTo>
                    <a:pt x="3" y="109"/>
                  </a:lnTo>
                  <a:lnTo>
                    <a:pt x="6" y="107"/>
                  </a:lnTo>
                  <a:lnTo>
                    <a:pt x="10" y="106"/>
                  </a:lnTo>
                  <a:lnTo>
                    <a:pt x="15" y="103"/>
                  </a:lnTo>
                  <a:lnTo>
                    <a:pt x="21" y="101"/>
                  </a:lnTo>
                  <a:lnTo>
                    <a:pt x="27" y="97"/>
                  </a:lnTo>
                  <a:lnTo>
                    <a:pt x="32" y="92"/>
                  </a:lnTo>
                  <a:lnTo>
                    <a:pt x="38" y="88"/>
                  </a:lnTo>
                  <a:lnTo>
                    <a:pt x="44" y="83"/>
                  </a:lnTo>
                  <a:lnTo>
                    <a:pt x="50" y="77"/>
                  </a:lnTo>
                  <a:lnTo>
                    <a:pt x="56" y="71"/>
                  </a:lnTo>
                  <a:lnTo>
                    <a:pt x="62" y="65"/>
                  </a:lnTo>
                  <a:lnTo>
                    <a:pt x="68" y="58"/>
                  </a:lnTo>
                  <a:lnTo>
                    <a:pt x="73" y="52"/>
                  </a:lnTo>
                  <a:lnTo>
                    <a:pt x="78" y="44"/>
                  </a:lnTo>
                  <a:lnTo>
                    <a:pt x="82" y="37"/>
                  </a:lnTo>
                  <a:lnTo>
                    <a:pt x="87" y="31"/>
                  </a:lnTo>
                  <a:lnTo>
                    <a:pt x="90" y="24"/>
                  </a:lnTo>
                  <a:lnTo>
                    <a:pt x="93" y="18"/>
                  </a:lnTo>
                  <a:lnTo>
                    <a:pt x="95" y="12"/>
                  </a:lnTo>
                  <a:lnTo>
                    <a:pt x="95" y="9"/>
                  </a:lnTo>
                  <a:lnTo>
                    <a:pt x="95" y="7"/>
                  </a:lnTo>
                  <a:lnTo>
                    <a:pt x="95" y="4"/>
                  </a:lnTo>
                  <a:lnTo>
                    <a:pt x="95" y="3"/>
                  </a:lnTo>
                  <a:lnTo>
                    <a:pt x="93" y="1"/>
                  </a:lnTo>
                  <a:lnTo>
                    <a:pt x="91" y="1"/>
                  </a:lnTo>
                  <a:lnTo>
                    <a:pt x="90" y="0"/>
                  </a:lnTo>
                  <a:lnTo>
                    <a:pt x="8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69" name="Freeform 141"/>
            <p:cNvSpPr>
              <a:spLocks/>
            </p:cNvSpPr>
            <p:nvPr/>
          </p:nvSpPr>
          <p:spPr bwMode="auto">
            <a:xfrm>
              <a:off x="1946" y="3637"/>
              <a:ext cx="110" cy="54"/>
            </a:xfrm>
            <a:custGeom>
              <a:avLst/>
              <a:gdLst>
                <a:gd name="T0" fmla="*/ 9 w 110"/>
                <a:gd name="T1" fmla="*/ 0 h 109"/>
                <a:gd name="T2" fmla="*/ 9 w 110"/>
                <a:gd name="T3" fmla="*/ 0 h 109"/>
                <a:gd name="T4" fmla="*/ 8 w 110"/>
                <a:gd name="T5" fmla="*/ 0 h 109"/>
                <a:gd name="T6" fmla="*/ 9 w 110"/>
                <a:gd name="T7" fmla="*/ 0 h 109"/>
                <a:gd name="T8" fmla="*/ 14 w 110"/>
                <a:gd name="T9" fmla="*/ 0 h 109"/>
                <a:gd name="T10" fmla="*/ 18 w 110"/>
                <a:gd name="T11" fmla="*/ 1 h 109"/>
                <a:gd name="T12" fmla="*/ 21 w 110"/>
                <a:gd name="T13" fmla="*/ 4 h 109"/>
                <a:gd name="T14" fmla="*/ 23 w 110"/>
                <a:gd name="T15" fmla="*/ 9 h 109"/>
                <a:gd name="T16" fmla="*/ 24 w 110"/>
                <a:gd name="T17" fmla="*/ 18 h 109"/>
                <a:gd name="T18" fmla="*/ 29 w 110"/>
                <a:gd name="T19" fmla="*/ 30 h 109"/>
                <a:gd name="T20" fmla="*/ 38 w 110"/>
                <a:gd name="T21" fmla="*/ 43 h 109"/>
                <a:gd name="T22" fmla="*/ 49 w 110"/>
                <a:gd name="T23" fmla="*/ 56 h 109"/>
                <a:gd name="T24" fmla="*/ 61 w 110"/>
                <a:gd name="T25" fmla="*/ 70 h 109"/>
                <a:gd name="T26" fmla="*/ 73 w 110"/>
                <a:gd name="T27" fmla="*/ 82 h 109"/>
                <a:gd name="T28" fmla="*/ 86 w 110"/>
                <a:gd name="T29" fmla="*/ 92 h 109"/>
                <a:gd name="T30" fmla="*/ 98 w 110"/>
                <a:gd name="T31" fmla="*/ 100 h 109"/>
                <a:gd name="T32" fmla="*/ 109 w 110"/>
                <a:gd name="T33" fmla="*/ 106 h 109"/>
                <a:gd name="T34" fmla="*/ 110 w 110"/>
                <a:gd name="T35" fmla="*/ 109 h 109"/>
                <a:gd name="T36" fmla="*/ 106 w 110"/>
                <a:gd name="T37" fmla="*/ 107 h 109"/>
                <a:gd name="T38" fmla="*/ 98 w 110"/>
                <a:gd name="T39" fmla="*/ 106 h 109"/>
                <a:gd name="T40" fmla="*/ 86 w 110"/>
                <a:gd name="T41" fmla="*/ 101 h 109"/>
                <a:gd name="T42" fmla="*/ 73 w 110"/>
                <a:gd name="T43" fmla="*/ 94 h 109"/>
                <a:gd name="T44" fmla="*/ 58 w 110"/>
                <a:gd name="T45" fmla="*/ 85 h 109"/>
                <a:gd name="T46" fmla="*/ 43 w 110"/>
                <a:gd name="T47" fmla="*/ 73 h 109"/>
                <a:gd name="T48" fmla="*/ 29 w 110"/>
                <a:gd name="T49" fmla="*/ 61 h 109"/>
                <a:gd name="T50" fmla="*/ 17 w 110"/>
                <a:gd name="T51" fmla="*/ 46 h 109"/>
                <a:gd name="T52" fmla="*/ 8 w 110"/>
                <a:gd name="T53" fmla="*/ 31 h 109"/>
                <a:gd name="T54" fmla="*/ 1 w 110"/>
                <a:gd name="T55" fmla="*/ 18 h 109"/>
                <a:gd name="T56" fmla="*/ 0 w 110"/>
                <a:gd name="T57" fmla="*/ 9 h 109"/>
                <a:gd name="T58" fmla="*/ 0 w 110"/>
                <a:gd name="T59" fmla="*/ 4 h 109"/>
                <a:gd name="T60" fmla="*/ 1 w 110"/>
                <a:gd name="T61" fmla="*/ 1 h 109"/>
                <a:gd name="T62" fmla="*/ 4 w 110"/>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9">
                  <a:moveTo>
                    <a:pt x="6" y="0"/>
                  </a:moveTo>
                  <a:lnTo>
                    <a:pt x="9" y="0"/>
                  </a:lnTo>
                  <a:lnTo>
                    <a:pt x="9" y="0"/>
                  </a:lnTo>
                  <a:lnTo>
                    <a:pt x="9" y="0"/>
                  </a:lnTo>
                  <a:lnTo>
                    <a:pt x="9" y="0"/>
                  </a:lnTo>
                  <a:lnTo>
                    <a:pt x="8" y="0"/>
                  </a:lnTo>
                  <a:lnTo>
                    <a:pt x="8" y="0"/>
                  </a:lnTo>
                  <a:lnTo>
                    <a:pt x="9" y="0"/>
                  </a:lnTo>
                  <a:lnTo>
                    <a:pt x="11" y="0"/>
                  </a:lnTo>
                  <a:lnTo>
                    <a:pt x="14" y="0"/>
                  </a:lnTo>
                  <a:lnTo>
                    <a:pt x="15" y="0"/>
                  </a:lnTo>
                  <a:lnTo>
                    <a:pt x="18" y="1"/>
                  </a:lnTo>
                  <a:lnTo>
                    <a:pt x="20" y="3"/>
                  </a:lnTo>
                  <a:lnTo>
                    <a:pt x="21" y="4"/>
                  </a:lnTo>
                  <a:lnTo>
                    <a:pt x="21" y="7"/>
                  </a:lnTo>
                  <a:lnTo>
                    <a:pt x="23" y="9"/>
                  </a:lnTo>
                  <a:lnTo>
                    <a:pt x="23" y="12"/>
                  </a:lnTo>
                  <a:lnTo>
                    <a:pt x="24" y="18"/>
                  </a:lnTo>
                  <a:lnTo>
                    <a:pt x="26" y="24"/>
                  </a:lnTo>
                  <a:lnTo>
                    <a:pt x="29" y="30"/>
                  </a:lnTo>
                  <a:lnTo>
                    <a:pt x="34" y="37"/>
                  </a:lnTo>
                  <a:lnTo>
                    <a:pt x="38" y="43"/>
                  </a:lnTo>
                  <a:lnTo>
                    <a:pt x="43" y="50"/>
                  </a:lnTo>
                  <a:lnTo>
                    <a:pt x="49" y="56"/>
                  </a:lnTo>
                  <a:lnTo>
                    <a:pt x="55" y="64"/>
                  </a:lnTo>
                  <a:lnTo>
                    <a:pt x="61" y="70"/>
                  </a:lnTo>
                  <a:lnTo>
                    <a:pt x="67" y="76"/>
                  </a:lnTo>
                  <a:lnTo>
                    <a:pt x="73" y="82"/>
                  </a:lnTo>
                  <a:lnTo>
                    <a:pt x="79" y="88"/>
                  </a:lnTo>
                  <a:lnTo>
                    <a:pt x="86" y="92"/>
                  </a:lnTo>
                  <a:lnTo>
                    <a:pt x="92" y="97"/>
                  </a:lnTo>
                  <a:lnTo>
                    <a:pt x="98" y="100"/>
                  </a:lnTo>
                  <a:lnTo>
                    <a:pt x="104" y="103"/>
                  </a:lnTo>
                  <a:lnTo>
                    <a:pt x="109" y="106"/>
                  </a:lnTo>
                  <a:lnTo>
                    <a:pt x="110" y="107"/>
                  </a:lnTo>
                  <a:lnTo>
                    <a:pt x="110" y="109"/>
                  </a:lnTo>
                  <a:lnTo>
                    <a:pt x="109" y="109"/>
                  </a:lnTo>
                  <a:lnTo>
                    <a:pt x="106" y="107"/>
                  </a:lnTo>
                  <a:lnTo>
                    <a:pt x="102" y="106"/>
                  </a:lnTo>
                  <a:lnTo>
                    <a:pt x="98" y="106"/>
                  </a:lnTo>
                  <a:lnTo>
                    <a:pt x="92" y="103"/>
                  </a:lnTo>
                  <a:lnTo>
                    <a:pt x="86" y="101"/>
                  </a:lnTo>
                  <a:lnTo>
                    <a:pt x="79" y="98"/>
                  </a:lnTo>
                  <a:lnTo>
                    <a:pt x="73" y="94"/>
                  </a:lnTo>
                  <a:lnTo>
                    <a:pt x="66" y="89"/>
                  </a:lnTo>
                  <a:lnTo>
                    <a:pt x="58" y="85"/>
                  </a:lnTo>
                  <a:lnTo>
                    <a:pt x="50" y="79"/>
                  </a:lnTo>
                  <a:lnTo>
                    <a:pt x="43" y="73"/>
                  </a:lnTo>
                  <a:lnTo>
                    <a:pt x="37" y="67"/>
                  </a:lnTo>
                  <a:lnTo>
                    <a:pt x="29" y="61"/>
                  </a:lnTo>
                  <a:lnTo>
                    <a:pt x="23" y="53"/>
                  </a:lnTo>
                  <a:lnTo>
                    <a:pt x="17" y="46"/>
                  </a:lnTo>
                  <a:lnTo>
                    <a:pt x="12" y="38"/>
                  </a:lnTo>
                  <a:lnTo>
                    <a:pt x="8" y="31"/>
                  </a:lnTo>
                  <a:lnTo>
                    <a:pt x="4" y="25"/>
                  </a:lnTo>
                  <a:lnTo>
                    <a:pt x="1" y="18"/>
                  </a:lnTo>
                  <a:lnTo>
                    <a:pt x="0" y="12"/>
                  </a:lnTo>
                  <a:lnTo>
                    <a:pt x="0" y="9"/>
                  </a:lnTo>
                  <a:lnTo>
                    <a:pt x="0" y="7"/>
                  </a:lnTo>
                  <a:lnTo>
                    <a:pt x="0" y="4"/>
                  </a:lnTo>
                  <a:lnTo>
                    <a:pt x="0" y="3"/>
                  </a:lnTo>
                  <a:lnTo>
                    <a:pt x="1" y="1"/>
                  </a:lnTo>
                  <a:lnTo>
                    <a:pt x="1" y="1"/>
                  </a:lnTo>
                  <a:lnTo>
                    <a:pt x="4"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70" name="Freeform 142"/>
            <p:cNvSpPr>
              <a:spLocks/>
            </p:cNvSpPr>
            <p:nvPr/>
          </p:nvSpPr>
          <p:spPr bwMode="auto">
            <a:xfrm>
              <a:off x="1946" y="3637"/>
              <a:ext cx="110" cy="54"/>
            </a:xfrm>
            <a:custGeom>
              <a:avLst/>
              <a:gdLst>
                <a:gd name="T0" fmla="*/ 9 w 110"/>
                <a:gd name="T1" fmla="*/ 0 h 109"/>
                <a:gd name="T2" fmla="*/ 9 w 110"/>
                <a:gd name="T3" fmla="*/ 0 h 109"/>
                <a:gd name="T4" fmla="*/ 8 w 110"/>
                <a:gd name="T5" fmla="*/ 0 h 109"/>
                <a:gd name="T6" fmla="*/ 9 w 110"/>
                <a:gd name="T7" fmla="*/ 0 h 109"/>
                <a:gd name="T8" fmla="*/ 14 w 110"/>
                <a:gd name="T9" fmla="*/ 0 h 109"/>
                <a:gd name="T10" fmla="*/ 18 w 110"/>
                <a:gd name="T11" fmla="*/ 1 h 109"/>
                <a:gd name="T12" fmla="*/ 21 w 110"/>
                <a:gd name="T13" fmla="*/ 4 h 109"/>
                <a:gd name="T14" fmla="*/ 23 w 110"/>
                <a:gd name="T15" fmla="*/ 9 h 109"/>
                <a:gd name="T16" fmla="*/ 24 w 110"/>
                <a:gd name="T17" fmla="*/ 18 h 109"/>
                <a:gd name="T18" fmla="*/ 29 w 110"/>
                <a:gd name="T19" fmla="*/ 30 h 109"/>
                <a:gd name="T20" fmla="*/ 38 w 110"/>
                <a:gd name="T21" fmla="*/ 43 h 109"/>
                <a:gd name="T22" fmla="*/ 49 w 110"/>
                <a:gd name="T23" fmla="*/ 56 h 109"/>
                <a:gd name="T24" fmla="*/ 61 w 110"/>
                <a:gd name="T25" fmla="*/ 70 h 109"/>
                <a:gd name="T26" fmla="*/ 73 w 110"/>
                <a:gd name="T27" fmla="*/ 82 h 109"/>
                <a:gd name="T28" fmla="*/ 86 w 110"/>
                <a:gd name="T29" fmla="*/ 92 h 109"/>
                <a:gd name="T30" fmla="*/ 98 w 110"/>
                <a:gd name="T31" fmla="*/ 100 h 109"/>
                <a:gd name="T32" fmla="*/ 109 w 110"/>
                <a:gd name="T33" fmla="*/ 106 h 109"/>
                <a:gd name="T34" fmla="*/ 110 w 110"/>
                <a:gd name="T35" fmla="*/ 109 h 109"/>
                <a:gd name="T36" fmla="*/ 106 w 110"/>
                <a:gd name="T37" fmla="*/ 107 h 109"/>
                <a:gd name="T38" fmla="*/ 98 w 110"/>
                <a:gd name="T39" fmla="*/ 106 h 109"/>
                <a:gd name="T40" fmla="*/ 86 w 110"/>
                <a:gd name="T41" fmla="*/ 101 h 109"/>
                <a:gd name="T42" fmla="*/ 73 w 110"/>
                <a:gd name="T43" fmla="*/ 94 h 109"/>
                <a:gd name="T44" fmla="*/ 58 w 110"/>
                <a:gd name="T45" fmla="*/ 85 h 109"/>
                <a:gd name="T46" fmla="*/ 43 w 110"/>
                <a:gd name="T47" fmla="*/ 73 h 109"/>
                <a:gd name="T48" fmla="*/ 29 w 110"/>
                <a:gd name="T49" fmla="*/ 61 h 109"/>
                <a:gd name="T50" fmla="*/ 17 w 110"/>
                <a:gd name="T51" fmla="*/ 46 h 109"/>
                <a:gd name="T52" fmla="*/ 8 w 110"/>
                <a:gd name="T53" fmla="*/ 31 h 109"/>
                <a:gd name="T54" fmla="*/ 1 w 110"/>
                <a:gd name="T55" fmla="*/ 18 h 109"/>
                <a:gd name="T56" fmla="*/ 0 w 110"/>
                <a:gd name="T57" fmla="*/ 9 h 109"/>
                <a:gd name="T58" fmla="*/ 0 w 110"/>
                <a:gd name="T59" fmla="*/ 4 h 109"/>
                <a:gd name="T60" fmla="*/ 1 w 110"/>
                <a:gd name="T61" fmla="*/ 1 h 109"/>
                <a:gd name="T62" fmla="*/ 4 w 110"/>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9">
                  <a:moveTo>
                    <a:pt x="6" y="0"/>
                  </a:moveTo>
                  <a:lnTo>
                    <a:pt x="9" y="0"/>
                  </a:lnTo>
                  <a:lnTo>
                    <a:pt x="9" y="0"/>
                  </a:lnTo>
                  <a:lnTo>
                    <a:pt x="9" y="0"/>
                  </a:lnTo>
                  <a:lnTo>
                    <a:pt x="9" y="0"/>
                  </a:lnTo>
                  <a:lnTo>
                    <a:pt x="8" y="0"/>
                  </a:lnTo>
                  <a:lnTo>
                    <a:pt x="8" y="0"/>
                  </a:lnTo>
                  <a:lnTo>
                    <a:pt x="9" y="0"/>
                  </a:lnTo>
                  <a:lnTo>
                    <a:pt x="11" y="0"/>
                  </a:lnTo>
                  <a:lnTo>
                    <a:pt x="14" y="0"/>
                  </a:lnTo>
                  <a:lnTo>
                    <a:pt x="15" y="0"/>
                  </a:lnTo>
                  <a:lnTo>
                    <a:pt x="18" y="1"/>
                  </a:lnTo>
                  <a:lnTo>
                    <a:pt x="20" y="3"/>
                  </a:lnTo>
                  <a:lnTo>
                    <a:pt x="21" y="4"/>
                  </a:lnTo>
                  <a:lnTo>
                    <a:pt x="21" y="7"/>
                  </a:lnTo>
                  <a:lnTo>
                    <a:pt x="23" y="9"/>
                  </a:lnTo>
                  <a:lnTo>
                    <a:pt x="23" y="12"/>
                  </a:lnTo>
                  <a:lnTo>
                    <a:pt x="24" y="18"/>
                  </a:lnTo>
                  <a:lnTo>
                    <a:pt x="26" y="24"/>
                  </a:lnTo>
                  <a:lnTo>
                    <a:pt x="29" y="30"/>
                  </a:lnTo>
                  <a:lnTo>
                    <a:pt x="34" y="37"/>
                  </a:lnTo>
                  <a:lnTo>
                    <a:pt x="38" y="43"/>
                  </a:lnTo>
                  <a:lnTo>
                    <a:pt x="43" y="50"/>
                  </a:lnTo>
                  <a:lnTo>
                    <a:pt x="49" y="56"/>
                  </a:lnTo>
                  <a:lnTo>
                    <a:pt x="55" y="64"/>
                  </a:lnTo>
                  <a:lnTo>
                    <a:pt x="61" y="70"/>
                  </a:lnTo>
                  <a:lnTo>
                    <a:pt x="67" y="76"/>
                  </a:lnTo>
                  <a:lnTo>
                    <a:pt x="73" y="82"/>
                  </a:lnTo>
                  <a:lnTo>
                    <a:pt x="79" y="88"/>
                  </a:lnTo>
                  <a:lnTo>
                    <a:pt x="86" y="92"/>
                  </a:lnTo>
                  <a:lnTo>
                    <a:pt x="92" y="97"/>
                  </a:lnTo>
                  <a:lnTo>
                    <a:pt x="98" y="100"/>
                  </a:lnTo>
                  <a:lnTo>
                    <a:pt x="104" y="103"/>
                  </a:lnTo>
                  <a:lnTo>
                    <a:pt x="109" y="106"/>
                  </a:lnTo>
                  <a:lnTo>
                    <a:pt x="110" y="107"/>
                  </a:lnTo>
                  <a:lnTo>
                    <a:pt x="110" y="109"/>
                  </a:lnTo>
                  <a:lnTo>
                    <a:pt x="109" y="109"/>
                  </a:lnTo>
                  <a:lnTo>
                    <a:pt x="106" y="107"/>
                  </a:lnTo>
                  <a:lnTo>
                    <a:pt x="102" y="106"/>
                  </a:lnTo>
                  <a:lnTo>
                    <a:pt x="98" y="106"/>
                  </a:lnTo>
                  <a:lnTo>
                    <a:pt x="92" y="103"/>
                  </a:lnTo>
                  <a:lnTo>
                    <a:pt x="86" y="101"/>
                  </a:lnTo>
                  <a:lnTo>
                    <a:pt x="79" y="98"/>
                  </a:lnTo>
                  <a:lnTo>
                    <a:pt x="73" y="94"/>
                  </a:lnTo>
                  <a:lnTo>
                    <a:pt x="66" y="89"/>
                  </a:lnTo>
                  <a:lnTo>
                    <a:pt x="58" y="85"/>
                  </a:lnTo>
                  <a:lnTo>
                    <a:pt x="50" y="79"/>
                  </a:lnTo>
                  <a:lnTo>
                    <a:pt x="43" y="73"/>
                  </a:lnTo>
                  <a:lnTo>
                    <a:pt x="37" y="67"/>
                  </a:lnTo>
                  <a:lnTo>
                    <a:pt x="29" y="61"/>
                  </a:lnTo>
                  <a:lnTo>
                    <a:pt x="23" y="53"/>
                  </a:lnTo>
                  <a:lnTo>
                    <a:pt x="17" y="46"/>
                  </a:lnTo>
                  <a:lnTo>
                    <a:pt x="12" y="38"/>
                  </a:lnTo>
                  <a:lnTo>
                    <a:pt x="8" y="31"/>
                  </a:lnTo>
                  <a:lnTo>
                    <a:pt x="4" y="25"/>
                  </a:lnTo>
                  <a:lnTo>
                    <a:pt x="1" y="18"/>
                  </a:lnTo>
                  <a:lnTo>
                    <a:pt x="0" y="12"/>
                  </a:lnTo>
                  <a:lnTo>
                    <a:pt x="0" y="9"/>
                  </a:lnTo>
                  <a:lnTo>
                    <a:pt x="0" y="7"/>
                  </a:lnTo>
                  <a:lnTo>
                    <a:pt x="0" y="4"/>
                  </a:lnTo>
                  <a:lnTo>
                    <a:pt x="0" y="3"/>
                  </a:lnTo>
                  <a:lnTo>
                    <a:pt x="1" y="1"/>
                  </a:lnTo>
                  <a:lnTo>
                    <a:pt x="1" y="1"/>
                  </a:lnTo>
                  <a:lnTo>
                    <a:pt x="4" y="0"/>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1" name="Freeform 143"/>
            <p:cNvSpPr>
              <a:spLocks/>
            </p:cNvSpPr>
            <p:nvPr/>
          </p:nvSpPr>
          <p:spPr bwMode="auto">
            <a:xfrm>
              <a:off x="2197" y="3637"/>
              <a:ext cx="110" cy="54"/>
            </a:xfrm>
            <a:custGeom>
              <a:avLst/>
              <a:gdLst>
                <a:gd name="T0" fmla="*/ 101 w 110"/>
                <a:gd name="T1" fmla="*/ 0 h 109"/>
                <a:gd name="T2" fmla="*/ 101 w 110"/>
                <a:gd name="T3" fmla="*/ 0 h 109"/>
                <a:gd name="T4" fmla="*/ 103 w 110"/>
                <a:gd name="T5" fmla="*/ 0 h 109"/>
                <a:gd name="T6" fmla="*/ 101 w 110"/>
                <a:gd name="T7" fmla="*/ 0 h 109"/>
                <a:gd name="T8" fmla="*/ 96 w 110"/>
                <a:gd name="T9" fmla="*/ 0 h 109"/>
                <a:gd name="T10" fmla="*/ 92 w 110"/>
                <a:gd name="T11" fmla="*/ 1 h 109"/>
                <a:gd name="T12" fmla="*/ 89 w 110"/>
                <a:gd name="T13" fmla="*/ 4 h 109"/>
                <a:gd name="T14" fmla="*/ 87 w 110"/>
                <a:gd name="T15" fmla="*/ 9 h 109"/>
                <a:gd name="T16" fmla="*/ 86 w 110"/>
                <a:gd name="T17" fmla="*/ 18 h 109"/>
                <a:gd name="T18" fmla="*/ 81 w 110"/>
                <a:gd name="T19" fmla="*/ 30 h 109"/>
                <a:gd name="T20" fmla="*/ 72 w 110"/>
                <a:gd name="T21" fmla="*/ 43 h 109"/>
                <a:gd name="T22" fmla="*/ 61 w 110"/>
                <a:gd name="T23" fmla="*/ 56 h 109"/>
                <a:gd name="T24" fmla="*/ 49 w 110"/>
                <a:gd name="T25" fmla="*/ 70 h 109"/>
                <a:gd name="T26" fmla="*/ 37 w 110"/>
                <a:gd name="T27" fmla="*/ 82 h 109"/>
                <a:gd name="T28" fmla="*/ 24 w 110"/>
                <a:gd name="T29" fmla="*/ 92 h 109"/>
                <a:gd name="T30" fmla="*/ 12 w 110"/>
                <a:gd name="T31" fmla="*/ 100 h 109"/>
                <a:gd name="T32" fmla="*/ 1 w 110"/>
                <a:gd name="T33" fmla="*/ 106 h 109"/>
                <a:gd name="T34" fmla="*/ 0 w 110"/>
                <a:gd name="T35" fmla="*/ 109 h 109"/>
                <a:gd name="T36" fmla="*/ 5 w 110"/>
                <a:gd name="T37" fmla="*/ 107 h 109"/>
                <a:gd name="T38" fmla="*/ 12 w 110"/>
                <a:gd name="T39" fmla="*/ 106 h 109"/>
                <a:gd name="T40" fmla="*/ 24 w 110"/>
                <a:gd name="T41" fmla="*/ 101 h 109"/>
                <a:gd name="T42" fmla="*/ 37 w 110"/>
                <a:gd name="T43" fmla="*/ 94 h 109"/>
                <a:gd name="T44" fmla="*/ 52 w 110"/>
                <a:gd name="T45" fmla="*/ 85 h 109"/>
                <a:gd name="T46" fmla="*/ 67 w 110"/>
                <a:gd name="T47" fmla="*/ 73 h 109"/>
                <a:gd name="T48" fmla="*/ 81 w 110"/>
                <a:gd name="T49" fmla="*/ 61 h 109"/>
                <a:gd name="T50" fmla="*/ 93 w 110"/>
                <a:gd name="T51" fmla="*/ 46 h 109"/>
                <a:gd name="T52" fmla="*/ 103 w 110"/>
                <a:gd name="T53" fmla="*/ 31 h 109"/>
                <a:gd name="T54" fmla="*/ 109 w 110"/>
                <a:gd name="T55" fmla="*/ 18 h 109"/>
                <a:gd name="T56" fmla="*/ 110 w 110"/>
                <a:gd name="T57" fmla="*/ 9 h 109"/>
                <a:gd name="T58" fmla="*/ 110 w 110"/>
                <a:gd name="T59" fmla="*/ 4 h 109"/>
                <a:gd name="T60" fmla="*/ 109 w 110"/>
                <a:gd name="T61" fmla="*/ 1 h 109"/>
                <a:gd name="T62" fmla="*/ 106 w 110"/>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9">
                  <a:moveTo>
                    <a:pt x="104" y="0"/>
                  </a:moveTo>
                  <a:lnTo>
                    <a:pt x="101" y="0"/>
                  </a:lnTo>
                  <a:lnTo>
                    <a:pt x="101" y="0"/>
                  </a:lnTo>
                  <a:lnTo>
                    <a:pt x="101" y="0"/>
                  </a:lnTo>
                  <a:lnTo>
                    <a:pt x="101" y="0"/>
                  </a:lnTo>
                  <a:lnTo>
                    <a:pt x="103" y="0"/>
                  </a:lnTo>
                  <a:lnTo>
                    <a:pt x="103" y="0"/>
                  </a:lnTo>
                  <a:lnTo>
                    <a:pt x="101" y="0"/>
                  </a:lnTo>
                  <a:lnTo>
                    <a:pt x="99" y="0"/>
                  </a:lnTo>
                  <a:lnTo>
                    <a:pt x="96" y="0"/>
                  </a:lnTo>
                  <a:lnTo>
                    <a:pt x="95" y="0"/>
                  </a:lnTo>
                  <a:lnTo>
                    <a:pt x="92" y="1"/>
                  </a:lnTo>
                  <a:lnTo>
                    <a:pt x="90" y="3"/>
                  </a:lnTo>
                  <a:lnTo>
                    <a:pt x="89" y="4"/>
                  </a:lnTo>
                  <a:lnTo>
                    <a:pt x="89" y="7"/>
                  </a:lnTo>
                  <a:lnTo>
                    <a:pt x="87" y="9"/>
                  </a:lnTo>
                  <a:lnTo>
                    <a:pt x="87" y="12"/>
                  </a:lnTo>
                  <a:lnTo>
                    <a:pt x="86" y="18"/>
                  </a:lnTo>
                  <a:lnTo>
                    <a:pt x="84" y="24"/>
                  </a:lnTo>
                  <a:lnTo>
                    <a:pt x="81" y="30"/>
                  </a:lnTo>
                  <a:lnTo>
                    <a:pt x="77" y="37"/>
                  </a:lnTo>
                  <a:lnTo>
                    <a:pt x="72" y="43"/>
                  </a:lnTo>
                  <a:lnTo>
                    <a:pt x="67" y="50"/>
                  </a:lnTo>
                  <a:lnTo>
                    <a:pt x="61" y="56"/>
                  </a:lnTo>
                  <a:lnTo>
                    <a:pt x="55" y="64"/>
                  </a:lnTo>
                  <a:lnTo>
                    <a:pt x="49" y="70"/>
                  </a:lnTo>
                  <a:lnTo>
                    <a:pt x="43" y="76"/>
                  </a:lnTo>
                  <a:lnTo>
                    <a:pt x="37" y="82"/>
                  </a:lnTo>
                  <a:lnTo>
                    <a:pt x="31" y="88"/>
                  </a:lnTo>
                  <a:lnTo>
                    <a:pt x="24" y="92"/>
                  </a:lnTo>
                  <a:lnTo>
                    <a:pt x="18" y="97"/>
                  </a:lnTo>
                  <a:lnTo>
                    <a:pt x="12" y="100"/>
                  </a:lnTo>
                  <a:lnTo>
                    <a:pt x="6" y="103"/>
                  </a:lnTo>
                  <a:lnTo>
                    <a:pt x="1" y="106"/>
                  </a:lnTo>
                  <a:lnTo>
                    <a:pt x="0" y="107"/>
                  </a:lnTo>
                  <a:lnTo>
                    <a:pt x="0" y="109"/>
                  </a:lnTo>
                  <a:lnTo>
                    <a:pt x="1" y="109"/>
                  </a:lnTo>
                  <a:lnTo>
                    <a:pt x="5" y="107"/>
                  </a:lnTo>
                  <a:lnTo>
                    <a:pt x="8" y="106"/>
                  </a:lnTo>
                  <a:lnTo>
                    <a:pt x="12" y="106"/>
                  </a:lnTo>
                  <a:lnTo>
                    <a:pt x="18" y="103"/>
                  </a:lnTo>
                  <a:lnTo>
                    <a:pt x="24" y="101"/>
                  </a:lnTo>
                  <a:lnTo>
                    <a:pt x="31" y="98"/>
                  </a:lnTo>
                  <a:lnTo>
                    <a:pt x="37" y="94"/>
                  </a:lnTo>
                  <a:lnTo>
                    <a:pt x="44" y="89"/>
                  </a:lnTo>
                  <a:lnTo>
                    <a:pt x="52" y="85"/>
                  </a:lnTo>
                  <a:lnTo>
                    <a:pt x="60" y="79"/>
                  </a:lnTo>
                  <a:lnTo>
                    <a:pt x="67" y="73"/>
                  </a:lnTo>
                  <a:lnTo>
                    <a:pt x="73" y="67"/>
                  </a:lnTo>
                  <a:lnTo>
                    <a:pt x="81" y="61"/>
                  </a:lnTo>
                  <a:lnTo>
                    <a:pt x="87" y="53"/>
                  </a:lnTo>
                  <a:lnTo>
                    <a:pt x="93" y="46"/>
                  </a:lnTo>
                  <a:lnTo>
                    <a:pt x="98" y="38"/>
                  </a:lnTo>
                  <a:lnTo>
                    <a:pt x="103" y="31"/>
                  </a:lnTo>
                  <a:lnTo>
                    <a:pt x="106" y="25"/>
                  </a:lnTo>
                  <a:lnTo>
                    <a:pt x="109" y="18"/>
                  </a:lnTo>
                  <a:lnTo>
                    <a:pt x="110" y="12"/>
                  </a:lnTo>
                  <a:lnTo>
                    <a:pt x="110" y="9"/>
                  </a:lnTo>
                  <a:lnTo>
                    <a:pt x="110" y="7"/>
                  </a:lnTo>
                  <a:lnTo>
                    <a:pt x="110" y="4"/>
                  </a:lnTo>
                  <a:lnTo>
                    <a:pt x="110" y="3"/>
                  </a:lnTo>
                  <a:lnTo>
                    <a:pt x="109" y="1"/>
                  </a:lnTo>
                  <a:lnTo>
                    <a:pt x="109" y="1"/>
                  </a:lnTo>
                  <a:lnTo>
                    <a:pt x="106" y="0"/>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672" name="Freeform 144"/>
            <p:cNvSpPr>
              <a:spLocks/>
            </p:cNvSpPr>
            <p:nvPr/>
          </p:nvSpPr>
          <p:spPr bwMode="auto">
            <a:xfrm>
              <a:off x="2197" y="3637"/>
              <a:ext cx="110" cy="54"/>
            </a:xfrm>
            <a:custGeom>
              <a:avLst/>
              <a:gdLst>
                <a:gd name="T0" fmla="*/ 101 w 110"/>
                <a:gd name="T1" fmla="*/ 0 h 109"/>
                <a:gd name="T2" fmla="*/ 101 w 110"/>
                <a:gd name="T3" fmla="*/ 0 h 109"/>
                <a:gd name="T4" fmla="*/ 103 w 110"/>
                <a:gd name="T5" fmla="*/ 0 h 109"/>
                <a:gd name="T6" fmla="*/ 101 w 110"/>
                <a:gd name="T7" fmla="*/ 0 h 109"/>
                <a:gd name="T8" fmla="*/ 96 w 110"/>
                <a:gd name="T9" fmla="*/ 0 h 109"/>
                <a:gd name="T10" fmla="*/ 92 w 110"/>
                <a:gd name="T11" fmla="*/ 1 h 109"/>
                <a:gd name="T12" fmla="*/ 89 w 110"/>
                <a:gd name="T13" fmla="*/ 4 h 109"/>
                <a:gd name="T14" fmla="*/ 87 w 110"/>
                <a:gd name="T15" fmla="*/ 9 h 109"/>
                <a:gd name="T16" fmla="*/ 86 w 110"/>
                <a:gd name="T17" fmla="*/ 18 h 109"/>
                <a:gd name="T18" fmla="*/ 81 w 110"/>
                <a:gd name="T19" fmla="*/ 30 h 109"/>
                <a:gd name="T20" fmla="*/ 72 w 110"/>
                <a:gd name="T21" fmla="*/ 43 h 109"/>
                <a:gd name="T22" fmla="*/ 61 w 110"/>
                <a:gd name="T23" fmla="*/ 56 h 109"/>
                <a:gd name="T24" fmla="*/ 49 w 110"/>
                <a:gd name="T25" fmla="*/ 70 h 109"/>
                <a:gd name="T26" fmla="*/ 37 w 110"/>
                <a:gd name="T27" fmla="*/ 82 h 109"/>
                <a:gd name="T28" fmla="*/ 24 w 110"/>
                <a:gd name="T29" fmla="*/ 92 h 109"/>
                <a:gd name="T30" fmla="*/ 12 w 110"/>
                <a:gd name="T31" fmla="*/ 100 h 109"/>
                <a:gd name="T32" fmla="*/ 1 w 110"/>
                <a:gd name="T33" fmla="*/ 106 h 109"/>
                <a:gd name="T34" fmla="*/ 0 w 110"/>
                <a:gd name="T35" fmla="*/ 109 h 109"/>
                <a:gd name="T36" fmla="*/ 5 w 110"/>
                <a:gd name="T37" fmla="*/ 107 h 109"/>
                <a:gd name="T38" fmla="*/ 12 w 110"/>
                <a:gd name="T39" fmla="*/ 106 h 109"/>
                <a:gd name="T40" fmla="*/ 24 w 110"/>
                <a:gd name="T41" fmla="*/ 101 h 109"/>
                <a:gd name="T42" fmla="*/ 37 w 110"/>
                <a:gd name="T43" fmla="*/ 94 h 109"/>
                <a:gd name="T44" fmla="*/ 52 w 110"/>
                <a:gd name="T45" fmla="*/ 85 h 109"/>
                <a:gd name="T46" fmla="*/ 67 w 110"/>
                <a:gd name="T47" fmla="*/ 73 h 109"/>
                <a:gd name="T48" fmla="*/ 81 w 110"/>
                <a:gd name="T49" fmla="*/ 61 h 109"/>
                <a:gd name="T50" fmla="*/ 93 w 110"/>
                <a:gd name="T51" fmla="*/ 46 h 109"/>
                <a:gd name="T52" fmla="*/ 103 w 110"/>
                <a:gd name="T53" fmla="*/ 31 h 109"/>
                <a:gd name="T54" fmla="*/ 109 w 110"/>
                <a:gd name="T55" fmla="*/ 18 h 109"/>
                <a:gd name="T56" fmla="*/ 110 w 110"/>
                <a:gd name="T57" fmla="*/ 9 h 109"/>
                <a:gd name="T58" fmla="*/ 110 w 110"/>
                <a:gd name="T59" fmla="*/ 4 h 109"/>
                <a:gd name="T60" fmla="*/ 109 w 110"/>
                <a:gd name="T61" fmla="*/ 1 h 109"/>
                <a:gd name="T62" fmla="*/ 106 w 110"/>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09">
                  <a:moveTo>
                    <a:pt x="104" y="0"/>
                  </a:moveTo>
                  <a:lnTo>
                    <a:pt x="101" y="0"/>
                  </a:lnTo>
                  <a:lnTo>
                    <a:pt x="101" y="0"/>
                  </a:lnTo>
                  <a:lnTo>
                    <a:pt x="101" y="0"/>
                  </a:lnTo>
                  <a:lnTo>
                    <a:pt x="101" y="0"/>
                  </a:lnTo>
                  <a:lnTo>
                    <a:pt x="103" y="0"/>
                  </a:lnTo>
                  <a:lnTo>
                    <a:pt x="103" y="0"/>
                  </a:lnTo>
                  <a:lnTo>
                    <a:pt x="101" y="0"/>
                  </a:lnTo>
                  <a:lnTo>
                    <a:pt x="99" y="0"/>
                  </a:lnTo>
                  <a:lnTo>
                    <a:pt x="96" y="0"/>
                  </a:lnTo>
                  <a:lnTo>
                    <a:pt x="95" y="0"/>
                  </a:lnTo>
                  <a:lnTo>
                    <a:pt x="92" y="1"/>
                  </a:lnTo>
                  <a:lnTo>
                    <a:pt x="90" y="3"/>
                  </a:lnTo>
                  <a:lnTo>
                    <a:pt x="89" y="4"/>
                  </a:lnTo>
                  <a:lnTo>
                    <a:pt x="89" y="7"/>
                  </a:lnTo>
                  <a:lnTo>
                    <a:pt x="87" y="9"/>
                  </a:lnTo>
                  <a:lnTo>
                    <a:pt x="87" y="12"/>
                  </a:lnTo>
                  <a:lnTo>
                    <a:pt x="86" y="18"/>
                  </a:lnTo>
                  <a:lnTo>
                    <a:pt x="84" y="24"/>
                  </a:lnTo>
                  <a:lnTo>
                    <a:pt x="81" y="30"/>
                  </a:lnTo>
                  <a:lnTo>
                    <a:pt x="77" y="37"/>
                  </a:lnTo>
                  <a:lnTo>
                    <a:pt x="72" y="43"/>
                  </a:lnTo>
                  <a:lnTo>
                    <a:pt x="67" y="50"/>
                  </a:lnTo>
                  <a:lnTo>
                    <a:pt x="61" y="56"/>
                  </a:lnTo>
                  <a:lnTo>
                    <a:pt x="55" y="64"/>
                  </a:lnTo>
                  <a:lnTo>
                    <a:pt x="49" y="70"/>
                  </a:lnTo>
                  <a:lnTo>
                    <a:pt x="43" y="76"/>
                  </a:lnTo>
                  <a:lnTo>
                    <a:pt x="37" y="82"/>
                  </a:lnTo>
                  <a:lnTo>
                    <a:pt x="31" y="88"/>
                  </a:lnTo>
                  <a:lnTo>
                    <a:pt x="24" y="92"/>
                  </a:lnTo>
                  <a:lnTo>
                    <a:pt x="18" y="97"/>
                  </a:lnTo>
                  <a:lnTo>
                    <a:pt x="12" y="100"/>
                  </a:lnTo>
                  <a:lnTo>
                    <a:pt x="6" y="103"/>
                  </a:lnTo>
                  <a:lnTo>
                    <a:pt x="1" y="106"/>
                  </a:lnTo>
                  <a:lnTo>
                    <a:pt x="0" y="107"/>
                  </a:lnTo>
                  <a:lnTo>
                    <a:pt x="0" y="109"/>
                  </a:lnTo>
                  <a:lnTo>
                    <a:pt x="1" y="109"/>
                  </a:lnTo>
                  <a:lnTo>
                    <a:pt x="5" y="107"/>
                  </a:lnTo>
                  <a:lnTo>
                    <a:pt x="8" y="106"/>
                  </a:lnTo>
                  <a:lnTo>
                    <a:pt x="12" y="106"/>
                  </a:lnTo>
                  <a:lnTo>
                    <a:pt x="18" y="103"/>
                  </a:lnTo>
                  <a:lnTo>
                    <a:pt x="24" y="101"/>
                  </a:lnTo>
                  <a:lnTo>
                    <a:pt x="31" y="98"/>
                  </a:lnTo>
                  <a:lnTo>
                    <a:pt x="37" y="94"/>
                  </a:lnTo>
                  <a:lnTo>
                    <a:pt x="44" y="89"/>
                  </a:lnTo>
                  <a:lnTo>
                    <a:pt x="52" y="85"/>
                  </a:lnTo>
                  <a:lnTo>
                    <a:pt x="60" y="79"/>
                  </a:lnTo>
                  <a:lnTo>
                    <a:pt x="67" y="73"/>
                  </a:lnTo>
                  <a:lnTo>
                    <a:pt x="73" y="67"/>
                  </a:lnTo>
                  <a:lnTo>
                    <a:pt x="81" y="61"/>
                  </a:lnTo>
                  <a:lnTo>
                    <a:pt x="87" y="53"/>
                  </a:lnTo>
                  <a:lnTo>
                    <a:pt x="93" y="46"/>
                  </a:lnTo>
                  <a:lnTo>
                    <a:pt x="98" y="38"/>
                  </a:lnTo>
                  <a:lnTo>
                    <a:pt x="103" y="31"/>
                  </a:lnTo>
                  <a:lnTo>
                    <a:pt x="106" y="25"/>
                  </a:lnTo>
                  <a:lnTo>
                    <a:pt x="109" y="18"/>
                  </a:lnTo>
                  <a:lnTo>
                    <a:pt x="110" y="12"/>
                  </a:lnTo>
                  <a:lnTo>
                    <a:pt x="110" y="9"/>
                  </a:lnTo>
                  <a:lnTo>
                    <a:pt x="110" y="7"/>
                  </a:lnTo>
                  <a:lnTo>
                    <a:pt x="110" y="4"/>
                  </a:lnTo>
                  <a:lnTo>
                    <a:pt x="110" y="3"/>
                  </a:lnTo>
                  <a:lnTo>
                    <a:pt x="109" y="1"/>
                  </a:lnTo>
                  <a:lnTo>
                    <a:pt x="109" y="1"/>
                  </a:lnTo>
                  <a:lnTo>
                    <a:pt x="106" y="0"/>
                  </a:lnTo>
                  <a:lnTo>
                    <a:pt x="10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3" name="Freeform 145"/>
            <p:cNvSpPr>
              <a:spLocks/>
            </p:cNvSpPr>
            <p:nvPr/>
          </p:nvSpPr>
          <p:spPr bwMode="auto">
            <a:xfrm>
              <a:off x="2261" y="3601"/>
              <a:ext cx="2" cy="17"/>
            </a:xfrm>
            <a:custGeom>
              <a:avLst/>
              <a:gdLst>
                <a:gd name="T0" fmla="*/ 0 w 2"/>
                <a:gd name="T1" fmla="*/ 0 h 34"/>
                <a:gd name="T2" fmla="*/ 0 w 2"/>
                <a:gd name="T3" fmla="*/ 9 h 34"/>
                <a:gd name="T4" fmla="*/ 0 w 2"/>
                <a:gd name="T5" fmla="*/ 18 h 34"/>
                <a:gd name="T6" fmla="*/ 2 w 2"/>
                <a:gd name="T7" fmla="*/ 27 h 34"/>
                <a:gd name="T8" fmla="*/ 2 w 2"/>
                <a:gd name="T9" fmla="*/ 34 h 34"/>
              </a:gdLst>
              <a:ahLst/>
              <a:cxnLst>
                <a:cxn ang="0">
                  <a:pos x="T0" y="T1"/>
                </a:cxn>
                <a:cxn ang="0">
                  <a:pos x="T2" y="T3"/>
                </a:cxn>
                <a:cxn ang="0">
                  <a:pos x="T4" y="T5"/>
                </a:cxn>
                <a:cxn ang="0">
                  <a:pos x="T6" y="T7"/>
                </a:cxn>
                <a:cxn ang="0">
                  <a:pos x="T8" y="T9"/>
                </a:cxn>
              </a:cxnLst>
              <a:rect l="0" t="0" r="r" b="b"/>
              <a:pathLst>
                <a:path w="2" h="34">
                  <a:moveTo>
                    <a:pt x="0" y="0"/>
                  </a:moveTo>
                  <a:lnTo>
                    <a:pt x="0" y="9"/>
                  </a:lnTo>
                  <a:lnTo>
                    <a:pt x="0" y="18"/>
                  </a:lnTo>
                  <a:lnTo>
                    <a:pt x="2" y="27"/>
                  </a:lnTo>
                  <a:lnTo>
                    <a:pt x="2"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4" name="Freeform 146"/>
            <p:cNvSpPr>
              <a:spLocks/>
            </p:cNvSpPr>
            <p:nvPr/>
          </p:nvSpPr>
          <p:spPr bwMode="auto">
            <a:xfrm>
              <a:off x="1990" y="3601"/>
              <a:ext cx="2" cy="17"/>
            </a:xfrm>
            <a:custGeom>
              <a:avLst/>
              <a:gdLst>
                <a:gd name="T0" fmla="*/ 2 w 2"/>
                <a:gd name="T1" fmla="*/ 0 h 34"/>
                <a:gd name="T2" fmla="*/ 2 w 2"/>
                <a:gd name="T3" fmla="*/ 9 h 34"/>
                <a:gd name="T4" fmla="*/ 0 w 2"/>
                <a:gd name="T5" fmla="*/ 18 h 34"/>
                <a:gd name="T6" fmla="*/ 0 w 2"/>
                <a:gd name="T7" fmla="*/ 27 h 34"/>
                <a:gd name="T8" fmla="*/ 0 w 2"/>
                <a:gd name="T9" fmla="*/ 34 h 34"/>
              </a:gdLst>
              <a:ahLst/>
              <a:cxnLst>
                <a:cxn ang="0">
                  <a:pos x="T0" y="T1"/>
                </a:cxn>
                <a:cxn ang="0">
                  <a:pos x="T2" y="T3"/>
                </a:cxn>
                <a:cxn ang="0">
                  <a:pos x="T4" y="T5"/>
                </a:cxn>
                <a:cxn ang="0">
                  <a:pos x="T6" y="T7"/>
                </a:cxn>
                <a:cxn ang="0">
                  <a:pos x="T8" y="T9"/>
                </a:cxn>
              </a:cxnLst>
              <a:rect l="0" t="0" r="r" b="b"/>
              <a:pathLst>
                <a:path w="2" h="34">
                  <a:moveTo>
                    <a:pt x="2" y="0"/>
                  </a:moveTo>
                  <a:lnTo>
                    <a:pt x="2" y="9"/>
                  </a:lnTo>
                  <a:lnTo>
                    <a:pt x="0" y="18"/>
                  </a:lnTo>
                  <a:lnTo>
                    <a:pt x="0" y="27"/>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5" name="Freeform 147"/>
            <p:cNvSpPr>
              <a:spLocks/>
            </p:cNvSpPr>
            <p:nvPr/>
          </p:nvSpPr>
          <p:spPr bwMode="auto">
            <a:xfrm>
              <a:off x="2252" y="3567"/>
              <a:ext cx="5" cy="17"/>
            </a:xfrm>
            <a:custGeom>
              <a:avLst/>
              <a:gdLst>
                <a:gd name="T0" fmla="*/ 0 w 5"/>
                <a:gd name="T1" fmla="*/ 0 h 34"/>
                <a:gd name="T2" fmla="*/ 0 w 5"/>
                <a:gd name="T3" fmla="*/ 5 h 34"/>
                <a:gd name="T4" fmla="*/ 2 w 5"/>
                <a:gd name="T5" fmla="*/ 8 h 34"/>
                <a:gd name="T6" fmla="*/ 2 w 5"/>
                <a:gd name="T7" fmla="*/ 12 h 34"/>
                <a:gd name="T8" fmla="*/ 3 w 5"/>
                <a:gd name="T9" fmla="*/ 17 h 34"/>
                <a:gd name="T10" fmla="*/ 3 w 5"/>
                <a:gd name="T11" fmla="*/ 21 h 34"/>
                <a:gd name="T12" fmla="*/ 3 w 5"/>
                <a:gd name="T13" fmla="*/ 25 h 34"/>
                <a:gd name="T14" fmla="*/ 5 w 5"/>
                <a:gd name="T15" fmla="*/ 30 h 34"/>
                <a:gd name="T16" fmla="*/ 5 w 5"/>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4">
                  <a:moveTo>
                    <a:pt x="0" y="0"/>
                  </a:moveTo>
                  <a:lnTo>
                    <a:pt x="0" y="5"/>
                  </a:lnTo>
                  <a:lnTo>
                    <a:pt x="2" y="8"/>
                  </a:lnTo>
                  <a:lnTo>
                    <a:pt x="2" y="12"/>
                  </a:lnTo>
                  <a:lnTo>
                    <a:pt x="3" y="17"/>
                  </a:lnTo>
                  <a:lnTo>
                    <a:pt x="3" y="21"/>
                  </a:lnTo>
                  <a:lnTo>
                    <a:pt x="3" y="25"/>
                  </a:lnTo>
                  <a:lnTo>
                    <a:pt x="5" y="30"/>
                  </a:lnTo>
                  <a:lnTo>
                    <a:pt x="5"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6" name="Freeform 148"/>
            <p:cNvSpPr>
              <a:spLocks/>
            </p:cNvSpPr>
            <p:nvPr/>
          </p:nvSpPr>
          <p:spPr bwMode="auto">
            <a:xfrm>
              <a:off x="1996" y="3567"/>
              <a:ext cx="5" cy="17"/>
            </a:xfrm>
            <a:custGeom>
              <a:avLst/>
              <a:gdLst>
                <a:gd name="T0" fmla="*/ 5 w 5"/>
                <a:gd name="T1" fmla="*/ 0 h 34"/>
                <a:gd name="T2" fmla="*/ 5 w 5"/>
                <a:gd name="T3" fmla="*/ 5 h 34"/>
                <a:gd name="T4" fmla="*/ 3 w 5"/>
                <a:gd name="T5" fmla="*/ 8 h 34"/>
                <a:gd name="T6" fmla="*/ 3 w 5"/>
                <a:gd name="T7" fmla="*/ 12 h 34"/>
                <a:gd name="T8" fmla="*/ 2 w 5"/>
                <a:gd name="T9" fmla="*/ 17 h 34"/>
                <a:gd name="T10" fmla="*/ 2 w 5"/>
                <a:gd name="T11" fmla="*/ 21 h 34"/>
                <a:gd name="T12" fmla="*/ 2 w 5"/>
                <a:gd name="T13" fmla="*/ 25 h 34"/>
                <a:gd name="T14" fmla="*/ 0 w 5"/>
                <a:gd name="T15" fmla="*/ 30 h 34"/>
                <a:gd name="T16" fmla="*/ 0 w 5"/>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4">
                  <a:moveTo>
                    <a:pt x="5" y="0"/>
                  </a:moveTo>
                  <a:lnTo>
                    <a:pt x="5" y="5"/>
                  </a:lnTo>
                  <a:lnTo>
                    <a:pt x="3" y="8"/>
                  </a:lnTo>
                  <a:lnTo>
                    <a:pt x="3" y="12"/>
                  </a:lnTo>
                  <a:lnTo>
                    <a:pt x="2" y="17"/>
                  </a:lnTo>
                  <a:lnTo>
                    <a:pt x="2" y="21"/>
                  </a:lnTo>
                  <a:lnTo>
                    <a:pt x="2" y="25"/>
                  </a:lnTo>
                  <a:lnTo>
                    <a:pt x="0" y="30"/>
                  </a:lnTo>
                  <a:lnTo>
                    <a:pt x="0" y="3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7" name="Freeform 149"/>
            <p:cNvSpPr>
              <a:spLocks/>
            </p:cNvSpPr>
            <p:nvPr/>
          </p:nvSpPr>
          <p:spPr bwMode="auto">
            <a:xfrm>
              <a:off x="2237" y="3535"/>
              <a:ext cx="7" cy="15"/>
            </a:xfrm>
            <a:custGeom>
              <a:avLst/>
              <a:gdLst>
                <a:gd name="T0" fmla="*/ 0 w 7"/>
                <a:gd name="T1" fmla="*/ 0 h 30"/>
                <a:gd name="T2" fmla="*/ 0 w 7"/>
                <a:gd name="T3" fmla="*/ 5 h 30"/>
                <a:gd name="T4" fmla="*/ 1 w 7"/>
                <a:gd name="T5" fmla="*/ 8 h 30"/>
                <a:gd name="T6" fmla="*/ 3 w 7"/>
                <a:gd name="T7" fmla="*/ 11 h 30"/>
                <a:gd name="T8" fmla="*/ 4 w 7"/>
                <a:gd name="T9" fmla="*/ 15 h 30"/>
                <a:gd name="T10" fmla="*/ 4 w 7"/>
                <a:gd name="T11" fmla="*/ 20 h 30"/>
                <a:gd name="T12" fmla="*/ 6 w 7"/>
                <a:gd name="T13" fmla="*/ 23 h 30"/>
                <a:gd name="T14" fmla="*/ 7 w 7"/>
                <a:gd name="T15" fmla="*/ 27 h 30"/>
                <a:gd name="T16" fmla="*/ 7 w 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0" y="0"/>
                  </a:moveTo>
                  <a:lnTo>
                    <a:pt x="0" y="5"/>
                  </a:lnTo>
                  <a:lnTo>
                    <a:pt x="1" y="8"/>
                  </a:lnTo>
                  <a:lnTo>
                    <a:pt x="3" y="11"/>
                  </a:lnTo>
                  <a:lnTo>
                    <a:pt x="4" y="15"/>
                  </a:lnTo>
                  <a:lnTo>
                    <a:pt x="4" y="20"/>
                  </a:lnTo>
                  <a:lnTo>
                    <a:pt x="6" y="23"/>
                  </a:lnTo>
                  <a:lnTo>
                    <a:pt x="7" y="27"/>
                  </a:lnTo>
                  <a:lnTo>
                    <a:pt x="7"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8" name="Freeform 150"/>
            <p:cNvSpPr>
              <a:spLocks/>
            </p:cNvSpPr>
            <p:nvPr/>
          </p:nvSpPr>
          <p:spPr bwMode="auto">
            <a:xfrm>
              <a:off x="2009" y="3535"/>
              <a:ext cx="7" cy="15"/>
            </a:xfrm>
            <a:custGeom>
              <a:avLst/>
              <a:gdLst>
                <a:gd name="T0" fmla="*/ 7 w 7"/>
                <a:gd name="T1" fmla="*/ 0 h 30"/>
                <a:gd name="T2" fmla="*/ 6 w 7"/>
                <a:gd name="T3" fmla="*/ 5 h 30"/>
                <a:gd name="T4" fmla="*/ 6 w 7"/>
                <a:gd name="T5" fmla="*/ 8 h 30"/>
                <a:gd name="T6" fmla="*/ 4 w 7"/>
                <a:gd name="T7" fmla="*/ 11 h 30"/>
                <a:gd name="T8" fmla="*/ 3 w 7"/>
                <a:gd name="T9" fmla="*/ 15 h 30"/>
                <a:gd name="T10" fmla="*/ 3 w 7"/>
                <a:gd name="T11" fmla="*/ 20 h 30"/>
                <a:gd name="T12" fmla="*/ 1 w 7"/>
                <a:gd name="T13" fmla="*/ 23 h 30"/>
                <a:gd name="T14" fmla="*/ 0 w 7"/>
                <a:gd name="T15" fmla="*/ 27 h 30"/>
                <a:gd name="T16" fmla="*/ 0 w 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7" y="0"/>
                  </a:moveTo>
                  <a:lnTo>
                    <a:pt x="6" y="5"/>
                  </a:lnTo>
                  <a:lnTo>
                    <a:pt x="6" y="8"/>
                  </a:lnTo>
                  <a:lnTo>
                    <a:pt x="4" y="11"/>
                  </a:lnTo>
                  <a:lnTo>
                    <a:pt x="3" y="15"/>
                  </a:lnTo>
                  <a:lnTo>
                    <a:pt x="3" y="20"/>
                  </a:lnTo>
                  <a:lnTo>
                    <a:pt x="1" y="23"/>
                  </a:lnTo>
                  <a:lnTo>
                    <a:pt x="0" y="27"/>
                  </a:lnTo>
                  <a:lnTo>
                    <a:pt x="0"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79" name="Freeform 151"/>
            <p:cNvSpPr>
              <a:spLocks/>
            </p:cNvSpPr>
            <p:nvPr/>
          </p:nvSpPr>
          <p:spPr bwMode="auto">
            <a:xfrm>
              <a:off x="2217" y="3510"/>
              <a:ext cx="11" cy="12"/>
            </a:xfrm>
            <a:custGeom>
              <a:avLst/>
              <a:gdLst>
                <a:gd name="T0" fmla="*/ 0 w 11"/>
                <a:gd name="T1" fmla="*/ 0 h 22"/>
                <a:gd name="T2" fmla="*/ 1 w 11"/>
                <a:gd name="T3" fmla="*/ 3 h 22"/>
                <a:gd name="T4" fmla="*/ 3 w 11"/>
                <a:gd name="T5" fmla="*/ 6 h 22"/>
                <a:gd name="T6" fmla="*/ 4 w 11"/>
                <a:gd name="T7" fmla="*/ 7 h 22"/>
                <a:gd name="T8" fmla="*/ 6 w 11"/>
                <a:gd name="T9" fmla="*/ 10 h 22"/>
                <a:gd name="T10" fmla="*/ 6 w 11"/>
                <a:gd name="T11" fmla="*/ 13 h 22"/>
                <a:gd name="T12" fmla="*/ 8 w 11"/>
                <a:gd name="T13" fmla="*/ 16 h 22"/>
                <a:gd name="T14" fmla="*/ 9 w 11"/>
                <a:gd name="T15" fmla="*/ 19 h 22"/>
                <a:gd name="T16" fmla="*/ 11 w 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0" y="0"/>
                  </a:moveTo>
                  <a:lnTo>
                    <a:pt x="1" y="3"/>
                  </a:lnTo>
                  <a:lnTo>
                    <a:pt x="3" y="6"/>
                  </a:lnTo>
                  <a:lnTo>
                    <a:pt x="4" y="7"/>
                  </a:lnTo>
                  <a:lnTo>
                    <a:pt x="6" y="10"/>
                  </a:lnTo>
                  <a:lnTo>
                    <a:pt x="6" y="13"/>
                  </a:lnTo>
                  <a:lnTo>
                    <a:pt x="8" y="16"/>
                  </a:lnTo>
                  <a:lnTo>
                    <a:pt x="9" y="19"/>
                  </a:lnTo>
                  <a:lnTo>
                    <a:pt x="11"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0" name="Freeform 152"/>
            <p:cNvSpPr>
              <a:spLocks/>
            </p:cNvSpPr>
            <p:nvPr/>
          </p:nvSpPr>
          <p:spPr bwMode="auto">
            <a:xfrm>
              <a:off x="2025" y="3510"/>
              <a:ext cx="10" cy="12"/>
            </a:xfrm>
            <a:custGeom>
              <a:avLst/>
              <a:gdLst>
                <a:gd name="T0" fmla="*/ 10 w 10"/>
                <a:gd name="T1" fmla="*/ 0 h 22"/>
                <a:gd name="T2" fmla="*/ 10 w 10"/>
                <a:gd name="T3" fmla="*/ 3 h 22"/>
                <a:gd name="T4" fmla="*/ 8 w 10"/>
                <a:gd name="T5" fmla="*/ 6 h 22"/>
                <a:gd name="T6" fmla="*/ 7 w 10"/>
                <a:gd name="T7" fmla="*/ 7 h 22"/>
                <a:gd name="T8" fmla="*/ 5 w 10"/>
                <a:gd name="T9" fmla="*/ 10 h 22"/>
                <a:gd name="T10" fmla="*/ 4 w 10"/>
                <a:gd name="T11" fmla="*/ 13 h 22"/>
                <a:gd name="T12" fmla="*/ 4 w 10"/>
                <a:gd name="T13" fmla="*/ 16 h 22"/>
                <a:gd name="T14" fmla="*/ 2 w 10"/>
                <a:gd name="T15" fmla="*/ 19 h 22"/>
                <a:gd name="T16" fmla="*/ 0 w 10"/>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10" y="0"/>
                  </a:moveTo>
                  <a:lnTo>
                    <a:pt x="10" y="3"/>
                  </a:lnTo>
                  <a:lnTo>
                    <a:pt x="8" y="6"/>
                  </a:lnTo>
                  <a:lnTo>
                    <a:pt x="7" y="7"/>
                  </a:lnTo>
                  <a:lnTo>
                    <a:pt x="5" y="10"/>
                  </a:lnTo>
                  <a:lnTo>
                    <a:pt x="4" y="13"/>
                  </a:lnTo>
                  <a:lnTo>
                    <a:pt x="4" y="16"/>
                  </a:lnTo>
                  <a:lnTo>
                    <a:pt x="2" y="19"/>
                  </a:lnTo>
                  <a:lnTo>
                    <a:pt x="0"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1" name="Freeform 153"/>
            <p:cNvSpPr>
              <a:spLocks/>
            </p:cNvSpPr>
            <p:nvPr/>
          </p:nvSpPr>
          <p:spPr bwMode="auto">
            <a:xfrm>
              <a:off x="2197" y="3496"/>
              <a:ext cx="11" cy="5"/>
            </a:xfrm>
            <a:custGeom>
              <a:avLst/>
              <a:gdLst>
                <a:gd name="T0" fmla="*/ 0 w 11"/>
                <a:gd name="T1" fmla="*/ 0 h 11"/>
                <a:gd name="T2" fmla="*/ 1 w 11"/>
                <a:gd name="T3" fmla="*/ 0 h 11"/>
                <a:gd name="T4" fmla="*/ 1 w 11"/>
                <a:gd name="T5" fmla="*/ 2 h 11"/>
                <a:gd name="T6" fmla="*/ 3 w 11"/>
                <a:gd name="T7" fmla="*/ 3 h 11"/>
                <a:gd name="T8" fmla="*/ 5 w 11"/>
                <a:gd name="T9" fmla="*/ 5 h 11"/>
                <a:gd name="T10" fmla="*/ 6 w 11"/>
                <a:gd name="T11" fmla="*/ 6 h 11"/>
                <a:gd name="T12" fmla="*/ 8 w 11"/>
                <a:gd name="T13" fmla="*/ 8 h 11"/>
                <a:gd name="T14" fmla="*/ 9 w 11"/>
                <a:gd name="T15" fmla="*/ 9 h 11"/>
                <a:gd name="T16" fmla="*/ 1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0"/>
                  </a:moveTo>
                  <a:lnTo>
                    <a:pt x="1" y="0"/>
                  </a:lnTo>
                  <a:lnTo>
                    <a:pt x="1" y="2"/>
                  </a:lnTo>
                  <a:lnTo>
                    <a:pt x="3" y="3"/>
                  </a:lnTo>
                  <a:lnTo>
                    <a:pt x="5" y="5"/>
                  </a:lnTo>
                  <a:lnTo>
                    <a:pt x="6" y="6"/>
                  </a:lnTo>
                  <a:lnTo>
                    <a:pt x="8" y="8"/>
                  </a:lnTo>
                  <a:lnTo>
                    <a:pt x="9" y="9"/>
                  </a:lnTo>
                  <a:lnTo>
                    <a:pt x="11"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2" name="Freeform 154"/>
            <p:cNvSpPr>
              <a:spLocks/>
            </p:cNvSpPr>
            <p:nvPr/>
          </p:nvSpPr>
          <p:spPr bwMode="auto">
            <a:xfrm>
              <a:off x="2045" y="3496"/>
              <a:ext cx="11" cy="5"/>
            </a:xfrm>
            <a:custGeom>
              <a:avLst/>
              <a:gdLst>
                <a:gd name="T0" fmla="*/ 11 w 11"/>
                <a:gd name="T1" fmla="*/ 0 h 11"/>
                <a:gd name="T2" fmla="*/ 10 w 11"/>
                <a:gd name="T3" fmla="*/ 0 h 11"/>
                <a:gd name="T4" fmla="*/ 8 w 11"/>
                <a:gd name="T5" fmla="*/ 2 h 11"/>
                <a:gd name="T6" fmla="*/ 8 w 11"/>
                <a:gd name="T7" fmla="*/ 3 h 11"/>
                <a:gd name="T8" fmla="*/ 7 w 11"/>
                <a:gd name="T9" fmla="*/ 5 h 11"/>
                <a:gd name="T10" fmla="*/ 5 w 11"/>
                <a:gd name="T11" fmla="*/ 6 h 11"/>
                <a:gd name="T12" fmla="*/ 3 w 11"/>
                <a:gd name="T13" fmla="*/ 8 h 11"/>
                <a:gd name="T14" fmla="*/ 2 w 11"/>
                <a:gd name="T15" fmla="*/ 9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1" y="0"/>
                  </a:moveTo>
                  <a:lnTo>
                    <a:pt x="10" y="0"/>
                  </a:lnTo>
                  <a:lnTo>
                    <a:pt x="8" y="2"/>
                  </a:lnTo>
                  <a:lnTo>
                    <a:pt x="8" y="3"/>
                  </a:lnTo>
                  <a:lnTo>
                    <a:pt x="7" y="5"/>
                  </a:lnTo>
                  <a:lnTo>
                    <a:pt x="5" y="6"/>
                  </a:lnTo>
                  <a:lnTo>
                    <a:pt x="3" y="8"/>
                  </a:lnTo>
                  <a:lnTo>
                    <a:pt x="2" y="9"/>
                  </a:lnTo>
                  <a:lnTo>
                    <a:pt x="0" y="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3" name="Freeform 155"/>
            <p:cNvSpPr>
              <a:spLocks/>
            </p:cNvSpPr>
            <p:nvPr/>
          </p:nvSpPr>
          <p:spPr bwMode="auto">
            <a:xfrm>
              <a:off x="2176" y="3494"/>
              <a:ext cx="10" cy="1"/>
            </a:xfrm>
            <a:custGeom>
              <a:avLst/>
              <a:gdLst>
                <a:gd name="T0" fmla="*/ 0 w 10"/>
                <a:gd name="T1" fmla="*/ 3 h 3"/>
                <a:gd name="T2" fmla="*/ 1 w 10"/>
                <a:gd name="T3" fmla="*/ 2 h 3"/>
                <a:gd name="T4" fmla="*/ 1 w 10"/>
                <a:gd name="T5" fmla="*/ 2 h 3"/>
                <a:gd name="T6" fmla="*/ 3 w 10"/>
                <a:gd name="T7" fmla="*/ 0 h 3"/>
                <a:gd name="T8" fmla="*/ 4 w 10"/>
                <a:gd name="T9" fmla="*/ 0 h 3"/>
                <a:gd name="T10" fmla="*/ 6 w 10"/>
                <a:gd name="T11" fmla="*/ 0 h 3"/>
                <a:gd name="T12" fmla="*/ 7 w 10"/>
                <a:gd name="T13" fmla="*/ 0 h 3"/>
                <a:gd name="T14" fmla="*/ 9 w 10"/>
                <a:gd name="T15" fmla="*/ 0 h 3"/>
                <a:gd name="T16" fmla="*/ 10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0" y="3"/>
                  </a:moveTo>
                  <a:lnTo>
                    <a:pt x="1" y="2"/>
                  </a:lnTo>
                  <a:lnTo>
                    <a:pt x="1" y="2"/>
                  </a:lnTo>
                  <a:lnTo>
                    <a:pt x="3" y="0"/>
                  </a:lnTo>
                  <a:lnTo>
                    <a:pt x="4" y="0"/>
                  </a:lnTo>
                  <a:lnTo>
                    <a:pt x="6" y="0"/>
                  </a:lnTo>
                  <a:lnTo>
                    <a:pt x="7" y="0"/>
                  </a:lnTo>
                  <a:lnTo>
                    <a:pt x="9" y="0"/>
                  </a:lnTo>
                  <a:lnTo>
                    <a:pt x="1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4" name="Freeform 156"/>
            <p:cNvSpPr>
              <a:spLocks/>
            </p:cNvSpPr>
            <p:nvPr/>
          </p:nvSpPr>
          <p:spPr bwMode="auto">
            <a:xfrm>
              <a:off x="2067" y="3494"/>
              <a:ext cx="11" cy="1"/>
            </a:xfrm>
            <a:custGeom>
              <a:avLst/>
              <a:gdLst>
                <a:gd name="T0" fmla="*/ 11 w 11"/>
                <a:gd name="T1" fmla="*/ 3 h 3"/>
                <a:gd name="T2" fmla="*/ 9 w 11"/>
                <a:gd name="T3" fmla="*/ 2 h 3"/>
                <a:gd name="T4" fmla="*/ 7 w 11"/>
                <a:gd name="T5" fmla="*/ 2 h 3"/>
                <a:gd name="T6" fmla="*/ 7 w 11"/>
                <a:gd name="T7" fmla="*/ 0 h 3"/>
                <a:gd name="T8" fmla="*/ 6 w 11"/>
                <a:gd name="T9" fmla="*/ 0 h 3"/>
                <a:gd name="T10" fmla="*/ 4 w 11"/>
                <a:gd name="T11" fmla="*/ 0 h 3"/>
                <a:gd name="T12" fmla="*/ 3 w 11"/>
                <a:gd name="T13" fmla="*/ 0 h 3"/>
                <a:gd name="T14" fmla="*/ 1 w 11"/>
                <a:gd name="T15" fmla="*/ 0 h 3"/>
                <a:gd name="T16" fmla="*/ 0 w 1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11" y="3"/>
                  </a:moveTo>
                  <a:lnTo>
                    <a:pt x="9" y="2"/>
                  </a:lnTo>
                  <a:lnTo>
                    <a:pt x="7" y="2"/>
                  </a:lnTo>
                  <a:lnTo>
                    <a:pt x="7" y="0"/>
                  </a:lnTo>
                  <a:lnTo>
                    <a:pt x="6" y="0"/>
                  </a:lnTo>
                  <a:lnTo>
                    <a:pt x="4" y="0"/>
                  </a:lnTo>
                  <a:lnTo>
                    <a:pt x="3" y="0"/>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5" name="Freeform 157"/>
            <p:cNvSpPr>
              <a:spLocks/>
            </p:cNvSpPr>
            <p:nvPr/>
          </p:nvSpPr>
          <p:spPr bwMode="auto">
            <a:xfrm>
              <a:off x="2156" y="3501"/>
              <a:ext cx="9" cy="10"/>
            </a:xfrm>
            <a:custGeom>
              <a:avLst/>
              <a:gdLst>
                <a:gd name="T0" fmla="*/ 0 w 9"/>
                <a:gd name="T1" fmla="*/ 21 h 21"/>
                <a:gd name="T2" fmla="*/ 1 w 9"/>
                <a:gd name="T3" fmla="*/ 18 h 21"/>
                <a:gd name="T4" fmla="*/ 3 w 9"/>
                <a:gd name="T5" fmla="*/ 15 h 21"/>
                <a:gd name="T6" fmla="*/ 3 w 9"/>
                <a:gd name="T7" fmla="*/ 12 h 21"/>
                <a:gd name="T8" fmla="*/ 4 w 9"/>
                <a:gd name="T9" fmla="*/ 11 h 21"/>
                <a:gd name="T10" fmla="*/ 6 w 9"/>
                <a:gd name="T11" fmla="*/ 8 h 21"/>
                <a:gd name="T12" fmla="*/ 7 w 9"/>
                <a:gd name="T13" fmla="*/ 5 h 21"/>
                <a:gd name="T14" fmla="*/ 9 w 9"/>
                <a:gd name="T15" fmla="*/ 3 h 21"/>
                <a:gd name="T16" fmla="*/ 9 w 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0" y="21"/>
                  </a:moveTo>
                  <a:lnTo>
                    <a:pt x="1" y="18"/>
                  </a:lnTo>
                  <a:lnTo>
                    <a:pt x="3" y="15"/>
                  </a:lnTo>
                  <a:lnTo>
                    <a:pt x="3" y="12"/>
                  </a:lnTo>
                  <a:lnTo>
                    <a:pt x="4" y="11"/>
                  </a:lnTo>
                  <a:lnTo>
                    <a:pt x="6" y="8"/>
                  </a:lnTo>
                  <a:lnTo>
                    <a:pt x="7" y="5"/>
                  </a:lnTo>
                  <a:lnTo>
                    <a:pt x="9" y="3"/>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6" name="Freeform 158"/>
            <p:cNvSpPr>
              <a:spLocks/>
            </p:cNvSpPr>
            <p:nvPr/>
          </p:nvSpPr>
          <p:spPr bwMode="auto">
            <a:xfrm>
              <a:off x="2088" y="3501"/>
              <a:ext cx="9" cy="10"/>
            </a:xfrm>
            <a:custGeom>
              <a:avLst/>
              <a:gdLst>
                <a:gd name="T0" fmla="*/ 9 w 9"/>
                <a:gd name="T1" fmla="*/ 21 h 21"/>
                <a:gd name="T2" fmla="*/ 8 w 9"/>
                <a:gd name="T3" fmla="*/ 18 h 21"/>
                <a:gd name="T4" fmla="*/ 6 w 9"/>
                <a:gd name="T5" fmla="*/ 15 h 21"/>
                <a:gd name="T6" fmla="*/ 6 w 9"/>
                <a:gd name="T7" fmla="*/ 12 h 21"/>
                <a:gd name="T8" fmla="*/ 5 w 9"/>
                <a:gd name="T9" fmla="*/ 11 h 21"/>
                <a:gd name="T10" fmla="*/ 3 w 9"/>
                <a:gd name="T11" fmla="*/ 8 h 21"/>
                <a:gd name="T12" fmla="*/ 2 w 9"/>
                <a:gd name="T13" fmla="*/ 5 h 21"/>
                <a:gd name="T14" fmla="*/ 0 w 9"/>
                <a:gd name="T15" fmla="*/ 3 h 21"/>
                <a:gd name="T16" fmla="*/ 0 w 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21"/>
                  </a:moveTo>
                  <a:lnTo>
                    <a:pt x="8" y="18"/>
                  </a:lnTo>
                  <a:lnTo>
                    <a:pt x="6" y="15"/>
                  </a:lnTo>
                  <a:lnTo>
                    <a:pt x="6" y="12"/>
                  </a:lnTo>
                  <a:lnTo>
                    <a:pt x="5" y="11"/>
                  </a:lnTo>
                  <a:lnTo>
                    <a:pt x="3" y="8"/>
                  </a:lnTo>
                  <a:lnTo>
                    <a:pt x="2" y="5"/>
                  </a:lnTo>
                  <a:lnTo>
                    <a:pt x="0"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7" name="Freeform 159"/>
            <p:cNvSpPr>
              <a:spLocks/>
            </p:cNvSpPr>
            <p:nvPr/>
          </p:nvSpPr>
          <p:spPr bwMode="auto">
            <a:xfrm>
              <a:off x="2140" y="3527"/>
              <a:ext cx="8" cy="22"/>
            </a:xfrm>
            <a:custGeom>
              <a:avLst/>
              <a:gdLst>
                <a:gd name="T0" fmla="*/ 0 w 8"/>
                <a:gd name="T1" fmla="*/ 43 h 43"/>
                <a:gd name="T2" fmla="*/ 0 w 8"/>
                <a:gd name="T3" fmla="*/ 37 h 43"/>
                <a:gd name="T4" fmla="*/ 2 w 8"/>
                <a:gd name="T5" fmla="*/ 31 h 43"/>
                <a:gd name="T6" fmla="*/ 2 w 8"/>
                <a:gd name="T7" fmla="*/ 25 h 43"/>
                <a:gd name="T8" fmla="*/ 3 w 8"/>
                <a:gd name="T9" fmla="*/ 21 h 43"/>
                <a:gd name="T10" fmla="*/ 5 w 8"/>
                <a:gd name="T11" fmla="*/ 15 h 43"/>
                <a:gd name="T12" fmla="*/ 5 w 8"/>
                <a:gd name="T13" fmla="*/ 10 h 43"/>
                <a:gd name="T14" fmla="*/ 6 w 8"/>
                <a:gd name="T15" fmla="*/ 4 h 43"/>
                <a:gd name="T16" fmla="*/ 8 w 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3">
                  <a:moveTo>
                    <a:pt x="0" y="43"/>
                  </a:moveTo>
                  <a:lnTo>
                    <a:pt x="0" y="37"/>
                  </a:lnTo>
                  <a:lnTo>
                    <a:pt x="2" y="31"/>
                  </a:lnTo>
                  <a:lnTo>
                    <a:pt x="2" y="25"/>
                  </a:lnTo>
                  <a:lnTo>
                    <a:pt x="3" y="21"/>
                  </a:lnTo>
                  <a:lnTo>
                    <a:pt x="5" y="15"/>
                  </a:lnTo>
                  <a:lnTo>
                    <a:pt x="5" y="10"/>
                  </a:lnTo>
                  <a:lnTo>
                    <a:pt x="6" y="4"/>
                  </a:lnTo>
                  <a:lnTo>
                    <a:pt x="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8" name="Freeform 160"/>
            <p:cNvSpPr>
              <a:spLocks/>
            </p:cNvSpPr>
            <p:nvPr/>
          </p:nvSpPr>
          <p:spPr bwMode="auto">
            <a:xfrm>
              <a:off x="2105" y="3527"/>
              <a:ext cx="8" cy="22"/>
            </a:xfrm>
            <a:custGeom>
              <a:avLst/>
              <a:gdLst>
                <a:gd name="T0" fmla="*/ 8 w 8"/>
                <a:gd name="T1" fmla="*/ 43 h 43"/>
                <a:gd name="T2" fmla="*/ 8 w 8"/>
                <a:gd name="T3" fmla="*/ 37 h 43"/>
                <a:gd name="T4" fmla="*/ 6 w 8"/>
                <a:gd name="T5" fmla="*/ 31 h 43"/>
                <a:gd name="T6" fmla="*/ 5 w 8"/>
                <a:gd name="T7" fmla="*/ 25 h 43"/>
                <a:gd name="T8" fmla="*/ 5 w 8"/>
                <a:gd name="T9" fmla="*/ 21 h 43"/>
                <a:gd name="T10" fmla="*/ 3 w 8"/>
                <a:gd name="T11" fmla="*/ 15 h 43"/>
                <a:gd name="T12" fmla="*/ 3 w 8"/>
                <a:gd name="T13" fmla="*/ 10 h 43"/>
                <a:gd name="T14" fmla="*/ 2 w 8"/>
                <a:gd name="T15" fmla="*/ 4 h 43"/>
                <a:gd name="T16" fmla="*/ 0 w 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3">
                  <a:moveTo>
                    <a:pt x="8" y="43"/>
                  </a:moveTo>
                  <a:lnTo>
                    <a:pt x="8" y="37"/>
                  </a:lnTo>
                  <a:lnTo>
                    <a:pt x="6" y="31"/>
                  </a:lnTo>
                  <a:lnTo>
                    <a:pt x="5" y="25"/>
                  </a:lnTo>
                  <a:lnTo>
                    <a:pt x="5" y="21"/>
                  </a:lnTo>
                  <a:lnTo>
                    <a:pt x="3" y="15"/>
                  </a:lnTo>
                  <a:lnTo>
                    <a:pt x="3" y="10"/>
                  </a:lnTo>
                  <a:lnTo>
                    <a:pt x="2"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89" name="Freeform 161"/>
            <p:cNvSpPr>
              <a:spLocks/>
            </p:cNvSpPr>
            <p:nvPr/>
          </p:nvSpPr>
          <p:spPr bwMode="auto">
            <a:xfrm>
              <a:off x="2134" y="3565"/>
              <a:ext cx="2" cy="10"/>
            </a:xfrm>
            <a:custGeom>
              <a:avLst/>
              <a:gdLst>
                <a:gd name="T0" fmla="*/ 0 w 2"/>
                <a:gd name="T1" fmla="*/ 21 h 21"/>
                <a:gd name="T2" fmla="*/ 0 w 2"/>
                <a:gd name="T3" fmla="*/ 17 h 21"/>
                <a:gd name="T4" fmla="*/ 0 w 2"/>
                <a:gd name="T5" fmla="*/ 11 h 21"/>
                <a:gd name="T6" fmla="*/ 2 w 2"/>
                <a:gd name="T7" fmla="*/ 5 h 21"/>
                <a:gd name="T8" fmla="*/ 2 w 2"/>
                <a:gd name="T9" fmla="*/ 0 h 21"/>
              </a:gdLst>
              <a:ahLst/>
              <a:cxnLst>
                <a:cxn ang="0">
                  <a:pos x="T0" y="T1"/>
                </a:cxn>
                <a:cxn ang="0">
                  <a:pos x="T2" y="T3"/>
                </a:cxn>
                <a:cxn ang="0">
                  <a:pos x="T4" y="T5"/>
                </a:cxn>
                <a:cxn ang="0">
                  <a:pos x="T6" y="T7"/>
                </a:cxn>
                <a:cxn ang="0">
                  <a:pos x="T8" y="T9"/>
                </a:cxn>
              </a:cxnLst>
              <a:rect l="0" t="0" r="r" b="b"/>
              <a:pathLst>
                <a:path w="2" h="21">
                  <a:moveTo>
                    <a:pt x="0" y="21"/>
                  </a:moveTo>
                  <a:lnTo>
                    <a:pt x="0" y="17"/>
                  </a:lnTo>
                  <a:lnTo>
                    <a:pt x="0" y="11"/>
                  </a:lnTo>
                  <a:lnTo>
                    <a:pt x="2" y="5"/>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0" name="Freeform 162"/>
            <p:cNvSpPr>
              <a:spLocks/>
            </p:cNvSpPr>
            <p:nvPr/>
          </p:nvSpPr>
          <p:spPr bwMode="auto">
            <a:xfrm>
              <a:off x="2117" y="3565"/>
              <a:ext cx="2" cy="10"/>
            </a:xfrm>
            <a:custGeom>
              <a:avLst/>
              <a:gdLst>
                <a:gd name="T0" fmla="*/ 2 w 2"/>
                <a:gd name="T1" fmla="*/ 21 h 21"/>
                <a:gd name="T2" fmla="*/ 2 w 2"/>
                <a:gd name="T3" fmla="*/ 17 h 21"/>
                <a:gd name="T4" fmla="*/ 0 w 2"/>
                <a:gd name="T5" fmla="*/ 11 h 21"/>
                <a:gd name="T6" fmla="*/ 0 w 2"/>
                <a:gd name="T7" fmla="*/ 5 h 21"/>
                <a:gd name="T8" fmla="*/ 0 w 2"/>
                <a:gd name="T9" fmla="*/ 0 h 21"/>
              </a:gdLst>
              <a:ahLst/>
              <a:cxnLst>
                <a:cxn ang="0">
                  <a:pos x="T0" y="T1"/>
                </a:cxn>
                <a:cxn ang="0">
                  <a:pos x="T2" y="T3"/>
                </a:cxn>
                <a:cxn ang="0">
                  <a:pos x="T4" y="T5"/>
                </a:cxn>
                <a:cxn ang="0">
                  <a:pos x="T6" y="T7"/>
                </a:cxn>
                <a:cxn ang="0">
                  <a:pos x="T8" y="T9"/>
                </a:cxn>
              </a:cxnLst>
              <a:rect l="0" t="0" r="r" b="b"/>
              <a:pathLst>
                <a:path w="2" h="21">
                  <a:moveTo>
                    <a:pt x="2" y="21"/>
                  </a:moveTo>
                  <a:lnTo>
                    <a:pt x="2" y="17"/>
                  </a:lnTo>
                  <a:lnTo>
                    <a:pt x="0" y="11"/>
                  </a:lnTo>
                  <a:lnTo>
                    <a:pt x="0"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1" name="Freeform 163"/>
            <p:cNvSpPr>
              <a:spLocks/>
            </p:cNvSpPr>
            <p:nvPr/>
          </p:nvSpPr>
          <p:spPr bwMode="auto">
            <a:xfrm>
              <a:off x="2225" y="3602"/>
              <a:ext cx="1" cy="13"/>
            </a:xfrm>
            <a:custGeom>
              <a:avLst/>
              <a:gdLst>
                <a:gd name="T0" fmla="*/ 0 w 1"/>
                <a:gd name="T1" fmla="*/ 0 h 25"/>
                <a:gd name="T2" fmla="*/ 0 w 1"/>
                <a:gd name="T3" fmla="*/ 6 h 25"/>
                <a:gd name="T4" fmla="*/ 1 w 1"/>
                <a:gd name="T5" fmla="*/ 12 h 25"/>
                <a:gd name="T6" fmla="*/ 1 w 1"/>
                <a:gd name="T7" fmla="*/ 19 h 25"/>
                <a:gd name="T8" fmla="*/ 1 w 1"/>
                <a:gd name="T9" fmla="*/ 25 h 25"/>
              </a:gdLst>
              <a:ahLst/>
              <a:cxnLst>
                <a:cxn ang="0">
                  <a:pos x="T0" y="T1"/>
                </a:cxn>
                <a:cxn ang="0">
                  <a:pos x="T2" y="T3"/>
                </a:cxn>
                <a:cxn ang="0">
                  <a:pos x="T4" y="T5"/>
                </a:cxn>
                <a:cxn ang="0">
                  <a:pos x="T6" y="T7"/>
                </a:cxn>
                <a:cxn ang="0">
                  <a:pos x="T8" y="T9"/>
                </a:cxn>
              </a:cxnLst>
              <a:rect l="0" t="0" r="r" b="b"/>
              <a:pathLst>
                <a:path w="1" h="25">
                  <a:moveTo>
                    <a:pt x="0" y="0"/>
                  </a:moveTo>
                  <a:lnTo>
                    <a:pt x="0" y="6"/>
                  </a:lnTo>
                  <a:lnTo>
                    <a:pt x="1" y="12"/>
                  </a:lnTo>
                  <a:lnTo>
                    <a:pt x="1" y="19"/>
                  </a:lnTo>
                  <a:lnTo>
                    <a:pt x="1"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2" name="Freeform 164"/>
            <p:cNvSpPr>
              <a:spLocks/>
            </p:cNvSpPr>
            <p:nvPr/>
          </p:nvSpPr>
          <p:spPr bwMode="auto">
            <a:xfrm>
              <a:off x="2027" y="3602"/>
              <a:ext cx="2" cy="13"/>
            </a:xfrm>
            <a:custGeom>
              <a:avLst/>
              <a:gdLst>
                <a:gd name="T0" fmla="*/ 2 w 2"/>
                <a:gd name="T1" fmla="*/ 0 h 25"/>
                <a:gd name="T2" fmla="*/ 0 w 2"/>
                <a:gd name="T3" fmla="*/ 6 h 25"/>
                <a:gd name="T4" fmla="*/ 0 w 2"/>
                <a:gd name="T5" fmla="*/ 12 h 25"/>
                <a:gd name="T6" fmla="*/ 0 w 2"/>
                <a:gd name="T7" fmla="*/ 19 h 25"/>
                <a:gd name="T8" fmla="*/ 0 w 2"/>
                <a:gd name="T9" fmla="*/ 25 h 25"/>
              </a:gdLst>
              <a:ahLst/>
              <a:cxnLst>
                <a:cxn ang="0">
                  <a:pos x="T0" y="T1"/>
                </a:cxn>
                <a:cxn ang="0">
                  <a:pos x="T2" y="T3"/>
                </a:cxn>
                <a:cxn ang="0">
                  <a:pos x="T4" y="T5"/>
                </a:cxn>
                <a:cxn ang="0">
                  <a:pos x="T6" y="T7"/>
                </a:cxn>
                <a:cxn ang="0">
                  <a:pos x="T8" y="T9"/>
                </a:cxn>
              </a:cxnLst>
              <a:rect l="0" t="0" r="r" b="b"/>
              <a:pathLst>
                <a:path w="2" h="25">
                  <a:moveTo>
                    <a:pt x="2" y="0"/>
                  </a:moveTo>
                  <a:lnTo>
                    <a:pt x="0" y="6"/>
                  </a:lnTo>
                  <a:lnTo>
                    <a:pt x="0" y="12"/>
                  </a:lnTo>
                  <a:lnTo>
                    <a:pt x="0" y="19"/>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3" name="Freeform 165"/>
            <p:cNvSpPr>
              <a:spLocks/>
            </p:cNvSpPr>
            <p:nvPr/>
          </p:nvSpPr>
          <p:spPr bwMode="auto">
            <a:xfrm>
              <a:off x="2218" y="3578"/>
              <a:ext cx="3" cy="12"/>
            </a:xfrm>
            <a:custGeom>
              <a:avLst/>
              <a:gdLst>
                <a:gd name="T0" fmla="*/ 0 w 3"/>
                <a:gd name="T1" fmla="*/ 0 h 24"/>
                <a:gd name="T2" fmla="*/ 0 w 3"/>
                <a:gd name="T3" fmla="*/ 6 h 24"/>
                <a:gd name="T4" fmla="*/ 2 w 3"/>
                <a:gd name="T5" fmla="*/ 12 h 24"/>
                <a:gd name="T6" fmla="*/ 3 w 3"/>
                <a:gd name="T7" fmla="*/ 18 h 24"/>
                <a:gd name="T8" fmla="*/ 3 w 3"/>
                <a:gd name="T9" fmla="*/ 24 h 24"/>
              </a:gdLst>
              <a:ahLst/>
              <a:cxnLst>
                <a:cxn ang="0">
                  <a:pos x="T0" y="T1"/>
                </a:cxn>
                <a:cxn ang="0">
                  <a:pos x="T2" y="T3"/>
                </a:cxn>
                <a:cxn ang="0">
                  <a:pos x="T4" y="T5"/>
                </a:cxn>
                <a:cxn ang="0">
                  <a:pos x="T6" y="T7"/>
                </a:cxn>
                <a:cxn ang="0">
                  <a:pos x="T8" y="T9"/>
                </a:cxn>
              </a:cxnLst>
              <a:rect l="0" t="0" r="r" b="b"/>
              <a:pathLst>
                <a:path w="3" h="24">
                  <a:moveTo>
                    <a:pt x="0" y="0"/>
                  </a:moveTo>
                  <a:lnTo>
                    <a:pt x="0" y="6"/>
                  </a:lnTo>
                  <a:lnTo>
                    <a:pt x="2" y="12"/>
                  </a:lnTo>
                  <a:lnTo>
                    <a:pt x="3" y="18"/>
                  </a:lnTo>
                  <a:lnTo>
                    <a:pt x="3"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4" name="Freeform 166"/>
            <p:cNvSpPr>
              <a:spLocks/>
            </p:cNvSpPr>
            <p:nvPr/>
          </p:nvSpPr>
          <p:spPr bwMode="auto">
            <a:xfrm>
              <a:off x="2032" y="3578"/>
              <a:ext cx="3" cy="12"/>
            </a:xfrm>
            <a:custGeom>
              <a:avLst/>
              <a:gdLst>
                <a:gd name="T0" fmla="*/ 3 w 3"/>
                <a:gd name="T1" fmla="*/ 0 h 24"/>
                <a:gd name="T2" fmla="*/ 3 w 3"/>
                <a:gd name="T3" fmla="*/ 6 h 24"/>
                <a:gd name="T4" fmla="*/ 1 w 3"/>
                <a:gd name="T5" fmla="*/ 12 h 24"/>
                <a:gd name="T6" fmla="*/ 0 w 3"/>
                <a:gd name="T7" fmla="*/ 18 h 24"/>
                <a:gd name="T8" fmla="*/ 0 w 3"/>
                <a:gd name="T9" fmla="*/ 24 h 24"/>
              </a:gdLst>
              <a:ahLst/>
              <a:cxnLst>
                <a:cxn ang="0">
                  <a:pos x="T0" y="T1"/>
                </a:cxn>
                <a:cxn ang="0">
                  <a:pos x="T2" y="T3"/>
                </a:cxn>
                <a:cxn ang="0">
                  <a:pos x="T4" y="T5"/>
                </a:cxn>
                <a:cxn ang="0">
                  <a:pos x="T6" y="T7"/>
                </a:cxn>
                <a:cxn ang="0">
                  <a:pos x="T8" y="T9"/>
                </a:cxn>
              </a:cxnLst>
              <a:rect l="0" t="0" r="r" b="b"/>
              <a:pathLst>
                <a:path w="3" h="24">
                  <a:moveTo>
                    <a:pt x="3" y="0"/>
                  </a:moveTo>
                  <a:lnTo>
                    <a:pt x="3" y="6"/>
                  </a:lnTo>
                  <a:lnTo>
                    <a:pt x="1" y="12"/>
                  </a:lnTo>
                  <a:lnTo>
                    <a:pt x="0" y="18"/>
                  </a:lnTo>
                  <a:lnTo>
                    <a:pt x="0"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5" name="Freeform 167"/>
            <p:cNvSpPr>
              <a:spLocks/>
            </p:cNvSpPr>
            <p:nvPr/>
          </p:nvSpPr>
          <p:spPr bwMode="auto">
            <a:xfrm>
              <a:off x="2208" y="3558"/>
              <a:ext cx="6" cy="9"/>
            </a:xfrm>
            <a:custGeom>
              <a:avLst/>
              <a:gdLst>
                <a:gd name="T0" fmla="*/ 0 w 6"/>
                <a:gd name="T1" fmla="*/ 0 h 18"/>
                <a:gd name="T2" fmla="*/ 1 w 6"/>
                <a:gd name="T3" fmla="*/ 2 h 18"/>
                <a:gd name="T4" fmla="*/ 1 w 6"/>
                <a:gd name="T5" fmla="*/ 5 h 18"/>
                <a:gd name="T6" fmla="*/ 1 w 6"/>
                <a:gd name="T7" fmla="*/ 6 h 18"/>
                <a:gd name="T8" fmla="*/ 3 w 6"/>
                <a:gd name="T9" fmla="*/ 9 h 18"/>
                <a:gd name="T10" fmla="*/ 3 w 6"/>
                <a:gd name="T11" fmla="*/ 11 h 18"/>
                <a:gd name="T12" fmla="*/ 4 w 6"/>
                <a:gd name="T13" fmla="*/ 14 h 18"/>
                <a:gd name="T14" fmla="*/ 4 w 6"/>
                <a:gd name="T15" fmla="*/ 17 h 18"/>
                <a:gd name="T16" fmla="*/ 6 w 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0" y="0"/>
                  </a:moveTo>
                  <a:lnTo>
                    <a:pt x="1" y="2"/>
                  </a:lnTo>
                  <a:lnTo>
                    <a:pt x="1" y="5"/>
                  </a:lnTo>
                  <a:lnTo>
                    <a:pt x="1" y="6"/>
                  </a:lnTo>
                  <a:lnTo>
                    <a:pt x="3" y="9"/>
                  </a:lnTo>
                  <a:lnTo>
                    <a:pt x="3" y="11"/>
                  </a:lnTo>
                  <a:lnTo>
                    <a:pt x="4" y="14"/>
                  </a:lnTo>
                  <a:lnTo>
                    <a:pt x="4" y="17"/>
                  </a:lnTo>
                  <a:lnTo>
                    <a:pt x="6"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6" name="Freeform 168"/>
            <p:cNvSpPr>
              <a:spLocks/>
            </p:cNvSpPr>
            <p:nvPr/>
          </p:nvSpPr>
          <p:spPr bwMode="auto">
            <a:xfrm>
              <a:off x="2039" y="3558"/>
              <a:ext cx="6" cy="9"/>
            </a:xfrm>
            <a:custGeom>
              <a:avLst/>
              <a:gdLst>
                <a:gd name="T0" fmla="*/ 6 w 6"/>
                <a:gd name="T1" fmla="*/ 0 h 18"/>
                <a:gd name="T2" fmla="*/ 5 w 6"/>
                <a:gd name="T3" fmla="*/ 2 h 18"/>
                <a:gd name="T4" fmla="*/ 5 w 6"/>
                <a:gd name="T5" fmla="*/ 5 h 18"/>
                <a:gd name="T6" fmla="*/ 3 w 6"/>
                <a:gd name="T7" fmla="*/ 6 h 18"/>
                <a:gd name="T8" fmla="*/ 3 w 6"/>
                <a:gd name="T9" fmla="*/ 9 h 18"/>
                <a:gd name="T10" fmla="*/ 2 w 6"/>
                <a:gd name="T11" fmla="*/ 11 h 18"/>
                <a:gd name="T12" fmla="*/ 2 w 6"/>
                <a:gd name="T13" fmla="*/ 14 h 18"/>
                <a:gd name="T14" fmla="*/ 2 w 6"/>
                <a:gd name="T15" fmla="*/ 17 h 18"/>
                <a:gd name="T16" fmla="*/ 0 w 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6" y="0"/>
                  </a:moveTo>
                  <a:lnTo>
                    <a:pt x="5" y="2"/>
                  </a:lnTo>
                  <a:lnTo>
                    <a:pt x="5" y="5"/>
                  </a:lnTo>
                  <a:lnTo>
                    <a:pt x="3" y="6"/>
                  </a:lnTo>
                  <a:lnTo>
                    <a:pt x="3" y="9"/>
                  </a:lnTo>
                  <a:lnTo>
                    <a:pt x="2" y="11"/>
                  </a:lnTo>
                  <a:lnTo>
                    <a:pt x="2" y="14"/>
                  </a:lnTo>
                  <a:lnTo>
                    <a:pt x="2" y="17"/>
                  </a:lnTo>
                  <a:lnTo>
                    <a:pt x="0"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7" name="Freeform 169"/>
            <p:cNvSpPr>
              <a:spLocks/>
            </p:cNvSpPr>
            <p:nvPr/>
          </p:nvSpPr>
          <p:spPr bwMode="auto">
            <a:xfrm>
              <a:off x="2195" y="3543"/>
              <a:ext cx="7" cy="6"/>
            </a:xfrm>
            <a:custGeom>
              <a:avLst/>
              <a:gdLst>
                <a:gd name="T0" fmla="*/ 0 w 7"/>
                <a:gd name="T1" fmla="*/ 0 h 14"/>
                <a:gd name="T2" fmla="*/ 0 w 7"/>
                <a:gd name="T3" fmla="*/ 2 h 14"/>
                <a:gd name="T4" fmla="*/ 2 w 7"/>
                <a:gd name="T5" fmla="*/ 3 h 14"/>
                <a:gd name="T6" fmla="*/ 2 w 7"/>
                <a:gd name="T7" fmla="*/ 5 h 14"/>
                <a:gd name="T8" fmla="*/ 3 w 7"/>
                <a:gd name="T9" fmla="*/ 6 h 14"/>
                <a:gd name="T10" fmla="*/ 3 w 7"/>
                <a:gd name="T11" fmla="*/ 8 h 14"/>
                <a:gd name="T12" fmla="*/ 5 w 7"/>
                <a:gd name="T13" fmla="*/ 9 h 14"/>
                <a:gd name="T14" fmla="*/ 5 w 7"/>
                <a:gd name="T15" fmla="*/ 11 h 14"/>
                <a:gd name="T16" fmla="*/ 7 w 7"/>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0" y="0"/>
                  </a:moveTo>
                  <a:lnTo>
                    <a:pt x="0" y="2"/>
                  </a:lnTo>
                  <a:lnTo>
                    <a:pt x="2" y="3"/>
                  </a:lnTo>
                  <a:lnTo>
                    <a:pt x="2" y="5"/>
                  </a:lnTo>
                  <a:lnTo>
                    <a:pt x="3" y="6"/>
                  </a:lnTo>
                  <a:lnTo>
                    <a:pt x="3" y="8"/>
                  </a:lnTo>
                  <a:lnTo>
                    <a:pt x="5" y="9"/>
                  </a:lnTo>
                  <a:lnTo>
                    <a:pt x="5" y="11"/>
                  </a:lnTo>
                  <a:lnTo>
                    <a:pt x="7"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8" name="Freeform 170"/>
            <p:cNvSpPr>
              <a:spLocks/>
            </p:cNvSpPr>
            <p:nvPr/>
          </p:nvSpPr>
          <p:spPr bwMode="auto">
            <a:xfrm>
              <a:off x="2052" y="3543"/>
              <a:ext cx="6" cy="6"/>
            </a:xfrm>
            <a:custGeom>
              <a:avLst/>
              <a:gdLst>
                <a:gd name="T0" fmla="*/ 6 w 6"/>
                <a:gd name="T1" fmla="*/ 0 h 14"/>
                <a:gd name="T2" fmla="*/ 6 w 6"/>
                <a:gd name="T3" fmla="*/ 2 h 14"/>
                <a:gd name="T4" fmla="*/ 4 w 6"/>
                <a:gd name="T5" fmla="*/ 3 h 14"/>
                <a:gd name="T6" fmla="*/ 4 w 6"/>
                <a:gd name="T7" fmla="*/ 5 h 14"/>
                <a:gd name="T8" fmla="*/ 3 w 6"/>
                <a:gd name="T9" fmla="*/ 6 h 14"/>
                <a:gd name="T10" fmla="*/ 3 w 6"/>
                <a:gd name="T11" fmla="*/ 8 h 14"/>
                <a:gd name="T12" fmla="*/ 1 w 6"/>
                <a:gd name="T13" fmla="*/ 9 h 14"/>
                <a:gd name="T14" fmla="*/ 0 w 6"/>
                <a:gd name="T15" fmla="*/ 11 h 14"/>
                <a:gd name="T16" fmla="*/ 0 w 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6" y="0"/>
                  </a:moveTo>
                  <a:lnTo>
                    <a:pt x="6" y="2"/>
                  </a:lnTo>
                  <a:lnTo>
                    <a:pt x="4" y="3"/>
                  </a:lnTo>
                  <a:lnTo>
                    <a:pt x="4" y="5"/>
                  </a:lnTo>
                  <a:lnTo>
                    <a:pt x="3" y="6"/>
                  </a:lnTo>
                  <a:lnTo>
                    <a:pt x="3" y="8"/>
                  </a:lnTo>
                  <a:lnTo>
                    <a:pt x="1" y="9"/>
                  </a:lnTo>
                  <a:lnTo>
                    <a:pt x="0" y="11"/>
                  </a:lnTo>
                  <a:lnTo>
                    <a:pt x="0"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699" name="Freeform 171"/>
            <p:cNvSpPr>
              <a:spLocks/>
            </p:cNvSpPr>
            <p:nvPr/>
          </p:nvSpPr>
          <p:spPr bwMode="auto">
            <a:xfrm>
              <a:off x="2180" y="3535"/>
              <a:ext cx="8" cy="3"/>
            </a:xfrm>
            <a:custGeom>
              <a:avLst/>
              <a:gdLst>
                <a:gd name="T0" fmla="*/ 0 w 8"/>
                <a:gd name="T1" fmla="*/ 0 h 6"/>
                <a:gd name="T2" fmla="*/ 2 w 8"/>
                <a:gd name="T3" fmla="*/ 0 h 6"/>
                <a:gd name="T4" fmla="*/ 2 w 8"/>
                <a:gd name="T5" fmla="*/ 2 h 6"/>
                <a:gd name="T6" fmla="*/ 3 w 8"/>
                <a:gd name="T7" fmla="*/ 2 h 6"/>
                <a:gd name="T8" fmla="*/ 5 w 8"/>
                <a:gd name="T9" fmla="*/ 2 h 6"/>
                <a:gd name="T10" fmla="*/ 5 w 8"/>
                <a:gd name="T11" fmla="*/ 3 h 6"/>
                <a:gd name="T12" fmla="*/ 6 w 8"/>
                <a:gd name="T13" fmla="*/ 3 h 6"/>
                <a:gd name="T14" fmla="*/ 6 w 8"/>
                <a:gd name="T15" fmla="*/ 5 h 6"/>
                <a:gd name="T16" fmla="*/ 8 w 8"/>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0" y="0"/>
                  </a:moveTo>
                  <a:lnTo>
                    <a:pt x="2" y="0"/>
                  </a:lnTo>
                  <a:lnTo>
                    <a:pt x="2" y="2"/>
                  </a:lnTo>
                  <a:lnTo>
                    <a:pt x="3" y="2"/>
                  </a:lnTo>
                  <a:lnTo>
                    <a:pt x="5" y="2"/>
                  </a:lnTo>
                  <a:lnTo>
                    <a:pt x="5" y="3"/>
                  </a:lnTo>
                  <a:lnTo>
                    <a:pt x="6" y="3"/>
                  </a:lnTo>
                  <a:lnTo>
                    <a:pt x="6" y="5"/>
                  </a:lnTo>
                  <a:lnTo>
                    <a:pt x="8"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0" name="Freeform 172"/>
            <p:cNvSpPr>
              <a:spLocks/>
            </p:cNvSpPr>
            <p:nvPr/>
          </p:nvSpPr>
          <p:spPr bwMode="auto">
            <a:xfrm>
              <a:off x="2065" y="3535"/>
              <a:ext cx="8" cy="3"/>
            </a:xfrm>
            <a:custGeom>
              <a:avLst/>
              <a:gdLst>
                <a:gd name="T0" fmla="*/ 8 w 8"/>
                <a:gd name="T1" fmla="*/ 0 h 6"/>
                <a:gd name="T2" fmla="*/ 6 w 8"/>
                <a:gd name="T3" fmla="*/ 0 h 6"/>
                <a:gd name="T4" fmla="*/ 6 w 8"/>
                <a:gd name="T5" fmla="*/ 2 h 6"/>
                <a:gd name="T6" fmla="*/ 5 w 8"/>
                <a:gd name="T7" fmla="*/ 2 h 6"/>
                <a:gd name="T8" fmla="*/ 3 w 8"/>
                <a:gd name="T9" fmla="*/ 2 h 6"/>
                <a:gd name="T10" fmla="*/ 3 w 8"/>
                <a:gd name="T11" fmla="*/ 3 h 6"/>
                <a:gd name="T12" fmla="*/ 2 w 8"/>
                <a:gd name="T13" fmla="*/ 3 h 6"/>
                <a:gd name="T14" fmla="*/ 2 w 8"/>
                <a:gd name="T15" fmla="*/ 5 h 6"/>
                <a:gd name="T16" fmla="*/ 0 w 8"/>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8" y="0"/>
                  </a:moveTo>
                  <a:lnTo>
                    <a:pt x="6" y="0"/>
                  </a:lnTo>
                  <a:lnTo>
                    <a:pt x="6" y="2"/>
                  </a:lnTo>
                  <a:lnTo>
                    <a:pt x="5" y="2"/>
                  </a:lnTo>
                  <a:lnTo>
                    <a:pt x="3" y="2"/>
                  </a:lnTo>
                  <a:lnTo>
                    <a:pt x="3" y="3"/>
                  </a:lnTo>
                  <a:lnTo>
                    <a:pt x="2" y="3"/>
                  </a:lnTo>
                  <a:lnTo>
                    <a:pt x="2" y="5"/>
                  </a:lnTo>
                  <a:lnTo>
                    <a:pt x="0" y="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1" name="Freeform 173"/>
            <p:cNvSpPr>
              <a:spLocks/>
            </p:cNvSpPr>
            <p:nvPr/>
          </p:nvSpPr>
          <p:spPr bwMode="auto">
            <a:xfrm>
              <a:off x="2166" y="3535"/>
              <a:ext cx="6" cy="2"/>
            </a:xfrm>
            <a:custGeom>
              <a:avLst/>
              <a:gdLst>
                <a:gd name="T0" fmla="*/ 0 w 6"/>
                <a:gd name="T1" fmla="*/ 5 h 5"/>
                <a:gd name="T2" fmla="*/ 0 w 6"/>
                <a:gd name="T3" fmla="*/ 3 h 5"/>
                <a:gd name="T4" fmla="*/ 2 w 6"/>
                <a:gd name="T5" fmla="*/ 2 h 5"/>
                <a:gd name="T6" fmla="*/ 2 w 6"/>
                <a:gd name="T7" fmla="*/ 2 h 5"/>
                <a:gd name="T8" fmla="*/ 3 w 6"/>
                <a:gd name="T9" fmla="*/ 2 h 5"/>
                <a:gd name="T10" fmla="*/ 5 w 6"/>
                <a:gd name="T11" fmla="*/ 0 h 5"/>
                <a:gd name="T12" fmla="*/ 5 w 6"/>
                <a:gd name="T13" fmla="*/ 0 h 5"/>
                <a:gd name="T14" fmla="*/ 6 w 6"/>
                <a:gd name="T15" fmla="*/ 0 h 5"/>
                <a:gd name="T16" fmla="*/ 6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5"/>
                  </a:moveTo>
                  <a:lnTo>
                    <a:pt x="0" y="3"/>
                  </a:lnTo>
                  <a:lnTo>
                    <a:pt x="2" y="2"/>
                  </a:lnTo>
                  <a:lnTo>
                    <a:pt x="2" y="2"/>
                  </a:lnTo>
                  <a:lnTo>
                    <a:pt x="3" y="2"/>
                  </a:lnTo>
                  <a:lnTo>
                    <a:pt x="5" y="0"/>
                  </a:lnTo>
                  <a:lnTo>
                    <a:pt x="5" y="0"/>
                  </a:lnTo>
                  <a:lnTo>
                    <a:pt x="6" y="0"/>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2" name="Freeform 174"/>
            <p:cNvSpPr>
              <a:spLocks/>
            </p:cNvSpPr>
            <p:nvPr/>
          </p:nvSpPr>
          <p:spPr bwMode="auto">
            <a:xfrm>
              <a:off x="2081" y="3535"/>
              <a:ext cx="6" cy="2"/>
            </a:xfrm>
            <a:custGeom>
              <a:avLst/>
              <a:gdLst>
                <a:gd name="T0" fmla="*/ 6 w 6"/>
                <a:gd name="T1" fmla="*/ 5 h 5"/>
                <a:gd name="T2" fmla="*/ 6 w 6"/>
                <a:gd name="T3" fmla="*/ 3 h 5"/>
                <a:gd name="T4" fmla="*/ 4 w 6"/>
                <a:gd name="T5" fmla="*/ 2 h 5"/>
                <a:gd name="T6" fmla="*/ 4 w 6"/>
                <a:gd name="T7" fmla="*/ 2 h 5"/>
                <a:gd name="T8" fmla="*/ 3 w 6"/>
                <a:gd name="T9" fmla="*/ 2 h 5"/>
                <a:gd name="T10" fmla="*/ 1 w 6"/>
                <a:gd name="T11" fmla="*/ 0 h 5"/>
                <a:gd name="T12" fmla="*/ 1 w 6"/>
                <a:gd name="T13" fmla="*/ 0 h 5"/>
                <a:gd name="T14" fmla="*/ 0 w 6"/>
                <a:gd name="T15" fmla="*/ 0 h 5"/>
                <a:gd name="T16" fmla="*/ 0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3"/>
                  </a:lnTo>
                  <a:lnTo>
                    <a:pt x="4" y="2"/>
                  </a:lnTo>
                  <a:lnTo>
                    <a:pt x="4" y="2"/>
                  </a:lnTo>
                  <a:lnTo>
                    <a:pt x="3" y="2"/>
                  </a:lnTo>
                  <a:lnTo>
                    <a:pt x="1" y="0"/>
                  </a:lnTo>
                  <a:lnTo>
                    <a:pt x="1" y="0"/>
                  </a:lnTo>
                  <a:lnTo>
                    <a:pt x="0"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3" name="Freeform 175"/>
            <p:cNvSpPr>
              <a:spLocks/>
            </p:cNvSpPr>
            <p:nvPr/>
          </p:nvSpPr>
          <p:spPr bwMode="auto">
            <a:xfrm>
              <a:off x="2153" y="3542"/>
              <a:ext cx="6" cy="8"/>
            </a:xfrm>
            <a:custGeom>
              <a:avLst/>
              <a:gdLst>
                <a:gd name="T0" fmla="*/ 0 w 6"/>
                <a:gd name="T1" fmla="*/ 16 h 16"/>
                <a:gd name="T2" fmla="*/ 0 w 6"/>
                <a:gd name="T3" fmla="*/ 13 h 16"/>
                <a:gd name="T4" fmla="*/ 1 w 6"/>
                <a:gd name="T5" fmla="*/ 12 h 16"/>
                <a:gd name="T6" fmla="*/ 1 w 6"/>
                <a:gd name="T7" fmla="*/ 9 h 16"/>
                <a:gd name="T8" fmla="*/ 3 w 6"/>
                <a:gd name="T9" fmla="*/ 7 h 16"/>
                <a:gd name="T10" fmla="*/ 4 w 6"/>
                <a:gd name="T11" fmla="*/ 6 h 16"/>
                <a:gd name="T12" fmla="*/ 4 w 6"/>
                <a:gd name="T13" fmla="*/ 3 h 16"/>
                <a:gd name="T14" fmla="*/ 6 w 6"/>
                <a:gd name="T15" fmla="*/ 1 h 16"/>
                <a:gd name="T16" fmla="*/ 6 w 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6"/>
                  </a:moveTo>
                  <a:lnTo>
                    <a:pt x="0" y="13"/>
                  </a:lnTo>
                  <a:lnTo>
                    <a:pt x="1" y="12"/>
                  </a:lnTo>
                  <a:lnTo>
                    <a:pt x="1" y="9"/>
                  </a:lnTo>
                  <a:lnTo>
                    <a:pt x="3" y="7"/>
                  </a:lnTo>
                  <a:lnTo>
                    <a:pt x="4" y="6"/>
                  </a:lnTo>
                  <a:lnTo>
                    <a:pt x="4" y="3"/>
                  </a:lnTo>
                  <a:lnTo>
                    <a:pt x="6" y="1"/>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4" name="Freeform 176"/>
            <p:cNvSpPr>
              <a:spLocks/>
            </p:cNvSpPr>
            <p:nvPr/>
          </p:nvSpPr>
          <p:spPr bwMode="auto">
            <a:xfrm>
              <a:off x="2094" y="3542"/>
              <a:ext cx="7" cy="8"/>
            </a:xfrm>
            <a:custGeom>
              <a:avLst/>
              <a:gdLst>
                <a:gd name="T0" fmla="*/ 7 w 7"/>
                <a:gd name="T1" fmla="*/ 16 h 16"/>
                <a:gd name="T2" fmla="*/ 5 w 7"/>
                <a:gd name="T3" fmla="*/ 13 h 16"/>
                <a:gd name="T4" fmla="*/ 5 w 7"/>
                <a:gd name="T5" fmla="*/ 12 h 16"/>
                <a:gd name="T6" fmla="*/ 3 w 7"/>
                <a:gd name="T7" fmla="*/ 9 h 16"/>
                <a:gd name="T8" fmla="*/ 3 w 7"/>
                <a:gd name="T9" fmla="*/ 7 h 16"/>
                <a:gd name="T10" fmla="*/ 2 w 7"/>
                <a:gd name="T11" fmla="*/ 6 h 16"/>
                <a:gd name="T12" fmla="*/ 2 w 7"/>
                <a:gd name="T13" fmla="*/ 3 h 16"/>
                <a:gd name="T14" fmla="*/ 0 w 7"/>
                <a:gd name="T15" fmla="*/ 1 h 16"/>
                <a:gd name="T16" fmla="*/ 0 w 7"/>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6">
                  <a:moveTo>
                    <a:pt x="7" y="16"/>
                  </a:moveTo>
                  <a:lnTo>
                    <a:pt x="5" y="13"/>
                  </a:lnTo>
                  <a:lnTo>
                    <a:pt x="5" y="12"/>
                  </a:lnTo>
                  <a:lnTo>
                    <a:pt x="3" y="9"/>
                  </a:lnTo>
                  <a:lnTo>
                    <a:pt x="3" y="7"/>
                  </a:lnTo>
                  <a:lnTo>
                    <a:pt x="2" y="6"/>
                  </a:lnTo>
                  <a:lnTo>
                    <a:pt x="2" y="3"/>
                  </a:ln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5" name="Freeform 177"/>
            <p:cNvSpPr>
              <a:spLocks/>
            </p:cNvSpPr>
            <p:nvPr/>
          </p:nvSpPr>
          <p:spPr bwMode="auto">
            <a:xfrm>
              <a:off x="2142" y="3561"/>
              <a:ext cx="4" cy="14"/>
            </a:xfrm>
            <a:custGeom>
              <a:avLst/>
              <a:gdLst>
                <a:gd name="T0" fmla="*/ 0 w 4"/>
                <a:gd name="T1" fmla="*/ 29 h 29"/>
                <a:gd name="T2" fmla="*/ 1 w 4"/>
                <a:gd name="T3" fmla="*/ 21 h 29"/>
                <a:gd name="T4" fmla="*/ 3 w 4"/>
                <a:gd name="T5" fmla="*/ 14 h 29"/>
                <a:gd name="T6" fmla="*/ 3 w 4"/>
                <a:gd name="T7" fmla="*/ 8 h 29"/>
                <a:gd name="T8" fmla="*/ 4 w 4"/>
                <a:gd name="T9" fmla="*/ 0 h 29"/>
              </a:gdLst>
              <a:ahLst/>
              <a:cxnLst>
                <a:cxn ang="0">
                  <a:pos x="T0" y="T1"/>
                </a:cxn>
                <a:cxn ang="0">
                  <a:pos x="T2" y="T3"/>
                </a:cxn>
                <a:cxn ang="0">
                  <a:pos x="T4" y="T5"/>
                </a:cxn>
                <a:cxn ang="0">
                  <a:pos x="T6" y="T7"/>
                </a:cxn>
                <a:cxn ang="0">
                  <a:pos x="T8" y="T9"/>
                </a:cxn>
              </a:cxnLst>
              <a:rect l="0" t="0" r="r" b="b"/>
              <a:pathLst>
                <a:path w="4" h="29">
                  <a:moveTo>
                    <a:pt x="0" y="29"/>
                  </a:moveTo>
                  <a:lnTo>
                    <a:pt x="1" y="21"/>
                  </a:lnTo>
                  <a:lnTo>
                    <a:pt x="3" y="14"/>
                  </a:lnTo>
                  <a:lnTo>
                    <a:pt x="3" y="8"/>
                  </a:lnTo>
                  <a:lnTo>
                    <a:pt x="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6" name="Freeform 178"/>
            <p:cNvSpPr>
              <a:spLocks/>
            </p:cNvSpPr>
            <p:nvPr/>
          </p:nvSpPr>
          <p:spPr bwMode="auto">
            <a:xfrm>
              <a:off x="2107" y="3561"/>
              <a:ext cx="4" cy="14"/>
            </a:xfrm>
            <a:custGeom>
              <a:avLst/>
              <a:gdLst>
                <a:gd name="T0" fmla="*/ 4 w 4"/>
                <a:gd name="T1" fmla="*/ 29 h 29"/>
                <a:gd name="T2" fmla="*/ 3 w 4"/>
                <a:gd name="T3" fmla="*/ 21 h 29"/>
                <a:gd name="T4" fmla="*/ 1 w 4"/>
                <a:gd name="T5" fmla="*/ 14 h 29"/>
                <a:gd name="T6" fmla="*/ 0 w 4"/>
                <a:gd name="T7" fmla="*/ 8 h 29"/>
                <a:gd name="T8" fmla="*/ 0 w 4"/>
                <a:gd name="T9" fmla="*/ 0 h 29"/>
              </a:gdLst>
              <a:ahLst/>
              <a:cxnLst>
                <a:cxn ang="0">
                  <a:pos x="T0" y="T1"/>
                </a:cxn>
                <a:cxn ang="0">
                  <a:pos x="T2" y="T3"/>
                </a:cxn>
                <a:cxn ang="0">
                  <a:pos x="T4" y="T5"/>
                </a:cxn>
                <a:cxn ang="0">
                  <a:pos x="T6" y="T7"/>
                </a:cxn>
                <a:cxn ang="0">
                  <a:pos x="T8" y="T9"/>
                </a:cxn>
              </a:cxnLst>
              <a:rect l="0" t="0" r="r" b="b"/>
              <a:pathLst>
                <a:path w="4" h="29">
                  <a:moveTo>
                    <a:pt x="4" y="29"/>
                  </a:moveTo>
                  <a:lnTo>
                    <a:pt x="3" y="21"/>
                  </a:lnTo>
                  <a:lnTo>
                    <a:pt x="1" y="14"/>
                  </a:lnTo>
                  <a:lnTo>
                    <a:pt x="0" y="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7" name="Freeform 179"/>
            <p:cNvSpPr>
              <a:spLocks/>
            </p:cNvSpPr>
            <p:nvPr/>
          </p:nvSpPr>
          <p:spPr bwMode="auto">
            <a:xfrm>
              <a:off x="2139" y="3587"/>
              <a:ext cx="1" cy="6"/>
            </a:xfrm>
            <a:custGeom>
              <a:avLst/>
              <a:gdLst>
                <a:gd name="T0" fmla="*/ 12 h 12"/>
                <a:gd name="T1" fmla="*/ 9 h 12"/>
                <a:gd name="T2" fmla="*/ 6 h 12"/>
                <a:gd name="T3" fmla="*/ 3 h 12"/>
                <a:gd name="T4" fmla="*/ 0 h 12"/>
              </a:gdLst>
              <a:ahLst/>
              <a:cxnLst>
                <a:cxn ang="0">
                  <a:pos x="0" y="T0"/>
                </a:cxn>
                <a:cxn ang="0">
                  <a:pos x="0" y="T1"/>
                </a:cxn>
                <a:cxn ang="0">
                  <a:pos x="0" y="T2"/>
                </a:cxn>
                <a:cxn ang="0">
                  <a:pos x="0" y="T3"/>
                </a:cxn>
                <a:cxn ang="0">
                  <a:pos x="0" y="T4"/>
                </a:cxn>
              </a:cxnLst>
              <a:rect l="0" t="0" r="r" b="b"/>
              <a:pathLst>
                <a:path h="12">
                  <a:moveTo>
                    <a:pt x="0" y="12"/>
                  </a:moveTo>
                  <a:lnTo>
                    <a:pt x="0" y="9"/>
                  </a:lnTo>
                  <a:lnTo>
                    <a:pt x="0" y="6"/>
                  </a:lnTo>
                  <a:lnTo>
                    <a:pt x="0"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8" name="Freeform 180"/>
            <p:cNvSpPr>
              <a:spLocks/>
            </p:cNvSpPr>
            <p:nvPr/>
          </p:nvSpPr>
          <p:spPr bwMode="auto">
            <a:xfrm>
              <a:off x="2114" y="3587"/>
              <a:ext cx="1" cy="6"/>
            </a:xfrm>
            <a:custGeom>
              <a:avLst/>
              <a:gdLst>
                <a:gd name="T0" fmla="*/ 12 h 12"/>
                <a:gd name="T1" fmla="*/ 9 h 12"/>
                <a:gd name="T2" fmla="*/ 6 h 12"/>
                <a:gd name="T3" fmla="*/ 3 h 12"/>
                <a:gd name="T4" fmla="*/ 0 h 12"/>
              </a:gdLst>
              <a:ahLst/>
              <a:cxnLst>
                <a:cxn ang="0">
                  <a:pos x="0" y="T0"/>
                </a:cxn>
                <a:cxn ang="0">
                  <a:pos x="0" y="T1"/>
                </a:cxn>
                <a:cxn ang="0">
                  <a:pos x="0" y="T2"/>
                </a:cxn>
                <a:cxn ang="0">
                  <a:pos x="0" y="T3"/>
                </a:cxn>
                <a:cxn ang="0">
                  <a:pos x="0" y="T4"/>
                </a:cxn>
              </a:cxnLst>
              <a:rect l="0" t="0" r="r" b="b"/>
              <a:pathLst>
                <a:path h="12">
                  <a:moveTo>
                    <a:pt x="0" y="12"/>
                  </a:moveTo>
                  <a:lnTo>
                    <a:pt x="0" y="9"/>
                  </a:lnTo>
                  <a:lnTo>
                    <a:pt x="0" y="6"/>
                  </a:lnTo>
                  <a:lnTo>
                    <a:pt x="0"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09" name="Freeform 181"/>
            <p:cNvSpPr>
              <a:spLocks/>
            </p:cNvSpPr>
            <p:nvPr/>
          </p:nvSpPr>
          <p:spPr bwMode="auto">
            <a:xfrm>
              <a:off x="2304" y="3602"/>
              <a:ext cx="2" cy="13"/>
            </a:xfrm>
            <a:custGeom>
              <a:avLst/>
              <a:gdLst>
                <a:gd name="T0" fmla="*/ 0 w 2"/>
                <a:gd name="T1" fmla="*/ 0 h 25"/>
                <a:gd name="T2" fmla="*/ 0 w 2"/>
                <a:gd name="T3" fmla="*/ 6 h 25"/>
                <a:gd name="T4" fmla="*/ 0 w 2"/>
                <a:gd name="T5" fmla="*/ 13 h 25"/>
                <a:gd name="T6" fmla="*/ 0 w 2"/>
                <a:gd name="T7" fmla="*/ 19 h 25"/>
                <a:gd name="T8" fmla="*/ 2 w 2"/>
                <a:gd name="T9" fmla="*/ 25 h 25"/>
              </a:gdLst>
              <a:ahLst/>
              <a:cxnLst>
                <a:cxn ang="0">
                  <a:pos x="T0" y="T1"/>
                </a:cxn>
                <a:cxn ang="0">
                  <a:pos x="T2" y="T3"/>
                </a:cxn>
                <a:cxn ang="0">
                  <a:pos x="T4" y="T5"/>
                </a:cxn>
                <a:cxn ang="0">
                  <a:pos x="T6" y="T7"/>
                </a:cxn>
                <a:cxn ang="0">
                  <a:pos x="T8" y="T9"/>
                </a:cxn>
              </a:cxnLst>
              <a:rect l="0" t="0" r="r" b="b"/>
              <a:pathLst>
                <a:path w="2" h="25">
                  <a:moveTo>
                    <a:pt x="0" y="0"/>
                  </a:moveTo>
                  <a:lnTo>
                    <a:pt x="0" y="6"/>
                  </a:lnTo>
                  <a:lnTo>
                    <a:pt x="0" y="13"/>
                  </a:lnTo>
                  <a:lnTo>
                    <a:pt x="0" y="19"/>
                  </a:lnTo>
                  <a:lnTo>
                    <a:pt x="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0" name="Freeform 182"/>
            <p:cNvSpPr>
              <a:spLocks/>
            </p:cNvSpPr>
            <p:nvPr/>
          </p:nvSpPr>
          <p:spPr bwMode="auto">
            <a:xfrm>
              <a:off x="1947" y="3602"/>
              <a:ext cx="2" cy="13"/>
            </a:xfrm>
            <a:custGeom>
              <a:avLst/>
              <a:gdLst>
                <a:gd name="T0" fmla="*/ 2 w 2"/>
                <a:gd name="T1" fmla="*/ 0 h 25"/>
                <a:gd name="T2" fmla="*/ 2 w 2"/>
                <a:gd name="T3" fmla="*/ 6 h 25"/>
                <a:gd name="T4" fmla="*/ 2 w 2"/>
                <a:gd name="T5" fmla="*/ 13 h 25"/>
                <a:gd name="T6" fmla="*/ 0 w 2"/>
                <a:gd name="T7" fmla="*/ 19 h 25"/>
                <a:gd name="T8" fmla="*/ 0 w 2"/>
                <a:gd name="T9" fmla="*/ 25 h 25"/>
              </a:gdLst>
              <a:ahLst/>
              <a:cxnLst>
                <a:cxn ang="0">
                  <a:pos x="T0" y="T1"/>
                </a:cxn>
                <a:cxn ang="0">
                  <a:pos x="T2" y="T3"/>
                </a:cxn>
                <a:cxn ang="0">
                  <a:pos x="T4" y="T5"/>
                </a:cxn>
                <a:cxn ang="0">
                  <a:pos x="T6" y="T7"/>
                </a:cxn>
                <a:cxn ang="0">
                  <a:pos x="T8" y="T9"/>
                </a:cxn>
              </a:cxnLst>
              <a:rect l="0" t="0" r="r" b="b"/>
              <a:pathLst>
                <a:path w="2" h="25">
                  <a:moveTo>
                    <a:pt x="2" y="0"/>
                  </a:moveTo>
                  <a:lnTo>
                    <a:pt x="2" y="6"/>
                  </a:lnTo>
                  <a:lnTo>
                    <a:pt x="2" y="13"/>
                  </a:lnTo>
                  <a:lnTo>
                    <a:pt x="0" y="19"/>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1" name="Freeform 183"/>
            <p:cNvSpPr>
              <a:spLocks/>
            </p:cNvSpPr>
            <p:nvPr/>
          </p:nvSpPr>
          <p:spPr bwMode="auto">
            <a:xfrm>
              <a:off x="2300" y="3576"/>
              <a:ext cx="3" cy="13"/>
            </a:xfrm>
            <a:custGeom>
              <a:avLst/>
              <a:gdLst>
                <a:gd name="T0" fmla="*/ 0 w 3"/>
                <a:gd name="T1" fmla="*/ 0 h 26"/>
                <a:gd name="T2" fmla="*/ 1 w 3"/>
                <a:gd name="T3" fmla="*/ 6 h 26"/>
                <a:gd name="T4" fmla="*/ 1 w 3"/>
                <a:gd name="T5" fmla="*/ 14 h 26"/>
                <a:gd name="T6" fmla="*/ 1 w 3"/>
                <a:gd name="T7" fmla="*/ 20 h 26"/>
                <a:gd name="T8" fmla="*/ 3 w 3"/>
                <a:gd name="T9" fmla="*/ 26 h 26"/>
              </a:gdLst>
              <a:ahLst/>
              <a:cxnLst>
                <a:cxn ang="0">
                  <a:pos x="T0" y="T1"/>
                </a:cxn>
                <a:cxn ang="0">
                  <a:pos x="T2" y="T3"/>
                </a:cxn>
                <a:cxn ang="0">
                  <a:pos x="T4" y="T5"/>
                </a:cxn>
                <a:cxn ang="0">
                  <a:pos x="T6" y="T7"/>
                </a:cxn>
                <a:cxn ang="0">
                  <a:pos x="T8" y="T9"/>
                </a:cxn>
              </a:cxnLst>
              <a:rect l="0" t="0" r="r" b="b"/>
              <a:pathLst>
                <a:path w="3" h="26">
                  <a:moveTo>
                    <a:pt x="0" y="0"/>
                  </a:moveTo>
                  <a:lnTo>
                    <a:pt x="1" y="6"/>
                  </a:lnTo>
                  <a:lnTo>
                    <a:pt x="1" y="14"/>
                  </a:lnTo>
                  <a:lnTo>
                    <a:pt x="1" y="20"/>
                  </a:lnTo>
                  <a:lnTo>
                    <a:pt x="3"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2" name="Freeform 184"/>
            <p:cNvSpPr>
              <a:spLocks/>
            </p:cNvSpPr>
            <p:nvPr/>
          </p:nvSpPr>
          <p:spPr bwMode="auto">
            <a:xfrm>
              <a:off x="1950" y="3576"/>
              <a:ext cx="4" cy="13"/>
            </a:xfrm>
            <a:custGeom>
              <a:avLst/>
              <a:gdLst>
                <a:gd name="T0" fmla="*/ 4 w 4"/>
                <a:gd name="T1" fmla="*/ 0 h 26"/>
                <a:gd name="T2" fmla="*/ 2 w 4"/>
                <a:gd name="T3" fmla="*/ 6 h 26"/>
                <a:gd name="T4" fmla="*/ 2 w 4"/>
                <a:gd name="T5" fmla="*/ 14 h 26"/>
                <a:gd name="T6" fmla="*/ 2 w 4"/>
                <a:gd name="T7" fmla="*/ 20 h 26"/>
                <a:gd name="T8" fmla="*/ 0 w 4"/>
                <a:gd name="T9" fmla="*/ 26 h 26"/>
              </a:gdLst>
              <a:ahLst/>
              <a:cxnLst>
                <a:cxn ang="0">
                  <a:pos x="T0" y="T1"/>
                </a:cxn>
                <a:cxn ang="0">
                  <a:pos x="T2" y="T3"/>
                </a:cxn>
                <a:cxn ang="0">
                  <a:pos x="T4" y="T5"/>
                </a:cxn>
                <a:cxn ang="0">
                  <a:pos x="T6" y="T7"/>
                </a:cxn>
                <a:cxn ang="0">
                  <a:pos x="T8" y="T9"/>
                </a:cxn>
              </a:cxnLst>
              <a:rect l="0" t="0" r="r" b="b"/>
              <a:pathLst>
                <a:path w="4" h="26">
                  <a:moveTo>
                    <a:pt x="4" y="0"/>
                  </a:moveTo>
                  <a:lnTo>
                    <a:pt x="2" y="6"/>
                  </a:lnTo>
                  <a:lnTo>
                    <a:pt x="2" y="14"/>
                  </a:lnTo>
                  <a:lnTo>
                    <a:pt x="2" y="20"/>
                  </a:lnTo>
                  <a:lnTo>
                    <a:pt x="0"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3" name="Freeform 185"/>
            <p:cNvSpPr>
              <a:spLocks/>
            </p:cNvSpPr>
            <p:nvPr/>
          </p:nvSpPr>
          <p:spPr bwMode="auto">
            <a:xfrm>
              <a:off x="2293" y="3550"/>
              <a:ext cx="3" cy="13"/>
            </a:xfrm>
            <a:custGeom>
              <a:avLst/>
              <a:gdLst>
                <a:gd name="T0" fmla="*/ 0 w 3"/>
                <a:gd name="T1" fmla="*/ 0 h 26"/>
                <a:gd name="T2" fmla="*/ 2 w 3"/>
                <a:gd name="T3" fmla="*/ 8 h 26"/>
                <a:gd name="T4" fmla="*/ 2 w 3"/>
                <a:gd name="T5" fmla="*/ 14 h 26"/>
                <a:gd name="T6" fmla="*/ 3 w 3"/>
                <a:gd name="T7" fmla="*/ 20 h 26"/>
                <a:gd name="T8" fmla="*/ 3 w 3"/>
                <a:gd name="T9" fmla="*/ 26 h 26"/>
              </a:gdLst>
              <a:ahLst/>
              <a:cxnLst>
                <a:cxn ang="0">
                  <a:pos x="T0" y="T1"/>
                </a:cxn>
                <a:cxn ang="0">
                  <a:pos x="T2" y="T3"/>
                </a:cxn>
                <a:cxn ang="0">
                  <a:pos x="T4" y="T5"/>
                </a:cxn>
                <a:cxn ang="0">
                  <a:pos x="T6" y="T7"/>
                </a:cxn>
                <a:cxn ang="0">
                  <a:pos x="T8" y="T9"/>
                </a:cxn>
              </a:cxnLst>
              <a:rect l="0" t="0" r="r" b="b"/>
              <a:pathLst>
                <a:path w="3" h="26">
                  <a:moveTo>
                    <a:pt x="0" y="0"/>
                  </a:moveTo>
                  <a:lnTo>
                    <a:pt x="2" y="8"/>
                  </a:lnTo>
                  <a:lnTo>
                    <a:pt x="2" y="14"/>
                  </a:lnTo>
                  <a:lnTo>
                    <a:pt x="3" y="20"/>
                  </a:lnTo>
                  <a:lnTo>
                    <a:pt x="3"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4" name="Freeform 186"/>
            <p:cNvSpPr>
              <a:spLocks/>
            </p:cNvSpPr>
            <p:nvPr/>
          </p:nvSpPr>
          <p:spPr bwMode="auto">
            <a:xfrm>
              <a:off x="1955" y="3550"/>
              <a:ext cx="5" cy="13"/>
            </a:xfrm>
            <a:custGeom>
              <a:avLst/>
              <a:gdLst>
                <a:gd name="T0" fmla="*/ 5 w 5"/>
                <a:gd name="T1" fmla="*/ 0 h 26"/>
                <a:gd name="T2" fmla="*/ 3 w 5"/>
                <a:gd name="T3" fmla="*/ 8 h 26"/>
                <a:gd name="T4" fmla="*/ 3 w 5"/>
                <a:gd name="T5" fmla="*/ 14 h 26"/>
                <a:gd name="T6" fmla="*/ 2 w 5"/>
                <a:gd name="T7" fmla="*/ 20 h 26"/>
                <a:gd name="T8" fmla="*/ 0 w 5"/>
                <a:gd name="T9" fmla="*/ 26 h 26"/>
              </a:gdLst>
              <a:ahLst/>
              <a:cxnLst>
                <a:cxn ang="0">
                  <a:pos x="T0" y="T1"/>
                </a:cxn>
                <a:cxn ang="0">
                  <a:pos x="T2" y="T3"/>
                </a:cxn>
                <a:cxn ang="0">
                  <a:pos x="T4" y="T5"/>
                </a:cxn>
                <a:cxn ang="0">
                  <a:pos x="T6" y="T7"/>
                </a:cxn>
                <a:cxn ang="0">
                  <a:pos x="T8" y="T9"/>
                </a:cxn>
              </a:cxnLst>
              <a:rect l="0" t="0" r="r" b="b"/>
              <a:pathLst>
                <a:path w="5" h="26">
                  <a:moveTo>
                    <a:pt x="5" y="0"/>
                  </a:moveTo>
                  <a:lnTo>
                    <a:pt x="3" y="8"/>
                  </a:lnTo>
                  <a:lnTo>
                    <a:pt x="3" y="14"/>
                  </a:lnTo>
                  <a:lnTo>
                    <a:pt x="2" y="20"/>
                  </a:lnTo>
                  <a:lnTo>
                    <a:pt x="0"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5" name="Freeform 187"/>
            <p:cNvSpPr>
              <a:spLocks/>
            </p:cNvSpPr>
            <p:nvPr/>
          </p:nvSpPr>
          <p:spPr bwMode="auto">
            <a:xfrm>
              <a:off x="2286" y="3525"/>
              <a:ext cx="4" cy="13"/>
            </a:xfrm>
            <a:custGeom>
              <a:avLst/>
              <a:gdLst>
                <a:gd name="T0" fmla="*/ 0 w 4"/>
                <a:gd name="T1" fmla="*/ 0 h 25"/>
                <a:gd name="T2" fmla="*/ 0 w 4"/>
                <a:gd name="T3" fmla="*/ 6 h 25"/>
                <a:gd name="T4" fmla="*/ 1 w 4"/>
                <a:gd name="T5" fmla="*/ 12 h 25"/>
                <a:gd name="T6" fmla="*/ 3 w 4"/>
                <a:gd name="T7" fmla="*/ 18 h 25"/>
                <a:gd name="T8" fmla="*/ 4 w 4"/>
                <a:gd name="T9" fmla="*/ 25 h 25"/>
              </a:gdLst>
              <a:ahLst/>
              <a:cxnLst>
                <a:cxn ang="0">
                  <a:pos x="T0" y="T1"/>
                </a:cxn>
                <a:cxn ang="0">
                  <a:pos x="T2" y="T3"/>
                </a:cxn>
                <a:cxn ang="0">
                  <a:pos x="T4" y="T5"/>
                </a:cxn>
                <a:cxn ang="0">
                  <a:pos x="T6" y="T7"/>
                </a:cxn>
                <a:cxn ang="0">
                  <a:pos x="T8" y="T9"/>
                </a:cxn>
              </a:cxnLst>
              <a:rect l="0" t="0" r="r" b="b"/>
              <a:pathLst>
                <a:path w="4" h="25">
                  <a:moveTo>
                    <a:pt x="0" y="0"/>
                  </a:moveTo>
                  <a:lnTo>
                    <a:pt x="0" y="6"/>
                  </a:lnTo>
                  <a:lnTo>
                    <a:pt x="1" y="12"/>
                  </a:lnTo>
                  <a:lnTo>
                    <a:pt x="3" y="18"/>
                  </a:lnTo>
                  <a:lnTo>
                    <a:pt x="4"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6" name="Freeform 188"/>
            <p:cNvSpPr>
              <a:spLocks/>
            </p:cNvSpPr>
            <p:nvPr/>
          </p:nvSpPr>
          <p:spPr bwMode="auto">
            <a:xfrm>
              <a:off x="1963" y="3525"/>
              <a:ext cx="4" cy="13"/>
            </a:xfrm>
            <a:custGeom>
              <a:avLst/>
              <a:gdLst>
                <a:gd name="T0" fmla="*/ 4 w 4"/>
                <a:gd name="T1" fmla="*/ 0 h 25"/>
                <a:gd name="T2" fmla="*/ 4 w 4"/>
                <a:gd name="T3" fmla="*/ 6 h 25"/>
                <a:gd name="T4" fmla="*/ 3 w 4"/>
                <a:gd name="T5" fmla="*/ 12 h 25"/>
                <a:gd name="T6" fmla="*/ 1 w 4"/>
                <a:gd name="T7" fmla="*/ 18 h 25"/>
                <a:gd name="T8" fmla="*/ 0 w 4"/>
                <a:gd name="T9" fmla="*/ 25 h 25"/>
              </a:gdLst>
              <a:ahLst/>
              <a:cxnLst>
                <a:cxn ang="0">
                  <a:pos x="T0" y="T1"/>
                </a:cxn>
                <a:cxn ang="0">
                  <a:pos x="T2" y="T3"/>
                </a:cxn>
                <a:cxn ang="0">
                  <a:pos x="T4" y="T5"/>
                </a:cxn>
                <a:cxn ang="0">
                  <a:pos x="T6" y="T7"/>
                </a:cxn>
                <a:cxn ang="0">
                  <a:pos x="T8" y="T9"/>
                </a:cxn>
              </a:cxnLst>
              <a:rect l="0" t="0" r="r" b="b"/>
              <a:pathLst>
                <a:path w="4" h="25">
                  <a:moveTo>
                    <a:pt x="4" y="0"/>
                  </a:moveTo>
                  <a:lnTo>
                    <a:pt x="4" y="6"/>
                  </a:lnTo>
                  <a:lnTo>
                    <a:pt x="3" y="12"/>
                  </a:lnTo>
                  <a:lnTo>
                    <a:pt x="1" y="18"/>
                  </a:lnTo>
                  <a:lnTo>
                    <a:pt x="0"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7" name="Freeform 189"/>
            <p:cNvSpPr>
              <a:spLocks/>
            </p:cNvSpPr>
            <p:nvPr/>
          </p:nvSpPr>
          <p:spPr bwMode="auto">
            <a:xfrm>
              <a:off x="2275" y="3503"/>
              <a:ext cx="6" cy="11"/>
            </a:xfrm>
            <a:custGeom>
              <a:avLst/>
              <a:gdLst>
                <a:gd name="T0" fmla="*/ 0 w 6"/>
                <a:gd name="T1" fmla="*/ 0 h 22"/>
                <a:gd name="T2" fmla="*/ 2 w 6"/>
                <a:gd name="T3" fmla="*/ 4 h 22"/>
                <a:gd name="T4" fmla="*/ 3 w 6"/>
                <a:gd name="T5" fmla="*/ 10 h 22"/>
                <a:gd name="T6" fmla="*/ 5 w 6"/>
                <a:gd name="T7" fmla="*/ 16 h 22"/>
                <a:gd name="T8" fmla="*/ 6 w 6"/>
                <a:gd name="T9" fmla="*/ 22 h 22"/>
              </a:gdLst>
              <a:ahLst/>
              <a:cxnLst>
                <a:cxn ang="0">
                  <a:pos x="T0" y="T1"/>
                </a:cxn>
                <a:cxn ang="0">
                  <a:pos x="T2" y="T3"/>
                </a:cxn>
                <a:cxn ang="0">
                  <a:pos x="T4" y="T5"/>
                </a:cxn>
                <a:cxn ang="0">
                  <a:pos x="T6" y="T7"/>
                </a:cxn>
                <a:cxn ang="0">
                  <a:pos x="T8" y="T9"/>
                </a:cxn>
              </a:cxnLst>
              <a:rect l="0" t="0" r="r" b="b"/>
              <a:pathLst>
                <a:path w="6" h="22">
                  <a:moveTo>
                    <a:pt x="0" y="0"/>
                  </a:moveTo>
                  <a:lnTo>
                    <a:pt x="2" y="4"/>
                  </a:lnTo>
                  <a:lnTo>
                    <a:pt x="3" y="10"/>
                  </a:lnTo>
                  <a:lnTo>
                    <a:pt x="5" y="16"/>
                  </a:lnTo>
                  <a:lnTo>
                    <a:pt x="6"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8" name="Freeform 190"/>
            <p:cNvSpPr>
              <a:spLocks/>
            </p:cNvSpPr>
            <p:nvPr/>
          </p:nvSpPr>
          <p:spPr bwMode="auto">
            <a:xfrm>
              <a:off x="1972" y="3503"/>
              <a:ext cx="6" cy="11"/>
            </a:xfrm>
            <a:custGeom>
              <a:avLst/>
              <a:gdLst>
                <a:gd name="T0" fmla="*/ 6 w 6"/>
                <a:gd name="T1" fmla="*/ 0 h 22"/>
                <a:gd name="T2" fmla="*/ 4 w 6"/>
                <a:gd name="T3" fmla="*/ 4 h 22"/>
                <a:gd name="T4" fmla="*/ 3 w 6"/>
                <a:gd name="T5" fmla="*/ 10 h 22"/>
                <a:gd name="T6" fmla="*/ 1 w 6"/>
                <a:gd name="T7" fmla="*/ 16 h 22"/>
                <a:gd name="T8" fmla="*/ 0 w 6"/>
                <a:gd name="T9" fmla="*/ 22 h 22"/>
              </a:gdLst>
              <a:ahLst/>
              <a:cxnLst>
                <a:cxn ang="0">
                  <a:pos x="T0" y="T1"/>
                </a:cxn>
                <a:cxn ang="0">
                  <a:pos x="T2" y="T3"/>
                </a:cxn>
                <a:cxn ang="0">
                  <a:pos x="T4" y="T5"/>
                </a:cxn>
                <a:cxn ang="0">
                  <a:pos x="T6" y="T7"/>
                </a:cxn>
                <a:cxn ang="0">
                  <a:pos x="T8" y="T9"/>
                </a:cxn>
              </a:cxnLst>
              <a:rect l="0" t="0" r="r" b="b"/>
              <a:pathLst>
                <a:path w="6" h="22">
                  <a:moveTo>
                    <a:pt x="6" y="0"/>
                  </a:moveTo>
                  <a:lnTo>
                    <a:pt x="4" y="4"/>
                  </a:lnTo>
                  <a:lnTo>
                    <a:pt x="3" y="10"/>
                  </a:lnTo>
                  <a:lnTo>
                    <a:pt x="1" y="16"/>
                  </a:lnTo>
                  <a:lnTo>
                    <a:pt x="0"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19" name="Freeform 191"/>
            <p:cNvSpPr>
              <a:spLocks/>
            </p:cNvSpPr>
            <p:nvPr/>
          </p:nvSpPr>
          <p:spPr bwMode="auto">
            <a:xfrm>
              <a:off x="2263" y="3482"/>
              <a:ext cx="6" cy="10"/>
            </a:xfrm>
            <a:custGeom>
              <a:avLst/>
              <a:gdLst>
                <a:gd name="T0" fmla="*/ 0 w 6"/>
                <a:gd name="T1" fmla="*/ 0 h 20"/>
                <a:gd name="T2" fmla="*/ 1 w 6"/>
                <a:gd name="T3" fmla="*/ 3 h 20"/>
                <a:gd name="T4" fmla="*/ 1 w 6"/>
                <a:gd name="T5" fmla="*/ 5 h 20"/>
                <a:gd name="T6" fmla="*/ 3 w 6"/>
                <a:gd name="T7" fmla="*/ 8 h 20"/>
                <a:gd name="T8" fmla="*/ 3 w 6"/>
                <a:gd name="T9" fmla="*/ 11 h 20"/>
                <a:gd name="T10" fmla="*/ 4 w 6"/>
                <a:gd name="T11" fmla="*/ 12 h 20"/>
                <a:gd name="T12" fmla="*/ 4 w 6"/>
                <a:gd name="T13" fmla="*/ 15 h 20"/>
                <a:gd name="T14" fmla="*/ 6 w 6"/>
                <a:gd name="T15" fmla="*/ 18 h 20"/>
                <a:gd name="T16" fmla="*/ 6 w 6"/>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0" y="0"/>
                  </a:moveTo>
                  <a:lnTo>
                    <a:pt x="1" y="3"/>
                  </a:lnTo>
                  <a:lnTo>
                    <a:pt x="1" y="5"/>
                  </a:lnTo>
                  <a:lnTo>
                    <a:pt x="3" y="8"/>
                  </a:lnTo>
                  <a:lnTo>
                    <a:pt x="3" y="11"/>
                  </a:lnTo>
                  <a:lnTo>
                    <a:pt x="4" y="12"/>
                  </a:lnTo>
                  <a:lnTo>
                    <a:pt x="4" y="15"/>
                  </a:lnTo>
                  <a:lnTo>
                    <a:pt x="6" y="18"/>
                  </a:lnTo>
                  <a:lnTo>
                    <a:pt x="6"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0" name="Freeform 192"/>
            <p:cNvSpPr>
              <a:spLocks/>
            </p:cNvSpPr>
            <p:nvPr/>
          </p:nvSpPr>
          <p:spPr bwMode="auto">
            <a:xfrm>
              <a:off x="1984" y="3482"/>
              <a:ext cx="5" cy="10"/>
            </a:xfrm>
            <a:custGeom>
              <a:avLst/>
              <a:gdLst>
                <a:gd name="T0" fmla="*/ 5 w 5"/>
                <a:gd name="T1" fmla="*/ 0 h 20"/>
                <a:gd name="T2" fmla="*/ 5 w 5"/>
                <a:gd name="T3" fmla="*/ 3 h 20"/>
                <a:gd name="T4" fmla="*/ 5 w 5"/>
                <a:gd name="T5" fmla="*/ 5 h 20"/>
                <a:gd name="T6" fmla="*/ 3 w 5"/>
                <a:gd name="T7" fmla="*/ 8 h 20"/>
                <a:gd name="T8" fmla="*/ 3 w 5"/>
                <a:gd name="T9" fmla="*/ 11 h 20"/>
                <a:gd name="T10" fmla="*/ 2 w 5"/>
                <a:gd name="T11" fmla="*/ 12 h 20"/>
                <a:gd name="T12" fmla="*/ 0 w 5"/>
                <a:gd name="T13" fmla="*/ 15 h 20"/>
                <a:gd name="T14" fmla="*/ 0 w 5"/>
                <a:gd name="T15" fmla="*/ 18 h 20"/>
                <a:gd name="T16" fmla="*/ 0 w 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
                  <a:moveTo>
                    <a:pt x="5" y="0"/>
                  </a:moveTo>
                  <a:lnTo>
                    <a:pt x="5" y="3"/>
                  </a:lnTo>
                  <a:lnTo>
                    <a:pt x="5" y="5"/>
                  </a:lnTo>
                  <a:lnTo>
                    <a:pt x="3" y="8"/>
                  </a:lnTo>
                  <a:lnTo>
                    <a:pt x="3" y="11"/>
                  </a:lnTo>
                  <a:lnTo>
                    <a:pt x="2" y="12"/>
                  </a:lnTo>
                  <a:lnTo>
                    <a:pt x="0" y="15"/>
                  </a:lnTo>
                  <a:lnTo>
                    <a:pt x="0" y="18"/>
                  </a:lnTo>
                  <a:lnTo>
                    <a:pt x="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1" name="Freeform 193"/>
            <p:cNvSpPr>
              <a:spLocks/>
            </p:cNvSpPr>
            <p:nvPr/>
          </p:nvSpPr>
          <p:spPr bwMode="auto">
            <a:xfrm>
              <a:off x="2251" y="3464"/>
              <a:ext cx="6" cy="9"/>
            </a:xfrm>
            <a:custGeom>
              <a:avLst/>
              <a:gdLst>
                <a:gd name="T0" fmla="*/ 0 w 6"/>
                <a:gd name="T1" fmla="*/ 0 h 18"/>
                <a:gd name="T2" fmla="*/ 1 w 6"/>
                <a:gd name="T3" fmla="*/ 3 h 18"/>
                <a:gd name="T4" fmla="*/ 1 w 6"/>
                <a:gd name="T5" fmla="*/ 5 h 18"/>
                <a:gd name="T6" fmla="*/ 3 w 6"/>
                <a:gd name="T7" fmla="*/ 8 h 18"/>
                <a:gd name="T8" fmla="*/ 3 w 6"/>
                <a:gd name="T9" fmla="*/ 9 h 18"/>
                <a:gd name="T10" fmla="*/ 4 w 6"/>
                <a:gd name="T11" fmla="*/ 11 h 18"/>
                <a:gd name="T12" fmla="*/ 4 w 6"/>
                <a:gd name="T13" fmla="*/ 14 h 18"/>
                <a:gd name="T14" fmla="*/ 6 w 6"/>
                <a:gd name="T15" fmla="*/ 15 h 18"/>
                <a:gd name="T16" fmla="*/ 6 w 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0" y="0"/>
                  </a:moveTo>
                  <a:lnTo>
                    <a:pt x="1" y="3"/>
                  </a:lnTo>
                  <a:lnTo>
                    <a:pt x="1" y="5"/>
                  </a:lnTo>
                  <a:lnTo>
                    <a:pt x="3" y="8"/>
                  </a:lnTo>
                  <a:lnTo>
                    <a:pt x="3" y="9"/>
                  </a:lnTo>
                  <a:lnTo>
                    <a:pt x="4" y="11"/>
                  </a:lnTo>
                  <a:lnTo>
                    <a:pt x="4" y="14"/>
                  </a:lnTo>
                  <a:lnTo>
                    <a:pt x="6" y="15"/>
                  </a:lnTo>
                  <a:lnTo>
                    <a:pt x="6"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2" name="Freeform 194"/>
            <p:cNvSpPr>
              <a:spLocks/>
            </p:cNvSpPr>
            <p:nvPr/>
          </p:nvSpPr>
          <p:spPr bwMode="auto">
            <a:xfrm>
              <a:off x="1996" y="3464"/>
              <a:ext cx="7" cy="9"/>
            </a:xfrm>
            <a:custGeom>
              <a:avLst/>
              <a:gdLst>
                <a:gd name="T0" fmla="*/ 7 w 7"/>
                <a:gd name="T1" fmla="*/ 0 h 18"/>
                <a:gd name="T2" fmla="*/ 5 w 7"/>
                <a:gd name="T3" fmla="*/ 3 h 18"/>
                <a:gd name="T4" fmla="*/ 5 w 7"/>
                <a:gd name="T5" fmla="*/ 5 h 18"/>
                <a:gd name="T6" fmla="*/ 3 w 7"/>
                <a:gd name="T7" fmla="*/ 8 h 18"/>
                <a:gd name="T8" fmla="*/ 3 w 7"/>
                <a:gd name="T9" fmla="*/ 9 h 18"/>
                <a:gd name="T10" fmla="*/ 2 w 7"/>
                <a:gd name="T11" fmla="*/ 11 h 18"/>
                <a:gd name="T12" fmla="*/ 2 w 7"/>
                <a:gd name="T13" fmla="*/ 14 h 18"/>
                <a:gd name="T14" fmla="*/ 0 w 7"/>
                <a:gd name="T15" fmla="*/ 15 h 18"/>
                <a:gd name="T16" fmla="*/ 0 w 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8">
                  <a:moveTo>
                    <a:pt x="7" y="0"/>
                  </a:moveTo>
                  <a:lnTo>
                    <a:pt x="5" y="3"/>
                  </a:lnTo>
                  <a:lnTo>
                    <a:pt x="5" y="5"/>
                  </a:lnTo>
                  <a:lnTo>
                    <a:pt x="3" y="8"/>
                  </a:lnTo>
                  <a:lnTo>
                    <a:pt x="3" y="9"/>
                  </a:lnTo>
                  <a:lnTo>
                    <a:pt x="2" y="11"/>
                  </a:lnTo>
                  <a:lnTo>
                    <a:pt x="2" y="14"/>
                  </a:lnTo>
                  <a:lnTo>
                    <a:pt x="0" y="15"/>
                  </a:lnTo>
                  <a:lnTo>
                    <a:pt x="0"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3" name="Freeform 195"/>
            <p:cNvSpPr>
              <a:spLocks/>
            </p:cNvSpPr>
            <p:nvPr/>
          </p:nvSpPr>
          <p:spPr bwMode="auto">
            <a:xfrm>
              <a:off x="2237" y="3451"/>
              <a:ext cx="7" cy="6"/>
            </a:xfrm>
            <a:custGeom>
              <a:avLst/>
              <a:gdLst>
                <a:gd name="T0" fmla="*/ 0 w 7"/>
                <a:gd name="T1" fmla="*/ 0 h 12"/>
                <a:gd name="T2" fmla="*/ 1 w 7"/>
                <a:gd name="T3" fmla="*/ 2 h 12"/>
                <a:gd name="T4" fmla="*/ 1 w 7"/>
                <a:gd name="T5" fmla="*/ 3 h 12"/>
                <a:gd name="T6" fmla="*/ 3 w 7"/>
                <a:gd name="T7" fmla="*/ 5 h 12"/>
                <a:gd name="T8" fmla="*/ 3 w 7"/>
                <a:gd name="T9" fmla="*/ 6 h 12"/>
                <a:gd name="T10" fmla="*/ 4 w 7"/>
                <a:gd name="T11" fmla="*/ 8 h 12"/>
                <a:gd name="T12" fmla="*/ 4 w 7"/>
                <a:gd name="T13" fmla="*/ 9 h 12"/>
                <a:gd name="T14" fmla="*/ 6 w 7"/>
                <a:gd name="T15" fmla="*/ 11 h 12"/>
                <a:gd name="T16" fmla="*/ 7 w 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0"/>
                  </a:moveTo>
                  <a:lnTo>
                    <a:pt x="1" y="2"/>
                  </a:lnTo>
                  <a:lnTo>
                    <a:pt x="1" y="3"/>
                  </a:lnTo>
                  <a:lnTo>
                    <a:pt x="3" y="5"/>
                  </a:lnTo>
                  <a:lnTo>
                    <a:pt x="3" y="6"/>
                  </a:lnTo>
                  <a:lnTo>
                    <a:pt x="4" y="8"/>
                  </a:lnTo>
                  <a:lnTo>
                    <a:pt x="4" y="9"/>
                  </a:lnTo>
                  <a:lnTo>
                    <a:pt x="6" y="11"/>
                  </a:lnTo>
                  <a:lnTo>
                    <a:pt x="7"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4" name="Freeform 196"/>
            <p:cNvSpPr>
              <a:spLocks/>
            </p:cNvSpPr>
            <p:nvPr/>
          </p:nvSpPr>
          <p:spPr bwMode="auto">
            <a:xfrm>
              <a:off x="2009" y="3451"/>
              <a:ext cx="7" cy="6"/>
            </a:xfrm>
            <a:custGeom>
              <a:avLst/>
              <a:gdLst>
                <a:gd name="T0" fmla="*/ 7 w 7"/>
                <a:gd name="T1" fmla="*/ 0 h 12"/>
                <a:gd name="T2" fmla="*/ 6 w 7"/>
                <a:gd name="T3" fmla="*/ 2 h 12"/>
                <a:gd name="T4" fmla="*/ 6 w 7"/>
                <a:gd name="T5" fmla="*/ 3 h 12"/>
                <a:gd name="T6" fmla="*/ 4 w 7"/>
                <a:gd name="T7" fmla="*/ 5 h 12"/>
                <a:gd name="T8" fmla="*/ 4 w 7"/>
                <a:gd name="T9" fmla="*/ 6 h 12"/>
                <a:gd name="T10" fmla="*/ 3 w 7"/>
                <a:gd name="T11" fmla="*/ 8 h 12"/>
                <a:gd name="T12" fmla="*/ 1 w 7"/>
                <a:gd name="T13" fmla="*/ 9 h 12"/>
                <a:gd name="T14" fmla="*/ 1 w 7"/>
                <a:gd name="T15" fmla="*/ 11 h 12"/>
                <a:gd name="T16" fmla="*/ 0 w 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0"/>
                  </a:moveTo>
                  <a:lnTo>
                    <a:pt x="6" y="2"/>
                  </a:lnTo>
                  <a:lnTo>
                    <a:pt x="6" y="3"/>
                  </a:lnTo>
                  <a:lnTo>
                    <a:pt x="4" y="5"/>
                  </a:lnTo>
                  <a:lnTo>
                    <a:pt x="4" y="6"/>
                  </a:lnTo>
                  <a:lnTo>
                    <a:pt x="3" y="8"/>
                  </a:lnTo>
                  <a:lnTo>
                    <a:pt x="1" y="9"/>
                  </a:lnTo>
                  <a:lnTo>
                    <a:pt x="1" y="11"/>
                  </a:lnTo>
                  <a:lnTo>
                    <a:pt x="0"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5" name="Freeform 197"/>
            <p:cNvSpPr>
              <a:spLocks/>
            </p:cNvSpPr>
            <p:nvPr/>
          </p:nvSpPr>
          <p:spPr bwMode="auto">
            <a:xfrm>
              <a:off x="2223" y="3441"/>
              <a:ext cx="8" cy="4"/>
            </a:xfrm>
            <a:custGeom>
              <a:avLst/>
              <a:gdLst>
                <a:gd name="T0" fmla="*/ 0 w 8"/>
                <a:gd name="T1" fmla="*/ 0 h 7"/>
                <a:gd name="T2" fmla="*/ 0 w 8"/>
                <a:gd name="T3" fmla="*/ 0 h 7"/>
                <a:gd name="T4" fmla="*/ 2 w 8"/>
                <a:gd name="T5" fmla="*/ 1 h 7"/>
                <a:gd name="T6" fmla="*/ 3 w 8"/>
                <a:gd name="T7" fmla="*/ 3 h 7"/>
                <a:gd name="T8" fmla="*/ 3 w 8"/>
                <a:gd name="T9" fmla="*/ 3 h 7"/>
                <a:gd name="T10" fmla="*/ 5 w 8"/>
                <a:gd name="T11" fmla="*/ 4 h 7"/>
                <a:gd name="T12" fmla="*/ 5 w 8"/>
                <a:gd name="T13" fmla="*/ 6 h 7"/>
                <a:gd name="T14" fmla="*/ 6 w 8"/>
                <a:gd name="T15" fmla="*/ 6 h 7"/>
                <a:gd name="T16" fmla="*/ 8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lnTo>
                    <a:pt x="0" y="0"/>
                  </a:lnTo>
                  <a:lnTo>
                    <a:pt x="2" y="1"/>
                  </a:lnTo>
                  <a:lnTo>
                    <a:pt x="3" y="3"/>
                  </a:lnTo>
                  <a:lnTo>
                    <a:pt x="3" y="3"/>
                  </a:lnTo>
                  <a:lnTo>
                    <a:pt x="5" y="4"/>
                  </a:lnTo>
                  <a:lnTo>
                    <a:pt x="5" y="6"/>
                  </a:lnTo>
                  <a:lnTo>
                    <a:pt x="6" y="6"/>
                  </a:lnTo>
                  <a:lnTo>
                    <a:pt x="8"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6" name="Freeform 198"/>
            <p:cNvSpPr>
              <a:spLocks/>
            </p:cNvSpPr>
            <p:nvPr/>
          </p:nvSpPr>
          <p:spPr bwMode="auto">
            <a:xfrm>
              <a:off x="2022" y="3441"/>
              <a:ext cx="8" cy="4"/>
            </a:xfrm>
            <a:custGeom>
              <a:avLst/>
              <a:gdLst>
                <a:gd name="T0" fmla="*/ 8 w 8"/>
                <a:gd name="T1" fmla="*/ 0 h 7"/>
                <a:gd name="T2" fmla="*/ 8 w 8"/>
                <a:gd name="T3" fmla="*/ 0 h 7"/>
                <a:gd name="T4" fmla="*/ 7 w 8"/>
                <a:gd name="T5" fmla="*/ 1 h 7"/>
                <a:gd name="T6" fmla="*/ 5 w 8"/>
                <a:gd name="T7" fmla="*/ 3 h 7"/>
                <a:gd name="T8" fmla="*/ 5 w 8"/>
                <a:gd name="T9" fmla="*/ 3 h 7"/>
                <a:gd name="T10" fmla="*/ 3 w 8"/>
                <a:gd name="T11" fmla="*/ 4 h 7"/>
                <a:gd name="T12" fmla="*/ 3 w 8"/>
                <a:gd name="T13" fmla="*/ 6 h 7"/>
                <a:gd name="T14" fmla="*/ 2 w 8"/>
                <a:gd name="T15" fmla="*/ 6 h 7"/>
                <a:gd name="T16" fmla="*/ 0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0"/>
                  </a:moveTo>
                  <a:lnTo>
                    <a:pt x="8" y="0"/>
                  </a:lnTo>
                  <a:lnTo>
                    <a:pt x="7" y="1"/>
                  </a:lnTo>
                  <a:lnTo>
                    <a:pt x="5" y="3"/>
                  </a:lnTo>
                  <a:lnTo>
                    <a:pt x="5" y="3"/>
                  </a:lnTo>
                  <a:lnTo>
                    <a:pt x="3" y="4"/>
                  </a:lnTo>
                  <a:lnTo>
                    <a:pt x="3" y="6"/>
                  </a:lnTo>
                  <a:lnTo>
                    <a:pt x="2" y="6"/>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7" name="Freeform 199"/>
            <p:cNvSpPr>
              <a:spLocks/>
            </p:cNvSpPr>
            <p:nvPr/>
          </p:nvSpPr>
          <p:spPr bwMode="auto">
            <a:xfrm>
              <a:off x="2208" y="3436"/>
              <a:ext cx="7" cy="1"/>
            </a:xfrm>
            <a:custGeom>
              <a:avLst/>
              <a:gdLst>
                <a:gd name="T0" fmla="*/ 0 w 7"/>
                <a:gd name="T1" fmla="*/ 0 h 3"/>
                <a:gd name="T2" fmla="*/ 1 w 7"/>
                <a:gd name="T3" fmla="*/ 0 h 3"/>
                <a:gd name="T4" fmla="*/ 1 w 7"/>
                <a:gd name="T5" fmla="*/ 0 h 3"/>
                <a:gd name="T6" fmla="*/ 3 w 7"/>
                <a:gd name="T7" fmla="*/ 2 h 3"/>
                <a:gd name="T8" fmla="*/ 4 w 7"/>
                <a:gd name="T9" fmla="*/ 2 h 3"/>
                <a:gd name="T10" fmla="*/ 4 w 7"/>
                <a:gd name="T11" fmla="*/ 2 h 3"/>
                <a:gd name="T12" fmla="*/ 6 w 7"/>
                <a:gd name="T13" fmla="*/ 3 h 3"/>
                <a:gd name="T14" fmla="*/ 6 w 7"/>
                <a:gd name="T15" fmla="*/ 3 h 3"/>
                <a:gd name="T16" fmla="*/ 7 w 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0" y="0"/>
                  </a:moveTo>
                  <a:lnTo>
                    <a:pt x="1" y="0"/>
                  </a:lnTo>
                  <a:lnTo>
                    <a:pt x="1" y="0"/>
                  </a:lnTo>
                  <a:lnTo>
                    <a:pt x="3" y="2"/>
                  </a:lnTo>
                  <a:lnTo>
                    <a:pt x="4" y="2"/>
                  </a:lnTo>
                  <a:lnTo>
                    <a:pt x="4" y="2"/>
                  </a:lnTo>
                  <a:lnTo>
                    <a:pt x="6" y="3"/>
                  </a:lnTo>
                  <a:lnTo>
                    <a:pt x="6" y="3"/>
                  </a:lnTo>
                  <a:lnTo>
                    <a:pt x="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8" name="Freeform 200"/>
            <p:cNvSpPr>
              <a:spLocks/>
            </p:cNvSpPr>
            <p:nvPr/>
          </p:nvSpPr>
          <p:spPr bwMode="auto">
            <a:xfrm>
              <a:off x="2038" y="3436"/>
              <a:ext cx="7" cy="1"/>
            </a:xfrm>
            <a:custGeom>
              <a:avLst/>
              <a:gdLst>
                <a:gd name="T0" fmla="*/ 7 w 7"/>
                <a:gd name="T1" fmla="*/ 0 h 3"/>
                <a:gd name="T2" fmla="*/ 6 w 7"/>
                <a:gd name="T3" fmla="*/ 0 h 3"/>
                <a:gd name="T4" fmla="*/ 6 w 7"/>
                <a:gd name="T5" fmla="*/ 0 h 3"/>
                <a:gd name="T6" fmla="*/ 4 w 7"/>
                <a:gd name="T7" fmla="*/ 2 h 3"/>
                <a:gd name="T8" fmla="*/ 3 w 7"/>
                <a:gd name="T9" fmla="*/ 2 h 3"/>
                <a:gd name="T10" fmla="*/ 3 w 7"/>
                <a:gd name="T11" fmla="*/ 2 h 3"/>
                <a:gd name="T12" fmla="*/ 1 w 7"/>
                <a:gd name="T13" fmla="*/ 3 h 3"/>
                <a:gd name="T14" fmla="*/ 1 w 7"/>
                <a:gd name="T15" fmla="*/ 3 h 3"/>
                <a:gd name="T16" fmla="*/ 0 w 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0"/>
                  </a:moveTo>
                  <a:lnTo>
                    <a:pt x="6" y="0"/>
                  </a:lnTo>
                  <a:lnTo>
                    <a:pt x="6" y="0"/>
                  </a:lnTo>
                  <a:lnTo>
                    <a:pt x="4" y="2"/>
                  </a:lnTo>
                  <a:lnTo>
                    <a:pt x="3" y="2"/>
                  </a:lnTo>
                  <a:lnTo>
                    <a:pt x="3" y="2"/>
                  </a:lnTo>
                  <a:lnTo>
                    <a:pt x="1" y="3"/>
                  </a:lnTo>
                  <a:lnTo>
                    <a:pt x="1" y="3"/>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29" name="Freeform 201"/>
            <p:cNvSpPr>
              <a:spLocks/>
            </p:cNvSpPr>
            <p:nvPr/>
          </p:nvSpPr>
          <p:spPr bwMode="auto">
            <a:xfrm>
              <a:off x="2194" y="3435"/>
              <a:ext cx="6" cy="1"/>
            </a:xfrm>
            <a:custGeom>
              <a:avLst/>
              <a:gdLst>
                <a:gd name="T0" fmla="*/ 0 w 6"/>
                <a:gd name="T1" fmla="*/ 1 h 1"/>
                <a:gd name="T2" fmla="*/ 0 w 6"/>
                <a:gd name="T3" fmla="*/ 1 h 1"/>
                <a:gd name="T4" fmla="*/ 1 w 6"/>
                <a:gd name="T5" fmla="*/ 1 h 1"/>
                <a:gd name="T6" fmla="*/ 1 w 6"/>
                <a:gd name="T7" fmla="*/ 1 h 1"/>
                <a:gd name="T8" fmla="*/ 3 w 6"/>
                <a:gd name="T9" fmla="*/ 0 h 1"/>
                <a:gd name="T10" fmla="*/ 4 w 6"/>
                <a:gd name="T11" fmla="*/ 0 h 1"/>
                <a:gd name="T12" fmla="*/ 4 w 6"/>
                <a:gd name="T13" fmla="*/ 0 h 1"/>
                <a:gd name="T14" fmla="*/ 6 w 6"/>
                <a:gd name="T15" fmla="*/ 0 h 1"/>
                <a:gd name="T16" fmla="*/ 6 w 6"/>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
                  <a:moveTo>
                    <a:pt x="0" y="1"/>
                  </a:moveTo>
                  <a:lnTo>
                    <a:pt x="0" y="1"/>
                  </a:lnTo>
                  <a:lnTo>
                    <a:pt x="1" y="1"/>
                  </a:lnTo>
                  <a:lnTo>
                    <a:pt x="1" y="1"/>
                  </a:lnTo>
                  <a:lnTo>
                    <a:pt x="3" y="0"/>
                  </a:lnTo>
                  <a:lnTo>
                    <a:pt x="4" y="0"/>
                  </a:lnTo>
                  <a:lnTo>
                    <a:pt x="4" y="0"/>
                  </a:lnTo>
                  <a:lnTo>
                    <a:pt x="6" y="0"/>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0" name="Freeform 202"/>
            <p:cNvSpPr>
              <a:spLocks/>
            </p:cNvSpPr>
            <p:nvPr/>
          </p:nvSpPr>
          <p:spPr bwMode="auto">
            <a:xfrm>
              <a:off x="2052" y="3435"/>
              <a:ext cx="7" cy="1"/>
            </a:xfrm>
            <a:custGeom>
              <a:avLst/>
              <a:gdLst>
                <a:gd name="T0" fmla="*/ 7 w 7"/>
                <a:gd name="T1" fmla="*/ 1 h 1"/>
                <a:gd name="T2" fmla="*/ 7 w 7"/>
                <a:gd name="T3" fmla="*/ 1 h 1"/>
                <a:gd name="T4" fmla="*/ 6 w 7"/>
                <a:gd name="T5" fmla="*/ 1 h 1"/>
                <a:gd name="T6" fmla="*/ 6 w 7"/>
                <a:gd name="T7" fmla="*/ 1 h 1"/>
                <a:gd name="T8" fmla="*/ 4 w 7"/>
                <a:gd name="T9" fmla="*/ 0 h 1"/>
                <a:gd name="T10" fmla="*/ 3 w 7"/>
                <a:gd name="T11" fmla="*/ 0 h 1"/>
                <a:gd name="T12" fmla="*/ 3 w 7"/>
                <a:gd name="T13" fmla="*/ 0 h 1"/>
                <a:gd name="T14" fmla="*/ 1 w 7"/>
                <a:gd name="T15" fmla="*/ 0 h 1"/>
                <a:gd name="T16" fmla="*/ 0 w 7"/>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
                  <a:moveTo>
                    <a:pt x="7" y="1"/>
                  </a:moveTo>
                  <a:lnTo>
                    <a:pt x="7" y="1"/>
                  </a:lnTo>
                  <a:lnTo>
                    <a:pt x="6" y="1"/>
                  </a:lnTo>
                  <a:lnTo>
                    <a:pt x="6" y="1"/>
                  </a:lnTo>
                  <a:lnTo>
                    <a:pt x="4" y="0"/>
                  </a:lnTo>
                  <a:lnTo>
                    <a:pt x="3" y="0"/>
                  </a:lnTo>
                  <a:lnTo>
                    <a:pt x="3" y="0"/>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1" name="Freeform 203"/>
            <p:cNvSpPr>
              <a:spLocks/>
            </p:cNvSpPr>
            <p:nvPr/>
          </p:nvSpPr>
          <p:spPr bwMode="auto">
            <a:xfrm>
              <a:off x="2179" y="3438"/>
              <a:ext cx="7" cy="4"/>
            </a:xfrm>
            <a:custGeom>
              <a:avLst/>
              <a:gdLst>
                <a:gd name="T0" fmla="*/ 0 w 7"/>
                <a:gd name="T1" fmla="*/ 9 h 9"/>
                <a:gd name="T2" fmla="*/ 1 w 7"/>
                <a:gd name="T3" fmla="*/ 7 h 9"/>
                <a:gd name="T4" fmla="*/ 1 w 7"/>
                <a:gd name="T5" fmla="*/ 6 h 9"/>
                <a:gd name="T6" fmla="*/ 3 w 7"/>
                <a:gd name="T7" fmla="*/ 6 h 9"/>
                <a:gd name="T8" fmla="*/ 4 w 7"/>
                <a:gd name="T9" fmla="*/ 4 h 9"/>
                <a:gd name="T10" fmla="*/ 4 w 7"/>
                <a:gd name="T11" fmla="*/ 3 h 9"/>
                <a:gd name="T12" fmla="*/ 6 w 7"/>
                <a:gd name="T13" fmla="*/ 3 h 9"/>
                <a:gd name="T14" fmla="*/ 6 w 7"/>
                <a:gd name="T15" fmla="*/ 1 h 9"/>
                <a:gd name="T16" fmla="*/ 7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0" y="9"/>
                  </a:moveTo>
                  <a:lnTo>
                    <a:pt x="1" y="7"/>
                  </a:lnTo>
                  <a:lnTo>
                    <a:pt x="1" y="6"/>
                  </a:lnTo>
                  <a:lnTo>
                    <a:pt x="3" y="6"/>
                  </a:lnTo>
                  <a:lnTo>
                    <a:pt x="4" y="4"/>
                  </a:lnTo>
                  <a:lnTo>
                    <a:pt x="4" y="3"/>
                  </a:lnTo>
                  <a:lnTo>
                    <a:pt x="6" y="3"/>
                  </a:lnTo>
                  <a:lnTo>
                    <a:pt x="6" y="1"/>
                  </a:lnTo>
                  <a:lnTo>
                    <a:pt x="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2" name="Freeform 204"/>
            <p:cNvSpPr>
              <a:spLocks/>
            </p:cNvSpPr>
            <p:nvPr/>
          </p:nvSpPr>
          <p:spPr bwMode="auto">
            <a:xfrm>
              <a:off x="2067" y="3438"/>
              <a:ext cx="7" cy="4"/>
            </a:xfrm>
            <a:custGeom>
              <a:avLst/>
              <a:gdLst>
                <a:gd name="T0" fmla="*/ 7 w 7"/>
                <a:gd name="T1" fmla="*/ 9 h 9"/>
                <a:gd name="T2" fmla="*/ 6 w 7"/>
                <a:gd name="T3" fmla="*/ 7 h 9"/>
                <a:gd name="T4" fmla="*/ 4 w 7"/>
                <a:gd name="T5" fmla="*/ 6 h 9"/>
                <a:gd name="T6" fmla="*/ 4 w 7"/>
                <a:gd name="T7" fmla="*/ 6 h 9"/>
                <a:gd name="T8" fmla="*/ 3 w 7"/>
                <a:gd name="T9" fmla="*/ 4 h 9"/>
                <a:gd name="T10" fmla="*/ 3 w 7"/>
                <a:gd name="T11" fmla="*/ 3 h 9"/>
                <a:gd name="T12" fmla="*/ 1 w 7"/>
                <a:gd name="T13" fmla="*/ 3 h 9"/>
                <a:gd name="T14" fmla="*/ 0 w 7"/>
                <a:gd name="T15" fmla="*/ 1 h 9"/>
                <a:gd name="T16" fmla="*/ 0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6" y="7"/>
                  </a:lnTo>
                  <a:lnTo>
                    <a:pt x="4" y="6"/>
                  </a:lnTo>
                  <a:lnTo>
                    <a:pt x="4" y="6"/>
                  </a:lnTo>
                  <a:lnTo>
                    <a:pt x="3" y="4"/>
                  </a:lnTo>
                  <a:lnTo>
                    <a:pt x="3" y="3"/>
                  </a:lnTo>
                  <a:lnTo>
                    <a:pt x="1" y="3"/>
                  </a:lnTo>
                  <a:lnTo>
                    <a:pt x="0" y="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3" name="Freeform 205"/>
            <p:cNvSpPr>
              <a:spLocks/>
            </p:cNvSpPr>
            <p:nvPr/>
          </p:nvSpPr>
          <p:spPr bwMode="auto">
            <a:xfrm>
              <a:off x="2166" y="3448"/>
              <a:ext cx="6" cy="7"/>
            </a:xfrm>
            <a:custGeom>
              <a:avLst/>
              <a:gdLst>
                <a:gd name="T0" fmla="*/ 0 w 6"/>
                <a:gd name="T1" fmla="*/ 15 h 15"/>
                <a:gd name="T2" fmla="*/ 0 w 6"/>
                <a:gd name="T3" fmla="*/ 14 h 15"/>
                <a:gd name="T4" fmla="*/ 2 w 6"/>
                <a:gd name="T5" fmla="*/ 11 h 15"/>
                <a:gd name="T6" fmla="*/ 2 w 6"/>
                <a:gd name="T7" fmla="*/ 9 h 15"/>
                <a:gd name="T8" fmla="*/ 3 w 6"/>
                <a:gd name="T9" fmla="*/ 8 h 15"/>
                <a:gd name="T10" fmla="*/ 3 w 6"/>
                <a:gd name="T11" fmla="*/ 6 h 15"/>
                <a:gd name="T12" fmla="*/ 5 w 6"/>
                <a:gd name="T13" fmla="*/ 3 h 15"/>
                <a:gd name="T14" fmla="*/ 6 w 6"/>
                <a:gd name="T15" fmla="*/ 2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0" y="15"/>
                  </a:moveTo>
                  <a:lnTo>
                    <a:pt x="0" y="14"/>
                  </a:lnTo>
                  <a:lnTo>
                    <a:pt x="2" y="11"/>
                  </a:lnTo>
                  <a:lnTo>
                    <a:pt x="2" y="9"/>
                  </a:lnTo>
                  <a:lnTo>
                    <a:pt x="3" y="8"/>
                  </a:lnTo>
                  <a:lnTo>
                    <a:pt x="3" y="6"/>
                  </a:lnTo>
                  <a:lnTo>
                    <a:pt x="5" y="3"/>
                  </a:lnTo>
                  <a:lnTo>
                    <a:pt x="6" y="2"/>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4" name="Freeform 206"/>
            <p:cNvSpPr>
              <a:spLocks/>
            </p:cNvSpPr>
            <p:nvPr/>
          </p:nvSpPr>
          <p:spPr bwMode="auto">
            <a:xfrm>
              <a:off x="2081" y="3448"/>
              <a:ext cx="6" cy="7"/>
            </a:xfrm>
            <a:custGeom>
              <a:avLst/>
              <a:gdLst>
                <a:gd name="T0" fmla="*/ 6 w 6"/>
                <a:gd name="T1" fmla="*/ 15 h 15"/>
                <a:gd name="T2" fmla="*/ 6 w 6"/>
                <a:gd name="T3" fmla="*/ 14 h 15"/>
                <a:gd name="T4" fmla="*/ 4 w 6"/>
                <a:gd name="T5" fmla="*/ 11 h 15"/>
                <a:gd name="T6" fmla="*/ 4 w 6"/>
                <a:gd name="T7" fmla="*/ 9 h 15"/>
                <a:gd name="T8" fmla="*/ 3 w 6"/>
                <a:gd name="T9" fmla="*/ 8 h 15"/>
                <a:gd name="T10" fmla="*/ 1 w 6"/>
                <a:gd name="T11" fmla="*/ 6 h 15"/>
                <a:gd name="T12" fmla="*/ 1 w 6"/>
                <a:gd name="T13" fmla="*/ 3 h 15"/>
                <a:gd name="T14" fmla="*/ 0 w 6"/>
                <a:gd name="T15" fmla="*/ 2 h 15"/>
                <a:gd name="T16" fmla="*/ 0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5"/>
                  </a:moveTo>
                  <a:lnTo>
                    <a:pt x="6" y="14"/>
                  </a:lnTo>
                  <a:lnTo>
                    <a:pt x="4" y="11"/>
                  </a:lnTo>
                  <a:lnTo>
                    <a:pt x="4" y="9"/>
                  </a:lnTo>
                  <a:lnTo>
                    <a:pt x="3" y="8"/>
                  </a:lnTo>
                  <a:lnTo>
                    <a:pt x="1" y="6"/>
                  </a:lnTo>
                  <a:lnTo>
                    <a:pt x="1" y="3"/>
                  </a:lnTo>
                  <a:lnTo>
                    <a:pt x="0" y="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5" name="Freeform 207"/>
            <p:cNvSpPr>
              <a:spLocks/>
            </p:cNvSpPr>
            <p:nvPr/>
          </p:nvSpPr>
          <p:spPr bwMode="auto">
            <a:xfrm>
              <a:off x="2153" y="3464"/>
              <a:ext cx="6" cy="11"/>
            </a:xfrm>
            <a:custGeom>
              <a:avLst/>
              <a:gdLst>
                <a:gd name="T0" fmla="*/ 0 w 6"/>
                <a:gd name="T1" fmla="*/ 23 h 23"/>
                <a:gd name="T2" fmla="*/ 1 w 6"/>
                <a:gd name="T3" fmla="*/ 20 h 23"/>
                <a:gd name="T4" fmla="*/ 1 w 6"/>
                <a:gd name="T5" fmla="*/ 17 h 23"/>
                <a:gd name="T6" fmla="*/ 3 w 6"/>
                <a:gd name="T7" fmla="*/ 14 h 23"/>
                <a:gd name="T8" fmla="*/ 3 w 6"/>
                <a:gd name="T9" fmla="*/ 11 h 23"/>
                <a:gd name="T10" fmla="*/ 4 w 6"/>
                <a:gd name="T11" fmla="*/ 9 h 23"/>
                <a:gd name="T12" fmla="*/ 4 w 6"/>
                <a:gd name="T13" fmla="*/ 6 h 23"/>
                <a:gd name="T14" fmla="*/ 6 w 6"/>
                <a:gd name="T15" fmla="*/ 3 h 23"/>
                <a:gd name="T16" fmla="*/ 6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23"/>
                  </a:moveTo>
                  <a:lnTo>
                    <a:pt x="1" y="20"/>
                  </a:lnTo>
                  <a:lnTo>
                    <a:pt x="1" y="17"/>
                  </a:lnTo>
                  <a:lnTo>
                    <a:pt x="3" y="14"/>
                  </a:lnTo>
                  <a:lnTo>
                    <a:pt x="3" y="11"/>
                  </a:lnTo>
                  <a:lnTo>
                    <a:pt x="4" y="9"/>
                  </a:lnTo>
                  <a:lnTo>
                    <a:pt x="4" y="6"/>
                  </a:lnTo>
                  <a:lnTo>
                    <a:pt x="6" y="3"/>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6" name="Freeform 208"/>
            <p:cNvSpPr>
              <a:spLocks/>
            </p:cNvSpPr>
            <p:nvPr/>
          </p:nvSpPr>
          <p:spPr bwMode="auto">
            <a:xfrm>
              <a:off x="2094" y="3464"/>
              <a:ext cx="7" cy="11"/>
            </a:xfrm>
            <a:custGeom>
              <a:avLst/>
              <a:gdLst>
                <a:gd name="T0" fmla="*/ 7 w 7"/>
                <a:gd name="T1" fmla="*/ 23 h 23"/>
                <a:gd name="T2" fmla="*/ 5 w 7"/>
                <a:gd name="T3" fmla="*/ 20 h 23"/>
                <a:gd name="T4" fmla="*/ 5 w 7"/>
                <a:gd name="T5" fmla="*/ 17 h 23"/>
                <a:gd name="T6" fmla="*/ 3 w 7"/>
                <a:gd name="T7" fmla="*/ 14 h 23"/>
                <a:gd name="T8" fmla="*/ 3 w 7"/>
                <a:gd name="T9" fmla="*/ 11 h 23"/>
                <a:gd name="T10" fmla="*/ 2 w 7"/>
                <a:gd name="T11" fmla="*/ 9 h 23"/>
                <a:gd name="T12" fmla="*/ 2 w 7"/>
                <a:gd name="T13" fmla="*/ 6 h 23"/>
                <a:gd name="T14" fmla="*/ 0 w 7"/>
                <a:gd name="T15" fmla="*/ 3 h 23"/>
                <a:gd name="T16" fmla="*/ 0 w 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7" y="23"/>
                  </a:moveTo>
                  <a:lnTo>
                    <a:pt x="5" y="20"/>
                  </a:lnTo>
                  <a:lnTo>
                    <a:pt x="5" y="17"/>
                  </a:lnTo>
                  <a:lnTo>
                    <a:pt x="3" y="14"/>
                  </a:lnTo>
                  <a:lnTo>
                    <a:pt x="3" y="11"/>
                  </a:lnTo>
                  <a:lnTo>
                    <a:pt x="2" y="9"/>
                  </a:lnTo>
                  <a:lnTo>
                    <a:pt x="2" y="6"/>
                  </a:lnTo>
                  <a:lnTo>
                    <a:pt x="0"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7" name="Freeform 209"/>
            <p:cNvSpPr>
              <a:spLocks/>
            </p:cNvSpPr>
            <p:nvPr/>
          </p:nvSpPr>
          <p:spPr bwMode="auto">
            <a:xfrm>
              <a:off x="2142" y="3488"/>
              <a:ext cx="6" cy="16"/>
            </a:xfrm>
            <a:custGeom>
              <a:avLst/>
              <a:gdLst>
                <a:gd name="T0" fmla="*/ 0 w 6"/>
                <a:gd name="T1" fmla="*/ 31 h 31"/>
                <a:gd name="T2" fmla="*/ 0 w 6"/>
                <a:gd name="T3" fmla="*/ 27 h 31"/>
                <a:gd name="T4" fmla="*/ 1 w 6"/>
                <a:gd name="T5" fmla="*/ 22 h 31"/>
                <a:gd name="T6" fmla="*/ 1 w 6"/>
                <a:gd name="T7" fmla="*/ 19 h 31"/>
                <a:gd name="T8" fmla="*/ 3 w 6"/>
                <a:gd name="T9" fmla="*/ 15 h 31"/>
                <a:gd name="T10" fmla="*/ 3 w 6"/>
                <a:gd name="T11" fmla="*/ 12 h 31"/>
                <a:gd name="T12" fmla="*/ 4 w 6"/>
                <a:gd name="T13" fmla="*/ 8 h 31"/>
                <a:gd name="T14" fmla="*/ 4 w 6"/>
                <a:gd name="T15" fmla="*/ 5 h 31"/>
                <a:gd name="T16" fmla="*/ 6 w 6"/>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1">
                  <a:moveTo>
                    <a:pt x="0" y="31"/>
                  </a:moveTo>
                  <a:lnTo>
                    <a:pt x="0" y="27"/>
                  </a:lnTo>
                  <a:lnTo>
                    <a:pt x="1" y="22"/>
                  </a:lnTo>
                  <a:lnTo>
                    <a:pt x="1" y="19"/>
                  </a:lnTo>
                  <a:lnTo>
                    <a:pt x="3" y="15"/>
                  </a:lnTo>
                  <a:lnTo>
                    <a:pt x="3" y="12"/>
                  </a:lnTo>
                  <a:lnTo>
                    <a:pt x="4" y="8"/>
                  </a:lnTo>
                  <a:lnTo>
                    <a:pt x="4" y="5"/>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8" name="Freeform 210"/>
            <p:cNvSpPr>
              <a:spLocks/>
            </p:cNvSpPr>
            <p:nvPr/>
          </p:nvSpPr>
          <p:spPr bwMode="auto">
            <a:xfrm>
              <a:off x="2105" y="3488"/>
              <a:ext cx="6" cy="16"/>
            </a:xfrm>
            <a:custGeom>
              <a:avLst/>
              <a:gdLst>
                <a:gd name="T0" fmla="*/ 6 w 6"/>
                <a:gd name="T1" fmla="*/ 31 h 31"/>
                <a:gd name="T2" fmla="*/ 6 w 6"/>
                <a:gd name="T3" fmla="*/ 27 h 31"/>
                <a:gd name="T4" fmla="*/ 5 w 6"/>
                <a:gd name="T5" fmla="*/ 22 h 31"/>
                <a:gd name="T6" fmla="*/ 5 w 6"/>
                <a:gd name="T7" fmla="*/ 19 h 31"/>
                <a:gd name="T8" fmla="*/ 3 w 6"/>
                <a:gd name="T9" fmla="*/ 15 h 31"/>
                <a:gd name="T10" fmla="*/ 3 w 6"/>
                <a:gd name="T11" fmla="*/ 12 h 31"/>
                <a:gd name="T12" fmla="*/ 2 w 6"/>
                <a:gd name="T13" fmla="*/ 8 h 31"/>
                <a:gd name="T14" fmla="*/ 2 w 6"/>
                <a:gd name="T15" fmla="*/ 5 h 31"/>
                <a:gd name="T16" fmla="*/ 0 w 6"/>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1">
                  <a:moveTo>
                    <a:pt x="6" y="31"/>
                  </a:moveTo>
                  <a:lnTo>
                    <a:pt x="6" y="27"/>
                  </a:lnTo>
                  <a:lnTo>
                    <a:pt x="5" y="22"/>
                  </a:lnTo>
                  <a:lnTo>
                    <a:pt x="5" y="19"/>
                  </a:lnTo>
                  <a:lnTo>
                    <a:pt x="3" y="15"/>
                  </a:lnTo>
                  <a:lnTo>
                    <a:pt x="3" y="12"/>
                  </a:lnTo>
                  <a:lnTo>
                    <a:pt x="2" y="8"/>
                  </a:lnTo>
                  <a:lnTo>
                    <a:pt x="2"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39" name="Freeform 211"/>
            <p:cNvSpPr>
              <a:spLocks/>
            </p:cNvSpPr>
            <p:nvPr/>
          </p:nvSpPr>
          <p:spPr bwMode="auto">
            <a:xfrm>
              <a:off x="2131" y="3521"/>
              <a:ext cx="6" cy="19"/>
            </a:xfrm>
            <a:custGeom>
              <a:avLst/>
              <a:gdLst>
                <a:gd name="T0" fmla="*/ 0 w 6"/>
                <a:gd name="T1" fmla="*/ 37 h 37"/>
                <a:gd name="T2" fmla="*/ 2 w 6"/>
                <a:gd name="T3" fmla="*/ 28 h 37"/>
                <a:gd name="T4" fmla="*/ 3 w 6"/>
                <a:gd name="T5" fmla="*/ 18 h 37"/>
                <a:gd name="T6" fmla="*/ 5 w 6"/>
                <a:gd name="T7" fmla="*/ 9 h 37"/>
                <a:gd name="T8" fmla="*/ 6 w 6"/>
                <a:gd name="T9" fmla="*/ 0 h 37"/>
              </a:gdLst>
              <a:ahLst/>
              <a:cxnLst>
                <a:cxn ang="0">
                  <a:pos x="T0" y="T1"/>
                </a:cxn>
                <a:cxn ang="0">
                  <a:pos x="T2" y="T3"/>
                </a:cxn>
                <a:cxn ang="0">
                  <a:pos x="T4" y="T5"/>
                </a:cxn>
                <a:cxn ang="0">
                  <a:pos x="T6" y="T7"/>
                </a:cxn>
                <a:cxn ang="0">
                  <a:pos x="T8" y="T9"/>
                </a:cxn>
              </a:cxnLst>
              <a:rect l="0" t="0" r="r" b="b"/>
              <a:pathLst>
                <a:path w="6" h="37">
                  <a:moveTo>
                    <a:pt x="0" y="37"/>
                  </a:moveTo>
                  <a:lnTo>
                    <a:pt x="2" y="28"/>
                  </a:lnTo>
                  <a:lnTo>
                    <a:pt x="3" y="18"/>
                  </a:lnTo>
                  <a:lnTo>
                    <a:pt x="5" y="9"/>
                  </a:lnTo>
                  <a:lnTo>
                    <a:pt x="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40" name="Freeform 212"/>
            <p:cNvSpPr>
              <a:spLocks/>
            </p:cNvSpPr>
            <p:nvPr/>
          </p:nvSpPr>
          <p:spPr bwMode="auto">
            <a:xfrm>
              <a:off x="2116" y="3521"/>
              <a:ext cx="4" cy="19"/>
            </a:xfrm>
            <a:custGeom>
              <a:avLst/>
              <a:gdLst>
                <a:gd name="T0" fmla="*/ 4 w 4"/>
                <a:gd name="T1" fmla="*/ 37 h 37"/>
                <a:gd name="T2" fmla="*/ 4 w 4"/>
                <a:gd name="T3" fmla="*/ 28 h 37"/>
                <a:gd name="T4" fmla="*/ 3 w 4"/>
                <a:gd name="T5" fmla="*/ 18 h 37"/>
                <a:gd name="T6" fmla="*/ 1 w 4"/>
                <a:gd name="T7" fmla="*/ 9 h 37"/>
                <a:gd name="T8" fmla="*/ 0 w 4"/>
                <a:gd name="T9" fmla="*/ 0 h 37"/>
              </a:gdLst>
              <a:ahLst/>
              <a:cxnLst>
                <a:cxn ang="0">
                  <a:pos x="T0" y="T1"/>
                </a:cxn>
                <a:cxn ang="0">
                  <a:pos x="T2" y="T3"/>
                </a:cxn>
                <a:cxn ang="0">
                  <a:pos x="T4" y="T5"/>
                </a:cxn>
                <a:cxn ang="0">
                  <a:pos x="T6" y="T7"/>
                </a:cxn>
                <a:cxn ang="0">
                  <a:pos x="T8" y="T9"/>
                </a:cxn>
              </a:cxnLst>
              <a:rect l="0" t="0" r="r" b="b"/>
              <a:pathLst>
                <a:path w="4" h="37">
                  <a:moveTo>
                    <a:pt x="4" y="37"/>
                  </a:moveTo>
                  <a:lnTo>
                    <a:pt x="4" y="28"/>
                  </a:lnTo>
                  <a:lnTo>
                    <a:pt x="3" y="18"/>
                  </a:lnTo>
                  <a:lnTo>
                    <a:pt x="1" y="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41" name="Freeform 213"/>
            <p:cNvSpPr>
              <a:spLocks/>
            </p:cNvSpPr>
            <p:nvPr/>
          </p:nvSpPr>
          <p:spPr bwMode="auto">
            <a:xfrm>
              <a:off x="2128" y="3551"/>
              <a:ext cx="2" cy="10"/>
            </a:xfrm>
            <a:custGeom>
              <a:avLst/>
              <a:gdLst>
                <a:gd name="T0" fmla="*/ 0 w 2"/>
                <a:gd name="T1" fmla="*/ 21 h 21"/>
                <a:gd name="T2" fmla="*/ 0 w 2"/>
                <a:gd name="T3" fmla="*/ 16 h 21"/>
                <a:gd name="T4" fmla="*/ 0 w 2"/>
                <a:gd name="T5" fmla="*/ 10 h 21"/>
                <a:gd name="T6" fmla="*/ 2 w 2"/>
                <a:gd name="T7" fmla="*/ 4 h 21"/>
                <a:gd name="T8" fmla="*/ 2 w 2"/>
                <a:gd name="T9" fmla="*/ 0 h 21"/>
              </a:gdLst>
              <a:ahLst/>
              <a:cxnLst>
                <a:cxn ang="0">
                  <a:pos x="T0" y="T1"/>
                </a:cxn>
                <a:cxn ang="0">
                  <a:pos x="T2" y="T3"/>
                </a:cxn>
                <a:cxn ang="0">
                  <a:pos x="T4" y="T5"/>
                </a:cxn>
                <a:cxn ang="0">
                  <a:pos x="T6" y="T7"/>
                </a:cxn>
                <a:cxn ang="0">
                  <a:pos x="T8" y="T9"/>
                </a:cxn>
              </a:cxnLst>
              <a:rect l="0" t="0" r="r" b="b"/>
              <a:pathLst>
                <a:path w="2" h="21">
                  <a:moveTo>
                    <a:pt x="0" y="21"/>
                  </a:moveTo>
                  <a:lnTo>
                    <a:pt x="0" y="16"/>
                  </a:lnTo>
                  <a:lnTo>
                    <a:pt x="0" y="10"/>
                  </a:lnTo>
                  <a:lnTo>
                    <a:pt x="2" y="4"/>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18742" name="Freeform 214"/>
            <p:cNvSpPr>
              <a:spLocks/>
            </p:cNvSpPr>
            <p:nvPr/>
          </p:nvSpPr>
          <p:spPr bwMode="auto">
            <a:xfrm>
              <a:off x="2123" y="3551"/>
              <a:ext cx="2" cy="10"/>
            </a:xfrm>
            <a:custGeom>
              <a:avLst/>
              <a:gdLst>
                <a:gd name="T0" fmla="*/ 2 w 2"/>
                <a:gd name="T1" fmla="*/ 21 h 21"/>
                <a:gd name="T2" fmla="*/ 2 w 2"/>
                <a:gd name="T3" fmla="*/ 16 h 21"/>
                <a:gd name="T4" fmla="*/ 0 w 2"/>
                <a:gd name="T5" fmla="*/ 10 h 21"/>
                <a:gd name="T6" fmla="*/ 0 w 2"/>
                <a:gd name="T7" fmla="*/ 4 h 21"/>
                <a:gd name="T8" fmla="*/ 0 w 2"/>
                <a:gd name="T9" fmla="*/ 0 h 21"/>
              </a:gdLst>
              <a:ahLst/>
              <a:cxnLst>
                <a:cxn ang="0">
                  <a:pos x="T0" y="T1"/>
                </a:cxn>
                <a:cxn ang="0">
                  <a:pos x="T2" y="T3"/>
                </a:cxn>
                <a:cxn ang="0">
                  <a:pos x="T4" y="T5"/>
                </a:cxn>
                <a:cxn ang="0">
                  <a:pos x="T6" y="T7"/>
                </a:cxn>
                <a:cxn ang="0">
                  <a:pos x="T8" y="T9"/>
                </a:cxn>
              </a:cxnLst>
              <a:rect l="0" t="0" r="r" b="b"/>
              <a:pathLst>
                <a:path w="2" h="21">
                  <a:moveTo>
                    <a:pt x="2" y="21"/>
                  </a:moveTo>
                  <a:lnTo>
                    <a:pt x="2" y="16"/>
                  </a:lnTo>
                  <a:lnTo>
                    <a:pt x="0" y="10"/>
                  </a:lnTo>
                  <a:lnTo>
                    <a:pt x="0"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effectLst>
                  <a:outerShdw blurRad="38100" dist="38100" dir="2700000" algn="tl">
                    <a:srgbClr val="000000">
                      <a:alpha val="43137"/>
                    </a:srgbClr>
                  </a:outerShdw>
                </a:effectLst>
              </a:endParaRPr>
            </a:p>
          </p:txBody>
        </p:sp>
      </p:grpSp>
      <p:pic>
        <p:nvPicPr>
          <p:cNvPr id="115768" name="Picture 2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0" y="790575"/>
            <a:ext cx="14890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69" name="Picture 2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6813" y="2835275"/>
            <a:ext cx="208756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8745" name="Rectangle 217"/>
          <p:cNvSpPr>
            <a:spLocks noChangeArrowheads="1"/>
          </p:cNvSpPr>
          <p:nvPr/>
        </p:nvSpPr>
        <p:spPr bwMode="auto">
          <a:xfrm>
            <a:off x="1385888" y="4960938"/>
            <a:ext cx="1663700"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46" name="Rectangle 218"/>
          <p:cNvSpPr>
            <a:spLocks noChangeArrowheads="1"/>
          </p:cNvSpPr>
          <p:nvPr/>
        </p:nvSpPr>
        <p:spPr bwMode="auto">
          <a:xfrm>
            <a:off x="3836988" y="4960938"/>
            <a:ext cx="1841500" cy="38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nvGrpSpPr>
          <p:cNvPr id="115772" name="Group 219"/>
          <p:cNvGrpSpPr>
            <a:grpSpLocks/>
          </p:cNvGrpSpPr>
          <p:nvPr/>
        </p:nvGrpSpPr>
        <p:grpSpPr bwMode="auto">
          <a:xfrm>
            <a:off x="1376363" y="8016875"/>
            <a:ext cx="4338637" cy="1150938"/>
            <a:chOff x="867" y="4943"/>
            <a:chExt cx="2711" cy="832"/>
          </a:xfrm>
        </p:grpSpPr>
        <p:grpSp>
          <p:nvGrpSpPr>
            <p:cNvPr id="115782" name="Group 220"/>
            <p:cNvGrpSpPr>
              <a:grpSpLocks/>
            </p:cNvGrpSpPr>
            <p:nvPr/>
          </p:nvGrpSpPr>
          <p:grpSpPr bwMode="auto">
            <a:xfrm>
              <a:off x="867" y="4943"/>
              <a:ext cx="2711" cy="832"/>
              <a:chOff x="867" y="4943"/>
              <a:chExt cx="2711" cy="832"/>
            </a:xfrm>
          </p:grpSpPr>
          <p:sp>
            <p:nvSpPr>
              <p:cNvPr id="918749" name="Rectangle 221"/>
              <p:cNvSpPr>
                <a:spLocks noChangeArrowheads="1"/>
              </p:cNvSpPr>
              <p:nvPr/>
            </p:nvSpPr>
            <p:spPr bwMode="auto">
              <a:xfrm>
                <a:off x="871" y="4946"/>
                <a:ext cx="2703" cy="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0" name="Rectangle 222"/>
              <p:cNvSpPr>
                <a:spLocks noChangeArrowheads="1"/>
              </p:cNvSpPr>
              <p:nvPr/>
            </p:nvSpPr>
            <p:spPr bwMode="auto">
              <a:xfrm>
                <a:off x="867" y="4946"/>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1" name="Rectangle 223"/>
              <p:cNvSpPr>
                <a:spLocks noChangeArrowheads="1"/>
              </p:cNvSpPr>
              <p:nvPr/>
            </p:nvSpPr>
            <p:spPr bwMode="auto">
              <a:xfrm>
                <a:off x="867" y="4988"/>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2" name="Rectangle 224"/>
              <p:cNvSpPr>
                <a:spLocks noChangeArrowheads="1"/>
              </p:cNvSpPr>
              <p:nvPr/>
            </p:nvSpPr>
            <p:spPr bwMode="auto">
              <a:xfrm>
                <a:off x="867" y="5011"/>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3" name="Rectangle 225"/>
              <p:cNvSpPr>
                <a:spLocks noChangeArrowheads="1"/>
              </p:cNvSpPr>
              <p:nvPr/>
            </p:nvSpPr>
            <p:spPr bwMode="auto">
              <a:xfrm>
                <a:off x="867" y="5052"/>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4" name="Rectangle 226"/>
              <p:cNvSpPr>
                <a:spLocks noChangeArrowheads="1"/>
              </p:cNvSpPr>
              <p:nvPr/>
            </p:nvSpPr>
            <p:spPr bwMode="auto">
              <a:xfrm>
                <a:off x="867" y="5076"/>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5" name="Rectangle 227"/>
              <p:cNvSpPr>
                <a:spLocks noChangeArrowheads="1"/>
              </p:cNvSpPr>
              <p:nvPr/>
            </p:nvSpPr>
            <p:spPr bwMode="auto">
              <a:xfrm>
                <a:off x="867" y="5117"/>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6" name="Rectangle 228"/>
              <p:cNvSpPr>
                <a:spLocks noChangeArrowheads="1"/>
              </p:cNvSpPr>
              <p:nvPr/>
            </p:nvSpPr>
            <p:spPr bwMode="auto">
              <a:xfrm>
                <a:off x="867" y="5142"/>
                <a:ext cx="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7" name="Rectangle 229"/>
              <p:cNvSpPr>
                <a:spLocks noChangeArrowheads="1"/>
              </p:cNvSpPr>
              <p:nvPr/>
            </p:nvSpPr>
            <p:spPr bwMode="auto">
              <a:xfrm>
                <a:off x="867" y="5182"/>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8" name="Rectangle 230"/>
              <p:cNvSpPr>
                <a:spLocks noChangeArrowheads="1"/>
              </p:cNvSpPr>
              <p:nvPr/>
            </p:nvSpPr>
            <p:spPr bwMode="auto">
              <a:xfrm>
                <a:off x="867" y="5206"/>
                <a:ext cx="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59" name="Rectangle 231"/>
              <p:cNvSpPr>
                <a:spLocks noChangeArrowheads="1"/>
              </p:cNvSpPr>
              <p:nvPr/>
            </p:nvSpPr>
            <p:spPr bwMode="auto">
              <a:xfrm>
                <a:off x="867" y="5247"/>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0" name="Rectangle 232"/>
              <p:cNvSpPr>
                <a:spLocks noChangeArrowheads="1"/>
              </p:cNvSpPr>
              <p:nvPr/>
            </p:nvSpPr>
            <p:spPr bwMode="auto">
              <a:xfrm>
                <a:off x="867" y="5270"/>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1" name="Rectangle 233"/>
              <p:cNvSpPr>
                <a:spLocks noChangeArrowheads="1"/>
              </p:cNvSpPr>
              <p:nvPr/>
            </p:nvSpPr>
            <p:spPr bwMode="auto">
              <a:xfrm>
                <a:off x="867" y="5313"/>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2" name="Rectangle 234"/>
              <p:cNvSpPr>
                <a:spLocks noChangeArrowheads="1"/>
              </p:cNvSpPr>
              <p:nvPr/>
            </p:nvSpPr>
            <p:spPr bwMode="auto">
              <a:xfrm>
                <a:off x="867" y="5335"/>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3" name="Rectangle 235"/>
              <p:cNvSpPr>
                <a:spLocks noChangeArrowheads="1"/>
              </p:cNvSpPr>
              <p:nvPr/>
            </p:nvSpPr>
            <p:spPr bwMode="auto">
              <a:xfrm>
                <a:off x="867" y="5376"/>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4" name="Rectangle 236"/>
              <p:cNvSpPr>
                <a:spLocks noChangeArrowheads="1"/>
              </p:cNvSpPr>
              <p:nvPr/>
            </p:nvSpPr>
            <p:spPr bwMode="auto">
              <a:xfrm>
                <a:off x="867" y="5400"/>
                <a:ext cx="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5" name="Rectangle 237"/>
              <p:cNvSpPr>
                <a:spLocks noChangeArrowheads="1"/>
              </p:cNvSpPr>
              <p:nvPr/>
            </p:nvSpPr>
            <p:spPr bwMode="auto">
              <a:xfrm>
                <a:off x="867" y="5441"/>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6" name="Rectangle 238"/>
              <p:cNvSpPr>
                <a:spLocks noChangeArrowheads="1"/>
              </p:cNvSpPr>
              <p:nvPr/>
            </p:nvSpPr>
            <p:spPr bwMode="auto">
              <a:xfrm>
                <a:off x="867" y="5465"/>
                <a:ext cx="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7" name="Rectangle 239"/>
              <p:cNvSpPr>
                <a:spLocks noChangeArrowheads="1"/>
              </p:cNvSpPr>
              <p:nvPr/>
            </p:nvSpPr>
            <p:spPr bwMode="auto">
              <a:xfrm>
                <a:off x="867" y="5506"/>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8" name="Rectangle 240"/>
              <p:cNvSpPr>
                <a:spLocks noChangeArrowheads="1"/>
              </p:cNvSpPr>
              <p:nvPr/>
            </p:nvSpPr>
            <p:spPr bwMode="auto">
              <a:xfrm>
                <a:off x="867" y="5529"/>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69" name="Rectangle 241"/>
              <p:cNvSpPr>
                <a:spLocks noChangeArrowheads="1"/>
              </p:cNvSpPr>
              <p:nvPr/>
            </p:nvSpPr>
            <p:spPr bwMode="auto">
              <a:xfrm>
                <a:off x="867" y="5571"/>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0" name="Rectangle 242"/>
              <p:cNvSpPr>
                <a:spLocks noChangeArrowheads="1"/>
              </p:cNvSpPr>
              <p:nvPr/>
            </p:nvSpPr>
            <p:spPr bwMode="auto">
              <a:xfrm>
                <a:off x="867" y="5594"/>
                <a:ext cx="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1" name="Rectangle 243"/>
              <p:cNvSpPr>
                <a:spLocks noChangeArrowheads="1"/>
              </p:cNvSpPr>
              <p:nvPr/>
            </p:nvSpPr>
            <p:spPr bwMode="auto">
              <a:xfrm>
                <a:off x="867" y="5635"/>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2" name="Rectangle 244"/>
              <p:cNvSpPr>
                <a:spLocks noChangeArrowheads="1"/>
              </p:cNvSpPr>
              <p:nvPr/>
            </p:nvSpPr>
            <p:spPr bwMode="auto">
              <a:xfrm>
                <a:off x="867" y="5659"/>
                <a:ext cx="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3" name="Rectangle 245"/>
              <p:cNvSpPr>
                <a:spLocks noChangeArrowheads="1"/>
              </p:cNvSpPr>
              <p:nvPr/>
            </p:nvSpPr>
            <p:spPr bwMode="auto">
              <a:xfrm>
                <a:off x="867" y="5700"/>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4" name="Rectangle 246"/>
              <p:cNvSpPr>
                <a:spLocks noChangeArrowheads="1"/>
              </p:cNvSpPr>
              <p:nvPr/>
            </p:nvSpPr>
            <p:spPr bwMode="auto">
              <a:xfrm>
                <a:off x="867" y="5725"/>
                <a:ext cx="8"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5" name="Rectangle 247"/>
              <p:cNvSpPr>
                <a:spLocks noChangeArrowheads="1"/>
              </p:cNvSpPr>
              <p:nvPr/>
            </p:nvSpPr>
            <p:spPr bwMode="auto">
              <a:xfrm>
                <a:off x="867" y="5765"/>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6" name="Rectangle 248"/>
              <p:cNvSpPr>
                <a:spLocks noChangeArrowheads="1"/>
              </p:cNvSpPr>
              <p:nvPr/>
            </p:nvSpPr>
            <p:spPr bwMode="auto">
              <a:xfrm>
                <a:off x="887"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7" name="Rectangle 249"/>
              <p:cNvSpPr>
                <a:spLocks noChangeArrowheads="1"/>
              </p:cNvSpPr>
              <p:nvPr/>
            </p:nvSpPr>
            <p:spPr bwMode="auto">
              <a:xfrm>
                <a:off x="926" y="5769"/>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8" name="Rectangle 250"/>
              <p:cNvSpPr>
                <a:spLocks noChangeArrowheads="1"/>
              </p:cNvSpPr>
              <p:nvPr/>
            </p:nvSpPr>
            <p:spPr bwMode="auto">
              <a:xfrm>
                <a:off x="948"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79" name="Rectangle 251"/>
              <p:cNvSpPr>
                <a:spLocks noChangeArrowheads="1"/>
              </p:cNvSpPr>
              <p:nvPr/>
            </p:nvSpPr>
            <p:spPr bwMode="auto">
              <a:xfrm>
                <a:off x="987"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0" name="Rectangle 252"/>
              <p:cNvSpPr>
                <a:spLocks noChangeArrowheads="1"/>
              </p:cNvSpPr>
              <p:nvPr/>
            </p:nvSpPr>
            <p:spPr bwMode="auto">
              <a:xfrm>
                <a:off x="1009"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1" name="Rectangle 253"/>
              <p:cNvSpPr>
                <a:spLocks noChangeArrowheads="1"/>
              </p:cNvSpPr>
              <p:nvPr/>
            </p:nvSpPr>
            <p:spPr bwMode="auto">
              <a:xfrm>
                <a:off x="1047" y="5769"/>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2" name="Rectangle 254"/>
              <p:cNvSpPr>
                <a:spLocks noChangeArrowheads="1"/>
              </p:cNvSpPr>
              <p:nvPr/>
            </p:nvSpPr>
            <p:spPr bwMode="auto">
              <a:xfrm>
                <a:off x="1069" y="5769"/>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3" name="Rectangle 255"/>
              <p:cNvSpPr>
                <a:spLocks noChangeArrowheads="1"/>
              </p:cNvSpPr>
              <p:nvPr/>
            </p:nvSpPr>
            <p:spPr bwMode="auto">
              <a:xfrm>
                <a:off x="1108"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4" name="Rectangle 256"/>
              <p:cNvSpPr>
                <a:spLocks noChangeArrowheads="1"/>
              </p:cNvSpPr>
              <p:nvPr/>
            </p:nvSpPr>
            <p:spPr bwMode="auto">
              <a:xfrm>
                <a:off x="1130"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5" name="Rectangle 257"/>
              <p:cNvSpPr>
                <a:spLocks noChangeArrowheads="1"/>
              </p:cNvSpPr>
              <p:nvPr/>
            </p:nvSpPr>
            <p:spPr bwMode="auto">
              <a:xfrm>
                <a:off x="1169"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6" name="Rectangle 258"/>
              <p:cNvSpPr>
                <a:spLocks noChangeArrowheads="1"/>
              </p:cNvSpPr>
              <p:nvPr/>
            </p:nvSpPr>
            <p:spPr bwMode="auto">
              <a:xfrm>
                <a:off x="1191"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7" name="Rectangle 259"/>
              <p:cNvSpPr>
                <a:spLocks noChangeArrowheads="1"/>
              </p:cNvSpPr>
              <p:nvPr/>
            </p:nvSpPr>
            <p:spPr bwMode="auto">
              <a:xfrm>
                <a:off x="1229"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8" name="Rectangle 260"/>
              <p:cNvSpPr>
                <a:spLocks noChangeArrowheads="1"/>
              </p:cNvSpPr>
              <p:nvPr/>
            </p:nvSpPr>
            <p:spPr bwMode="auto">
              <a:xfrm>
                <a:off x="1251" y="5769"/>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89" name="Rectangle 261"/>
              <p:cNvSpPr>
                <a:spLocks noChangeArrowheads="1"/>
              </p:cNvSpPr>
              <p:nvPr/>
            </p:nvSpPr>
            <p:spPr bwMode="auto">
              <a:xfrm>
                <a:off x="1290"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0" name="Rectangle 262"/>
              <p:cNvSpPr>
                <a:spLocks noChangeArrowheads="1"/>
              </p:cNvSpPr>
              <p:nvPr/>
            </p:nvSpPr>
            <p:spPr bwMode="auto">
              <a:xfrm>
                <a:off x="1312"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1" name="Rectangle 263"/>
              <p:cNvSpPr>
                <a:spLocks noChangeArrowheads="1"/>
              </p:cNvSpPr>
              <p:nvPr/>
            </p:nvSpPr>
            <p:spPr bwMode="auto">
              <a:xfrm>
                <a:off x="1351"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2" name="Rectangle 264"/>
              <p:cNvSpPr>
                <a:spLocks noChangeArrowheads="1"/>
              </p:cNvSpPr>
              <p:nvPr/>
            </p:nvSpPr>
            <p:spPr bwMode="auto">
              <a:xfrm>
                <a:off x="1373"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3" name="Rectangle 265"/>
              <p:cNvSpPr>
                <a:spLocks noChangeArrowheads="1"/>
              </p:cNvSpPr>
              <p:nvPr/>
            </p:nvSpPr>
            <p:spPr bwMode="auto">
              <a:xfrm>
                <a:off x="1411"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4" name="Rectangle 266"/>
              <p:cNvSpPr>
                <a:spLocks noChangeArrowheads="1"/>
              </p:cNvSpPr>
              <p:nvPr/>
            </p:nvSpPr>
            <p:spPr bwMode="auto">
              <a:xfrm>
                <a:off x="1434"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5" name="Rectangle 267"/>
              <p:cNvSpPr>
                <a:spLocks noChangeArrowheads="1"/>
              </p:cNvSpPr>
              <p:nvPr/>
            </p:nvSpPr>
            <p:spPr bwMode="auto">
              <a:xfrm>
                <a:off x="1472"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6" name="Rectangle 268"/>
              <p:cNvSpPr>
                <a:spLocks noChangeArrowheads="1"/>
              </p:cNvSpPr>
              <p:nvPr/>
            </p:nvSpPr>
            <p:spPr bwMode="auto">
              <a:xfrm>
                <a:off x="1494"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7" name="Rectangle 269"/>
              <p:cNvSpPr>
                <a:spLocks noChangeArrowheads="1"/>
              </p:cNvSpPr>
              <p:nvPr/>
            </p:nvSpPr>
            <p:spPr bwMode="auto">
              <a:xfrm>
                <a:off x="1533"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8" name="Rectangle 270"/>
              <p:cNvSpPr>
                <a:spLocks noChangeArrowheads="1"/>
              </p:cNvSpPr>
              <p:nvPr/>
            </p:nvSpPr>
            <p:spPr bwMode="auto">
              <a:xfrm>
                <a:off x="1555"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799" name="Rectangle 271"/>
              <p:cNvSpPr>
                <a:spLocks noChangeArrowheads="1"/>
              </p:cNvSpPr>
              <p:nvPr/>
            </p:nvSpPr>
            <p:spPr bwMode="auto">
              <a:xfrm>
                <a:off x="1594"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0" name="Rectangle 272"/>
              <p:cNvSpPr>
                <a:spLocks noChangeArrowheads="1"/>
              </p:cNvSpPr>
              <p:nvPr/>
            </p:nvSpPr>
            <p:spPr bwMode="auto">
              <a:xfrm>
                <a:off x="1616"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1" name="Rectangle 273"/>
              <p:cNvSpPr>
                <a:spLocks noChangeArrowheads="1"/>
              </p:cNvSpPr>
              <p:nvPr/>
            </p:nvSpPr>
            <p:spPr bwMode="auto">
              <a:xfrm>
                <a:off x="1654"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2" name="Rectangle 274"/>
              <p:cNvSpPr>
                <a:spLocks noChangeArrowheads="1"/>
              </p:cNvSpPr>
              <p:nvPr/>
            </p:nvSpPr>
            <p:spPr bwMode="auto">
              <a:xfrm>
                <a:off x="1676"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3" name="Rectangle 275"/>
              <p:cNvSpPr>
                <a:spLocks noChangeArrowheads="1"/>
              </p:cNvSpPr>
              <p:nvPr/>
            </p:nvSpPr>
            <p:spPr bwMode="auto">
              <a:xfrm>
                <a:off x="1715"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4" name="Rectangle 276"/>
              <p:cNvSpPr>
                <a:spLocks noChangeArrowheads="1"/>
              </p:cNvSpPr>
              <p:nvPr/>
            </p:nvSpPr>
            <p:spPr bwMode="auto">
              <a:xfrm>
                <a:off x="1737"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5" name="Rectangle 277"/>
              <p:cNvSpPr>
                <a:spLocks noChangeArrowheads="1"/>
              </p:cNvSpPr>
              <p:nvPr/>
            </p:nvSpPr>
            <p:spPr bwMode="auto">
              <a:xfrm>
                <a:off x="1776"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6" name="Rectangle 278"/>
              <p:cNvSpPr>
                <a:spLocks noChangeArrowheads="1"/>
              </p:cNvSpPr>
              <p:nvPr/>
            </p:nvSpPr>
            <p:spPr bwMode="auto">
              <a:xfrm>
                <a:off x="1798"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7" name="Rectangle 279"/>
              <p:cNvSpPr>
                <a:spLocks noChangeArrowheads="1"/>
              </p:cNvSpPr>
              <p:nvPr/>
            </p:nvSpPr>
            <p:spPr bwMode="auto">
              <a:xfrm>
                <a:off x="1836"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8" name="Rectangle 280"/>
              <p:cNvSpPr>
                <a:spLocks noChangeArrowheads="1"/>
              </p:cNvSpPr>
              <p:nvPr/>
            </p:nvSpPr>
            <p:spPr bwMode="auto">
              <a:xfrm>
                <a:off x="1858"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09" name="Rectangle 281"/>
              <p:cNvSpPr>
                <a:spLocks noChangeArrowheads="1"/>
              </p:cNvSpPr>
              <p:nvPr/>
            </p:nvSpPr>
            <p:spPr bwMode="auto">
              <a:xfrm>
                <a:off x="1897"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0" name="Rectangle 282"/>
              <p:cNvSpPr>
                <a:spLocks noChangeArrowheads="1"/>
              </p:cNvSpPr>
              <p:nvPr/>
            </p:nvSpPr>
            <p:spPr bwMode="auto">
              <a:xfrm>
                <a:off x="1919"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1" name="Rectangle 283"/>
              <p:cNvSpPr>
                <a:spLocks noChangeArrowheads="1"/>
              </p:cNvSpPr>
              <p:nvPr/>
            </p:nvSpPr>
            <p:spPr bwMode="auto">
              <a:xfrm>
                <a:off x="1958"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2" name="Rectangle 284"/>
              <p:cNvSpPr>
                <a:spLocks noChangeArrowheads="1"/>
              </p:cNvSpPr>
              <p:nvPr/>
            </p:nvSpPr>
            <p:spPr bwMode="auto">
              <a:xfrm>
                <a:off x="1980"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3" name="Rectangle 285"/>
              <p:cNvSpPr>
                <a:spLocks noChangeArrowheads="1"/>
              </p:cNvSpPr>
              <p:nvPr/>
            </p:nvSpPr>
            <p:spPr bwMode="auto">
              <a:xfrm>
                <a:off x="2018"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4" name="Rectangle 286"/>
              <p:cNvSpPr>
                <a:spLocks noChangeArrowheads="1"/>
              </p:cNvSpPr>
              <p:nvPr/>
            </p:nvSpPr>
            <p:spPr bwMode="auto">
              <a:xfrm>
                <a:off x="2040"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5" name="Rectangle 287"/>
              <p:cNvSpPr>
                <a:spLocks noChangeArrowheads="1"/>
              </p:cNvSpPr>
              <p:nvPr/>
            </p:nvSpPr>
            <p:spPr bwMode="auto">
              <a:xfrm>
                <a:off x="2079"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6" name="Rectangle 288"/>
              <p:cNvSpPr>
                <a:spLocks noChangeArrowheads="1"/>
              </p:cNvSpPr>
              <p:nvPr/>
            </p:nvSpPr>
            <p:spPr bwMode="auto">
              <a:xfrm>
                <a:off x="2101"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7" name="Rectangle 289"/>
              <p:cNvSpPr>
                <a:spLocks noChangeArrowheads="1"/>
              </p:cNvSpPr>
              <p:nvPr/>
            </p:nvSpPr>
            <p:spPr bwMode="auto">
              <a:xfrm>
                <a:off x="2140"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8" name="Rectangle 290"/>
              <p:cNvSpPr>
                <a:spLocks noChangeArrowheads="1"/>
              </p:cNvSpPr>
              <p:nvPr/>
            </p:nvSpPr>
            <p:spPr bwMode="auto">
              <a:xfrm>
                <a:off x="2162"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19" name="Rectangle 291"/>
              <p:cNvSpPr>
                <a:spLocks noChangeArrowheads="1"/>
              </p:cNvSpPr>
              <p:nvPr/>
            </p:nvSpPr>
            <p:spPr bwMode="auto">
              <a:xfrm>
                <a:off x="2200"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0" name="Rectangle 292"/>
              <p:cNvSpPr>
                <a:spLocks noChangeArrowheads="1"/>
              </p:cNvSpPr>
              <p:nvPr/>
            </p:nvSpPr>
            <p:spPr bwMode="auto">
              <a:xfrm>
                <a:off x="2222" y="5769"/>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1" name="Rectangle 293"/>
              <p:cNvSpPr>
                <a:spLocks noChangeArrowheads="1"/>
              </p:cNvSpPr>
              <p:nvPr/>
            </p:nvSpPr>
            <p:spPr bwMode="auto">
              <a:xfrm>
                <a:off x="2261"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2" name="Rectangle 294"/>
              <p:cNvSpPr>
                <a:spLocks noChangeArrowheads="1"/>
              </p:cNvSpPr>
              <p:nvPr/>
            </p:nvSpPr>
            <p:spPr bwMode="auto">
              <a:xfrm>
                <a:off x="2283"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3" name="Rectangle 295"/>
              <p:cNvSpPr>
                <a:spLocks noChangeArrowheads="1"/>
              </p:cNvSpPr>
              <p:nvPr/>
            </p:nvSpPr>
            <p:spPr bwMode="auto">
              <a:xfrm>
                <a:off x="2322"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4" name="Rectangle 296"/>
              <p:cNvSpPr>
                <a:spLocks noChangeArrowheads="1"/>
              </p:cNvSpPr>
              <p:nvPr/>
            </p:nvSpPr>
            <p:spPr bwMode="auto">
              <a:xfrm>
                <a:off x="2344"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5" name="Rectangle 297"/>
              <p:cNvSpPr>
                <a:spLocks noChangeArrowheads="1"/>
              </p:cNvSpPr>
              <p:nvPr/>
            </p:nvSpPr>
            <p:spPr bwMode="auto">
              <a:xfrm>
                <a:off x="2382"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6" name="Rectangle 298"/>
              <p:cNvSpPr>
                <a:spLocks noChangeArrowheads="1"/>
              </p:cNvSpPr>
              <p:nvPr/>
            </p:nvSpPr>
            <p:spPr bwMode="auto">
              <a:xfrm>
                <a:off x="2405"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7" name="Rectangle 299"/>
              <p:cNvSpPr>
                <a:spLocks noChangeArrowheads="1"/>
              </p:cNvSpPr>
              <p:nvPr/>
            </p:nvSpPr>
            <p:spPr bwMode="auto">
              <a:xfrm>
                <a:off x="2443"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8" name="Rectangle 300"/>
              <p:cNvSpPr>
                <a:spLocks noChangeArrowheads="1"/>
              </p:cNvSpPr>
              <p:nvPr/>
            </p:nvSpPr>
            <p:spPr bwMode="auto">
              <a:xfrm>
                <a:off x="2465"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29" name="Rectangle 301"/>
              <p:cNvSpPr>
                <a:spLocks noChangeArrowheads="1"/>
              </p:cNvSpPr>
              <p:nvPr/>
            </p:nvSpPr>
            <p:spPr bwMode="auto">
              <a:xfrm>
                <a:off x="2504"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0" name="Rectangle 302"/>
              <p:cNvSpPr>
                <a:spLocks noChangeArrowheads="1"/>
              </p:cNvSpPr>
              <p:nvPr/>
            </p:nvSpPr>
            <p:spPr bwMode="auto">
              <a:xfrm>
                <a:off x="2526"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1" name="Rectangle 303"/>
              <p:cNvSpPr>
                <a:spLocks noChangeArrowheads="1"/>
              </p:cNvSpPr>
              <p:nvPr/>
            </p:nvSpPr>
            <p:spPr bwMode="auto">
              <a:xfrm>
                <a:off x="2565"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2" name="Rectangle 304"/>
              <p:cNvSpPr>
                <a:spLocks noChangeArrowheads="1"/>
              </p:cNvSpPr>
              <p:nvPr/>
            </p:nvSpPr>
            <p:spPr bwMode="auto">
              <a:xfrm>
                <a:off x="2587"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3" name="Rectangle 305"/>
              <p:cNvSpPr>
                <a:spLocks noChangeArrowheads="1"/>
              </p:cNvSpPr>
              <p:nvPr/>
            </p:nvSpPr>
            <p:spPr bwMode="auto">
              <a:xfrm>
                <a:off x="2625"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4" name="Rectangle 306"/>
              <p:cNvSpPr>
                <a:spLocks noChangeArrowheads="1"/>
              </p:cNvSpPr>
              <p:nvPr/>
            </p:nvSpPr>
            <p:spPr bwMode="auto">
              <a:xfrm>
                <a:off x="2647"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5" name="Rectangle 307"/>
              <p:cNvSpPr>
                <a:spLocks noChangeArrowheads="1"/>
              </p:cNvSpPr>
              <p:nvPr/>
            </p:nvSpPr>
            <p:spPr bwMode="auto">
              <a:xfrm>
                <a:off x="2686"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6" name="Rectangle 308"/>
              <p:cNvSpPr>
                <a:spLocks noChangeArrowheads="1"/>
              </p:cNvSpPr>
              <p:nvPr/>
            </p:nvSpPr>
            <p:spPr bwMode="auto">
              <a:xfrm>
                <a:off x="2708"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7" name="Rectangle 309"/>
              <p:cNvSpPr>
                <a:spLocks noChangeArrowheads="1"/>
              </p:cNvSpPr>
              <p:nvPr/>
            </p:nvSpPr>
            <p:spPr bwMode="auto">
              <a:xfrm>
                <a:off x="2747"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8" name="Rectangle 310"/>
              <p:cNvSpPr>
                <a:spLocks noChangeArrowheads="1"/>
              </p:cNvSpPr>
              <p:nvPr/>
            </p:nvSpPr>
            <p:spPr bwMode="auto">
              <a:xfrm>
                <a:off x="2769"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39" name="Rectangle 311"/>
              <p:cNvSpPr>
                <a:spLocks noChangeArrowheads="1"/>
              </p:cNvSpPr>
              <p:nvPr/>
            </p:nvSpPr>
            <p:spPr bwMode="auto">
              <a:xfrm>
                <a:off x="2807"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0" name="Rectangle 312"/>
              <p:cNvSpPr>
                <a:spLocks noChangeArrowheads="1"/>
              </p:cNvSpPr>
              <p:nvPr/>
            </p:nvSpPr>
            <p:spPr bwMode="auto">
              <a:xfrm>
                <a:off x="2829"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1" name="Rectangle 313"/>
              <p:cNvSpPr>
                <a:spLocks noChangeArrowheads="1"/>
              </p:cNvSpPr>
              <p:nvPr/>
            </p:nvSpPr>
            <p:spPr bwMode="auto">
              <a:xfrm>
                <a:off x="2868"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2" name="Rectangle 314"/>
              <p:cNvSpPr>
                <a:spLocks noChangeArrowheads="1"/>
              </p:cNvSpPr>
              <p:nvPr/>
            </p:nvSpPr>
            <p:spPr bwMode="auto">
              <a:xfrm>
                <a:off x="2890"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3" name="Rectangle 315"/>
              <p:cNvSpPr>
                <a:spLocks noChangeArrowheads="1"/>
              </p:cNvSpPr>
              <p:nvPr/>
            </p:nvSpPr>
            <p:spPr bwMode="auto">
              <a:xfrm>
                <a:off x="2929"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4" name="Rectangle 316"/>
              <p:cNvSpPr>
                <a:spLocks noChangeArrowheads="1"/>
              </p:cNvSpPr>
              <p:nvPr/>
            </p:nvSpPr>
            <p:spPr bwMode="auto">
              <a:xfrm>
                <a:off x="2951"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5" name="Rectangle 317"/>
              <p:cNvSpPr>
                <a:spLocks noChangeArrowheads="1"/>
              </p:cNvSpPr>
              <p:nvPr/>
            </p:nvSpPr>
            <p:spPr bwMode="auto">
              <a:xfrm>
                <a:off x="2989"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6" name="Rectangle 318"/>
              <p:cNvSpPr>
                <a:spLocks noChangeArrowheads="1"/>
              </p:cNvSpPr>
              <p:nvPr/>
            </p:nvSpPr>
            <p:spPr bwMode="auto">
              <a:xfrm>
                <a:off x="3011"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7" name="Rectangle 319"/>
              <p:cNvSpPr>
                <a:spLocks noChangeArrowheads="1"/>
              </p:cNvSpPr>
              <p:nvPr/>
            </p:nvSpPr>
            <p:spPr bwMode="auto">
              <a:xfrm>
                <a:off x="3050"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8" name="Rectangle 320"/>
              <p:cNvSpPr>
                <a:spLocks noChangeArrowheads="1"/>
              </p:cNvSpPr>
              <p:nvPr/>
            </p:nvSpPr>
            <p:spPr bwMode="auto">
              <a:xfrm>
                <a:off x="3072"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49" name="Rectangle 321"/>
              <p:cNvSpPr>
                <a:spLocks noChangeArrowheads="1"/>
              </p:cNvSpPr>
              <p:nvPr/>
            </p:nvSpPr>
            <p:spPr bwMode="auto">
              <a:xfrm>
                <a:off x="3111"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0" name="Rectangle 322"/>
              <p:cNvSpPr>
                <a:spLocks noChangeArrowheads="1"/>
              </p:cNvSpPr>
              <p:nvPr/>
            </p:nvSpPr>
            <p:spPr bwMode="auto">
              <a:xfrm>
                <a:off x="3133"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1" name="Rectangle 323"/>
              <p:cNvSpPr>
                <a:spLocks noChangeArrowheads="1"/>
              </p:cNvSpPr>
              <p:nvPr/>
            </p:nvSpPr>
            <p:spPr bwMode="auto">
              <a:xfrm>
                <a:off x="3171"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2" name="Rectangle 324"/>
              <p:cNvSpPr>
                <a:spLocks noChangeArrowheads="1"/>
              </p:cNvSpPr>
              <p:nvPr/>
            </p:nvSpPr>
            <p:spPr bwMode="auto">
              <a:xfrm>
                <a:off x="3193" y="5769"/>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3" name="Rectangle 325"/>
              <p:cNvSpPr>
                <a:spLocks noChangeArrowheads="1"/>
              </p:cNvSpPr>
              <p:nvPr/>
            </p:nvSpPr>
            <p:spPr bwMode="auto">
              <a:xfrm>
                <a:off x="3232"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4" name="Rectangle 326"/>
              <p:cNvSpPr>
                <a:spLocks noChangeArrowheads="1"/>
              </p:cNvSpPr>
              <p:nvPr/>
            </p:nvSpPr>
            <p:spPr bwMode="auto">
              <a:xfrm>
                <a:off x="3254"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5" name="Rectangle 327"/>
              <p:cNvSpPr>
                <a:spLocks noChangeArrowheads="1"/>
              </p:cNvSpPr>
              <p:nvPr/>
            </p:nvSpPr>
            <p:spPr bwMode="auto">
              <a:xfrm>
                <a:off x="3293"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6" name="Rectangle 328"/>
              <p:cNvSpPr>
                <a:spLocks noChangeArrowheads="1"/>
              </p:cNvSpPr>
              <p:nvPr/>
            </p:nvSpPr>
            <p:spPr bwMode="auto">
              <a:xfrm>
                <a:off x="3315"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7" name="Rectangle 329"/>
              <p:cNvSpPr>
                <a:spLocks noChangeArrowheads="1"/>
              </p:cNvSpPr>
              <p:nvPr/>
            </p:nvSpPr>
            <p:spPr bwMode="auto">
              <a:xfrm>
                <a:off x="3353"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8" name="Rectangle 330"/>
              <p:cNvSpPr>
                <a:spLocks noChangeArrowheads="1"/>
              </p:cNvSpPr>
              <p:nvPr/>
            </p:nvSpPr>
            <p:spPr bwMode="auto">
              <a:xfrm>
                <a:off x="3376"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59" name="Rectangle 331"/>
              <p:cNvSpPr>
                <a:spLocks noChangeArrowheads="1"/>
              </p:cNvSpPr>
              <p:nvPr/>
            </p:nvSpPr>
            <p:spPr bwMode="auto">
              <a:xfrm>
                <a:off x="3414" y="576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0" name="Rectangle 332"/>
              <p:cNvSpPr>
                <a:spLocks noChangeArrowheads="1"/>
              </p:cNvSpPr>
              <p:nvPr/>
            </p:nvSpPr>
            <p:spPr bwMode="auto">
              <a:xfrm>
                <a:off x="3436" y="5769"/>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1" name="Rectangle 333"/>
              <p:cNvSpPr>
                <a:spLocks noChangeArrowheads="1"/>
              </p:cNvSpPr>
              <p:nvPr/>
            </p:nvSpPr>
            <p:spPr bwMode="auto">
              <a:xfrm>
                <a:off x="3475"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2" name="Rectangle 334"/>
              <p:cNvSpPr>
                <a:spLocks noChangeArrowheads="1"/>
              </p:cNvSpPr>
              <p:nvPr/>
            </p:nvSpPr>
            <p:spPr bwMode="auto">
              <a:xfrm>
                <a:off x="3497" y="5769"/>
                <a:ext cx="2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3" name="Rectangle 335"/>
              <p:cNvSpPr>
                <a:spLocks noChangeArrowheads="1"/>
              </p:cNvSpPr>
              <p:nvPr/>
            </p:nvSpPr>
            <p:spPr bwMode="auto">
              <a:xfrm>
                <a:off x="3536" y="5769"/>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4" name="Freeform 336"/>
              <p:cNvSpPr>
                <a:spLocks/>
              </p:cNvSpPr>
              <p:nvPr/>
            </p:nvSpPr>
            <p:spPr bwMode="auto">
              <a:xfrm>
                <a:off x="3558" y="5765"/>
                <a:ext cx="20" cy="10"/>
              </a:xfrm>
              <a:custGeom>
                <a:avLst/>
                <a:gdLst>
                  <a:gd name="T0" fmla="*/ 0 w 20"/>
                  <a:gd name="T1" fmla="*/ 4 h 10"/>
                  <a:gd name="T2" fmla="*/ 0 w 20"/>
                  <a:gd name="T3" fmla="*/ 10 h 10"/>
                  <a:gd name="T4" fmla="*/ 16 w 20"/>
                  <a:gd name="T5" fmla="*/ 10 h 10"/>
                  <a:gd name="T6" fmla="*/ 18 w 20"/>
                  <a:gd name="T7" fmla="*/ 10 h 10"/>
                  <a:gd name="T8" fmla="*/ 20 w 20"/>
                  <a:gd name="T9" fmla="*/ 6 h 10"/>
                  <a:gd name="T10" fmla="*/ 20 w 20"/>
                  <a:gd name="T11" fmla="*/ 0 h 10"/>
                  <a:gd name="T12" fmla="*/ 14 w 20"/>
                  <a:gd name="T13" fmla="*/ 0 h 10"/>
                  <a:gd name="T14" fmla="*/ 14 w 20"/>
                  <a:gd name="T15" fmla="*/ 6 h 10"/>
                  <a:gd name="T16" fmla="*/ 16 w 20"/>
                  <a:gd name="T17" fmla="*/ 6 h 10"/>
                  <a:gd name="T18" fmla="*/ 16 w 20"/>
                  <a:gd name="T19" fmla="*/ 4 h 10"/>
                  <a:gd name="T20" fmla="*/ 0 w 20"/>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
                    <a:moveTo>
                      <a:pt x="0" y="4"/>
                    </a:moveTo>
                    <a:lnTo>
                      <a:pt x="0" y="10"/>
                    </a:lnTo>
                    <a:lnTo>
                      <a:pt x="16" y="10"/>
                    </a:lnTo>
                    <a:lnTo>
                      <a:pt x="18" y="10"/>
                    </a:lnTo>
                    <a:lnTo>
                      <a:pt x="20" y="6"/>
                    </a:lnTo>
                    <a:lnTo>
                      <a:pt x="20" y="0"/>
                    </a:lnTo>
                    <a:lnTo>
                      <a:pt x="14" y="0"/>
                    </a:lnTo>
                    <a:lnTo>
                      <a:pt x="14" y="6"/>
                    </a:lnTo>
                    <a:lnTo>
                      <a:pt x="16" y="6"/>
                    </a:lnTo>
                    <a:lnTo>
                      <a:pt x="16"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5" name="Rectangle 337"/>
              <p:cNvSpPr>
                <a:spLocks noChangeArrowheads="1"/>
              </p:cNvSpPr>
              <p:nvPr/>
            </p:nvSpPr>
            <p:spPr bwMode="auto">
              <a:xfrm>
                <a:off x="3572" y="5741"/>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6" name="Rectangle 338"/>
              <p:cNvSpPr>
                <a:spLocks noChangeArrowheads="1"/>
              </p:cNvSpPr>
              <p:nvPr/>
            </p:nvSpPr>
            <p:spPr bwMode="auto">
              <a:xfrm>
                <a:off x="3572" y="5700"/>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7" name="Rectangle 339"/>
              <p:cNvSpPr>
                <a:spLocks noChangeArrowheads="1"/>
              </p:cNvSpPr>
              <p:nvPr/>
            </p:nvSpPr>
            <p:spPr bwMode="auto">
              <a:xfrm>
                <a:off x="3572" y="5677"/>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8" name="Rectangle 340"/>
              <p:cNvSpPr>
                <a:spLocks noChangeArrowheads="1"/>
              </p:cNvSpPr>
              <p:nvPr/>
            </p:nvSpPr>
            <p:spPr bwMode="auto">
              <a:xfrm>
                <a:off x="3572" y="5635"/>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69" name="Rectangle 341"/>
              <p:cNvSpPr>
                <a:spLocks noChangeArrowheads="1"/>
              </p:cNvSpPr>
              <p:nvPr/>
            </p:nvSpPr>
            <p:spPr bwMode="auto">
              <a:xfrm>
                <a:off x="3572" y="561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0" name="Rectangle 342"/>
              <p:cNvSpPr>
                <a:spLocks noChangeArrowheads="1"/>
              </p:cNvSpPr>
              <p:nvPr/>
            </p:nvSpPr>
            <p:spPr bwMode="auto">
              <a:xfrm>
                <a:off x="3572" y="5571"/>
                <a:ext cx="6"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1" name="Rectangle 343"/>
              <p:cNvSpPr>
                <a:spLocks noChangeArrowheads="1"/>
              </p:cNvSpPr>
              <p:nvPr/>
            </p:nvSpPr>
            <p:spPr bwMode="auto">
              <a:xfrm>
                <a:off x="3572" y="5547"/>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2" name="Rectangle 344"/>
              <p:cNvSpPr>
                <a:spLocks noChangeArrowheads="1"/>
              </p:cNvSpPr>
              <p:nvPr/>
            </p:nvSpPr>
            <p:spPr bwMode="auto">
              <a:xfrm>
                <a:off x="3572" y="5506"/>
                <a:ext cx="6"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3" name="Rectangle 345"/>
              <p:cNvSpPr>
                <a:spLocks noChangeArrowheads="1"/>
              </p:cNvSpPr>
              <p:nvPr/>
            </p:nvSpPr>
            <p:spPr bwMode="auto">
              <a:xfrm>
                <a:off x="3572" y="5482"/>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4" name="Rectangle 346"/>
              <p:cNvSpPr>
                <a:spLocks noChangeArrowheads="1"/>
              </p:cNvSpPr>
              <p:nvPr/>
            </p:nvSpPr>
            <p:spPr bwMode="auto">
              <a:xfrm>
                <a:off x="3572" y="5441"/>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5" name="Rectangle 347"/>
              <p:cNvSpPr>
                <a:spLocks noChangeArrowheads="1"/>
              </p:cNvSpPr>
              <p:nvPr/>
            </p:nvSpPr>
            <p:spPr bwMode="auto">
              <a:xfrm>
                <a:off x="3572" y="5418"/>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6" name="Rectangle 348"/>
              <p:cNvSpPr>
                <a:spLocks noChangeArrowheads="1"/>
              </p:cNvSpPr>
              <p:nvPr/>
            </p:nvSpPr>
            <p:spPr bwMode="auto">
              <a:xfrm>
                <a:off x="3572" y="5376"/>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7" name="Rectangle 349"/>
              <p:cNvSpPr>
                <a:spLocks noChangeArrowheads="1"/>
              </p:cNvSpPr>
              <p:nvPr/>
            </p:nvSpPr>
            <p:spPr bwMode="auto">
              <a:xfrm>
                <a:off x="3572" y="535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8" name="Rectangle 350"/>
              <p:cNvSpPr>
                <a:spLocks noChangeArrowheads="1"/>
              </p:cNvSpPr>
              <p:nvPr/>
            </p:nvSpPr>
            <p:spPr bwMode="auto">
              <a:xfrm>
                <a:off x="3572" y="5313"/>
                <a:ext cx="6"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79" name="Rectangle 351"/>
              <p:cNvSpPr>
                <a:spLocks noChangeArrowheads="1"/>
              </p:cNvSpPr>
              <p:nvPr/>
            </p:nvSpPr>
            <p:spPr bwMode="auto">
              <a:xfrm>
                <a:off x="3572" y="528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0" name="Rectangle 352"/>
              <p:cNvSpPr>
                <a:spLocks noChangeArrowheads="1"/>
              </p:cNvSpPr>
              <p:nvPr/>
            </p:nvSpPr>
            <p:spPr bwMode="auto">
              <a:xfrm>
                <a:off x="3572" y="5247"/>
                <a:ext cx="6"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1" name="Rectangle 353"/>
              <p:cNvSpPr>
                <a:spLocks noChangeArrowheads="1"/>
              </p:cNvSpPr>
              <p:nvPr/>
            </p:nvSpPr>
            <p:spPr bwMode="auto">
              <a:xfrm>
                <a:off x="3572" y="52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2" name="Rectangle 354"/>
              <p:cNvSpPr>
                <a:spLocks noChangeArrowheads="1"/>
              </p:cNvSpPr>
              <p:nvPr/>
            </p:nvSpPr>
            <p:spPr bwMode="auto">
              <a:xfrm>
                <a:off x="3572" y="518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3" name="Rectangle 355"/>
              <p:cNvSpPr>
                <a:spLocks noChangeArrowheads="1"/>
              </p:cNvSpPr>
              <p:nvPr/>
            </p:nvSpPr>
            <p:spPr bwMode="auto">
              <a:xfrm>
                <a:off x="3572" y="5158"/>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4" name="Rectangle 356"/>
              <p:cNvSpPr>
                <a:spLocks noChangeArrowheads="1"/>
              </p:cNvSpPr>
              <p:nvPr/>
            </p:nvSpPr>
            <p:spPr bwMode="auto">
              <a:xfrm>
                <a:off x="3572" y="5117"/>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5" name="Rectangle 357"/>
              <p:cNvSpPr>
                <a:spLocks noChangeArrowheads="1"/>
              </p:cNvSpPr>
              <p:nvPr/>
            </p:nvSpPr>
            <p:spPr bwMode="auto">
              <a:xfrm>
                <a:off x="3572" y="5094"/>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6" name="Rectangle 358"/>
              <p:cNvSpPr>
                <a:spLocks noChangeArrowheads="1"/>
              </p:cNvSpPr>
              <p:nvPr/>
            </p:nvSpPr>
            <p:spPr bwMode="auto">
              <a:xfrm>
                <a:off x="3572" y="505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7" name="Rectangle 359"/>
              <p:cNvSpPr>
                <a:spLocks noChangeArrowheads="1"/>
              </p:cNvSpPr>
              <p:nvPr/>
            </p:nvSpPr>
            <p:spPr bwMode="auto">
              <a:xfrm>
                <a:off x="3572" y="5029"/>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8" name="Rectangle 360"/>
              <p:cNvSpPr>
                <a:spLocks noChangeArrowheads="1"/>
              </p:cNvSpPr>
              <p:nvPr/>
            </p:nvSpPr>
            <p:spPr bwMode="auto">
              <a:xfrm>
                <a:off x="3572" y="4988"/>
                <a:ext cx="6"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89" name="Rectangle 361"/>
              <p:cNvSpPr>
                <a:spLocks noChangeArrowheads="1"/>
              </p:cNvSpPr>
              <p:nvPr/>
            </p:nvSpPr>
            <p:spPr bwMode="auto">
              <a:xfrm>
                <a:off x="3572" y="4964"/>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0" name="Rectangle 362"/>
              <p:cNvSpPr>
                <a:spLocks noChangeArrowheads="1"/>
              </p:cNvSpPr>
              <p:nvPr/>
            </p:nvSpPr>
            <p:spPr bwMode="auto">
              <a:xfrm>
                <a:off x="3552"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1" name="Rectangle 363"/>
              <p:cNvSpPr>
                <a:spLocks noChangeArrowheads="1"/>
              </p:cNvSpPr>
              <p:nvPr/>
            </p:nvSpPr>
            <p:spPr bwMode="auto">
              <a:xfrm>
                <a:off x="3530"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2" name="Rectangle 364"/>
              <p:cNvSpPr>
                <a:spLocks noChangeArrowheads="1"/>
              </p:cNvSpPr>
              <p:nvPr/>
            </p:nvSpPr>
            <p:spPr bwMode="auto">
              <a:xfrm>
                <a:off x="3491"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3" name="Rectangle 365"/>
              <p:cNvSpPr>
                <a:spLocks noChangeArrowheads="1"/>
              </p:cNvSpPr>
              <p:nvPr/>
            </p:nvSpPr>
            <p:spPr bwMode="auto">
              <a:xfrm>
                <a:off x="3469"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4" name="Rectangle 366"/>
              <p:cNvSpPr>
                <a:spLocks noChangeArrowheads="1"/>
              </p:cNvSpPr>
              <p:nvPr/>
            </p:nvSpPr>
            <p:spPr bwMode="auto">
              <a:xfrm>
                <a:off x="3431"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5" name="Rectangle 367"/>
              <p:cNvSpPr>
                <a:spLocks noChangeArrowheads="1"/>
              </p:cNvSpPr>
              <p:nvPr/>
            </p:nvSpPr>
            <p:spPr bwMode="auto">
              <a:xfrm>
                <a:off x="3409"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6" name="Rectangle 368"/>
              <p:cNvSpPr>
                <a:spLocks noChangeArrowheads="1"/>
              </p:cNvSpPr>
              <p:nvPr/>
            </p:nvSpPr>
            <p:spPr bwMode="auto">
              <a:xfrm>
                <a:off x="3370"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7" name="Rectangle 369"/>
              <p:cNvSpPr>
                <a:spLocks noChangeArrowheads="1"/>
              </p:cNvSpPr>
              <p:nvPr/>
            </p:nvSpPr>
            <p:spPr bwMode="auto">
              <a:xfrm>
                <a:off x="3348"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8" name="Rectangle 370"/>
              <p:cNvSpPr>
                <a:spLocks noChangeArrowheads="1"/>
              </p:cNvSpPr>
              <p:nvPr/>
            </p:nvSpPr>
            <p:spPr bwMode="auto">
              <a:xfrm>
                <a:off x="3309"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899" name="Rectangle 371"/>
              <p:cNvSpPr>
                <a:spLocks noChangeArrowheads="1"/>
              </p:cNvSpPr>
              <p:nvPr/>
            </p:nvSpPr>
            <p:spPr bwMode="auto">
              <a:xfrm>
                <a:off x="3287"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0" name="Rectangle 372"/>
              <p:cNvSpPr>
                <a:spLocks noChangeArrowheads="1"/>
              </p:cNvSpPr>
              <p:nvPr/>
            </p:nvSpPr>
            <p:spPr bwMode="auto">
              <a:xfrm>
                <a:off x="3249"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1" name="Rectangle 373"/>
              <p:cNvSpPr>
                <a:spLocks noChangeArrowheads="1"/>
              </p:cNvSpPr>
              <p:nvPr/>
            </p:nvSpPr>
            <p:spPr bwMode="auto">
              <a:xfrm>
                <a:off x="3227"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2" name="Rectangle 374"/>
              <p:cNvSpPr>
                <a:spLocks noChangeArrowheads="1"/>
              </p:cNvSpPr>
              <p:nvPr/>
            </p:nvSpPr>
            <p:spPr bwMode="auto">
              <a:xfrm>
                <a:off x="3188"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3" name="Rectangle 375"/>
              <p:cNvSpPr>
                <a:spLocks noChangeArrowheads="1"/>
              </p:cNvSpPr>
              <p:nvPr/>
            </p:nvSpPr>
            <p:spPr bwMode="auto">
              <a:xfrm>
                <a:off x="3166"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4" name="Rectangle 376"/>
              <p:cNvSpPr>
                <a:spLocks noChangeArrowheads="1"/>
              </p:cNvSpPr>
              <p:nvPr/>
            </p:nvSpPr>
            <p:spPr bwMode="auto">
              <a:xfrm>
                <a:off x="3127"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5" name="Rectangle 377"/>
              <p:cNvSpPr>
                <a:spLocks noChangeArrowheads="1"/>
              </p:cNvSpPr>
              <p:nvPr/>
            </p:nvSpPr>
            <p:spPr bwMode="auto">
              <a:xfrm>
                <a:off x="3105"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6" name="Rectangle 378"/>
              <p:cNvSpPr>
                <a:spLocks noChangeArrowheads="1"/>
              </p:cNvSpPr>
              <p:nvPr/>
            </p:nvSpPr>
            <p:spPr bwMode="auto">
              <a:xfrm>
                <a:off x="3067"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7" name="Rectangle 379"/>
              <p:cNvSpPr>
                <a:spLocks noChangeArrowheads="1"/>
              </p:cNvSpPr>
              <p:nvPr/>
            </p:nvSpPr>
            <p:spPr bwMode="auto">
              <a:xfrm>
                <a:off x="3044"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8" name="Rectangle 380"/>
              <p:cNvSpPr>
                <a:spLocks noChangeArrowheads="1"/>
              </p:cNvSpPr>
              <p:nvPr/>
            </p:nvSpPr>
            <p:spPr bwMode="auto">
              <a:xfrm>
                <a:off x="3006"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09" name="Rectangle 381"/>
              <p:cNvSpPr>
                <a:spLocks noChangeArrowheads="1"/>
              </p:cNvSpPr>
              <p:nvPr/>
            </p:nvSpPr>
            <p:spPr bwMode="auto">
              <a:xfrm>
                <a:off x="2984"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0" name="Rectangle 382"/>
              <p:cNvSpPr>
                <a:spLocks noChangeArrowheads="1"/>
              </p:cNvSpPr>
              <p:nvPr/>
            </p:nvSpPr>
            <p:spPr bwMode="auto">
              <a:xfrm>
                <a:off x="2945"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1" name="Rectangle 383"/>
              <p:cNvSpPr>
                <a:spLocks noChangeArrowheads="1"/>
              </p:cNvSpPr>
              <p:nvPr/>
            </p:nvSpPr>
            <p:spPr bwMode="auto">
              <a:xfrm>
                <a:off x="2923"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2" name="Rectangle 384"/>
              <p:cNvSpPr>
                <a:spLocks noChangeArrowheads="1"/>
              </p:cNvSpPr>
              <p:nvPr/>
            </p:nvSpPr>
            <p:spPr bwMode="auto">
              <a:xfrm>
                <a:off x="2885"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3" name="Rectangle 385"/>
              <p:cNvSpPr>
                <a:spLocks noChangeArrowheads="1"/>
              </p:cNvSpPr>
              <p:nvPr/>
            </p:nvSpPr>
            <p:spPr bwMode="auto">
              <a:xfrm>
                <a:off x="2862"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4" name="Rectangle 386"/>
              <p:cNvSpPr>
                <a:spLocks noChangeArrowheads="1"/>
              </p:cNvSpPr>
              <p:nvPr/>
            </p:nvSpPr>
            <p:spPr bwMode="auto">
              <a:xfrm>
                <a:off x="2824"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5" name="Rectangle 387"/>
              <p:cNvSpPr>
                <a:spLocks noChangeArrowheads="1"/>
              </p:cNvSpPr>
              <p:nvPr/>
            </p:nvSpPr>
            <p:spPr bwMode="auto">
              <a:xfrm>
                <a:off x="2802"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6" name="Rectangle 388"/>
              <p:cNvSpPr>
                <a:spLocks noChangeArrowheads="1"/>
              </p:cNvSpPr>
              <p:nvPr/>
            </p:nvSpPr>
            <p:spPr bwMode="auto">
              <a:xfrm>
                <a:off x="2763"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7" name="Rectangle 389"/>
              <p:cNvSpPr>
                <a:spLocks noChangeArrowheads="1"/>
              </p:cNvSpPr>
              <p:nvPr/>
            </p:nvSpPr>
            <p:spPr bwMode="auto">
              <a:xfrm>
                <a:off x="2741"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8" name="Rectangle 390"/>
              <p:cNvSpPr>
                <a:spLocks noChangeArrowheads="1"/>
              </p:cNvSpPr>
              <p:nvPr/>
            </p:nvSpPr>
            <p:spPr bwMode="auto">
              <a:xfrm>
                <a:off x="2702" y="4943"/>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19" name="Rectangle 391"/>
              <p:cNvSpPr>
                <a:spLocks noChangeArrowheads="1"/>
              </p:cNvSpPr>
              <p:nvPr/>
            </p:nvSpPr>
            <p:spPr bwMode="auto">
              <a:xfrm>
                <a:off x="2680"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0" name="Rectangle 392"/>
              <p:cNvSpPr>
                <a:spLocks noChangeArrowheads="1"/>
              </p:cNvSpPr>
              <p:nvPr/>
            </p:nvSpPr>
            <p:spPr bwMode="auto">
              <a:xfrm>
                <a:off x="2642"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1" name="Rectangle 393"/>
              <p:cNvSpPr>
                <a:spLocks noChangeArrowheads="1"/>
              </p:cNvSpPr>
              <p:nvPr/>
            </p:nvSpPr>
            <p:spPr bwMode="auto">
              <a:xfrm>
                <a:off x="2620"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2" name="Rectangle 394"/>
              <p:cNvSpPr>
                <a:spLocks noChangeArrowheads="1"/>
              </p:cNvSpPr>
              <p:nvPr/>
            </p:nvSpPr>
            <p:spPr bwMode="auto">
              <a:xfrm>
                <a:off x="2581"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3" name="Rectangle 395"/>
              <p:cNvSpPr>
                <a:spLocks noChangeArrowheads="1"/>
              </p:cNvSpPr>
              <p:nvPr/>
            </p:nvSpPr>
            <p:spPr bwMode="auto">
              <a:xfrm>
                <a:off x="2559"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4" name="Rectangle 396"/>
              <p:cNvSpPr>
                <a:spLocks noChangeArrowheads="1"/>
              </p:cNvSpPr>
              <p:nvPr/>
            </p:nvSpPr>
            <p:spPr bwMode="auto">
              <a:xfrm>
                <a:off x="2520"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5" name="Rectangle 397"/>
              <p:cNvSpPr>
                <a:spLocks noChangeArrowheads="1"/>
              </p:cNvSpPr>
              <p:nvPr/>
            </p:nvSpPr>
            <p:spPr bwMode="auto">
              <a:xfrm>
                <a:off x="2498"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6" name="Rectangle 398"/>
              <p:cNvSpPr>
                <a:spLocks noChangeArrowheads="1"/>
              </p:cNvSpPr>
              <p:nvPr/>
            </p:nvSpPr>
            <p:spPr bwMode="auto">
              <a:xfrm>
                <a:off x="2460"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7" name="Rectangle 399"/>
              <p:cNvSpPr>
                <a:spLocks noChangeArrowheads="1"/>
              </p:cNvSpPr>
              <p:nvPr/>
            </p:nvSpPr>
            <p:spPr bwMode="auto">
              <a:xfrm>
                <a:off x="2438"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8" name="Rectangle 400"/>
              <p:cNvSpPr>
                <a:spLocks noChangeArrowheads="1"/>
              </p:cNvSpPr>
              <p:nvPr/>
            </p:nvSpPr>
            <p:spPr bwMode="auto">
              <a:xfrm>
                <a:off x="2399"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29" name="Rectangle 401"/>
              <p:cNvSpPr>
                <a:spLocks noChangeArrowheads="1"/>
              </p:cNvSpPr>
              <p:nvPr/>
            </p:nvSpPr>
            <p:spPr bwMode="auto">
              <a:xfrm>
                <a:off x="2377"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0" name="Rectangle 402"/>
              <p:cNvSpPr>
                <a:spLocks noChangeArrowheads="1"/>
              </p:cNvSpPr>
              <p:nvPr/>
            </p:nvSpPr>
            <p:spPr bwMode="auto">
              <a:xfrm>
                <a:off x="2338"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1" name="Rectangle 403"/>
              <p:cNvSpPr>
                <a:spLocks noChangeArrowheads="1"/>
              </p:cNvSpPr>
              <p:nvPr/>
            </p:nvSpPr>
            <p:spPr bwMode="auto">
              <a:xfrm>
                <a:off x="2316"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2" name="Rectangle 404"/>
              <p:cNvSpPr>
                <a:spLocks noChangeArrowheads="1"/>
              </p:cNvSpPr>
              <p:nvPr/>
            </p:nvSpPr>
            <p:spPr bwMode="auto">
              <a:xfrm>
                <a:off x="2278"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3" name="Rectangle 405"/>
              <p:cNvSpPr>
                <a:spLocks noChangeArrowheads="1"/>
              </p:cNvSpPr>
              <p:nvPr/>
            </p:nvSpPr>
            <p:spPr bwMode="auto">
              <a:xfrm>
                <a:off x="2256"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4" name="Rectangle 406"/>
              <p:cNvSpPr>
                <a:spLocks noChangeArrowheads="1"/>
              </p:cNvSpPr>
              <p:nvPr/>
            </p:nvSpPr>
            <p:spPr bwMode="auto">
              <a:xfrm>
                <a:off x="2217"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5" name="Rectangle 407"/>
              <p:cNvSpPr>
                <a:spLocks noChangeArrowheads="1"/>
              </p:cNvSpPr>
              <p:nvPr/>
            </p:nvSpPr>
            <p:spPr bwMode="auto">
              <a:xfrm>
                <a:off x="2195"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6" name="Rectangle 408"/>
              <p:cNvSpPr>
                <a:spLocks noChangeArrowheads="1"/>
              </p:cNvSpPr>
              <p:nvPr/>
            </p:nvSpPr>
            <p:spPr bwMode="auto">
              <a:xfrm>
                <a:off x="2156"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7" name="Rectangle 409"/>
              <p:cNvSpPr>
                <a:spLocks noChangeArrowheads="1"/>
              </p:cNvSpPr>
              <p:nvPr/>
            </p:nvSpPr>
            <p:spPr bwMode="auto">
              <a:xfrm>
                <a:off x="2134"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8" name="Rectangle 410"/>
              <p:cNvSpPr>
                <a:spLocks noChangeArrowheads="1"/>
              </p:cNvSpPr>
              <p:nvPr/>
            </p:nvSpPr>
            <p:spPr bwMode="auto">
              <a:xfrm>
                <a:off x="2096"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39" name="Rectangle 411"/>
              <p:cNvSpPr>
                <a:spLocks noChangeArrowheads="1"/>
              </p:cNvSpPr>
              <p:nvPr/>
            </p:nvSpPr>
            <p:spPr bwMode="auto">
              <a:xfrm>
                <a:off x="2074"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0" name="Rectangle 412"/>
              <p:cNvSpPr>
                <a:spLocks noChangeArrowheads="1"/>
              </p:cNvSpPr>
              <p:nvPr/>
            </p:nvSpPr>
            <p:spPr bwMode="auto">
              <a:xfrm>
                <a:off x="2035"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1" name="Rectangle 413"/>
              <p:cNvSpPr>
                <a:spLocks noChangeArrowheads="1"/>
              </p:cNvSpPr>
              <p:nvPr/>
            </p:nvSpPr>
            <p:spPr bwMode="auto">
              <a:xfrm>
                <a:off x="2013"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2" name="Rectangle 414"/>
              <p:cNvSpPr>
                <a:spLocks noChangeArrowheads="1"/>
              </p:cNvSpPr>
              <p:nvPr/>
            </p:nvSpPr>
            <p:spPr bwMode="auto">
              <a:xfrm>
                <a:off x="1974"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3" name="Rectangle 415"/>
              <p:cNvSpPr>
                <a:spLocks noChangeArrowheads="1"/>
              </p:cNvSpPr>
              <p:nvPr/>
            </p:nvSpPr>
            <p:spPr bwMode="auto">
              <a:xfrm>
                <a:off x="1952"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4" name="Rectangle 416"/>
              <p:cNvSpPr>
                <a:spLocks noChangeArrowheads="1"/>
              </p:cNvSpPr>
              <p:nvPr/>
            </p:nvSpPr>
            <p:spPr bwMode="auto">
              <a:xfrm>
                <a:off x="1914" y="4943"/>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5" name="Rectangle 417"/>
              <p:cNvSpPr>
                <a:spLocks noChangeArrowheads="1"/>
              </p:cNvSpPr>
              <p:nvPr/>
            </p:nvSpPr>
            <p:spPr bwMode="auto">
              <a:xfrm>
                <a:off x="1891"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6" name="Rectangle 418"/>
              <p:cNvSpPr>
                <a:spLocks noChangeArrowheads="1"/>
              </p:cNvSpPr>
              <p:nvPr/>
            </p:nvSpPr>
            <p:spPr bwMode="auto">
              <a:xfrm>
                <a:off x="1853"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7" name="Rectangle 419"/>
              <p:cNvSpPr>
                <a:spLocks noChangeArrowheads="1"/>
              </p:cNvSpPr>
              <p:nvPr/>
            </p:nvSpPr>
            <p:spPr bwMode="auto">
              <a:xfrm>
                <a:off x="1831"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48" name="Rectangle 420"/>
              <p:cNvSpPr>
                <a:spLocks noChangeArrowheads="1"/>
              </p:cNvSpPr>
              <p:nvPr/>
            </p:nvSpPr>
            <p:spPr bwMode="auto">
              <a:xfrm>
                <a:off x="1792"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918949" name="Rectangle 421"/>
            <p:cNvSpPr>
              <a:spLocks noChangeArrowheads="1"/>
            </p:cNvSpPr>
            <p:nvPr/>
          </p:nvSpPr>
          <p:spPr bwMode="auto">
            <a:xfrm>
              <a:off x="1770"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0" name="Rectangle 422"/>
            <p:cNvSpPr>
              <a:spLocks noChangeArrowheads="1"/>
            </p:cNvSpPr>
            <p:nvPr/>
          </p:nvSpPr>
          <p:spPr bwMode="auto">
            <a:xfrm>
              <a:off x="1731" y="4943"/>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1" name="Rectangle 423"/>
            <p:cNvSpPr>
              <a:spLocks noChangeArrowheads="1"/>
            </p:cNvSpPr>
            <p:nvPr/>
          </p:nvSpPr>
          <p:spPr bwMode="auto">
            <a:xfrm>
              <a:off x="1709"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2" name="Rectangle 424"/>
            <p:cNvSpPr>
              <a:spLocks noChangeArrowheads="1"/>
            </p:cNvSpPr>
            <p:nvPr/>
          </p:nvSpPr>
          <p:spPr bwMode="auto">
            <a:xfrm>
              <a:off x="1671"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3" name="Rectangle 425"/>
            <p:cNvSpPr>
              <a:spLocks noChangeArrowheads="1"/>
            </p:cNvSpPr>
            <p:nvPr/>
          </p:nvSpPr>
          <p:spPr bwMode="auto">
            <a:xfrm>
              <a:off x="1649"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4" name="Rectangle 426"/>
            <p:cNvSpPr>
              <a:spLocks noChangeArrowheads="1"/>
            </p:cNvSpPr>
            <p:nvPr/>
          </p:nvSpPr>
          <p:spPr bwMode="auto">
            <a:xfrm>
              <a:off x="1610"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5" name="Rectangle 427"/>
            <p:cNvSpPr>
              <a:spLocks noChangeArrowheads="1"/>
            </p:cNvSpPr>
            <p:nvPr/>
          </p:nvSpPr>
          <p:spPr bwMode="auto">
            <a:xfrm>
              <a:off x="1588"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6" name="Rectangle 428"/>
            <p:cNvSpPr>
              <a:spLocks noChangeArrowheads="1"/>
            </p:cNvSpPr>
            <p:nvPr/>
          </p:nvSpPr>
          <p:spPr bwMode="auto">
            <a:xfrm>
              <a:off x="1549"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7" name="Rectangle 429"/>
            <p:cNvSpPr>
              <a:spLocks noChangeArrowheads="1"/>
            </p:cNvSpPr>
            <p:nvPr/>
          </p:nvSpPr>
          <p:spPr bwMode="auto">
            <a:xfrm>
              <a:off x="1527"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8" name="Rectangle 430"/>
            <p:cNvSpPr>
              <a:spLocks noChangeArrowheads="1"/>
            </p:cNvSpPr>
            <p:nvPr/>
          </p:nvSpPr>
          <p:spPr bwMode="auto">
            <a:xfrm>
              <a:off x="1489"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59" name="Rectangle 431"/>
            <p:cNvSpPr>
              <a:spLocks noChangeArrowheads="1"/>
            </p:cNvSpPr>
            <p:nvPr/>
          </p:nvSpPr>
          <p:spPr bwMode="auto">
            <a:xfrm>
              <a:off x="1467"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0" name="Rectangle 432"/>
            <p:cNvSpPr>
              <a:spLocks noChangeArrowheads="1"/>
            </p:cNvSpPr>
            <p:nvPr/>
          </p:nvSpPr>
          <p:spPr bwMode="auto">
            <a:xfrm>
              <a:off x="1428"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1" name="Rectangle 433"/>
            <p:cNvSpPr>
              <a:spLocks noChangeArrowheads="1"/>
            </p:cNvSpPr>
            <p:nvPr/>
          </p:nvSpPr>
          <p:spPr bwMode="auto">
            <a:xfrm>
              <a:off x="1406"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2" name="Rectangle 434"/>
            <p:cNvSpPr>
              <a:spLocks noChangeArrowheads="1"/>
            </p:cNvSpPr>
            <p:nvPr/>
          </p:nvSpPr>
          <p:spPr bwMode="auto">
            <a:xfrm>
              <a:off x="1367"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3" name="Rectangle 435"/>
            <p:cNvSpPr>
              <a:spLocks noChangeArrowheads="1"/>
            </p:cNvSpPr>
            <p:nvPr/>
          </p:nvSpPr>
          <p:spPr bwMode="auto">
            <a:xfrm>
              <a:off x="1345"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4" name="Rectangle 436"/>
            <p:cNvSpPr>
              <a:spLocks noChangeArrowheads="1"/>
            </p:cNvSpPr>
            <p:nvPr/>
          </p:nvSpPr>
          <p:spPr bwMode="auto">
            <a:xfrm>
              <a:off x="1307"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5" name="Rectangle 437"/>
            <p:cNvSpPr>
              <a:spLocks noChangeArrowheads="1"/>
            </p:cNvSpPr>
            <p:nvPr/>
          </p:nvSpPr>
          <p:spPr bwMode="auto">
            <a:xfrm>
              <a:off x="1285"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6" name="Rectangle 438"/>
            <p:cNvSpPr>
              <a:spLocks noChangeArrowheads="1"/>
            </p:cNvSpPr>
            <p:nvPr/>
          </p:nvSpPr>
          <p:spPr bwMode="auto">
            <a:xfrm>
              <a:off x="1246"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7" name="Rectangle 439"/>
            <p:cNvSpPr>
              <a:spLocks noChangeArrowheads="1"/>
            </p:cNvSpPr>
            <p:nvPr/>
          </p:nvSpPr>
          <p:spPr bwMode="auto">
            <a:xfrm>
              <a:off x="1224"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8" name="Rectangle 440"/>
            <p:cNvSpPr>
              <a:spLocks noChangeArrowheads="1"/>
            </p:cNvSpPr>
            <p:nvPr/>
          </p:nvSpPr>
          <p:spPr bwMode="auto">
            <a:xfrm>
              <a:off x="1185"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69" name="Rectangle 441"/>
            <p:cNvSpPr>
              <a:spLocks noChangeArrowheads="1"/>
            </p:cNvSpPr>
            <p:nvPr/>
          </p:nvSpPr>
          <p:spPr bwMode="auto">
            <a:xfrm>
              <a:off x="1163"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0" name="Rectangle 442"/>
            <p:cNvSpPr>
              <a:spLocks noChangeArrowheads="1"/>
            </p:cNvSpPr>
            <p:nvPr/>
          </p:nvSpPr>
          <p:spPr bwMode="auto">
            <a:xfrm>
              <a:off x="1125"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1" name="Rectangle 443"/>
            <p:cNvSpPr>
              <a:spLocks noChangeArrowheads="1"/>
            </p:cNvSpPr>
            <p:nvPr/>
          </p:nvSpPr>
          <p:spPr bwMode="auto">
            <a:xfrm>
              <a:off x="1103"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2" name="Rectangle 444"/>
            <p:cNvSpPr>
              <a:spLocks noChangeArrowheads="1"/>
            </p:cNvSpPr>
            <p:nvPr/>
          </p:nvSpPr>
          <p:spPr bwMode="auto">
            <a:xfrm>
              <a:off x="1064"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3" name="Rectangle 445"/>
            <p:cNvSpPr>
              <a:spLocks noChangeArrowheads="1"/>
            </p:cNvSpPr>
            <p:nvPr/>
          </p:nvSpPr>
          <p:spPr bwMode="auto">
            <a:xfrm>
              <a:off x="1042" y="4943"/>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4" name="Rectangle 446"/>
            <p:cNvSpPr>
              <a:spLocks noChangeArrowheads="1"/>
            </p:cNvSpPr>
            <p:nvPr/>
          </p:nvSpPr>
          <p:spPr bwMode="auto">
            <a:xfrm>
              <a:off x="1003"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5" name="Rectangle 447"/>
            <p:cNvSpPr>
              <a:spLocks noChangeArrowheads="1"/>
            </p:cNvSpPr>
            <p:nvPr/>
          </p:nvSpPr>
          <p:spPr bwMode="auto">
            <a:xfrm>
              <a:off x="981"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6" name="Rectangle 448"/>
            <p:cNvSpPr>
              <a:spLocks noChangeArrowheads="1"/>
            </p:cNvSpPr>
            <p:nvPr/>
          </p:nvSpPr>
          <p:spPr bwMode="auto">
            <a:xfrm>
              <a:off x="943"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7" name="Rectangle 449"/>
            <p:cNvSpPr>
              <a:spLocks noChangeArrowheads="1"/>
            </p:cNvSpPr>
            <p:nvPr/>
          </p:nvSpPr>
          <p:spPr bwMode="auto">
            <a:xfrm>
              <a:off x="920" y="494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78" name="Rectangle 450"/>
            <p:cNvSpPr>
              <a:spLocks noChangeArrowheads="1"/>
            </p:cNvSpPr>
            <p:nvPr/>
          </p:nvSpPr>
          <p:spPr bwMode="auto">
            <a:xfrm>
              <a:off x="882" y="4943"/>
              <a:ext cx="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918979" name="Rectangle 451"/>
          <p:cNvSpPr>
            <a:spLocks noChangeArrowheads="1"/>
          </p:cNvSpPr>
          <p:nvPr/>
        </p:nvSpPr>
        <p:spPr bwMode="auto">
          <a:xfrm>
            <a:off x="1476375" y="8501063"/>
            <a:ext cx="2698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en-US" sz="1700" b="1">
                <a:solidFill>
                  <a:srgbClr val="000000"/>
                </a:solidFill>
                <a:latin typeface="Times New Roman" panose="02020603050405020304" pitchFamily="18" charset="0"/>
              </a:rPr>
              <a:t>     </a:t>
            </a:r>
            <a:endParaRPr lang="en-US" altLang="en-US" sz="1200">
              <a:effectLst>
                <a:outerShdw blurRad="38100" dist="38100" dir="2700000" algn="tl">
                  <a:srgbClr val="C0C0C0"/>
                </a:outerShdw>
              </a:effectLst>
            </a:endParaRPr>
          </a:p>
        </p:txBody>
      </p:sp>
      <p:sp>
        <p:nvSpPr>
          <p:cNvPr id="918980" name="Rectangle 452"/>
          <p:cNvSpPr>
            <a:spLocks noChangeArrowheads="1"/>
          </p:cNvSpPr>
          <p:nvPr/>
        </p:nvSpPr>
        <p:spPr bwMode="auto">
          <a:xfrm>
            <a:off x="1600200" y="8534400"/>
            <a:ext cx="3795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altLang="en-US" sz="1700" b="1">
                <a:solidFill>
                  <a:srgbClr val="000000"/>
                </a:solidFill>
                <a:latin typeface="Times New Roman" panose="02020603050405020304" pitchFamily="18" charset="0"/>
              </a:rPr>
              <a:t>ÁREA AFUERA DEL TABERNÁCULO</a:t>
            </a:r>
            <a:endParaRPr lang="en-US" altLang="en-US" sz="1200">
              <a:effectLst>
                <a:outerShdw blurRad="38100" dist="38100" dir="2700000" algn="tl">
                  <a:srgbClr val="C0C0C0"/>
                </a:outerShdw>
              </a:effectLst>
            </a:endParaRPr>
          </a:p>
        </p:txBody>
      </p:sp>
      <p:sp>
        <p:nvSpPr>
          <p:cNvPr id="918981" name="Rectangle 453"/>
          <p:cNvSpPr>
            <a:spLocks noChangeArrowheads="1"/>
          </p:cNvSpPr>
          <p:nvPr/>
        </p:nvSpPr>
        <p:spPr bwMode="auto">
          <a:xfrm>
            <a:off x="92075" y="2601913"/>
            <a:ext cx="1096963" cy="746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82" name="Rectangle 454"/>
          <p:cNvSpPr>
            <a:spLocks noChangeArrowheads="1"/>
          </p:cNvSpPr>
          <p:nvPr/>
        </p:nvSpPr>
        <p:spPr bwMode="auto">
          <a:xfrm>
            <a:off x="5815013" y="2614613"/>
            <a:ext cx="1103312" cy="746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83" name="Rectangle 455"/>
          <p:cNvSpPr>
            <a:spLocks noChangeArrowheads="1"/>
          </p:cNvSpPr>
          <p:nvPr/>
        </p:nvSpPr>
        <p:spPr bwMode="auto">
          <a:xfrm>
            <a:off x="5762625" y="4957763"/>
            <a:ext cx="122238"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84" name="Rectangle 456"/>
          <p:cNvSpPr>
            <a:spLocks noChangeArrowheads="1"/>
          </p:cNvSpPr>
          <p:nvPr/>
        </p:nvSpPr>
        <p:spPr bwMode="auto">
          <a:xfrm>
            <a:off x="5989638" y="4957763"/>
            <a:ext cx="12382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85" name="Rectangle 457"/>
          <p:cNvSpPr>
            <a:spLocks noChangeArrowheads="1"/>
          </p:cNvSpPr>
          <p:nvPr/>
        </p:nvSpPr>
        <p:spPr bwMode="auto">
          <a:xfrm>
            <a:off x="6205538" y="4957763"/>
            <a:ext cx="128587"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86" name="Rectangle 458"/>
          <p:cNvSpPr>
            <a:spLocks noChangeArrowheads="1"/>
          </p:cNvSpPr>
          <p:nvPr/>
        </p:nvSpPr>
        <p:spPr bwMode="auto">
          <a:xfrm>
            <a:off x="6643688" y="4957763"/>
            <a:ext cx="128587"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918987" name="Rectangle 459"/>
          <p:cNvSpPr>
            <a:spLocks noChangeArrowheads="1"/>
          </p:cNvSpPr>
          <p:nvPr/>
        </p:nvSpPr>
        <p:spPr bwMode="auto">
          <a:xfrm>
            <a:off x="6427788" y="4957763"/>
            <a:ext cx="122237"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2"/>
          <p:cNvSpPr>
            <a:spLocks noChangeArrowheads="1"/>
          </p:cNvSpPr>
          <p:nvPr/>
        </p:nvSpPr>
        <p:spPr bwMode="auto">
          <a:xfrm>
            <a:off x="228600" y="1524000"/>
            <a:ext cx="6858000" cy="6781800"/>
          </a:xfrm>
          <a:prstGeom prst="ellipse">
            <a:avLst/>
          </a:prstGeom>
          <a:solidFill>
            <a:srgbClr val="00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117763" name="Oval 3"/>
          <p:cNvSpPr>
            <a:spLocks noChangeArrowheads="1"/>
          </p:cNvSpPr>
          <p:nvPr/>
        </p:nvSpPr>
        <p:spPr bwMode="auto">
          <a:xfrm>
            <a:off x="1524000" y="2895600"/>
            <a:ext cx="4267200" cy="4114800"/>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17764"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a:t>
            </a:r>
          </a:p>
        </p:txBody>
      </p:sp>
      <p:sp>
        <p:nvSpPr>
          <p:cNvPr id="117765"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latin typeface="Times New Roman" panose="02020603050405020304" pitchFamily="18" charset="0"/>
              </a:rPr>
              <a:t>     </a:t>
            </a:r>
            <a:endParaRPr lang="en-US" altLang="en-US" sz="2400">
              <a:latin typeface="Times New Roman" panose="02020603050405020304" pitchFamily="18" charset="0"/>
            </a:endParaRPr>
          </a:p>
        </p:txBody>
      </p:sp>
      <p:sp>
        <p:nvSpPr>
          <p:cNvPr id="117766"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 </a:t>
            </a:r>
            <a:endParaRPr lang="en-US" altLang="en-US" sz="2400">
              <a:latin typeface="Times New Roman" panose="02020603050405020304" pitchFamily="18" charset="0"/>
            </a:endParaRPr>
          </a:p>
        </p:txBody>
      </p:sp>
      <p:sp>
        <p:nvSpPr>
          <p:cNvPr id="117767"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117768"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400">
              <a:latin typeface="Times New Roman" panose="02020603050405020304" pitchFamily="18" charset="0"/>
            </a:endParaRPr>
          </a:p>
        </p:txBody>
      </p:sp>
      <p:sp>
        <p:nvSpPr>
          <p:cNvPr id="1293322"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3323"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3324"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3325"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3326"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7774" name="Text Box 21"/>
          <p:cNvSpPr txBox="1">
            <a:spLocks noChangeArrowheads="1"/>
          </p:cNvSpPr>
          <p:nvPr/>
        </p:nvSpPr>
        <p:spPr bwMode="auto">
          <a:xfrm>
            <a:off x="3054350" y="21478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VISTA</a:t>
            </a:r>
            <a:endParaRPr lang="en-US" altLang="en-US" sz="1800" b="1">
              <a:solidFill>
                <a:schemeClr val="bg1"/>
              </a:solidFill>
            </a:endParaRPr>
          </a:p>
        </p:txBody>
      </p:sp>
      <p:sp>
        <p:nvSpPr>
          <p:cNvPr id="117775" name="Text Box 22"/>
          <p:cNvSpPr txBox="1">
            <a:spLocks noChangeArrowheads="1"/>
          </p:cNvSpPr>
          <p:nvPr/>
        </p:nvSpPr>
        <p:spPr bwMode="auto">
          <a:xfrm>
            <a:off x="4578350" y="68580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OÍDO</a:t>
            </a:r>
            <a:endParaRPr lang="en-US" altLang="en-US" sz="1800" b="1">
              <a:solidFill>
                <a:schemeClr val="bg1"/>
              </a:solidFill>
            </a:endParaRPr>
          </a:p>
        </p:txBody>
      </p:sp>
      <p:sp>
        <p:nvSpPr>
          <p:cNvPr id="117776" name="Text Box 23"/>
          <p:cNvSpPr txBox="1">
            <a:spLocks noChangeArrowheads="1"/>
          </p:cNvSpPr>
          <p:nvPr/>
        </p:nvSpPr>
        <p:spPr bwMode="auto">
          <a:xfrm>
            <a:off x="1633538" y="70104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TACTO</a:t>
            </a:r>
            <a:endParaRPr lang="en-US" altLang="en-US" sz="1800" b="1">
              <a:solidFill>
                <a:schemeClr val="bg1"/>
              </a:solidFill>
            </a:endParaRPr>
          </a:p>
        </p:txBody>
      </p:sp>
      <p:sp>
        <p:nvSpPr>
          <p:cNvPr id="117777" name="Text Box 24"/>
          <p:cNvSpPr txBox="1">
            <a:spLocks noChangeArrowheads="1"/>
          </p:cNvSpPr>
          <p:nvPr/>
        </p:nvSpPr>
        <p:spPr bwMode="auto">
          <a:xfrm>
            <a:off x="381000" y="4343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GUSTO</a:t>
            </a:r>
            <a:endParaRPr lang="en-US" altLang="en-US" sz="1800" b="1">
              <a:solidFill>
                <a:schemeClr val="bg1"/>
              </a:solidFill>
            </a:endParaRPr>
          </a:p>
        </p:txBody>
      </p:sp>
      <p:sp>
        <p:nvSpPr>
          <p:cNvPr id="117778" name="Text Box 25"/>
          <p:cNvSpPr txBox="1">
            <a:spLocks noChangeArrowheads="1"/>
          </p:cNvSpPr>
          <p:nvPr/>
        </p:nvSpPr>
        <p:spPr bwMode="auto">
          <a:xfrm>
            <a:off x="5441950" y="36718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OLFATO</a:t>
            </a:r>
            <a:endParaRPr lang="en-US" altLang="en-US" sz="1800" b="1">
              <a:solidFill>
                <a:schemeClr val="bg1"/>
              </a:solidFill>
            </a:endParaRPr>
          </a:p>
        </p:txBody>
      </p:sp>
      <p:sp>
        <p:nvSpPr>
          <p:cNvPr id="117779" name="Text Box 32"/>
          <p:cNvSpPr txBox="1">
            <a:spLocks noChangeArrowheads="1"/>
          </p:cNvSpPr>
          <p:nvPr/>
        </p:nvSpPr>
        <p:spPr bwMode="auto">
          <a:xfrm>
            <a:off x="152400" y="152400"/>
            <a:ext cx="2530475" cy="1001713"/>
          </a:xfrm>
          <a:prstGeom prst="rect">
            <a:avLst/>
          </a:prstGeom>
          <a:noFill/>
          <a:ln w="5715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a:solidFill>
                  <a:srgbClr val="0066FF"/>
                </a:solidFill>
              </a:rPr>
              <a:t> </a:t>
            </a:r>
            <a:r>
              <a:rPr lang="es-ES" altLang="en-US" sz="2800" b="1" u="sng">
                <a:solidFill>
                  <a:srgbClr val="0066FF"/>
                </a:solidFill>
              </a:rPr>
              <a:t>CUERPO</a:t>
            </a:r>
          </a:p>
          <a:p>
            <a:pPr algn="ctr"/>
            <a:r>
              <a:rPr lang="es-ES" altLang="en-US" sz="1400" b="1">
                <a:solidFill>
                  <a:srgbClr val="0066FF"/>
                </a:solidFill>
                <a:latin typeface="Times New Roman" panose="02020603050405020304" pitchFamily="18" charset="0"/>
              </a:rPr>
              <a:t>NOS HACE </a:t>
            </a:r>
            <a:r>
              <a:rPr lang="es-ES" altLang="en-US" sz="1400" b="1">
                <a:solidFill>
                  <a:srgbClr val="0033CC"/>
                </a:solidFill>
                <a:latin typeface="Times New Roman" panose="02020603050405020304" pitchFamily="18" charset="0"/>
              </a:rPr>
              <a:t>CONSCIENTES </a:t>
            </a:r>
          </a:p>
          <a:p>
            <a:pPr algn="ctr"/>
            <a:r>
              <a:rPr lang="es-ES" altLang="en-US" sz="1400" b="1">
                <a:solidFill>
                  <a:srgbClr val="0066FF"/>
                </a:solidFill>
                <a:latin typeface="Times New Roman" panose="02020603050405020304" pitchFamily="18" charset="0"/>
              </a:rPr>
              <a:t>    ACERCA DEL MUNDO</a:t>
            </a:r>
            <a:endParaRPr lang="en-US" altLang="en-US" sz="1400" b="1">
              <a:solidFill>
                <a:srgbClr val="0066FF"/>
              </a:solidFill>
              <a:latin typeface="Times New Roman" panose="02020603050405020304" pitchFamily="18" charset="0"/>
            </a:endParaRPr>
          </a:p>
        </p:txBody>
      </p:sp>
    </p:spTree>
  </p:cSld>
  <p:clrMapOvr>
    <a:masterClrMapping/>
  </p:clrMapOvr>
  <p:transition spd="slow">
    <p:check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228600" y="1524000"/>
            <a:ext cx="6858000" cy="6781800"/>
          </a:xfrm>
          <a:prstGeom prst="ellipse">
            <a:avLst/>
          </a:prstGeom>
          <a:solidFill>
            <a:srgbClr val="00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119811" name="Oval 3"/>
          <p:cNvSpPr>
            <a:spLocks noChangeArrowheads="1"/>
          </p:cNvSpPr>
          <p:nvPr/>
        </p:nvSpPr>
        <p:spPr bwMode="auto">
          <a:xfrm>
            <a:off x="1524000" y="2895600"/>
            <a:ext cx="4267200" cy="4114800"/>
          </a:xfrm>
          <a:prstGeom prst="ellipse">
            <a:avLst/>
          </a:prstGeom>
          <a:solidFill>
            <a:srgbClr val="008000"/>
          </a:solidFill>
          <a:ln w="57150">
            <a:solidFill>
              <a:schemeClr val="tx1"/>
            </a:solidFill>
            <a:round/>
            <a:headEnd/>
            <a:tailEnd/>
          </a:ln>
          <a:effectLs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19812" name="Oval 4"/>
          <p:cNvSpPr>
            <a:spLocks noChangeArrowheads="1"/>
          </p:cNvSpPr>
          <p:nvPr/>
        </p:nvSpPr>
        <p:spPr bwMode="auto">
          <a:xfrm>
            <a:off x="2667000" y="3962400"/>
            <a:ext cx="2057400" cy="1981200"/>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19813"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a:t>
            </a:r>
          </a:p>
        </p:txBody>
      </p:sp>
      <p:sp>
        <p:nvSpPr>
          <p:cNvPr id="119814"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latin typeface="Times New Roman" panose="02020603050405020304" pitchFamily="18" charset="0"/>
              </a:rPr>
              <a:t>     </a:t>
            </a:r>
            <a:endParaRPr lang="en-US" altLang="en-US" sz="2400">
              <a:latin typeface="Times New Roman" panose="02020603050405020304" pitchFamily="18" charset="0"/>
            </a:endParaRPr>
          </a:p>
        </p:txBody>
      </p:sp>
      <p:sp>
        <p:nvSpPr>
          <p:cNvPr id="119815"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 </a:t>
            </a:r>
            <a:endParaRPr lang="en-US" altLang="en-US" sz="2400">
              <a:latin typeface="Times New Roman" panose="02020603050405020304" pitchFamily="18" charset="0"/>
            </a:endParaRPr>
          </a:p>
        </p:txBody>
      </p:sp>
      <p:sp>
        <p:nvSpPr>
          <p:cNvPr id="119816"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119817"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400">
              <a:latin typeface="Times New Roman" panose="02020603050405020304" pitchFamily="18" charset="0"/>
            </a:endParaRPr>
          </a:p>
        </p:txBody>
      </p:sp>
      <p:sp>
        <p:nvSpPr>
          <p:cNvPr id="1291274"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75"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76"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77"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78"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79" name="Line 15"/>
          <p:cNvSpPr>
            <a:spLocks noChangeShapeType="1"/>
          </p:cNvSpPr>
          <p:nvPr/>
        </p:nvSpPr>
        <p:spPr bwMode="auto">
          <a:xfrm flipV="1">
            <a:off x="2209800" y="5654675"/>
            <a:ext cx="696913" cy="7461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80"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91281"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9826" name="Text Box 21"/>
          <p:cNvSpPr txBox="1">
            <a:spLocks noChangeArrowheads="1"/>
          </p:cNvSpPr>
          <p:nvPr/>
        </p:nvSpPr>
        <p:spPr bwMode="auto">
          <a:xfrm>
            <a:off x="3054350" y="21478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VISTA</a:t>
            </a:r>
            <a:endParaRPr lang="en-US" altLang="en-US" sz="1800" b="1">
              <a:solidFill>
                <a:schemeClr val="bg1"/>
              </a:solidFill>
            </a:endParaRPr>
          </a:p>
        </p:txBody>
      </p:sp>
      <p:sp>
        <p:nvSpPr>
          <p:cNvPr id="119827" name="Text Box 22"/>
          <p:cNvSpPr txBox="1">
            <a:spLocks noChangeArrowheads="1"/>
          </p:cNvSpPr>
          <p:nvPr/>
        </p:nvSpPr>
        <p:spPr bwMode="auto">
          <a:xfrm>
            <a:off x="4578350" y="68580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OÍDO</a:t>
            </a:r>
            <a:endParaRPr lang="en-US" altLang="en-US" sz="1800" b="1">
              <a:solidFill>
                <a:schemeClr val="bg1"/>
              </a:solidFill>
            </a:endParaRPr>
          </a:p>
        </p:txBody>
      </p:sp>
      <p:sp>
        <p:nvSpPr>
          <p:cNvPr id="119828" name="Text Box 23"/>
          <p:cNvSpPr txBox="1">
            <a:spLocks noChangeArrowheads="1"/>
          </p:cNvSpPr>
          <p:nvPr/>
        </p:nvSpPr>
        <p:spPr bwMode="auto">
          <a:xfrm>
            <a:off x="1633538" y="70104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TACTO</a:t>
            </a:r>
            <a:endParaRPr lang="en-US" altLang="en-US" sz="1800" b="1">
              <a:solidFill>
                <a:schemeClr val="bg1"/>
              </a:solidFill>
            </a:endParaRPr>
          </a:p>
        </p:txBody>
      </p:sp>
      <p:sp>
        <p:nvSpPr>
          <p:cNvPr id="119829" name="Text Box 24"/>
          <p:cNvSpPr txBox="1">
            <a:spLocks noChangeArrowheads="1"/>
          </p:cNvSpPr>
          <p:nvPr/>
        </p:nvSpPr>
        <p:spPr bwMode="auto">
          <a:xfrm>
            <a:off x="381000" y="4343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GUSTO</a:t>
            </a:r>
            <a:endParaRPr lang="en-US" altLang="en-US" sz="1800" b="1">
              <a:solidFill>
                <a:schemeClr val="bg1"/>
              </a:solidFill>
            </a:endParaRPr>
          </a:p>
        </p:txBody>
      </p:sp>
      <p:sp>
        <p:nvSpPr>
          <p:cNvPr id="119830" name="Text Box 25"/>
          <p:cNvSpPr txBox="1">
            <a:spLocks noChangeArrowheads="1"/>
          </p:cNvSpPr>
          <p:nvPr/>
        </p:nvSpPr>
        <p:spPr bwMode="auto">
          <a:xfrm>
            <a:off x="5441950" y="36718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OLFATO</a:t>
            </a:r>
            <a:endParaRPr lang="en-US" altLang="en-US" sz="1800" b="1">
              <a:solidFill>
                <a:schemeClr val="bg1"/>
              </a:solidFill>
            </a:endParaRPr>
          </a:p>
        </p:txBody>
      </p:sp>
      <p:sp>
        <p:nvSpPr>
          <p:cNvPr id="119831" name="Text Box 26"/>
          <p:cNvSpPr txBox="1">
            <a:spLocks noChangeArrowheads="1"/>
          </p:cNvSpPr>
          <p:nvPr/>
        </p:nvSpPr>
        <p:spPr bwMode="auto">
          <a:xfrm>
            <a:off x="3505200" y="342900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VOLUNTAD</a:t>
            </a:r>
            <a:endParaRPr lang="en-US" altLang="en-US" sz="1800" b="1"/>
          </a:p>
        </p:txBody>
      </p:sp>
      <p:sp>
        <p:nvSpPr>
          <p:cNvPr id="119832" name="Text Box 27"/>
          <p:cNvSpPr txBox="1">
            <a:spLocks noChangeArrowheads="1"/>
          </p:cNvSpPr>
          <p:nvPr/>
        </p:nvSpPr>
        <p:spPr bwMode="auto">
          <a:xfrm>
            <a:off x="1600200" y="4953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t>MENTE</a:t>
            </a:r>
            <a:endParaRPr lang="en-US" altLang="en-US" sz="1800"/>
          </a:p>
        </p:txBody>
      </p:sp>
      <p:sp>
        <p:nvSpPr>
          <p:cNvPr id="119833" name="Text Box 28"/>
          <p:cNvSpPr txBox="1">
            <a:spLocks noChangeArrowheads="1"/>
          </p:cNvSpPr>
          <p:nvPr/>
        </p:nvSpPr>
        <p:spPr bwMode="auto">
          <a:xfrm>
            <a:off x="3276600" y="603408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EMOCIONES</a:t>
            </a:r>
            <a:endParaRPr lang="en-US" altLang="en-US" sz="1800" b="1"/>
          </a:p>
        </p:txBody>
      </p:sp>
      <p:sp>
        <p:nvSpPr>
          <p:cNvPr id="119834" name="Text Box 32"/>
          <p:cNvSpPr txBox="1">
            <a:spLocks noChangeArrowheads="1"/>
          </p:cNvSpPr>
          <p:nvPr/>
        </p:nvSpPr>
        <p:spPr bwMode="auto">
          <a:xfrm>
            <a:off x="152400" y="152400"/>
            <a:ext cx="2511425" cy="982663"/>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a:solidFill>
                  <a:srgbClr val="0066FF"/>
                </a:solidFill>
              </a:rPr>
              <a:t> </a:t>
            </a:r>
            <a:r>
              <a:rPr lang="es-ES" altLang="en-US" sz="2800" b="1" u="sng">
                <a:solidFill>
                  <a:srgbClr val="0066FF"/>
                </a:solidFill>
              </a:rPr>
              <a:t>CUERPO</a:t>
            </a:r>
          </a:p>
          <a:p>
            <a:pPr algn="ctr"/>
            <a:r>
              <a:rPr lang="es-ES" altLang="en-US" sz="1400" b="1">
                <a:solidFill>
                  <a:srgbClr val="0066FF"/>
                </a:solidFill>
                <a:latin typeface="Times New Roman" panose="02020603050405020304" pitchFamily="18" charset="0"/>
              </a:rPr>
              <a:t>NOS HACE CONSCIENTES </a:t>
            </a:r>
          </a:p>
          <a:p>
            <a:pPr algn="ctr"/>
            <a:r>
              <a:rPr lang="es-ES" altLang="en-US" sz="1400" b="1">
                <a:solidFill>
                  <a:srgbClr val="0066FF"/>
                </a:solidFill>
                <a:latin typeface="Times New Roman" panose="02020603050405020304" pitchFamily="18" charset="0"/>
              </a:rPr>
              <a:t> ACERCA DEL MUNDO</a:t>
            </a:r>
            <a:endParaRPr lang="en-US" altLang="en-US" sz="1400" b="1">
              <a:solidFill>
                <a:srgbClr val="0066FF"/>
              </a:solidFill>
              <a:latin typeface="Times New Roman" panose="02020603050405020304" pitchFamily="18" charset="0"/>
            </a:endParaRPr>
          </a:p>
        </p:txBody>
      </p:sp>
      <p:sp>
        <p:nvSpPr>
          <p:cNvPr id="119835" name="Text Box 33"/>
          <p:cNvSpPr txBox="1">
            <a:spLocks noChangeArrowheads="1"/>
          </p:cNvSpPr>
          <p:nvPr/>
        </p:nvSpPr>
        <p:spPr bwMode="auto">
          <a:xfrm>
            <a:off x="109538" y="8231188"/>
            <a:ext cx="2486025" cy="1001712"/>
          </a:xfrm>
          <a:prstGeom prst="rect">
            <a:avLst/>
          </a:prstGeom>
          <a:noFill/>
          <a:ln w="5715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800">
                <a:solidFill>
                  <a:schemeClr val="accent1"/>
                </a:solidFill>
              </a:rPr>
              <a:t>    </a:t>
            </a:r>
            <a:r>
              <a:rPr lang="es-ES" altLang="en-US" sz="2800" b="1" u="sng">
                <a:solidFill>
                  <a:srgbClr val="339933"/>
                </a:solidFill>
              </a:rPr>
              <a:t>ALMA</a:t>
            </a:r>
            <a:endParaRPr lang="en-US" altLang="en-US" sz="2800" b="1" u="sng">
              <a:solidFill>
                <a:srgbClr val="339933"/>
              </a:solidFill>
            </a:endParaRPr>
          </a:p>
          <a:p>
            <a:r>
              <a:rPr lang="es-ES" altLang="en-US" sz="1400" b="1">
                <a:solidFill>
                  <a:srgbClr val="339933"/>
                </a:solidFill>
                <a:latin typeface="Times New Roman" panose="02020603050405020304" pitchFamily="18" charset="0"/>
              </a:rPr>
              <a:t>NOS HACE CONSCIENTES</a:t>
            </a:r>
          </a:p>
          <a:p>
            <a:r>
              <a:rPr lang="es-ES" altLang="en-US" sz="1400" b="1">
                <a:solidFill>
                  <a:srgbClr val="339933"/>
                </a:solidFill>
                <a:latin typeface="Times New Roman" panose="02020603050405020304" pitchFamily="18" charset="0"/>
              </a:rPr>
              <a:t> DE NOSOTROS MISMOS</a:t>
            </a:r>
            <a:endParaRPr lang="en-US" altLang="en-US" sz="1400" b="1">
              <a:solidFill>
                <a:srgbClr val="339933"/>
              </a:solidFill>
              <a:latin typeface="Times New Roman" panose="02020603050405020304" pitchFamily="18" charset="0"/>
            </a:endParaRPr>
          </a:p>
        </p:txBody>
      </p:sp>
    </p:spTree>
  </p:cSld>
  <p:clrMapOvr>
    <a:masterClrMapping/>
  </p:clrMapOvr>
  <p:transition spd="slow">
    <p:check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228600" y="1524000"/>
            <a:ext cx="6858000" cy="6781800"/>
          </a:xfrm>
          <a:prstGeom prst="ellipse">
            <a:avLst/>
          </a:prstGeom>
          <a:solidFill>
            <a:srgbClr val="00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121859" name="Oval 3"/>
          <p:cNvSpPr>
            <a:spLocks noChangeArrowheads="1"/>
          </p:cNvSpPr>
          <p:nvPr/>
        </p:nvSpPr>
        <p:spPr bwMode="auto">
          <a:xfrm>
            <a:off x="1524000" y="2895600"/>
            <a:ext cx="4267200" cy="4114800"/>
          </a:xfrm>
          <a:prstGeom prst="ellipse">
            <a:avLst/>
          </a:prstGeom>
          <a:solidFill>
            <a:srgbClr val="008000"/>
          </a:solidFill>
          <a:ln w="57150">
            <a:solidFill>
              <a:schemeClr val="tx1"/>
            </a:solidFill>
            <a:round/>
            <a:headEnd/>
            <a:tailEnd/>
          </a:ln>
          <a:effectLs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21860" name="Oval 4"/>
          <p:cNvSpPr>
            <a:spLocks noChangeArrowheads="1"/>
          </p:cNvSpPr>
          <p:nvPr/>
        </p:nvSpPr>
        <p:spPr bwMode="auto">
          <a:xfrm>
            <a:off x="2667000" y="39624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21861"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a:t>
            </a:r>
          </a:p>
        </p:txBody>
      </p:sp>
      <p:sp>
        <p:nvSpPr>
          <p:cNvPr id="121862"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latin typeface="Times New Roman" panose="02020603050405020304" pitchFamily="18" charset="0"/>
              </a:rPr>
              <a:t>     </a:t>
            </a:r>
            <a:endParaRPr lang="en-US" altLang="en-US" sz="2400">
              <a:latin typeface="Times New Roman" panose="02020603050405020304" pitchFamily="18" charset="0"/>
            </a:endParaRPr>
          </a:p>
        </p:txBody>
      </p:sp>
      <p:sp>
        <p:nvSpPr>
          <p:cNvPr id="121863"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 </a:t>
            </a:r>
            <a:endParaRPr lang="en-US" altLang="en-US" sz="2400">
              <a:latin typeface="Times New Roman" panose="02020603050405020304" pitchFamily="18" charset="0"/>
            </a:endParaRPr>
          </a:p>
        </p:txBody>
      </p:sp>
      <p:sp>
        <p:nvSpPr>
          <p:cNvPr id="121864"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121865"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400">
              <a:latin typeface="Times New Roman" panose="02020603050405020304" pitchFamily="18" charset="0"/>
            </a:endParaRPr>
          </a:p>
        </p:txBody>
      </p:sp>
      <p:sp>
        <p:nvSpPr>
          <p:cNvPr id="1156106"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07"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08"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09"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0"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1" name="Line 15"/>
          <p:cNvSpPr>
            <a:spLocks noChangeShapeType="1"/>
          </p:cNvSpPr>
          <p:nvPr/>
        </p:nvSpPr>
        <p:spPr bwMode="auto">
          <a:xfrm flipV="1">
            <a:off x="2209800" y="5562600"/>
            <a:ext cx="782638"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2"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3"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4" name="Line 18"/>
          <p:cNvSpPr>
            <a:spLocks noChangeShapeType="1"/>
          </p:cNvSpPr>
          <p:nvPr/>
        </p:nvSpPr>
        <p:spPr bwMode="auto">
          <a:xfrm rot="275136" flipH="1" flipV="1">
            <a:off x="3579813" y="4954588"/>
            <a:ext cx="150812" cy="9112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5" name="Line 19"/>
          <p:cNvSpPr>
            <a:spLocks noChangeShapeType="1"/>
          </p:cNvSpPr>
          <p:nvPr/>
        </p:nvSpPr>
        <p:spPr bwMode="auto">
          <a:xfrm rot="1853766" flipV="1">
            <a:off x="3748088" y="4502150"/>
            <a:ext cx="788987" cy="688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6" name="Line 20"/>
          <p:cNvSpPr>
            <a:spLocks noChangeShapeType="1"/>
          </p:cNvSpPr>
          <p:nvPr/>
        </p:nvSpPr>
        <p:spPr bwMode="auto">
          <a:xfrm rot="-1713776" flipH="1" flipV="1">
            <a:off x="3100388" y="4238625"/>
            <a:ext cx="333375" cy="833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1877" name="Text Box 21"/>
          <p:cNvSpPr txBox="1">
            <a:spLocks noChangeArrowheads="1"/>
          </p:cNvSpPr>
          <p:nvPr/>
        </p:nvSpPr>
        <p:spPr bwMode="auto">
          <a:xfrm>
            <a:off x="3054350" y="21478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VISTA</a:t>
            </a:r>
            <a:endParaRPr lang="en-US" altLang="en-US" sz="1800" b="1">
              <a:solidFill>
                <a:schemeClr val="bg1"/>
              </a:solidFill>
            </a:endParaRPr>
          </a:p>
        </p:txBody>
      </p:sp>
      <p:sp>
        <p:nvSpPr>
          <p:cNvPr id="121878" name="Text Box 22"/>
          <p:cNvSpPr txBox="1">
            <a:spLocks noChangeArrowheads="1"/>
          </p:cNvSpPr>
          <p:nvPr/>
        </p:nvSpPr>
        <p:spPr bwMode="auto">
          <a:xfrm>
            <a:off x="4578350" y="68580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OÍDO</a:t>
            </a:r>
            <a:endParaRPr lang="en-US" altLang="en-US" sz="1800" b="1">
              <a:solidFill>
                <a:schemeClr val="bg1"/>
              </a:solidFill>
            </a:endParaRPr>
          </a:p>
        </p:txBody>
      </p:sp>
      <p:sp>
        <p:nvSpPr>
          <p:cNvPr id="121879" name="Text Box 23"/>
          <p:cNvSpPr txBox="1">
            <a:spLocks noChangeArrowheads="1"/>
          </p:cNvSpPr>
          <p:nvPr/>
        </p:nvSpPr>
        <p:spPr bwMode="auto">
          <a:xfrm>
            <a:off x="1633538" y="70104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TACTO</a:t>
            </a:r>
            <a:endParaRPr lang="en-US" altLang="en-US" sz="1800" b="1">
              <a:solidFill>
                <a:schemeClr val="bg1"/>
              </a:solidFill>
            </a:endParaRPr>
          </a:p>
        </p:txBody>
      </p:sp>
      <p:sp>
        <p:nvSpPr>
          <p:cNvPr id="121880" name="Text Box 24"/>
          <p:cNvSpPr txBox="1">
            <a:spLocks noChangeArrowheads="1"/>
          </p:cNvSpPr>
          <p:nvPr/>
        </p:nvSpPr>
        <p:spPr bwMode="auto">
          <a:xfrm>
            <a:off x="381000" y="4343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GUSTO</a:t>
            </a:r>
            <a:endParaRPr lang="en-US" altLang="en-US" sz="1800" b="1">
              <a:solidFill>
                <a:schemeClr val="bg1"/>
              </a:solidFill>
            </a:endParaRPr>
          </a:p>
        </p:txBody>
      </p:sp>
      <p:sp>
        <p:nvSpPr>
          <p:cNvPr id="121881" name="Text Box 25"/>
          <p:cNvSpPr txBox="1">
            <a:spLocks noChangeArrowheads="1"/>
          </p:cNvSpPr>
          <p:nvPr/>
        </p:nvSpPr>
        <p:spPr bwMode="auto">
          <a:xfrm>
            <a:off x="5441950" y="36718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OLFATO</a:t>
            </a:r>
            <a:endParaRPr lang="en-US" altLang="en-US" sz="1800" b="1">
              <a:solidFill>
                <a:schemeClr val="bg1"/>
              </a:solidFill>
            </a:endParaRPr>
          </a:p>
        </p:txBody>
      </p:sp>
      <p:sp>
        <p:nvSpPr>
          <p:cNvPr id="121882" name="Text Box 26"/>
          <p:cNvSpPr txBox="1">
            <a:spLocks noChangeArrowheads="1"/>
          </p:cNvSpPr>
          <p:nvPr/>
        </p:nvSpPr>
        <p:spPr bwMode="auto">
          <a:xfrm>
            <a:off x="3505200" y="342900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VOLUNTAD</a:t>
            </a:r>
            <a:endParaRPr lang="en-US" altLang="en-US" sz="1800" b="1"/>
          </a:p>
        </p:txBody>
      </p:sp>
      <p:sp>
        <p:nvSpPr>
          <p:cNvPr id="121883" name="Text Box 27"/>
          <p:cNvSpPr txBox="1">
            <a:spLocks noChangeArrowheads="1"/>
          </p:cNvSpPr>
          <p:nvPr/>
        </p:nvSpPr>
        <p:spPr bwMode="auto">
          <a:xfrm>
            <a:off x="1600200" y="4953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t>MENTE</a:t>
            </a:r>
            <a:endParaRPr lang="en-US" altLang="en-US" sz="1800"/>
          </a:p>
        </p:txBody>
      </p:sp>
      <p:sp>
        <p:nvSpPr>
          <p:cNvPr id="121884" name="Text Box 28"/>
          <p:cNvSpPr txBox="1">
            <a:spLocks noChangeArrowheads="1"/>
          </p:cNvSpPr>
          <p:nvPr/>
        </p:nvSpPr>
        <p:spPr bwMode="auto">
          <a:xfrm>
            <a:off x="3276600" y="603408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EMOCIONES</a:t>
            </a:r>
            <a:endParaRPr lang="en-US" altLang="en-US" sz="1800" b="1"/>
          </a:p>
        </p:txBody>
      </p:sp>
      <p:sp>
        <p:nvSpPr>
          <p:cNvPr id="121885" name="Text Box 29"/>
          <p:cNvSpPr txBox="1">
            <a:spLocks noChangeArrowheads="1"/>
          </p:cNvSpPr>
          <p:nvPr/>
        </p:nvSpPr>
        <p:spPr bwMode="auto">
          <a:xfrm rot="2880895">
            <a:off x="2593975" y="4949825"/>
            <a:ext cx="1212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COMUNIÓN</a:t>
            </a:r>
            <a:endParaRPr lang="en-US" altLang="en-US" sz="1400" b="1">
              <a:solidFill>
                <a:schemeClr val="bg1"/>
              </a:solidFill>
              <a:latin typeface="Times New Roman" panose="02020603050405020304" pitchFamily="18" charset="0"/>
            </a:endParaRPr>
          </a:p>
        </p:txBody>
      </p:sp>
      <p:sp>
        <p:nvSpPr>
          <p:cNvPr id="121886" name="Text Box 30"/>
          <p:cNvSpPr txBox="1">
            <a:spLocks noChangeArrowheads="1"/>
          </p:cNvSpPr>
          <p:nvPr/>
        </p:nvSpPr>
        <p:spPr bwMode="auto">
          <a:xfrm rot="203239">
            <a:off x="2971800" y="4191000"/>
            <a:ext cx="1450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CONSCIENCIA</a:t>
            </a:r>
            <a:endParaRPr lang="en-US" altLang="en-US" sz="1400" b="1">
              <a:solidFill>
                <a:schemeClr val="bg1"/>
              </a:solidFill>
              <a:latin typeface="Times New Roman" panose="02020603050405020304" pitchFamily="18" charset="0"/>
            </a:endParaRPr>
          </a:p>
        </p:txBody>
      </p:sp>
      <p:sp>
        <p:nvSpPr>
          <p:cNvPr id="121887" name="Text Box 31"/>
          <p:cNvSpPr txBox="1">
            <a:spLocks noChangeArrowheads="1"/>
          </p:cNvSpPr>
          <p:nvPr/>
        </p:nvSpPr>
        <p:spPr bwMode="auto">
          <a:xfrm rot="-1972573">
            <a:off x="3581400" y="5105400"/>
            <a:ext cx="1165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INTUICIÓN</a:t>
            </a:r>
            <a:endParaRPr lang="en-US" altLang="en-US" sz="1400" b="1">
              <a:solidFill>
                <a:schemeClr val="bg1"/>
              </a:solidFill>
              <a:latin typeface="Times New Roman" panose="02020603050405020304" pitchFamily="18" charset="0"/>
            </a:endParaRPr>
          </a:p>
        </p:txBody>
      </p:sp>
      <p:sp>
        <p:nvSpPr>
          <p:cNvPr id="121888" name="Text Box 32"/>
          <p:cNvSpPr txBox="1">
            <a:spLocks noChangeArrowheads="1"/>
          </p:cNvSpPr>
          <p:nvPr/>
        </p:nvSpPr>
        <p:spPr bwMode="auto">
          <a:xfrm>
            <a:off x="233363" y="157163"/>
            <a:ext cx="2530475" cy="1001712"/>
          </a:xfrm>
          <a:prstGeom prst="rect">
            <a:avLst/>
          </a:prstGeom>
          <a:noFill/>
          <a:ln w="5715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a:solidFill>
                  <a:srgbClr val="0066FF"/>
                </a:solidFill>
              </a:rPr>
              <a:t> </a:t>
            </a:r>
            <a:r>
              <a:rPr lang="es-ES" altLang="en-US" sz="2800" b="1" u="sng">
                <a:solidFill>
                  <a:srgbClr val="0066FF"/>
                </a:solidFill>
              </a:rPr>
              <a:t>CUERPO</a:t>
            </a:r>
          </a:p>
          <a:p>
            <a:pPr algn="ctr"/>
            <a:r>
              <a:rPr lang="es-ES" altLang="en-US" sz="1400" b="1">
                <a:solidFill>
                  <a:srgbClr val="0066FF"/>
                </a:solidFill>
                <a:latin typeface="Times New Roman" panose="02020603050405020304" pitchFamily="18" charset="0"/>
              </a:rPr>
              <a:t>NOS HACE CONSCIENTES </a:t>
            </a:r>
          </a:p>
          <a:p>
            <a:pPr algn="ctr"/>
            <a:r>
              <a:rPr lang="es-ES" altLang="en-US" sz="1400" b="1">
                <a:solidFill>
                  <a:srgbClr val="0066FF"/>
                </a:solidFill>
                <a:latin typeface="Times New Roman" panose="02020603050405020304" pitchFamily="18" charset="0"/>
              </a:rPr>
              <a:t>ACERCA DEL MUNDO</a:t>
            </a:r>
            <a:endParaRPr lang="en-US" altLang="en-US" sz="1400" b="1">
              <a:solidFill>
                <a:srgbClr val="0066FF"/>
              </a:solidFill>
              <a:latin typeface="Times New Roman" panose="02020603050405020304" pitchFamily="18" charset="0"/>
            </a:endParaRPr>
          </a:p>
        </p:txBody>
      </p:sp>
      <p:sp>
        <p:nvSpPr>
          <p:cNvPr id="121889" name="Text Box 33"/>
          <p:cNvSpPr txBox="1">
            <a:spLocks noChangeArrowheads="1"/>
          </p:cNvSpPr>
          <p:nvPr/>
        </p:nvSpPr>
        <p:spPr bwMode="auto">
          <a:xfrm>
            <a:off x="100013" y="8228013"/>
            <a:ext cx="2490787" cy="1001712"/>
          </a:xfrm>
          <a:prstGeom prst="rect">
            <a:avLst/>
          </a:prstGeom>
          <a:noFill/>
          <a:ln w="5715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u="sng">
                <a:solidFill>
                  <a:srgbClr val="339933"/>
                </a:solidFill>
              </a:rPr>
              <a:t>ALMA</a:t>
            </a:r>
            <a:endParaRPr lang="en-US" altLang="en-US" sz="2800" b="1" u="sng">
              <a:solidFill>
                <a:srgbClr val="339933"/>
              </a:solidFill>
            </a:endParaRPr>
          </a:p>
          <a:p>
            <a:pPr algn="ctr"/>
            <a:r>
              <a:rPr lang="es-ES" altLang="en-US" sz="1400" b="1">
                <a:solidFill>
                  <a:srgbClr val="339933"/>
                </a:solidFill>
                <a:latin typeface="Times New Roman" panose="02020603050405020304" pitchFamily="18" charset="0"/>
              </a:rPr>
              <a:t>NOS HACE CONSCIENTES</a:t>
            </a:r>
          </a:p>
          <a:p>
            <a:pPr algn="ctr"/>
            <a:r>
              <a:rPr lang="es-ES" altLang="en-US" sz="1400" b="1">
                <a:solidFill>
                  <a:srgbClr val="339933"/>
                </a:solidFill>
                <a:latin typeface="Times New Roman" panose="02020603050405020304" pitchFamily="18" charset="0"/>
              </a:rPr>
              <a:t> DE NOSOTROS MISMOS</a:t>
            </a:r>
            <a:endParaRPr lang="en-US" altLang="en-US" sz="1400" b="1">
              <a:solidFill>
                <a:srgbClr val="339933"/>
              </a:solidFill>
              <a:latin typeface="Times New Roman" panose="02020603050405020304" pitchFamily="18" charset="0"/>
            </a:endParaRPr>
          </a:p>
        </p:txBody>
      </p:sp>
      <p:sp>
        <p:nvSpPr>
          <p:cNvPr id="121890" name="Text Box 34"/>
          <p:cNvSpPr txBox="1">
            <a:spLocks noChangeArrowheads="1"/>
          </p:cNvSpPr>
          <p:nvPr/>
        </p:nvSpPr>
        <p:spPr bwMode="auto">
          <a:xfrm>
            <a:off x="4541838" y="165100"/>
            <a:ext cx="2530475" cy="100171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u="sng">
                <a:solidFill>
                  <a:srgbClr val="FF0000"/>
                </a:solidFill>
              </a:rPr>
              <a:t>ESPÍRITU</a:t>
            </a:r>
            <a:endParaRPr lang="en-US" altLang="en-US" sz="2800" b="1" u="sng">
              <a:solidFill>
                <a:srgbClr val="FF0000"/>
              </a:solidFill>
            </a:endParaRPr>
          </a:p>
          <a:p>
            <a:pPr algn="ctr"/>
            <a:r>
              <a:rPr lang="es-ES" altLang="en-US" sz="1400" b="1">
                <a:solidFill>
                  <a:srgbClr val="FF0000"/>
                </a:solidFill>
                <a:latin typeface="Times New Roman" panose="02020603050405020304" pitchFamily="18" charset="0"/>
              </a:rPr>
              <a:t>NOS HACE CONSCIENTES </a:t>
            </a:r>
          </a:p>
          <a:p>
            <a:pPr algn="ctr"/>
            <a:r>
              <a:rPr lang="es-ES" altLang="en-US" sz="1400" b="1">
                <a:solidFill>
                  <a:srgbClr val="FF0000"/>
                </a:solidFill>
                <a:latin typeface="Times New Roman" panose="02020603050405020304" pitchFamily="18" charset="0"/>
              </a:rPr>
              <a:t>ACERCA DE DIOS</a:t>
            </a:r>
            <a:endParaRPr lang="en-US" altLang="en-US" sz="1400" b="1">
              <a:solidFill>
                <a:srgbClr val="FF0000"/>
              </a:solidFill>
              <a:latin typeface="Times New Roman" panose="02020603050405020304" pitchFamily="18" charset="0"/>
            </a:endParaRPr>
          </a:p>
        </p:txBody>
      </p:sp>
      <p:sp>
        <p:nvSpPr>
          <p:cNvPr id="121891" name="Text Box 35"/>
          <p:cNvSpPr txBox="1">
            <a:spLocks noChangeArrowheads="1"/>
          </p:cNvSpPr>
          <p:nvPr/>
        </p:nvSpPr>
        <p:spPr bwMode="auto">
          <a:xfrm>
            <a:off x="5867400" y="7539038"/>
            <a:ext cx="1455738"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u="sng">
                <a:latin typeface="Times New Roman" panose="02020603050405020304" pitchFamily="18" charset="0"/>
              </a:rPr>
              <a:t>FUNC</a:t>
            </a:r>
            <a:r>
              <a:rPr lang="es-ES" altLang="en-US" sz="1600" b="1" u="sng">
                <a:latin typeface="Times New Roman" panose="02020603050405020304" pitchFamily="18" charset="0"/>
              </a:rPr>
              <a:t>IONE</a:t>
            </a:r>
            <a:r>
              <a:rPr lang="en-US" altLang="en-US" sz="1600" b="1" u="sng">
                <a:latin typeface="Times New Roman" panose="02020603050405020304" pitchFamily="18" charset="0"/>
              </a:rPr>
              <a:t>S:</a:t>
            </a:r>
          </a:p>
          <a:p>
            <a:endParaRPr lang="en-US" altLang="en-US" sz="800" b="1" u="sng">
              <a:latin typeface="Times New Roman" panose="02020603050405020304" pitchFamily="18" charset="0"/>
            </a:endParaRPr>
          </a:p>
          <a:p>
            <a:r>
              <a:rPr lang="es-ES" altLang="en-US" sz="1600" b="1">
                <a:latin typeface="Times New Roman" panose="02020603050405020304" pitchFamily="18" charset="0"/>
              </a:rPr>
              <a:t>CUERPO</a:t>
            </a:r>
            <a:r>
              <a:rPr lang="en-US" altLang="en-US" sz="1600" b="1">
                <a:latin typeface="Times New Roman" panose="02020603050405020304" pitchFamily="18" charset="0"/>
              </a:rPr>
              <a:t> </a:t>
            </a:r>
            <a:r>
              <a:rPr lang="es-ES" altLang="en-US" sz="1600" b="1">
                <a:latin typeface="Times New Roman" panose="02020603050405020304" pitchFamily="18" charset="0"/>
              </a:rPr>
              <a:t>   </a:t>
            </a:r>
            <a:r>
              <a:rPr lang="en-US" altLang="en-US" sz="1600" b="1">
                <a:latin typeface="Times New Roman" panose="02020603050405020304" pitchFamily="18" charset="0"/>
              </a:rPr>
              <a:t> 5</a:t>
            </a:r>
          </a:p>
          <a:p>
            <a:r>
              <a:rPr lang="es-ES" altLang="en-US" sz="1600" b="1">
                <a:latin typeface="Times New Roman" panose="02020603050405020304" pitchFamily="18" charset="0"/>
              </a:rPr>
              <a:t>ALMA       </a:t>
            </a:r>
            <a:r>
              <a:rPr lang="en-US" altLang="en-US" sz="1600" b="1">
                <a:latin typeface="Times New Roman" panose="02020603050405020304" pitchFamily="18" charset="0"/>
              </a:rPr>
              <a:t>   3</a:t>
            </a:r>
          </a:p>
          <a:p>
            <a:r>
              <a:rPr lang="es-ES" altLang="en-US" sz="1600" b="1">
                <a:latin typeface="Times New Roman" panose="02020603050405020304" pitchFamily="18" charset="0"/>
              </a:rPr>
              <a:t>ESPÍRITU  </a:t>
            </a:r>
            <a:r>
              <a:rPr lang="en-US" altLang="en-US" sz="1600" b="1">
                <a:latin typeface="Times New Roman" panose="02020603050405020304" pitchFamily="18" charset="0"/>
              </a:rPr>
              <a:t> 3</a:t>
            </a:r>
          </a:p>
          <a:p>
            <a:r>
              <a:rPr lang="en-US" altLang="en-US" sz="1600" b="1">
                <a:latin typeface="Times New Roman" panose="02020603050405020304" pitchFamily="18" charset="0"/>
              </a:rPr>
              <a:t>                </a:t>
            </a:r>
            <a:r>
              <a:rPr lang="es-ES" altLang="en-US" sz="1600" b="1">
                <a:latin typeface="Times New Roman" panose="02020603050405020304" pitchFamily="18" charset="0"/>
              </a:rPr>
              <a:t>     </a:t>
            </a:r>
            <a:r>
              <a:rPr lang="en-US" altLang="en-US" sz="1600" b="1">
                <a:latin typeface="Times New Roman" panose="02020603050405020304" pitchFamily="18" charset="0"/>
              </a:rPr>
              <a:t>---</a:t>
            </a:r>
          </a:p>
          <a:p>
            <a:r>
              <a:rPr lang="en-US" altLang="en-US" sz="1600" b="1">
                <a:latin typeface="Times New Roman" panose="02020603050405020304" pitchFamily="18" charset="0"/>
              </a:rPr>
              <a:t>                </a:t>
            </a:r>
            <a:r>
              <a:rPr lang="es-ES" altLang="en-US" sz="1600" b="1">
                <a:latin typeface="Times New Roman" panose="02020603050405020304" pitchFamily="18" charset="0"/>
              </a:rPr>
              <a:t>     </a:t>
            </a:r>
            <a:r>
              <a:rPr lang="en-US" altLang="en-US" sz="1600" b="1">
                <a:latin typeface="Times New Roman" panose="02020603050405020304" pitchFamily="18" charset="0"/>
              </a:rPr>
              <a:t>11</a:t>
            </a:r>
            <a:endParaRPr lang="en-US" altLang="en-US" sz="1600">
              <a:latin typeface="Times New Roman" panose="02020603050405020304" pitchFamily="18" charset="0"/>
            </a:endParaRPr>
          </a:p>
        </p:txBody>
      </p:sp>
      <p:sp>
        <p:nvSpPr>
          <p:cNvPr id="1156132" name="Line 36"/>
          <p:cNvSpPr>
            <a:spLocks noChangeShapeType="1"/>
          </p:cNvSpPr>
          <p:nvPr/>
        </p:nvSpPr>
        <p:spPr bwMode="auto">
          <a:xfrm>
            <a:off x="1295400" y="1235075"/>
            <a:ext cx="990600" cy="11430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33" name="Line 37"/>
          <p:cNvSpPr>
            <a:spLocks noChangeShapeType="1"/>
          </p:cNvSpPr>
          <p:nvPr/>
        </p:nvSpPr>
        <p:spPr bwMode="auto">
          <a:xfrm flipV="1">
            <a:off x="1219200" y="6264275"/>
            <a:ext cx="1600200" cy="19050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34" name="Line 38"/>
          <p:cNvSpPr>
            <a:spLocks noChangeShapeType="1"/>
          </p:cNvSpPr>
          <p:nvPr/>
        </p:nvSpPr>
        <p:spPr bwMode="auto">
          <a:xfrm flipH="1">
            <a:off x="3810000" y="1235075"/>
            <a:ext cx="1447800" cy="29718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228600" y="1600200"/>
            <a:ext cx="6858000" cy="6781800"/>
          </a:xfrm>
          <a:prstGeom prst="ellipse">
            <a:avLst/>
          </a:prstGeom>
          <a:solidFill>
            <a:srgbClr val="0066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123907" name="Oval 3"/>
          <p:cNvSpPr>
            <a:spLocks noChangeArrowheads="1"/>
          </p:cNvSpPr>
          <p:nvPr/>
        </p:nvSpPr>
        <p:spPr bwMode="auto">
          <a:xfrm>
            <a:off x="1524000" y="2895600"/>
            <a:ext cx="4267200" cy="4114800"/>
          </a:xfrm>
          <a:prstGeom prst="ellipse">
            <a:avLst/>
          </a:prstGeom>
          <a:solidFill>
            <a:schemeClr val="accent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23908" name="Oval 4"/>
          <p:cNvSpPr>
            <a:spLocks noChangeArrowheads="1"/>
          </p:cNvSpPr>
          <p:nvPr/>
        </p:nvSpPr>
        <p:spPr bwMode="auto">
          <a:xfrm>
            <a:off x="76200" y="762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23909"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a:t>
            </a:r>
          </a:p>
        </p:txBody>
      </p:sp>
      <p:sp>
        <p:nvSpPr>
          <p:cNvPr id="123910"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latin typeface="Times New Roman" panose="02020603050405020304" pitchFamily="18" charset="0"/>
              </a:rPr>
              <a:t>     </a:t>
            </a:r>
            <a:endParaRPr lang="en-US" altLang="en-US" sz="2400">
              <a:latin typeface="Times New Roman" panose="02020603050405020304" pitchFamily="18" charset="0"/>
            </a:endParaRPr>
          </a:p>
        </p:txBody>
      </p:sp>
      <p:sp>
        <p:nvSpPr>
          <p:cNvPr id="123911"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 </a:t>
            </a:r>
            <a:endParaRPr lang="en-US" altLang="en-US" sz="2400">
              <a:latin typeface="Times New Roman" panose="02020603050405020304" pitchFamily="18" charset="0"/>
            </a:endParaRPr>
          </a:p>
        </p:txBody>
      </p:sp>
      <p:sp>
        <p:nvSpPr>
          <p:cNvPr id="123912"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123913"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400">
              <a:latin typeface="Times New Roman" panose="02020603050405020304" pitchFamily="18" charset="0"/>
            </a:endParaRPr>
          </a:p>
        </p:txBody>
      </p:sp>
      <p:sp>
        <p:nvSpPr>
          <p:cNvPr id="926730" name="Line 10"/>
          <p:cNvSpPr>
            <a:spLocks noChangeShapeType="1"/>
          </p:cNvSpPr>
          <p:nvPr/>
        </p:nvSpPr>
        <p:spPr bwMode="auto">
          <a:xfrm>
            <a:off x="3733800" y="7029450"/>
            <a:ext cx="0" cy="13525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1"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2"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3" name="Line 13"/>
          <p:cNvSpPr>
            <a:spLocks noChangeShapeType="1"/>
          </p:cNvSpPr>
          <p:nvPr/>
        </p:nvSpPr>
        <p:spPr bwMode="auto">
          <a:xfrm rot="1674881">
            <a:off x="5041900" y="1919288"/>
            <a:ext cx="1588" cy="13017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4"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5" name="Line 15"/>
          <p:cNvSpPr>
            <a:spLocks noChangeShapeType="1"/>
          </p:cNvSpPr>
          <p:nvPr/>
        </p:nvSpPr>
        <p:spPr bwMode="auto">
          <a:xfrm flipV="1">
            <a:off x="2209800" y="5562600"/>
            <a:ext cx="782638" cy="838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6" name="Line 16"/>
          <p:cNvSpPr>
            <a:spLocks noChangeShapeType="1"/>
          </p:cNvSpPr>
          <p:nvPr/>
        </p:nvSpPr>
        <p:spPr bwMode="auto">
          <a:xfrm rot="2541749" flipV="1">
            <a:off x="4797425" y="4625975"/>
            <a:ext cx="825500" cy="7461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37" name="Line 17"/>
          <p:cNvSpPr>
            <a:spLocks noChangeShapeType="1"/>
          </p:cNvSpPr>
          <p:nvPr/>
        </p:nvSpPr>
        <p:spPr bwMode="auto">
          <a:xfrm rot="18531199" flipV="1">
            <a:off x="2883693" y="3078957"/>
            <a:ext cx="404813" cy="990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3922" name="Text Box 18"/>
          <p:cNvSpPr txBox="1">
            <a:spLocks noChangeArrowheads="1"/>
          </p:cNvSpPr>
          <p:nvPr/>
        </p:nvSpPr>
        <p:spPr bwMode="auto">
          <a:xfrm>
            <a:off x="3054350" y="21478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VISTA</a:t>
            </a:r>
            <a:endParaRPr lang="en-US" altLang="en-US" sz="1800" b="1">
              <a:solidFill>
                <a:schemeClr val="bg1"/>
              </a:solidFill>
            </a:endParaRPr>
          </a:p>
        </p:txBody>
      </p:sp>
      <p:sp>
        <p:nvSpPr>
          <p:cNvPr id="123923" name="Text Box 19"/>
          <p:cNvSpPr txBox="1">
            <a:spLocks noChangeArrowheads="1"/>
          </p:cNvSpPr>
          <p:nvPr/>
        </p:nvSpPr>
        <p:spPr bwMode="auto">
          <a:xfrm>
            <a:off x="4578350" y="68580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OÍDO</a:t>
            </a:r>
            <a:endParaRPr lang="en-US" altLang="en-US" sz="1800" b="1">
              <a:solidFill>
                <a:schemeClr val="bg1"/>
              </a:solidFill>
            </a:endParaRPr>
          </a:p>
        </p:txBody>
      </p:sp>
      <p:sp>
        <p:nvSpPr>
          <p:cNvPr id="123924" name="Text Box 20"/>
          <p:cNvSpPr txBox="1">
            <a:spLocks noChangeArrowheads="1"/>
          </p:cNvSpPr>
          <p:nvPr/>
        </p:nvSpPr>
        <p:spPr bwMode="auto">
          <a:xfrm>
            <a:off x="1633538" y="70104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TACTO</a:t>
            </a:r>
            <a:endParaRPr lang="en-US" altLang="en-US" sz="1800" b="1">
              <a:solidFill>
                <a:schemeClr val="bg1"/>
              </a:solidFill>
            </a:endParaRPr>
          </a:p>
        </p:txBody>
      </p:sp>
      <p:sp>
        <p:nvSpPr>
          <p:cNvPr id="123925" name="Text Box 21"/>
          <p:cNvSpPr txBox="1">
            <a:spLocks noChangeArrowheads="1"/>
          </p:cNvSpPr>
          <p:nvPr/>
        </p:nvSpPr>
        <p:spPr bwMode="auto">
          <a:xfrm>
            <a:off x="381000" y="4343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GUSTO</a:t>
            </a:r>
            <a:endParaRPr lang="en-US" altLang="en-US" sz="1800" b="1">
              <a:solidFill>
                <a:schemeClr val="bg1"/>
              </a:solidFill>
            </a:endParaRPr>
          </a:p>
        </p:txBody>
      </p:sp>
      <p:sp>
        <p:nvSpPr>
          <p:cNvPr id="123926" name="Text Box 22"/>
          <p:cNvSpPr txBox="1">
            <a:spLocks noChangeArrowheads="1"/>
          </p:cNvSpPr>
          <p:nvPr/>
        </p:nvSpPr>
        <p:spPr bwMode="auto">
          <a:xfrm>
            <a:off x="5441950" y="36718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OLFATO</a:t>
            </a:r>
            <a:endParaRPr lang="en-US" altLang="en-US" sz="1800" b="1">
              <a:solidFill>
                <a:schemeClr val="bg1"/>
              </a:solidFill>
            </a:endParaRPr>
          </a:p>
        </p:txBody>
      </p:sp>
      <p:sp>
        <p:nvSpPr>
          <p:cNvPr id="123927" name="Text Box 23"/>
          <p:cNvSpPr txBox="1">
            <a:spLocks noChangeArrowheads="1"/>
          </p:cNvSpPr>
          <p:nvPr/>
        </p:nvSpPr>
        <p:spPr bwMode="auto">
          <a:xfrm>
            <a:off x="3429000" y="342900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VOLUNTAD</a:t>
            </a:r>
            <a:endParaRPr lang="en-US" altLang="en-US" sz="1800" b="1"/>
          </a:p>
        </p:txBody>
      </p:sp>
      <p:sp>
        <p:nvSpPr>
          <p:cNvPr id="123928" name="Text Box 24"/>
          <p:cNvSpPr txBox="1">
            <a:spLocks noChangeArrowheads="1"/>
          </p:cNvSpPr>
          <p:nvPr/>
        </p:nvSpPr>
        <p:spPr bwMode="auto">
          <a:xfrm>
            <a:off x="1676400" y="5105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t>MENTE</a:t>
            </a:r>
            <a:endParaRPr lang="en-US" altLang="en-US" sz="1800"/>
          </a:p>
        </p:txBody>
      </p:sp>
      <p:sp>
        <p:nvSpPr>
          <p:cNvPr id="123929" name="Text Box 25"/>
          <p:cNvSpPr txBox="1">
            <a:spLocks noChangeArrowheads="1"/>
          </p:cNvSpPr>
          <p:nvPr/>
        </p:nvSpPr>
        <p:spPr bwMode="auto">
          <a:xfrm>
            <a:off x="3276600" y="603408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EMOCIONES</a:t>
            </a:r>
            <a:endParaRPr lang="en-US" altLang="en-US" sz="1800" b="1"/>
          </a:p>
        </p:txBody>
      </p:sp>
      <p:sp>
        <p:nvSpPr>
          <p:cNvPr id="926746" name="Line 26"/>
          <p:cNvSpPr>
            <a:spLocks noChangeShapeType="1"/>
          </p:cNvSpPr>
          <p:nvPr/>
        </p:nvSpPr>
        <p:spPr bwMode="auto">
          <a:xfrm rot="275136" flipH="1" flipV="1">
            <a:off x="984250" y="1068388"/>
            <a:ext cx="231775" cy="9874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47" name="Line 27"/>
          <p:cNvSpPr>
            <a:spLocks noChangeShapeType="1"/>
          </p:cNvSpPr>
          <p:nvPr/>
        </p:nvSpPr>
        <p:spPr bwMode="auto">
          <a:xfrm rot="1853766" flipV="1">
            <a:off x="1203325" y="438150"/>
            <a:ext cx="673100" cy="847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48" name="Line 28"/>
          <p:cNvSpPr>
            <a:spLocks noChangeShapeType="1"/>
          </p:cNvSpPr>
          <p:nvPr/>
        </p:nvSpPr>
        <p:spPr bwMode="auto">
          <a:xfrm rot="-1713776" flipH="1" flipV="1">
            <a:off x="509588" y="352425"/>
            <a:ext cx="333375" cy="8334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3933" name="Text Box 29"/>
          <p:cNvSpPr txBox="1">
            <a:spLocks noChangeArrowheads="1"/>
          </p:cNvSpPr>
          <p:nvPr/>
        </p:nvSpPr>
        <p:spPr bwMode="auto">
          <a:xfrm rot="2880895">
            <a:off x="-55562" y="1009650"/>
            <a:ext cx="1212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COMUNIÓN</a:t>
            </a:r>
            <a:endParaRPr lang="en-US" altLang="en-US" sz="1400" b="1">
              <a:solidFill>
                <a:schemeClr val="bg1"/>
              </a:solidFill>
              <a:latin typeface="Times New Roman" panose="02020603050405020304" pitchFamily="18" charset="0"/>
            </a:endParaRPr>
          </a:p>
        </p:txBody>
      </p:sp>
      <p:sp>
        <p:nvSpPr>
          <p:cNvPr id="123934" name="Text Box 30"/>
          <p:cNvSpPr txBox="1">
            <a:spLocks noChangeArrowheads="1"/>
          </p:cNvSpPr>
          <p:nvPr/>
        </p:nvSpPr>
        <p:spPr bwMode="auto">
          <a:xfrm rot="203239">
            <a:off x="457200" y="304800"/>
            <a:ext cx="1450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CONSCIENCIA</a:t>
            </a:r>
            <a:endParaRPr lang="en-US" altLang="en-US" sz="1400" b="1">
              <a:solidFill>
                <a:schemeClr val="bg1"/>
              </a:solidFill>
              <a:latin typeface="Times New Roman" panose="02020603050405020304" pitchFamily="18" charset="0"/>
            </a:endParaRPr>
          </a:p>
        </p:txBody>
      </p:sp>
      <p:sp>
        <p:nvSpPr>
          <p:cNvPr id="123935" name="Text Box 31"/>
          <p:cNvSpPr txBox="1">
            <a:spLocks noChangeArrowheads="1"/>
          </p:cNvSpPr>
          <p:nvPr/>
        </p:nvSpPr>
        <p:spPr bwMode="auto">
          <a:xfrm rot="-1972573">
            <a:off x="1055688" y="1216025"/>
            <a:ext cx="1163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INTUICIÓN</a:t>
            </a:r>
            <a:endParaRPr lang="en-US" altLang="en-US" sz="1400" b="1">
              <a:solidFill>
                <a:schemeClr val="bg1"/>
              </a:solidFill>
              <a:latin typeface="Times New Roman" panose="02020603050405020304" pitchFamily="18" charset="0"/>
            </a:endParaRPr>
          </a:p>
        </p:txBody>
      </p:sp>
      <p:sp>
        <p:nvSpPr>
          <p:cNvPr id="123936" name="Text Box 32"/>
          <p:cNvSpPr txBox="1">
            <a:spLocks noChangeArrowheads="1"/>
          </p:cNvSpPr>
          <p:nvPr/>
        </p:nvSpPr>
        <p:spPr bwMode="auto">
          <a:xfrm>
            <a:off x="4784725" y="8331200"/>
            <a:ext cx="2424113" cy="892175"/>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400" b="1" u="sng">
                <a:solidFill>
                  <a:srgbClr val="0066FF"/>
                </a:solidFill>
              </a:rPr>
              <a:t>CUERPO</a:t>
            </a:r>
            <a:endParaRPr lang="en-US" altLang="en-US" sz="2400" b="1" u="sng">
              <a:solidFill>
                <a:srgbClr val="0066FF"/>
              </a:solidFill>
            </a:endParaRPr>
          </a:p>
          <a:p>
            <a:pPr algn="ctr"/>
            <a:r>
              <a:rPr lang="es-ES" altLang="en-US" sz="1300" b="1">
                <a:solidFill>
                  <a:srgbClr val="0066FF"/>
                </a:solidFill>
                <a:latin typeface="Times New Roman" panose="02020603050405020304" pitchFamily="18" charset="0"/>
              </a:rPr>
              <a:t>NOS HACE </a:t>
            </a:r>
          </a:p>
          <a:p>
            <a:pPr algn="ctr"/>
            <a:r>
              <a:rPr lang="es-ES" altLang="en-US" sz="1300" b="1">
                <a:solidFill>
                  <a:srgbClr val="0066FF"/>
                </a:solidFill>
                <a:latin typeface="Times New Roman" panose="02020603050405020304" pitchFamily="18" charset="0"/>
              </a:rPr>
              <a:t>CONSCIENTESDEL MUNDO</a:t>
            </a:r>
            <a:endParaRPr lang="en-US" altLang="en-US" sz="1300" b="1">
              <a:solidFill>
                <a:srgbClr val="0066FF"/>
              </a:solidFill>
              <a:latin typeface="Times New Roman" panose="02020603050405020304" pitchFamily="18" charset="0"/>
            </a:endParaRPr>
          </a:p>
        </p:txBody>
      </p:sp>
      <p:sp>
        <p:nvSpPr>
          <p:cNvPr id="123937" name="Text Box 33"/>
          <p:cNvSpPr txBox="1">
            <a:spLocks noChangeArrowheads="1"/>
          </p:cNvSpPr>
          <p:nvPr/>
        </p:nvSpPr>
        <p:spPr bwMode="auto">
          <a:xfrm>
            <a:off x="87313" y="8278813"/>
            <a:ext cx="2427287" cy="954087"/>
          </a:xfrm>
          <a:prstGeom prst="rect">
            <a:avLst/>
          </a:prstGeom>
          <a:noFill/>
          <a:ln w="3810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a:solidFill>
                  <a:srgbClr val="339933"/>
                </a:solidFill>
              </a:rPr>
              <a:t> </a:t>
            </a:r>
            <a:r>
              <a:rPr lang="es-ES" altLang="en-US" sz="2400" b="1" u="sng">
                <a:solidFill>
                  <a:srgbClr val="339933"/>
                </a:solidFill>
              </a:rPr>
              <a:t>ALMA</a:t>
            </a:r>
            <a:endParaRPr lang="en-US" altLang="en-US" sz="2400" b="1" u="sng">
              <a:solidFill>
                <a:srgbClr val="339933"/>
              </a:solidFill>
            </a:endParaRPr>
          </a:p>
          <a:p>
            <a:pPr algn="ctr"/>
            <a:r>
              <a:rPr lang="es-ES" altLang="en-US" sz="1300" b="1">
                <a:solidFill>
                  <a:srgbClr val="339933"/>
                </a:solidFill>
                <a:latin typeface="Times New Roman" panose="02020603050405020304" pitchFamily="18" charset="0"/>
              </a:rPr>
              <a:t>NOS HACE CONSCIENTES</a:t>
            </a:r>
            <a:endParaRPr lang="en-US" altLang="en-US" sz="1300" b="1">
              <a:solidFill>
                <a:srgbClr val="339933"/>
              </a:solidFill>
              <a:latin typeface="Times New Roman" panose="02020603050405020304" pitchFamily="18" charset="0"/>
            </a:endParaRPr>
          </a:p>
          <a:p>
            <a:pPr algn="ctr"/>
            <a:r>
              <a:rPr lang="es-ES" altLang="en-US" sz="1300" b="1">
                <a:solidFill>
                  <a:srgbClr val="339933"/>
                </a:solidFill>
                <a:latin typeface="Times New Roman" panose="02020603050405020304" pitchFamily="18" charset="0"/>
              </a:rPr>
              <a:t>DE NOSOTROS MISMOS</a:t>
            </a:r>
            <a:endParaRPr lang="en-US" altLang="en-US" sz="1300" b="1">
              <a:solidFill>
                <a:srgbClr val="339933"/>
              </a:solidFill>
              <a:latin typeface="Times New Roman" panose="02020603050405020304" pitchFamily="18" charset="0"/>
            </a:endParaRPr>
          </a:p>
        </p:txBody>
      </p:sp>
      <p:sp>
        <p:nvSpPr>
          <p:cNvPr id="123938" name="Text Box 34"/>
          <p:cNvSpPr txBox="1">
            <a:spLocks noChangeArrowheads="1"/>
          </p:cNvSpPr>
          <p:nvPr/>
        </p:nvSpPr>
        <p:spPr bwMode="auto">
          <a:xfrm>
            <a:off x="5392738" y="784225"/>
            <a:ext cx="1833562" cy="10906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400" b="1" u="sng">
                <a:solidFill>
                  <a:srgbClr val="FF0000"/>
                </a:solidFill>
              </a:rPr>
              <a:t>ESPÍRITU</a:t>
            </a:r>
            <a:endParaRPr lang="en-US" altLang="en-US" sz="2400" b="1" u="sng">
              <a:solidFill>
                <a:srgbClr val="FF0000"/>
              </a:solidFill>
            </a:endParaRPr>
          </a:p>
          <a:p>
            <a:pPr algn="ctr"/>
            <a:r>
              <a:rPr lang="es-ES" altLang="en-US" sz="1300" b="1">
                <a:solidFill>
                  <a:srgbClr val="FF0000"/>
                </a:solidFill>
                <a:latin typeface="Times New Roman" panose="02020603050405020304" pitchFamily="18" charset="0"/>
              </a:rPr>
              <a:t>NOS HACE </a:t>
            </a:r>
          </a:p>
          <a:p>
            <a:pPr algn="ctr"/>
            <a:r>
              <a:rPr lang="es-ES" altLang="en-US" sz="1300" b="1">
                <a:solidFill>
                  <a:srgbClr val="FF0000"/>
                </a:solidFill>
                <a:latin typeface="Times New Roman" panose="02020603050405020304" pitchFamily="18" charset="0"/>
              </a:rPr>
              <a:t>CONSCIENTES </a:t>
            </a:r>
          </a:p>
          <a:p>
            <a:pPr algn="ctr"/>
            <a:r>
              <a:rPr lang="es-ES" altLang="en-US" sz="1300" b="1">
                <a:solidFill>
                  <a:srgbClr val="FF0000"/>
                </a:solidFill>
                <a:latin typeface="Times New Roman" panose="02020603050405020304" pitchFamily="18" charset="0"/>
              </a:rPr>
              <a:t>ACERCA DE DIOS</a:t>
            </a:r>
            <a:endParaRPr lang="en-US" altLang="en-US" sz="1300" b="1">
              <a:solidFill>
                <a:srgbClr val="FF0000"/>
              </a:solidFill>
              <a:latin typeface="Times New Roman" panose="02020603050405020304" pitchFamily="18" charset="0"/>
            </a:endParaRPr>
          </a:p>
        </p:txBody>
      </p:sp>
      <p:sp>
        <p:nvSpPr>
          <p:cNvPr id="123939" name="Oval 35"/>
          <p:cNvSpPr>
            <a:spLocks noChangeArrowheads="1"/>
          </p:cNvSpPr>
          <p:nvPr/>
        </p:nvSpPr>
        <p:spPr bwMode="auto">
          <a:xfrm>
            <a:off x="2667000" y="3886200"/>
            <a:ext cx="1981200" cy="1981200"/>
          </a:xfrm>
          <a:prstGeom prst="ellipse">
            <a:avLst/>
          </a:prstGeom>
          <a:solidFill>
            <a:schemeClr val="bg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926756" name="Line 36"/>
          <p:cNvSpPr>
            <a:spLocks noChangeShapeType="1"/>
          </p:cNvSpPr>
          <p:nvPr/>
        </p:nvSpPr>
        <p:spPr bwMode="auto">
          <a:xfrm>
            <a:off x="152400" y="1600200"/>
            <a:ext cx="2667000" cy="3733800"/>
          </a:xfrm>
          <a:prstGeom prst="line">
            <a:avLst/>
          </a:prstGeom>
          <a:noFill/>
          <a:ln w="571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926757" name="Line 37"/>
          <p:cNvSpPr>
            <a:spLocks noChangeShapeType="1"/>
          </p:cNvSpPr>
          <p:nvPr/>
        </p:nvSpPr>
        <p:spPr bwMode="auto">
          <a:xfrm>
            <a:off x="1981200" y="457200"/>
            <a:ext cx="2590800" cy="3963988"/>
          </a:xfrm>
          <a:prstGeom prst="line">
            <a:avLst/>
          </a:prstGeom>
          <a:noFill/>
          <a:ln w="571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3942" name="Text Box 38"/>
          <p:cNvSpPr txBox="1">
            <a:spLocks noChangeArrowheads="1"/>
          </p:cNvSpPr>
          <p:nvPr/>
        </p:nvSpPr>
        <p:spPr bwMode="auto">
          <a:xfrm>
            <a:off x="2336800" y="-12700"/>
            <a:ext cx="3482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FF3300"/>
                </a:solidFill>
                <a:cs typeface="Times New Roman" panose="02020603050405020304" pitchFamily="18" charset="0"/>
              </a:rPr>
              <a:t>Heb. 4:12 </a:t>
            </a:r>
            <a:r>
              <a:rPr lang="es-ES" altLang="en-US" sz="1200" i="1">
                <a:solidFill>
                  <a:srgbClr val="FF3300"/>
                </a:solidFill>
                <a:cs typeface="Times New Roman" panose="02020603050405020304" pitchFamily="18" charset="0"/>
              </a:rPr>
              <a:t>EL ESPÍRITU GOBERNANDO</a:t>
            </a:r>
          </a:p>
          <a:p>
            <a:r>
              <a:rPr lang="es-ES" altLang="en-US" sz="1200" i="1">
                <a:solidFill>
                  <a:srgbClr val="FF3300"/>
                </a:solidFill>
                <a:cs typeface="Times New Roman" panose="02020603050405020304" pitchFamily="18" charset="0"/>
              </a:rPr>
              <a:t>                EN NUESTRA VIDA</a:t>
            </a:r>
            <a:r>
              <a:rPr lang="en-US" altLang="en-US" sz="1200" i="1">
                <a:solidFill>
                  <a:srgbClr val="FF3300"/>
                </a:solidFill>
                <a:cs typeface="Times New Roman" panose="02020603050405020304" pitchFamily="18" charset="0"/>
              </a:rPr>
              <a:t> </a:t>
            </a:r>
          </a:p>
          <a:p>
            <a:r>
              <a:rPr lang="es-ES" altLang="en-US" sz="1200" i="1">
                <a:solidFill>
                  <a:srgbClr val="FF3300"/>
                </a:solidFill>
                <a:cs typeface="Times New Roman" panose="02020603050405020304" pitchFamily="18" charset="0"/>
              </a:rPr>
              <a:t>Separándo lo carnal de lo espiritual</a:t>
            </a:r>
            <a:endParaRPr lang="en-US" altLang="en-US" sz="1200" i="1">
              <a:solidFill>
                <a:srgbClr val="FF3300"/>
              </a:solidFill>
              <a:cs typeface="Times New Roman" panose="02020603050405020304" pitchFamily="18" charset="0"/>
            </a:endParaRPr>
          </a:p>
          <a:p>
            <a:r>
              <a:rPr lang="es-ES" altLang="en-US" sz="1200" b="1">
                <a:solidFill>
                  <a:srgbClr val="FF3300"/>
                </a:solidFill>
                <a:latin typeface="Times New Roman" panose="02020603050405020304" pitchFamily="18" charset="0"/>
                <a:cs typeface="Times New Roman" panose="02020603050405020304" pitchFamily="18" charset="0"/>
              </a:rPr>
              <a:t>Porque la Palabra de Dios es viva y eficaz, y </a:t>
            </a:r>
          </a:p>
          <a:p>
            <a:r>
              <a:rPr lang="es-ES" altLang="en-US" sz="1200" b="1">
                <a:solidFill>
                  <a:srgbClr val="FF3300"/>
                </a:solidFill>
                <a:latin typeface="Times New Roman" panose="02020603050405020304" pitchFamily="18" charset="0"/>
                <a:cs typeface="Times New Roman" panose="02020603050405020304" pitchFamily="18" charset="0"/>
              </a:rPr>
              <a:t>más cortante que toda espada de dos filos; y </a:t>
            </a:r>
          </a:p>
          <a:p>
            <a:r>
              <a:rPr lang="es-ES" altLang="en-US" sz="1200" b="1">
                <a:solidFill>
                  <a:srgbClr val="FF3300"/>
                </a:solidFill>
                <a:latin typeface="Times New Roman" panose="02020603050405020304" pitchFamily="18" charset="0"/>
                <a:cs typeface="Times New Roman" panose="02020603050405020304" pitchFamily="18" charset="0"/>
              </a:rPr>
              <a:t>penetra hasta </a:t>
            </a:r>
            <a:r>
              <a:rPr lang="es-ES" altLang="en-US" sz="1200" b="1" u="sng">
                <a:solidFill>
                  <a:srgbClr val="FF3300"/>
                </a:solidFill>
                <a:latin typeface="Times New Roman" panose="02020603050405020304" pitchFamily="18" charset="0"/>
                <a:cs typeface="Times New Roman" panose="02020603050405020304" pitchFamily="18" charset="0"/>
              </a:rPr>
              <a:t>partir el alma y el espíritu</a:t>
            </a:r>
            <a:endParaRPr lang="en-US" altLang="en-US" sz="1200" u="sng"/>
          </a:p>
        </p:txBody>
      </p:sp>
    </p:spTree>
  </p:cSld>
  <p:clrMapOvr>
    <a:masterClrMapping/>
  </p:clrMapOvr>
  <p:transition spd="slow">
    <p:check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val 2"/>
          <p:cNvSpPr>
            <a:spLocks noChangeArrowheads="1"/>
          </p:cNvSpPr>
          <p:nvPr/>
        </p:nvSpPr>
        <p:spPr bwMode="auto">
          <a:xfrm>
            <a:off x="228600" y="1524000"/>
            <a:ext cx="6858000" cy="6781800"/>
          </a:xfrm>
          <a:prstGeom prst="ellipse">
            <a:avLst/>
          </a:prstGeom>
          <a:solidFill>
            <a:srgbClr val="003399"/>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nchor="ct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2300"/>
              <a:t>.</a:t>
            </a:r>
          </a:p>
        </p:txBody>
      </p:sp>
      <p:sp>
        <p:nvSpPr>
          <p:cNvPr id="125955" name="Oval 3"/>
          <p:cNvSpPr>
            <a:spLocks noChangeArrowheads="1"/>
          </p:cNvSpPr>
          <p:nvPr/>
        </p:nvSpPr>
        <p:spPr bwMode="auto">
          <a:xfrm>
            <a:off x="1524000" y="2895600"/>
            <a:ext cx="4267200" cy="4114800"/>
          </a:xfrm>
          <a:prstGeom prst="ellipse">
            <a:avLst/>
          </a:prstGeom>
          <a:solidFill>
            <a:srgbClr val="008000"/>
          </a:solidFill>
          <a:ln w="57150">
            <a:solidFill>
              <a:schemeClr val="tx1"/>
            </a:solidFill>
            <a:round/>
            <a:headEnd/>
            <a:tailEnd/>
          </a:ln>
          <a:effectLst/>
          <a:extLst/>
        </p:spPr>
        <p:txBody>
          <a:bodyPr wrap="none" lIns="91316" tIns="45658" rIns="91316" bIns="45658" anchor="ct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2300"/>
          </a:p>
        </p:txBody>
      </p:sp>
      <p:sp>
        <p:nvSpPr>
          <p:cNvPr id="125956" name="Oval 4"/>
          <p:cNvSpPr>
            <a:spLocks noChangeArrowheads="1"/>
          </p:cNvSpPr>
          <p:nvPr/>
        </p:nvSpPr>
        <p:spPr bwMode="auto">
          <a:xfrm>
            <a:off x="2667000" y="39624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nchor="ct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s-ES" altLang="es-ES" sz="2300">
              <a:solidFill>
                <a:srgbClr val="FF0000"/>
              </a:solidFill>
            </a:endParaRPr>
          </a:p>
        </p:txBody>
      </p:sp>
      <p:sp>
        <p:nvSpPr>
          <p:cNvPr id="125957" name="Text Box 5"/>
          <p:cNvSpPr txBox="1">
            <a:spLocks noChangeArrowheads="1"/>
          </p:cNvSpPr>
          <p:nvPr/>
        </p:nvSpPr>
        <p:spPr bwMode="auto">
          <a:xfrm>
            <a:off x="3036888" y="4376738"/>
            <a:ext cx="3476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200">
                <a:latin typeface="Arial Black" panose="020B0A04020102020204" pitchFamily="34" charset="0"/>
              </a:rPr>
              <a:t>   </a:t>
            </a:r>
          </a:p>
        </p:txBody>
      </p:sp>
      <p:sp>
        <p:nvSpPr>
          <p:cNvPr id="125958" name="Text Box 6"/>
          <p:cNvSpPr txBox="1">
            <a:spLocks noChangeArrowheads="1"/>
          </p:cNvSpPr>
          <p:nvPr/>
        </p:nvSpPr>
        <p:spPr bwMode="auto">
          <a:xfrm>
            <a:off x="2547938" y="3335338"/>
            <a:ext cx="5080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a:t>     </a:t>
            </a:r>
            <a:endParaRPr lang="es-ES" altLang="es-ES" sz="2300"/>
          </a:p>
        </p:txBody>
      </p:sp>
      <p:sp>
        <p:nvSpPr>
          <p:cNvPr id="125959" name="Text Box 7"/>
          <p:cNvSpPr txBox="1">
            <a:spLocks noChangeArrowheads="1"/>
          </p:cNvSpPr>
          <p:nvPr/>
        </p:nvSpPr>
        <p:spPr bwMode="auto">
          <a:xfrm>
            <a:off x="2498725" y="8809038"/>
            <a:ext cx="2905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300">
                <a:latin typeface="Arial Black" panose="020B0A04020102020204" pitchFamily="34" charset="0"/>
              </a:rPr>
              <a:t> </a:t>
            </a:r>
            <a:endParaRPr lang="es-ES" altLang="es-ES" sz="2300"/>
          </a:p>
        </p:txBody>
      </p:sp>
      <p:sp>
        <p:nvSpPr>
          <p:cNvPr id="125960" name="Text Box 8"/>
          <p:cNvSpPr txBox="1">
            <a:spLocks noChangeArrowheads="1"/>
          </p:cNvSpPr>
          <p:nvPr/>
        </p:nvSpPr>
        <p:spPr bwMode="auto">
          <a:xfrm>
            <a:off x="1450975" y="-42863"/>
            <a:ext cx="795338" cy="35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700">
                <a:latin typeface="Arial Black" panose="020B0A04020102020204" pitchFamily="34" charset="0"/>
              </a:rPr>
              <a:t>        </a:t>
            </a:r>
          </a:p>
        </p:txBody>
      </p:sp>
      <p:sp>
        <p:nvSpPr>
          <p:cNvPr id="125961" name="Text Box 9"/>
          <p:cNvSpPr txBox="1">
            <a:spLocks noChangeArrowheads="1"/>
          </p:cNvSpPr>
          <p:nvPr/>
        </p:nvSpPr>
        <p:spPr bwMode="auto">
          <a:xfrm>
            <a:off x="4598988" y="8553450"/>
            <a:ext cx="185737"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2300"/>
          </a:p>
        </p:txBody>
      </p:sp>
      <p:sp>
        <p:nvSpPr>
          <p:cNvPr id="1520650"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1"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2"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3"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4"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5" name="Line 15"/>
          <p:cNvSpPr>
            <a:spLocks noChangeShapeType="1"/>
          </p:cNvSpPr>
          <p:nvPr/>
        </p:nvSpPr>
        <p:spPr bwMode="auto">
          <a:xfrm flipV="1">
            <a:off x="2209800" y="5562600"/>
            <a:ext cx="782638"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6"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7"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8" name="Line 18"/>
          <p:cNvSpPr>
            <a:spLocks noChangeShapeType="1"/>
          </p:cNvSpPr>
          <p:nvPr/>
        </p:nvSpPr>
        <p:spPr bwMode="auto">
          <a:xfrm rot="275136" flipH="1" flipV="1">
            <a:off x="3579813" y="4954588"/>
            <a:ext cx="150812" cy="9112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59" name="Line 19"/>
          <p:cNvSpPr>
            <a:spLocks noChangeShapeType="1"/>
          </p:cNvSpPr>
          <p:nvPr/>
        </p:nvSpPr>
        <p:spPr bwMode="auto">
          <a:xfrm rot="1853766" flipV="1">
            <a:off x="3748088" y="4502150"/>
            <a:ext cx="788987" cy="688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60" name="Line 20"/>
          <p:cNvSpPr>
            <a:spLocks noChangeShapeType="1"/>
          </p:cNvSpPr>
          <p:nvPr/>
        </p:nvSpPr>
        <p:spPr bwMode="auto">
          <a:xfrm rot="-1713776" flipH="1" flipV="1">
            <a:off x="3100388" y="4238625"/>
            <a:ext cx="333375" cy="833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5973" name="Text Box 21"/>
          <p:cNvSpPr txBox="1">
            <a:spLocks noChangeArrowheads="1"/>
          </p:cNvSpPr>
          <p:nvPr/>
        </p:nvSpPr>
        <p:spPr bwMode="auto">
          <a:xfrm>
            <a:off x="3054350" y="2124075"/>
            <a:ext cx="1058863"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chemeClr val="bg1"/>
                </a:solidFill>
                <a:latin typeface="Arial Black" panose="020B0A04020102020204" pitchFamily="34" charset="0"/>
              </a:rPr>
              <a:t>VISTA</a:t>
            </a:r>
          </a:p>
        </p:txBody>
      </p:sp>
      <p:sp>
        <p:nvSpPr>
          <p:cNvPr id="125974" name="Text Box 22"/>
          <p:cNvSpPr txBox="1">
            <a:spLocks noChangeArrowheads="1"/>
          </p:cNvSpPr>
          <p:nvPr/>
        </p:nvSpPr>
        <p:spPr bwMode="auto">
          <a:xfrm>
            <a:off x="4578350" y="6834188"/>
            <a:ext cx="915988"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chemeClr val="bg1"/>
                </a:solidFill>
                <a:latin typeface="Arial Black" panose="020B0A04020102020204" pitchFamily="34" charset="0"/>
              </a:rPr>
              <a:t>OÍDO</a:t>
            </a:r>
          </a:p>
        </p:txBody>
      </p:sp>
      <p:sp>
        <p:nvSpPr>
          <p:cNvPr id="125975" name="Text Box 23"/>
          <p:cNvSpPr txBox="1">
            <a:spLocks noChangeArrowheads="1"/>
          </p:cNvSpPr>
          <p:nvPr/>
        </p:nvSpPr>
        <p:spPr bwMode="auto">
          <a:xfrm>
            <a:off x="1633538" y="6986588"/>
            <a:ext cx="117475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chemeClr val="bg1"/>
                </a:solidFill>
                <a:latin typeface="Arial Black" panose="020B0A04020102020204" pitchFamily="34" charset="0"/>
              </a:rPr>
              <a:t>TACTO</a:t>
            </a:r>
          </a:p>
        </p:txBody>
      </p:sp>
      <p:sp>
        <p:nvSpPr>
          <p:cNvPr id="125976" name="Text Box 24"/>
          <p:cNvSpPr txBox="1">
            <a:spLocks noChangeArrowheads="1"/>
          </p:cNvSpPr>
          <p:nvPr/>
        </p:nvSpPr>
        <p:spPr bwMode="auto">
          <a:xfrm>
            <a:off x="304800" y="4486275"/>
            <a:ext cx="1203325"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chemeClr val="bg1"/>
                </a:solidFill>
                <a:latin typeface="Arial Black" panose="020B0A04020102020204" pitchFamily="34" charset="0"/>
              </a:rPr>
              <a:t>GUSTO</a:t>
            </a:r>
          </a:p>
        </p:txBody>
      </p:sp>
      <p:sp>
        <p:nvSpPr>
          <p:cNvPr id="125977" name="Text Box 25"/>
          <p:cNvSpPr txBox="1">
            <a:spLocks noChangeArrowheads="1"/>
          </p:cNvSpPr>
          <p:nvPr/>
        </p:nvSpPr>
        <p:spPr bwMode="auto">
          <a:xfrm>
            <a:off x="5734050" y="4140200"/>
            <a:ext cx="1344613"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900" b="1">
                <a:solidFill>
                  <a:schemeClr val="bg1"/>
                </a:solidFill>
                <a:latin typeface="Arial Black" panose="020B0A04020102020204" pitchFamily="34" charset="0"/>
              </a:rPr>
              <a:t>OLFATO</a:t>
            </a:r>
          </a:p>
        </p:txBody>
      </p:sp>
      <p:sp>
        <p:nvSpPr>
          <p:cNvPr id="125978" name="Text Box 26"/>
          <p:cNvSpPr txBox="1">
            <a:spLocks noChangeArrowheads="1"/>
          </p:cNvSpPr>
          <p:nvPr/>
        </p:nvSpPr>
        <p:spPr bwMode="auto">
          <a:xfrm rot="1574620">
            <a:off x="3287713" y="3560763"/>
            <a:ext cx="21240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300" b="1">
                <a:latin typeface="Arial Black" panose="020B0A04020102020204" pitchFamily="34" charset="0"/>
              </a:rPr>
              <a:t>VOLUNTAD</a:t>
            </a:r>
          </a:p>
        </p:txBody>
      </p:sp>
      <p:sp>
        <p:nvSpPr>
          <p:cNvPr id="125979" name="Text Box 27"/>
          <p:cNvSpPr txBox="1">
            <a:spLocks noChangeArrowheads="1"/>
          </p:cNvSpPr>
          <p:nvPr/>
        </p:nvSpPr>
        <p:spPr bwMode="auto">
          <a:xfrm rot="-4056154">
            <a:off x="1543844" y="4450557"/>
            <a:ext cx="1354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300">
                <a:latin typeface="Arial Black" panose="020B0A04020102020204" pitchFamily="34" charset="0"/>
              </a:rPr>
              <a:t>MENTE</a:t>
            </a:r>
          </a:p>
        </p:txBody>
      </p:sp>
      <p:sp>
        <p:nvSpPr>
          <p:cNvPr id="125980" name="Text Box 28"/>
          <p:cNvSpPr txBox="1">
            <a:spLocks noChangeArrowheads="1"/>
          </p:cNvSpPr>
          <p:nvPr/>
        </p:nvSpPr>
        <p:spPr bwMode="auto">
          <a:xfrm rot="-1346161">
            <a:off x="3030538" y="5962650"/>
            <a:ext cx="22987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300" b="1">
                <a:latin typeface="Arial Black" panose="020B0A04020102020204" pitchFamily="34" charset="0"/>
              </a:rPr>
              <a:t>EMOCIONES</a:t>
            </a:r>
          </a:p>
        </p:txBody>
      </p:sp>
      <p:sp>
        <p:nvSpPr>
          <p:cNvPr id="125981" name="Text Box 29"/>
          <p:cNvSpPr txBox="1">
            <a:spLocks noChangeArrowheads="1"/>
          </p:cNvSpPr>
          <p:nvPr/>
        </p:nvSpPr>
        <p:spPr bwMode="auto">
          <a:xfrm rot="2880895">
            <a:off x="2563019" y="4988719"/>
            <a:ext cx="12223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200" b="1">
                <a:solidFill>
                  <a:schemeClr val="bg1"/>
                </a:solidFill>
              </a:rPr>
              <a:t>COMMUNION</a:t>
            </a:r>
          </a:p>
        </p:txBody>
      </p:sp>
      <p:sp>
        <p:nvSpPr>
          <p:cNvPr id="125982" name="Text Box 30"/>
          <p:cNvSpPr txBox="1">
            <a:spLocks noChangeArrowheads="1"/>
          </p:cNvSpPr>
          <p:nvPr/>
        </p:nvSpPr>
        <p:spPr bwMode="auto">
          <a:xfrm rot="203239">
            <a:off x="3048000" y="4184650"/>
            <a:ext cx="1266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200" b="1">
                <a:solidFill>
                  <a:schemeClr val="bg1"/>
                </a:solidFill>
              </a:rPr>
              <a:t>CONSCIENCE</a:t>
            </a:r>
          </a:p>
        </p:txBody>
      </p:sp>
      <p:sp>
        <p:nvSpPr>
          <p:cNvPr id="125983" name="Text Box 31"/>
          <p:cNvSpPr txBox="1">
            <a:spLocks noChangeArrowheads="1"/>
          </p:cNvSpPr>
          <p:nvPr/>
        </p:nvSpPr>
        <p:spPr bwMode="auto">
          <a:xfrm rot="-1972573">
            <a:off x="3641725" y="5132388"/>
            <a:ext cx="10683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16" tIns="45658" rIns="91316" bIns="45658">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1200" b="1">
                <a:solidFill>
                  <a:schemeClr val="bg1"/>
                </a:solidFill>
              </a:rPr>
              <a:t>INTUITION</a:t>
            </a:r>
          </a:p>
        </p:txBody>
      </p:sp>
      <p:sp>
        <p:nvSpPr>
          <p:cNvPr id="125984" name="Text Box 32"/>
          <p:cNvSpPr txBox="1">
            <a:spLocks noChangeArrowheads="1"/>
          </p:cNvSpPr>
          <p:nvPr/>
        </p:nvSpPr>
        <p:spPr bwMode="auto">
          <a:xfrm>
            <a:off x="76200" y="139700"/>
            <a:ext cx="7086600" cy="1127125"/>
          </a:xfrm>
          <a:prstGeom prst="rect">
            <a:avLst/>
          </a:prstGeom>
          <a:solidFill>
            <a:srgbClr val="0099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600">
                <a:solidFill>
                  <a:schemeClr val="bg1"/>
                </a:solidFill>
                <a:latin typeface="Arial Black" panose="020B0A04020102020204" pitchFamily="34" charset="0"/>
              </a:rPr>
              <a:t>La transformación de un santo continua con la victoria de uno mismo – muerte al ego: Menos de mi voluntad, mente y emociones (amor), más de la voluntad, mente y amor ágape de Dios.</a:t>
            </a:r>
          </a:p>
        </p:txBody>
      </p:sp>
      <p:sp>
        <p:nvSpPr>
          <p:cNvPr id="125985" name="Text Box 33"/>
          <p:cNvSpPr txBox="1">
            <a:spLocks noChangeArrowheads="1"/>
          </p:cNvSpPr>
          <p:nvPr/>
        </p:nvSpPr>
        <p:spPr bwMode="auto">
          <a:xfrm>
            <a:off x="990600" y="8428038"/>
            <a:ext cx="5299075" cy="835025"/>
          </a:xfrm>
          <a:prstGeom prst="rect">
            <a:avLst/>
          </a:prstGeom>
          <a:solidFill>
            <a:srgbClr val="003399"/>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s-ES" altLang="es-ES" sz="1500">
                <a:solidFill>
                  <a:schemeClr val="bg1"/>
                </a:solidFill>
                <a:latin typeface="Rockwell Extra Bold" panose="02060903040505020403" pitchFamily="18" charset="0"/>
              </a:rPr>
              <a:t>La transformación de un pecador comienza </a:t>
            </a:r>
          </a:p>
          <a:p>
            <a:pPr algn="ctr">
              <a:spcBef>
                <a:spcPct val="0"/>
              </a:spcBef>
              <a:buFontTx/>
              <a:buNone/>
            </a:pPr>
            <a:r>
              <a:rPr lang="es-ES" altLang="es-ES" sz="1500">
                <a:solidFill>
                  <a:schemeClr val="bg1"/>
                </a:solidFill>
                <a:latin typeface="Rockwell Extra Bold" panose="02060903040505020403" pitchFamily="18" charset="0"/>
              </a:rPr>
              <a:t>con el arrepentimiento y la victoria sobre </a:t>
            </a:r>
          </a:p>
          <a:p>
            <a:pPr algn="ctr">
              <a:spcBef>
                <a:spcPct val="0"/>
              </a:spcBef>
              <a:buFontTx/>
              <a:buNone/>
            </a:pPr>
            <a:r>
              <a:rPr lang="es-ES" altLang="es-ES" sz="1500">
                <a:solidFill>
                  <a:schemeClr val="bg1"/>
                </a:solidFill>
                <a:latin typeface="Rockwell Extra Bold" panose="02060903040505020403" pitchFamily="18" charset="0"/>
              </a:rPr>
              <a:t>los pecados de la carne</a:t>
            </a:r>
          </a:p>
        </p:txBody>
      </p:sp>
      <p:sp>
        <p:nvSpPr>
          <p:cNvPr id="1520674" name="Line 34"/>
          <p:cNvSpPr>
            <a:spLocks noChangeShapeType="1"/>
          </p:cNvSpPr>
          <p:nvPr/>
        </p:nvSpPr>
        <p:spPr bwMode="auto">
          <a:xfrm>
            <a:off x="304800" y="1539875"/>
            <a:ext cx="2286000" cy="2286000"/>
          </a:xfrm>
          <a:prstGeom prst="line">
            <a:avLst/>
          </a:prstGeom>
          <a:noFill/>
          <a:ln w="762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520675" name="Line 35"/>
          <p:cNvSpPr>
            <a:spLocks noChangeShapeType="1"/>
          </p:cNvSpPr>
          <p:nvPr/>
        </p:nvSpPr>
        <p:spPr bwMode="auto">
          <a:xfrm flipV="1">
            <a:off x="533400" y="6873875"/>
            <a:ext cx="1143000" cy="1524000"/>
          </a:xfrm>
          <a:prstGeom prst="line">
            <a:avLst/>
          </a:prstGeom>
          <a:noFill/>
          <a:ln w="76200">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5988" name="Text Box 36"/>
          <p:cNvSpPr txBox="1">
            <a:spLocks noChangeArrowheads="1"/>
          </p:cNvSpPr>
          <p:nvPr/>
        </p:nvSpPr>
        <p:spPr bwMode="auto">
          <a:xfrm>
            <a:off x="152400" y="1692275"/>
            <a:ext cx="120173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700" b="1">
                <a:solidFill>
                  <a:srgbClr val="009900"/>
                </a:solidFill>
                <a:latin typeface="Arial Black" panose="020B0A04020102020204" pitchFamily="34" charset="0"/>
              </a:rPr>
              <a:t>Alma</a:t>
            </a:r>
          </a:p>
        </p:txBody>
      </p:sp>
      <p:sp>
        <p:nvSpPr>
          <p:cNvPr id="125989" name="Text Box 37"/>
          <p:cNvSpPr txBox="1">
            <a:spLocks noChangeArrowheads="1"/>
          </p:cNvSpPr>
          <p:nvPr/>
        </p:nvSpPr>
        <p:spPr bwMode="auto">
          <a:xfrm>
            <a:off x="5478463" y="1649413"/>
            <a:ext cx="17303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700" b="1">
                <a:solidFill>
                  <a:srgbClr val="FF0000"/>
                </a:solidFill>
                <a:latin typeface="Arial Black" panose="020B0A04020102020204" pitchFamily="34" charset="0"/>
              </a:rPr>
              <a:t>Espíritu</a:t>
            </a:r>
          </a:p>
        </p:txBody>
      </p:sp>
      <p:sp>
        <p:nvSpPr>
          <p:cNvPr id="125990" name="Text Box 38"/>
          <p:cNvSpPr txBox="1">
            <a:spLocks noChangeArrowheads="1"/>
          </p:cNvSpPr>
          <p:nvPr/>
        </p:nvSpPr>
        <p:spPr bwMode="auto">
          <a:xfrm>
            <a:off x="-15875" y="7461250"/>
            <a:ext cx="160972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41" tIns="45670" rIns="91341" bIns="45670">
            <a:spAutoFit/>
          </a:bodyPr>
          <a:lstStyle>
            <a:lvl1pPr defTabSz="879475">
              <a:spcBef>
                <a:spcPct val="20000"/>
              </a:spcBef>
              <a:buChar char="•"/>
              <a:defRPr sz="3200">
                <a:solidFill>
                  <a:schemeClr val="tx1"/>
                </a:solidFill>
                <a:latin typeface="Times New Roman" panose="02020603050405020304" pitchFamily="18" charset="0"/>
              </a:defRPr>
            </a:lvl1pPr>
            <a:lvl2pPr marL="742950" indent="-287338" defTabSz="879475">
              <a:spcBef>
                <a:spcPct val="20000"/>
              </a:spcBef>
              <a:buChar char="–"/>
              <a:defRPr sz="2800">
                <a:solidFill>
                  <a:schemeClr val="tx1"/>
                </a:solidFill>
                <a:latin typeface="Times New Roman" panose="02020603050405020304" pitchFamily="18" charset="0"/>
              </a:defRPr>
            </a:lvl2pPr>
            <a:lvl3pPr marL="1143000" indent="-228600" defTabSz="879475">
              <a:spcBef>
                <a:spcPct val="20000"/>
              </a:spcBef>
              <a:buChar char="•"/>
              <a:defRPr sz="2400">
                <a:solidFill>
                  <a:schemeClr val="tx1"/>
                </a:solidFill>
                <a:latin typeface="Times New Roman" panose="02020603050405020304" pitchFamily="18" charset="0"/>
              </a:defRPr>
            </a:lvl3pPr>
            <a:lvl4pPr marL="1600200" indent="-231775" defTabSz="879475">
              <a:spcBef>
                <a:spcPct val="20000"/>
              </a:spcBef>
              <a:buChar char="–"/>
              <a:defRPr sz="2000">
                <a:solidFill>
                  <a:schemeClr val="tx1"/>
                </a:solidFill>
                <a:latin typeface="Times New Roman" panose="02020603050405020304" pitchFamily="18" charset="0"/>
              </a:defRPr>
            </a:lvl4pPr>
            <a:lvl5pPr marL="2057400" indent="-228600" defTabSz="879475">
              <a:spcBef>
                <a:spcPct val="20000"/>
              </a:spcBef>
              <a:buChar char="»"/>
              <a:defRPr sz="2000">
                <a:solidFill>
                  <a:schemeClr val="tx1"/>
                </a:solidFill>
                <a:latin typeface="Times New Roman" panose="02020603050405020304" pitchFamily="18" charset="0"/>
              </a:defRPr>
            </a:lvl5pPr>
            <a:lvl6pPr marL="25146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794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s-ES" altLang="es-ES" sz="2700" b="1">
                <a:solidFill>
                  <a:srgbClr val="003399"/>
                </a:solidFill>
                <a:latin typeface="Arial Black" panose="020B0A04020102020204" pitchFamily="34" charset="0"/>
              </a:rPr>
              <a:t>Cuerpo</a:t>
            </a:r>
          </a:p>
        </p:txBody>
      </p:sp>
    </p:spTree>
  </p:cSld>
  <p:clrMapOvr>
    <a:masterClrMapping/>
  </p:clrMapOvr>
  <p:transition spd="slow">
    <p:checker/>
    <p:sndAc>
      <p:stSnd>
        <p:snd r:embed="rId3" name="REMINDER.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228600" y="1524000"/>
            <a:ext cx="6858000" cy="6781800"/>
          </a:xfrm>
          <a:prstGeom prst="ellipse">
            <a:avLst/>
          </a:prstGeom>
          <a:solidFill>
            <a:srgbClr val="0066FF"/>
          </a:solidFill>
          <a:ln w="57150">
            <a:solidFill>
              <a:schemeClr val="tx1"/>
            </a:solidFill>
            <a:round/>
            <a:headEnd/>
            <a:tailEnd/>
          </a:ln>
          <a:effectLs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121859" name="Oval 3"/>
          <p:cNvSpPr>
            <a:spLocks noChangeArrowheads="1"/>
          </p:cNvSpPr>
          <p:nvPr/>
        </p:nvSpPr>
        <p:spPr bwMode="auto">
          <a:xfrm>
            <a:off x="1524000" y="2895600"/>
            <a:ext cx="4267200" cy="4114800"/>
          </a:xfrm>
          <a:prstGeom prst="ellipse">
            <a:avLst/>
          </a:prstGeom>
          <a:solidFill>
            <a:srgbClr val="008000"/>
          </a:solidFill>
          <a:ln w="57150">
            <a:solidFill>
              <a:schemeClr val="tx1"/>
            </a:solidFill>
            <a:round/>
            <a:headEnd/>
            <a:tailEnd/>
          </a:ln>
          <a:effectLs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21860" name="Oval 4"/>
          <p:cNvSpPr>
            <a:spLocks noChangeArrowheads="1"/>
          </p:cNvSpPr>
          <p:nvPr/>
        </p:nvSpPr>
        <p:spPr bwMode="auto">
          <a:xfrm>
            <a:off x="2667000" y="3962400"/>
            <a:ext cx="2057400" cy="1981200"/>
          </a:xfrm>
          <a:prstGeom prst="ellipse">
            <a:avLst/>
          </a:prstGeom>
          <a:solidFill>
            <a:srgbClr val="FF00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121861" name="Text Box 5"/>
          <p:cNvSpPr txBox="1">
            <a:spLocks noChangeArrowheads="1"/>
          </p:cNvSpPr>
          <p:nvPr/>
        </p:nvSpPr>
        <p:spPr bwMode="auto">
          <a:xfrm>
            <a:off x="3036888" y="4376738"/>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t>   </a:t>
            </a:r>
          </a:p>
        </p:txBody>
      </p:sp>
      <p:sp>
        <p:nvSpPr>
          <p:cNvPr id="121862" name="Text Box 6"/>
          <p:cNvSpPr txBox="1">
            <a:spLocks noChangeArrowheads="1"/>
          </p:cNvSpPr>
          <p:nvPr/>
        </p:nvSpPr>
        <p:spPr bwMode="auto">
          <a:xfrm>
            <a:off x="2547938" y="3335338"/>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latin typeface="Times New Roman" panose="02020603050405020304" pitchFamily="18" charset="0"/>
              </a:rPr>
              <a:t>     </a:t>
            </a:r>
            <a:endParaRPr lang="en-US" altLang="en-US" sz="2400">
              <a:latin typeface="Times New Roman" panose="02020603050405020304" pitchFamily="18" charset="0"/>
            </a:endParaRPr>
          </a:p>
        </p:txBody>
      </p:sp>
      <p:sp>
        <p:nvSpPr>
          <p:cNvPr id="121863" name="Text Box 7"/>
          <p:cNvSpPr txBox="1">
            <a:spLocks noChangeArrowheads="1"/>
          </p:cNvSpPr>
          <p:nvPr/>
        </p:nvSpPr>
        <p:spPr bwMode="auto">
          <a:xfrm>
            <a:off x="2498725" y="88090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t> </a:t>
            </a:r>
            <a:endParaRPr lang="en-US" altLang="en-US" sz="2400">
              <a:latin typeface="Times New Roman" panose="02020603050405020304" pitchFamily="18" charset="0"/>
            </a:endParaRPr>
          </a:p>
        </p:txBody>
      </p:sp>
      <p:sp>
        <p:nvSpPr>
          <p:cNvPr id="121864" name="Text Box 8"/>
          <p:cNvSpPr txBox="1">
            <a:spLocks noChangeArrowheads="1"/>
          </p:cNvSpPr>
          <p:nvPr/>
        </p:nvSpPr>
        <p:spPr bwMode="auto">
          <a:xfrm>
            <a:off x="1450975" y="-42863"/>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121865" name="Text Box 9"/>
          <p:cNvSpPr txBox="1">
            <a:spLocks noChangeArrowheads="1"/>
          </p:cNvSpPr>
          <p:nvPr/>
        </p:nvSpPr>
        <p:spPr bwMode="auto">
          <a:xfrm>
            <a:off x="4600575" y="8553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400">
              <a:latin typeface="Times New Roman" panose="02020603050405020304" pitchFamily="18" charset="0"/>
            </a:endParaRPr>
          </a:p>
        </p:txBody>
      </p:sp>
      <p:sp>
        <p:nvSpPr>
          <p:cNvPr id="1156106" name="Line 10"/>
          <p:cNvSpPr>
            <a:spLocks noChangeShapeType="1"/>
          </p:cNvSpPr>
          <p:nvPr/>
        </p:nvSpPr>
        <p:spPr bwMode="auto">
          <a:xfrm>
            <a:off x="3733800" y="7029450"/>
            <a:ext cx="0" cy="1276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07" name="Line 11"/>
          <p:cNvSpPr>
            <a:spLocks noChangeShapeType="1"/>
          </p:cNvSpPr>
          <p:nvPr/>
        </p:nvSpPr>
        <p:spPr bwMode="auto">
          <a:xfrm rot="-4553177">
            <a:off x="6325394" y="5082381"/>
            <a:ext cx="1588" cy="13557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08" name="Line 12"/>
          <p:cNvSpPr>
            <a:spLocks noChangeShapeType="1"/>
          </p:cNvSpPr>
          <p:nvPr/>
        </p:nvSpPr>
        <p:spPr bwMode="auto">
          <a:xfrm rot="3816287">
            <a:off x="1262857" y="5644356"/>
            <a:ext cx="4762" cy="12795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09" name="Line 13"/>
          <p:cNvSpPr>
            <a:spLocks noChangeShapeType="1"/>
          </p:cNvSpPr>
          <p:nvPr/>
        </p:nvSpPr>
        <p:spPr bwMode="auto">
          <a:xfrm rot="1674881">
            <a:off x="5048250" y="1895475"/>
            <a:ext cx="1588" cy="1327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0" name="Line 14"/>
          <p:cNvSpPr>
            <a:spLocks noChangeShapeType="1"/>
          </p:cNvSpPr>
          <p:nvPr/>
        </p:nvSpPr>
        <p:spPr bwMode="auto">
          <a:xfrm rot="-2651182">
            <a:off x="1933575" y="2120900"/>
            <a:ext cx="63500" cy="1371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1" name="Line 15"/>
          <p:cNvSpPr>
            <a:spLocks noChangeShapeType="1"/>
          </p:cNvSpPr>
          <p:nvPr/>
        </p:nvSpPr>
        <p:spPr bwMode="auto">
          <a:xfrm flipV="1">
            <a:off x="2209800" y="5562600"/>
            <a:ext cx="782638" cy="838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2" name="Line 16"/>
          <p:cNvSpPr>
            <a:spLocks noChangeShapeType="1"/>
          </p:cNvSpPr>
          <p:nvPr/>
        </p:nvSpPr>
        <p:spPr bwMode="auto">
          <a:xfrm rot="2541749" flipV="1">
            <a:off x="4892675" y="4664075"/>
            <a:ext cx="735013" cy="70008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3" name="Line 17"/>
          <p:cNvSpPr>
            <a:spLocks noChangeShapeType="1"/>
          </p:cNvSpPr>
          <p:nvPr/>
        </p:nvSpPr>
        <p:spPr bwMode="auto">
          <a:xfrm rot="18531199" flipV="1">
            <a:off x="2883693" y="3078957"/>
            <a:ext cx="404813" cy="990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4" name="Line 18"/>
          <p:cNvSpPr>
            <a:spLocks noChangeShapeType="1"/>
          </p:cNvSpPr>
          <p:nvPr/>
        </p:nvSpPr>
        <p:spPr bwMode="auto">
          <a:xfrm rot="275136" flipH="1" flipV="1">
            <a:off x="3579813" y="4954588"/>
            <a:ext cx="150812" cy="91122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5" name="Line 19"/>
          <p:cNvSpPr>
            <a:spLocks noChangeShapeType="1"/>
          </p:cNvSpPr>
          <p:nvPr/>
        </p:nvSpPr>
        <p:spPr bwMode="auto">
          <a:xfrm rot="1853766" flipV="1">
            <a:off x="3748088" y="4502150"/>
            <a:ext cx="788987" cy="688975"/>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16" name="Line 20"/>
          <p:cNvSpPr>
            <a:spLocks noChangeShapeType="1"/>
          </p:cNvSpPr>
          <p:nvPr/>
        </p:nvSpPr>
        <p:spPr bwMode="auto">
          <a:xfrm rot="-1713776" flipH="1" flipV="1">
            <a:off x="3100388" y="4238625"/>
            <a:ext cx="333375" cy="833438"/>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21877" name="Text Box 21"/>
          <p:cNvSpPr txBox="1">
            <a:spLocks noChangeArrowheads="1"/>
          </p:cNvSpPr>
          <p:nvPr/>
        </p:nvSpPr>
        <p:spPr bwMode="auto">
          <a:xfrm>
            <a:off x="3054350" y="214788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VISTA</a:t>
            </a:r>
            <a:endParaRPr lang="en-US" altLang="en-US" sz="1800" b="1">
              <a:solidFill>
                <a:schemeClr val="bg1"/>
              </a:solidFill>
            </a:endParaRPr>
          </a:p>
        </p:txBody>
      </p:sp>
      <p:sp>
        <p:nvSpPr>
          <p:cNvPr id="121878" name="Text Box 22"/>
          <p:cNvSpPr txBox="1">
            <a:spLocks noChangeArrowheads="1"/>
          </p:cNvSpPr>
          <p:nvPr/>
        </p:nvSpPr>
        <p:spPr bwMode="auto">
          <a:xfrm>
            <a:off x="4578350" y="68580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OÍDO</a:t>
            </a:r>
            <a:endParaRPr lang="en-US" altLang="en-US" sz="1800" b="1">
              <a:solidFill>
                <a:schemeClr val="bg1"/>
              </a:solidFill>
            </a:endParaRPr>
          </a:p>
        </p:txBody>
      </p:sp>
      <p:sp>
        <p:nvSpPr>
          <p:cNvPr id="121879" name="Text Box 23"/>
          <p:cNvSpPr txBox="1">
            <a:spLocks noChangeArrowheads="1"/>
          </p:cNvSpPr>
          <p:nvPr/>
        </p:nvSpPr>
        <p:spPr bwMode="auto">
          <a:xfrm>
            <a:off x="1633538" y="7010400"/>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TACTO</a:t>
            </a:r>
            <a:endParaRPr lang="en-US" altLang="en-US" sz="1800" b="1">
              <a:solidFill>
                <a:schemeClr val="bg1"/>
              </a:solidFill>
            </a:endParaRPr>
          </a:p>
        </p:txBody>
      </p:sp>
      <p:sp>
        <p:nvSpPr>
          <p:cNvPr id="121880" name="Text Box 24"/>
          <p:cNvSpPr txBox="1">
            <a:spLocks noChangeArrowheads="1"/>
          </p:cNvSpPr>
          <p:nvPr/>
        </p:nvSpPr>
        <p:spPr bwMode="auto">
          <a:xfrm>
            <a:off x="381000" y="43434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GUSTO</a:t>
            </a:r>
            <a:endParaRPr lang="en-US" altLang="en-US" sz="1800" b="1">
              <a:solidFill>
                <a:schemeClr val="bg1"/>
              </a:solidFill>
            </a:endParaRPr>
          </a:p>
        </p:txBody>
      </p:sp>
      <p:sp>
        <p:nvSpPr>
          <p:cNvPr id="121881" name="Text Box 25"/>
          <p:cNvSpPr txBox="1">
            <a:spLocks noChangeArrowheads="1"/>
          </p:cNvSpPr>
          <p:nvPr/>
        </p:nvSpPr>
        <p:spPr bwMode="auto">
          <a:xfrm>
            <a:off x="5441950" y="36718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solidFill>
                  <a:schemeClr val="bg1"/>
                </a:solidFill>
              </a:rPr>
              <a:t>OLFATO</a:t>
            </a:r>
            <a:endParaRPr lang="en-US" altLang="en-US" sz="1800" b="1">
              <a:solidFill>
                <a:schemeClr val="bg1"/>
              </a:solidFill>
            </a:endParaRPr>
          </a:p>
        </p:txBody>
      </p:sp>
      <p:sp>
        <p:nvSpPr>
          <p:cNvPr id="121882" name="Text Box 26"/>
          <p:cNvSpPr txBox="1">
            <a:spLocks noChangeArrowheads="1"/>
          </p:cNvSpPr>
          <p:nvPr/>
        </p:nvSpPr>
        <p:spPr bwMode="auto">
          <a:xfrm>
            <a:off x="3505200" y="342900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VOLUNTAD</a:t>
            </a:r>
            <a:endParaRPr lang="en-US" altLang="en-US" sz="1800" b="1"/>
          </a:p>
        </p:txBody>
      </p:sp>
      <p:sp>
        <p:nvSpPr>
          <p:cNvPr id="121883" name="Text Box 27"/>
          <p:cNvSpPr txBox="1">
            <a:spLocks noChangeArrowheads="1"/>
          </p:cNvSpPr>
          <p:nvPr/>
        </p:nvSpPr>
        <p:spPr bwMode="auto">
          <a:xfrm>
            <a:off x="1600200" y="49530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t>MENTE</a:t>
            </a:r>
            <a:endParaRPr lang="en-US" altLang="en-US" sz="1800"/>
          </a:p>
        </p:txBody>
      </p:sp>
      <p:sp>
        <p:nvSpPr>
          <p:cNvPr id="121884" name="Text Box 28"/>
          <p:cNvSpPr txBox="1">
            <a:spLocks noChangeArrowheads="1"/>
          </p:cNvSpPr>
          <p:nvPr/>
        </p:nvSpPr>
        <p:spPr bwMode="auto">
          <a:xfrm>
            <a:off x="3276600" y="603408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b="1"/>
              <a:t>EMOCIONES</a:t>
            </a:r>
            <a:endParaRPr lang="en-US" altLang="en-US" sz="1800" b="1"/>
          </a:p>
        </p:txBody>
      </p:sp>
      <p:sp>
        <p:nvSpPr>
          <p:cNvPr id="121885" name="Text Box 29"/>
          <p:cNvSpPr txBox="1">
            <a:spLocks noChangeArrowheads="1"/>
          </p:cNvSpPr>
          <p:nvPr/>
        </p:nvSpPr>
        <p:spPr bwMode="auto">
          <a:xfrm rot="2880895">
            <a:off x="2593975" y="4949825"/>
            <a:ext cx="1212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COMUNIÓN</a:t>
            </a:r>
            <a:endParaRPr lang="en-US" altLang="en-US" sz="1400" b="1">
              <a:solidFill>
                <a:schemeClr val="bg1"/>
              </a:solidFill>
              <a:latin typeface="Times New Roman" panose="02020603050405020304" pitchFamily="18" charset="0"/>
            </a:endParaRPr>
          </a:p>
        </p:txBody>
      </p:sp>
      <p:sp>
        <p:nvSpPr>
          <p:cNvPr id="121886" name="Text Box 30"/>
          <p:cNvSpPr txBox="1">
            <a:spLocks noChangeArrowheads="1"/>
          </p:cNvSpPr>
          <p:nvPr/>
        </p:nvSpPr>
        <p:spPr bwMode="auto">
          <a:xfrm rot="203239">
            <a:off x="2971800" y="4191000"/>
            <a:ext cx="1450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CONSCIENCIA</a:t>
            </a:r>
            <a:endParaRPr lang="en-US" altLang="en-US" sz="1400" b="1">
              <a:solidFill>
                <a:schemeClr val="bg1"/>
              </a:solidFill>
              <a:latin typeface="Times New Roman" panose="02020603050405020304" pitchFamily="18" charset="0"/>
            </a:endParaRPr>
          </a:p>
        </p:txBody>
      </p:sp>
      <p:sp>
        <p:nvSpPr>
          <p:cNvPr id="121887" name="Text Box 31"/>
          <p:cNvSpPr txBox="1">
            <a:spLocks noChangeArrowheads="1"/>
          </p:cNvSpPr>
          <p:nvPr/>
        </p:nvSpPr>
        <p:spPr bwMode="auto">
          <a:xfrm rot="-1972573">
            <a:off x="3581400" y="5105400"/>
            <a:ext cx="1165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b="1">
                <a:solidFill>
                  <a:schemeClr val="bg1"/>
                </a:solidFill>
                <a:latin typeface="Times New Roman" panose="02020603050405020304" pitchFamily="18" charset="0"/>
              </a:rPr>
              <a:t>INTUICIÓN</a:t>
            </a:r>
            <a:endParaRPr lang="en-US" altLang="en-US" sz="1400" b="1">
              <a:solidFill>
                <a:schemeClr val="bg1"/>
              </a:solidFill>
              <a:latin typeface="Times New Roman" panose="02020603050405020304" pitchFamily="18" charset="0"/>
            </a:endParaRPr>
          </a:p>
        </p:txBody>
      </p:sp>
      <p:sp>
        <p:nvSpPr>
          <p:cNvPr id="121888" name="Text Box 32"/>
          <p:cNvSpPr txBox="1">
            <a:spLocks noChangeArrowheads="1"/>
          </p:cNvSpPr>
          <p:nvPr/>
        </p:nvSpPr>
        <p:spPr bwMode="auto">
          <a:xfrm>
            <a:off x="233363" y="157163"/>
            <a:ext cx="2530475" cy="1001712"/>
          </a:xfrm>
          <a:prstGeom prst="rect">
            <a:avLst/>
          </a:prstGeom>
          <a:noFill/>
          <a:ln w="5715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a:solidFill>
                  <a:srgbClr val="0066FF"/>
                </a:solidFill>
              </a:rPr>
              <a:t> </a:t>
            </a:r>
            <a:r>
              <a:rPr lang="es-ES" altLang="en-US" sz="2800" b="1" u="sng">
                <a:solidFill>
                  <a:srgbClr val="0066FF"/>
                </a:solidFill>
              </a:rPr>
              <a:t>CUERPO</a:t>
            </a:r>
          </a:p>
          <a:p>
            <a:pPr algn="ctr"/>
            <a:r>
              <a:rPr lang="es-ES" altLang="en-US" sz="1400" b="1">
                <a:solidFill>
                  <a:srgbClr val="0066FF"/>
                </a:solidFill>
                <a:latin typeface="Times New Roman" panose="02020603050405020304" pitchFamily="18" charset="0"/>
              </a:rPr>
              <a:t>NOS HACE CONSCIENTES </a:t>
            </a:r>
          </a:p>
          <a:p>
            <a:pPr algn="ctr"/>
            <a:r>
              <a:rPr lang="es-ES" altLang="en-US" sz="1400" b="1">
                <a:solidFill>
                  <a:srgbClr val="0066FF"/>
                </a:solidFill>
                <a:latin typeface="Times New Roman" panose="02020603050405020304" pitchFamily="18" charset="0"/>
              </a:rPr>
              <a:t>ACERCA DEL MUNDO</a:t>
            </a:r>
            <a:endParaRPr lang="en-US" altLang="en-US" sz="1400" b="1">
              <a:solidFill>
                <a:srgbClr val="0066FF"/>
              </a:solidFill>
              <a:latin typeface="Times New Roman" panose="02020603050405020304" pitchFamily="18" charset="0"/>
            </a:endParaRPr>
          </a:p>
        </p:txBody>
      </p:sp>
      <p:sp>
        <p:nvSpPr>
          <p:cNvPr id="121889" name="Text Box 33"/>
          <p:cNvSpPr txBox="1">
            <a:spLocks noChangeArrowheads="1"/>
          </p:cNvSpPr>
          <p:nvPr/>
        </p:nvSpPr>
        <p:spPr bwMode="auto">
          <a:xfrm>
            <a:off x="100013" y="8228013"/>
            <a:ext cx="2490787" cy="1001712"/>
          </a:xfrm>
          <a:prstGeom prst="rect">
            <a:avLst/>
          </a:prstGeom>
          <a:noFill/>
          <a:ln w="57150">
            <a:solidFill>
              <a:srgbClr val="33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u="sng">
                <a:solidFill>
                  <a:srgbClr val="339933"/>
                </a:solidFill>
              </a:rPr>
              <a:t>ALMA</a:t>
            </a:r>
            <a:endParaRPr lang="en-US" altLang="en-US" sz="2800" b="1" u="sng">
              <a:solidFill>
                <a:srgbClr val="339933"/>
              </a:solidFill>
            </a:endParaRPr>
          </a:p>
          <a:p>
            <a:pPr algn="ctr"/>
            <a:r>
              <a:rPr lang="es-ES" altLang="en-US" sz="1400" b="1">
                <a:solidFill>
                  <a:srgbClr val="339933"/>
                </a:solidFill>
                <a:latin typeface="Times New Roman" panose="02020603050405020304" pitchFamily="18" charset="0"/>
              </a:rPr>
              <a:t>NOS HACE CONSCIENTES</a:t>
            </a:r>
          </a:p>
          <a:p>
            <a:pPr algn="ctr"/>
            <a:r>
              <a:rPr lang="es-ES" altLang="en-US" sz="1400" b="1">
                <a:solidFill>
                  <a:srgbClr val="339933"/>
                </a:solidFill>
                <a:latin typeface="Times New Roman" panose="02020603050405020304" pitchFamily="18" charset="0"/>
              </a:rPr>
              <a:t> DE NOSOTROS MISMOS</a:t>
            </a:r>
            <a:endParaRPr lang="en-US" altLang="en-US" sz="1400" b="1">
              <a:solidFill>
                <a:srgbClr val="339933"/>
              </a:solidFill>
              <a:latin typeface="Times New Roman" panose="02020603050405020304" pitchFamily="18" charset="0"/>
            </a:endParaRPr>
          </a:p>
        </p:txBody>
      </p:sp>
      <p:sp>
        <p:nvSpPr>
          <p:cNvPr id="121890" name="Text Box 34"/>
          <p:cNvSpPr txBox="1">
            <a:spLocks noChangeArrowheads="1"/>
          </p:cNvSpPr>
          <p:nvPr/>
        </p:nvSpPr>
        <p:spPr bwMode="auto">
          <a:xfrm>
            <a:off x="4541838" y="165100"/>
            <a:ext cx="2530475" cy="100171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800" b="1" u="sng">
                <a:solidFill>
                  <a:srgbClr val="FF0000"/>
                </a:solidFill>
              </a:rPr>
              <a:t>ESPÍRITU</a:t>
            </a:r>
            <a:endParaRPr lang="en-US" altLang="en-US" sz="2800" b="1" u="sng">
              <a:solidFill>
                <a:srgbClr val="FF0000"/>
              </a:solidFill>
            </a:endParaRPr>
          </a:p>
          <a:p>
            <a:pPr algn="ctr"/>
            <a:r>
              <a:rPr lang="es-ES" altLang="en-US" sz="1400" b="1">
                <a:solidFill>
                  <a:srgbClr val="FF0000"/>
                </a:solidFill>
                <a:latin typeface="Times New Roman" panose="02020603050405020304" pitchFamily="18" charset="0"/>
              </a:rPr>
              <a:t>NOS HACE CONSCIENTES </a:t>
            </a:r>
          </a:p>
          <a:p>
            <a:pPr algn="ctr"/>
            <a:r>
              <a:rPr lang="es-ES" altLang="en-US" sz="1400" b="1">
                <a:solidFill>
                  <a:srgbClr val="FF0000"/>
                </a:solidFill>
                <a:latin typeface="Times New Roman" panose="02020603050405020304" pitchFamily="18" charset="0"/>
              </a:rPr>
              <a:t>ACERCA DE DIOS</a:t>
            </a:r>
            <a:endParaRPr lang="en-US" altLang="en-US" sz="1400" b="1">
              <a:solidFill>
                <a:srgbClr val="FF0000"/>
              </a:solidFill>
              <a:latin typeface="Times New Roman" panose="02020603050405020304" pitchFamily="18" charset="0"/>
            </a:endParaRPr>
          </a:p>
        </p:txBody>
      </p:sp>
      <p:sp>
        <p:nvSpPr>
          <p:cNvPr id="121891" name="Text Box 35"/>
          <p:cNvSpPr txBox="1">
            <a:spLocks noChangeArrowheads="1"/>
          </p:cNvSpPr>
          <p:nvPr/>
        </p:nvSpPr>
        <p:spPr bwMode="auto">
          <a:xfrm>
            <a:off x="3200400" y="8328109"/>
            <a:ext cx="4150127" cy="7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500" dirty="0"/>
              <a:t>Porque el reino de </a:t>
            </a:r>
            <a:r>
              <a:rPr lang="es-ES" altLang="en-US" sz="1500" dirty="0">
                <a:solidFill>
                  <a:srgbClr val="0066FF"/>
                </a:solidFill>
              </a:rPr>
              <a:t>Dios no es comida </a:t>
            </a:r>
          </a:p>
          <a:p>
            <a:pPr algn="ctr"/>
            <a:r>
              <a:rPr lang="es-ES" altLang="en-US" sz="1500" dirty="0">
                <a:solidFill>
                  <a:srgbClr val="0066FF"/>
                </a:solidFill>
              </a:rPr>
              <a:t>ni bebida</a:t>
            </a:r>
            <a:r>
              <a:rPr lang="es-ES" altLang="en-US" sz="1500" dirty="0"/>
              <a:t>, </a:t>
            </a:r>
            <a:r>
              <a:rPr lang="es-ES" altLang="en-US" sz="1500" dirty="0">
                <a:solidFill>
                  <a:srgbClr val="008000"/>
                </a:solidFill>
              </a:rPr>
              <a:t>sino justicia,  paz y gozo</a:t>
            </a:r>
          </a:p>
          <a:p>
            <a:pPr algn="ctr"/>
            <a:r>
              <a:rPr lang="es-ES" altLang="en-US" sz="1500" dirty="0"/>
              <a:t> </a:t>
            </a:r>
            <a:r>
              <a:rPr lang="es-ES" altLang="en-US" sz="1500" dirty="0">
                <a:solidFill>
                  <a:srgbClr val="FF0000"/>
                </a:solidFill>
              </a:rPr>
              <a:t>en el Espíritu Santo</a:t>
            </a:r>
            <a:r>
              <a:rPr lang="es-ES" altLang="en-US" sz="1500" dirty="0"/>
              <a:t>.</a:t>
            </a:r>
          </a:p>
        </p:txBody>
      </p:sp>
      <p:sp>
        <p:nvSpPr>
          <p:cNvPr id="1156132" name="Line 36"/>
          <p:cNvSpPr>
            <a:spLocks noChangeShapeType="1"/>
          </p:cNvSpPr>
          <p:nvPr/>
        </p:nvSpPr>
        <p:spPr bwMode="auto">
          <a:xfrm>
            <a:off x="1295400" y="1235075"/>
            <a:ext cx="990600" cy="11430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33" name="Line 37"/>
          <p:cNvSpPr>
            <a:spLocks noChangeShapeType="1"/>
          </p:cNvSpPr>
          <p:nvPr/>
        </p:nvSpPr>
        <p:spPr bwMode="auto">
          <a:xfrm flipV="1">
            <a:off x="1219200" y="6264275"/>
            <a:ext cx="1600200" cy="19050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156134" name="Line 38"/>
          <p:cNvSpPr>
            <a:spLocks noChangeShapeType="1"/>
          </p:cNvSpPr>
          <p:nvPr/>
        </p:nvSpPr>
        <p:spPr bwMode="auto">
          <a:xfrm flipH="1">
            <a:off x="3810000" y="1235075"/>
            <a:ext cx="1447800" cy="29718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5841952"/>
      </p:ext>
    </p:extLst>
  </p:cSld>
  <p:clrMapOvr>
    <a:masterClrMapping/>
  </p:clrMapOvr>
  <p:transition spd="slow">
    <p:check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228600" y="228600"/>
            <a:ext cx="2895600" cy="2514600"/>
          </a:xfrm>
          <a:prstGeom prst="triangle">
            <a:avLst>
              <a:gd name="adj" fmla="val 50000"/>
            </a:avLst>
          </a:prstGeom>
          <a:gradFill rotWithShape="0">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128003" name="AutoShape 3"/>
          <p:cNvSpPr>
            <a:spLocks noChangeArrowheads="1"/>
          </p:cNvSpPr>
          <p:nvPr/>
        </p:nvSpPr>
        <p:spPr bwMode="auto">
          <a:xfrm rot="-3586755">
            <a:off x="-190500" y="4533900"/>
            <a:ext cx="2895600" cy="2514600"/>
          </a:xfrm>
          <a:prstGeom prst="triangle">
            <a:avLst>
              <a:gd name="adj" fmla="val 50000"/>
            </a:avLst>
          </a:prstGeom>
          <a:gradFill rotWithShape="0">
            <a:gsLst>
              <a:gs pos="0">
                <a:srgbClr val="2F2F76"/>
              </a:gs>
              <a:gs pos="50000">
                <a:srgbClr val="6666FF"/>
              </a:gs>
              <a:gs pos="100000">
                <a:srgbClr val="2F2F76"/>
              </a:gs>
            </a:gsLst>
            <a:lin ang="5400000" scaled="1"/>
          </a:gradFill>
          <a:ln w="9525">
            <a:solidFill>
              <a:schemeClr val="tx1"/>
            </a:solidFill>
            <a:miter lim="800000"/>
            <a:headEnd/>
            <a:tailEnd/>
          </a:ln>
        </p:spPr>
        <p:txBody>
          <a:bodyPr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128004" name="AutoShape 4"/>
          <p:cNvSpPr>
            <a:spLocks noChangeArrowheads="1"/>
          </p:cNvSpPr>
          <p:nvPr/>
        </p:nvSpPr>
        <p:spPr bwMode="auto">
          <a:xfrm rot="-17349">
            <a:off x="3810000" y="152400"/>
            <a:ext cx="2895600" cy="2514600"/>
          </a:xfrm>
          <a:prstGeom prst="triangle">
            <a:avLst>
              <a:gd name="adj" fmla="val 50000"/>
            </a:avLst>
          </a:prstGeom>
          <a:gradFill rotWithShape="0">
            <a:gsLst>
              <a:gs pos="0">
                <a:srgbClr val="761800"/>
              </a:gs>
              <a:gs pos="50000">
                <a:srgbClr val="FF3300"/>
              </a:gs>
              <a:gs pos="100000">
                <a:srgbClr val="761800"/>
              </a:gs>
            </a:gsLst>
            <a:lin ang="5400000" scaled="1"/>
          </a:gra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28005" name="AutoShape 5"/>
          <p:cNvSpPr>
            <a:spLocks noChangeArrowheads="1"/>
          </p:cNvSpPr>
          <p:nvPr/>
        </p:nvSpPr>
        <p:spPr bwMode="auto">
          <a:xfrm rot="3591865">
            <a:off x="4152900" y="266700"/>
            <a:ext cx="2895600" cy="2514600"/>
          </a:xfrm>
          <a:prstGeom prst="triangle">
            <a:avLst>
              <a:gd name="adj" fmla="val 50000"/>
            </a:avLst>
          </a:prstGeom>
          <a:gradFill rotWithShape="0">
            <a:gsLst>
              <a:gs pos="0">
                <a:srgbClr val="2F2F76"/>
              </a:gs>
              <a:gs pos="50000">
                <a:srgbClr val="6666FF"/>
              </a:gs>
              <a:gs pos="100000">
                <a:srgbClr val="2F2F76"/>
              </a:gs>
            </a:gsLst>
            <a:lin ang="5400000" scaled="1"/>
          </a:gradFill>
          <a:ln w="9525">
            <a:solidFill>
              <a:schemeClr val="tx1"/>
            </a:solidFill>
            <a:miter lim="800000"/>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128006" name="AutoShape 6"/>
          <p:cNvSpPr>
            <a:spLocks noChangeArrowheads="1"/>
          </p:cNvSpPr>
          <p:nvPr/>
        </p:nvSpPr>
        <p:spPr bwMode="auto">
          <a:xfrm>
            <a:off x="2133600" y="6705600"/>
            <a:ext cx="2895600" cy="2514600"/>
          </a:xfrm>
          <a:prstGeom prst="triangle">
            <a:avLst>
              <a:gd name="adj" fmla="val 50000"/>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28007" name="Text Box 7"/>
          <p:cNvSpPr txBox="1">
            <a:spLocks noChangeArrowheads="1"/>
          </p:cNvSpPr>
          <p:nvPr/>
        </p:nvSpPr>
        <p:spPr bwMode="auto">
          <a:xfrm>
            <a:off x="1219200" y="1524000"/>
            <a:ext cx="1054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chemeClr val="bg1"/>
                </a:solidFill>
                <a:latin typeface="Rockwell Extra Bold" panose="02060903040505020403" pitchFamily="18" charset="0"/>
              </a:rPr>
              <a:t>DIOS</a:t>
            </a:r>
          </a:p>
        </p:txBody>
      </p:sp>
      <p:sp>
        <p:nvSpPr>
          <p:cNvPr id="128008" name="Text Box 8"/>
          <p:cNvSpPr txBox="1">
            <a:spLocks noChangeArrowheads="1"/>
          </p:cNvSpPr>
          <p:nvPr/>
        </p:nvSpPr>
        <p:spPr bwMode="auto">
          <a:xfrm>
            <a:off x="365125" y="2895600"/>
            <a:ext cx="291147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u="sng">
                <a:solidFill>
                  <a:srgbClr val="FF3300"/>
                </a:solidFill>
              </a:rPr>
              <a:t>UN DIOS</a:t>
            </a:r>
            <a:r>
              <a:rPr lang="en-US" altLang="en-US" sz="1200">
                <a:solidFill>
                  <a:srgbClr val="FF3300"/>
                </a:solidFill>
              </a:rPr>
              <a:t> MANIFESTADO EN 3 MANERAS</a:t>
            </a:r>
          </a:p>
          <a:p>
            <a:pPr>
              <a:buFontTx/>
              <a:buChar char="-"/>
            </a:pPr>
            <a:r>
              <a:rPr lang="en-US" altLang="en-US" sz="1200">
                <a:solidFill>
                  <a:srgbClr val="FF3300"/>
                </a:solidFill>
              </a:rPr>
              <a:t> PADRE EN LA CREACIÓN</a:t>
            </a:r>
          </a:p>
          <a:p>
            <a:pPr>
              <a:buFontTx/>
              <a:buChar char="-"/>
            </a:pPr>
            <a:r>
              <a:rPr lang="en-US" altLang="en-US" sz="1200">
                <a:solidFill>
                  <a:srgbClr val="FF3300"/>
                </a:solidFill>
              </a:rPr>
              <a:t> HIJO EN LA REDENCIÓN</a:t>
            </a:r>
          </a:p>
          <a:p>
            <a:pPr>
              <a:buFontTx/>
              <a:buChar char="-"/>
            </a:pPr>
            <a:r>
              <a:rPr lang="en-US" altLang="en-US" sz="1200">
                <a:solidFill>
                  <a:srgbClr val="FF3300"/>
                </a:solidFill>
              </a:rPr>
              <a:t> ESPÍRITU SANTO OBRANDO</a:t>
            </a:r>
          </a:p>
          <a:p>
            <a:r>
              <a:rPr lang="en-US" altLang="en-US" sz="1200">
                <a:solidFill>
                  <a:srgbClr val="FF3300"/>
                </a:solidFill>
              </a:rPr>
              <a:t>  EN NUESTRAS VIDAS</a:t>
            </a:r>
          </a:p>
        </p:txBody>
      </p:sp>
      <p:sp>
        <p:nvSpPr>
          <p:cNvPr id="128009" name="Text Box 9"/>
          <p:cNvSpPr txBox="1">
            <a:spLocks noChangeArrowheads="1"/>
          </p:cNvSpPr>
          <p:nvPr/>
        </p:nvSpPr>
        <p:spPr bwMode="auto">
          <a:xfrm>
            <a:off x="4495800" y="1081088"/>
            <a:ext cx="152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600">
                <a:solidFill>
                  <a:schemeClr val="bg1"/>
                </a:solidFill>
                <a:latin typeface="Rockwell Extra Bold" panose="02060903040505020403" pitchFamily="18" charset="0"/>
              </a:rPr>
              <a:t>JESÚS</a:t>
            </a:r>
          </a:p>
          <a:p>
            <a:pPr algn="ctr"/>
            <a:endParaRPr lang="en-US" altLang="en-US">
              <a:solidFill>
                <a:schemeClr val="bg1"/>
              </a:solidFill>
              <a:latin typeface="Rockwell Extra Bold" panose="02060903040505020403" pitchFamily="18" charset="0"/>
            </a:endParaRPr>
          </a:p>
          <a:p>
            <a:pPr algn="ctr"/>
            <a:r>
              <a:rPr lang="en-US" altLang="en-US" sz="1600">
                <a:solidFill>
                  <a:schemeClr val="bg1"/>
                </a:solidFill>
              </a:rPr>
              <a:t>TANTO DIOS COMO HOMBRE</a:t>
            </a:r>
            <a:endParaRPr lang="en-US" altLang="en-US" sz="2400">
              <a:solidFill>
                <a:schemeClr val="bg1"/>
              </a:solidFill>
              <a:latin typeface="Rockwell Extra Bold" panose="02060903040505020403" pitchFamily="18" charset="0"/>
            </a:endParaRPr>
          </a:p>
        </p:txBody>
      </p:sp>
      <p:grpSp>
        <p:nvGrpSpPr>
          <p:cNvPr id="128010" name="Group 10"/>
          <p:cNvGrpSpPr>
            <a:grpSpLocks/>
          </p:cNvGrpSpPr>
          <p:nvPr/>
        </p:nvGrpSpPr>
        <p:grpSpPr bwMode="auto">
          <a:xfrm>
            <a:off x="533400" y="5195888"/>
            <a:ext cx="2133600" cy="1360487"/>
            <a:chOff x="480" y="3397"/>
            <a:chExt cx="1344" cy="857"/>
          </a:xfrm>
        </p:grpSpPr>
        <p:sp>
          <p:nvSpPr>
            <p:cNvPr id="941067" name="Line 11"/>
            <p:cNvSpPr>
              <a:spLocks noChangeShapeType="1"/>
            </p:cNvSpPr>
            <p:nvPr/>
          </p:nvSpPr>
          <p:spPr bwMode="auto">
            <a:xfrm>
              <a:off x="480" y="3637"/>
              <a:ext cx="1344"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41068" name="Line 12"/>
            <p:cNvSpPr>
              <a:spLocks noChangeShapeType="1"/>
            </p:cNvSpPr>
            <p:nvPr/>
          </p:nvSpPr>
          <p:spPr bwMode="auto">
            <a:xfrm>
              <a:off x="768" y="3925"/>
              <a:ext cx="816"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28040" name="Text Box 13"/>
            <p:cNvSpPr txBox="1">
              <a:spLocks noChangeArrowheads="1"/>
            </p:cNvSpPr>
            <p:nvPr/>
          </p:nvSpPr>
          <p:spPr bwMode="auto">
            <a:xfrm>
              <a:off x="741" y="339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CUERPO</a:t>
              </a:r>
            </a:p>
          </p:txBody>
        </p:sp>
        <p:sp>
          <p:nvSpPr>
            <p:cNvPr id="128041" name="Text Box 14"/>
            <p:cNvSpPr txBox="1">
              <a:spLocks noChangeArrowheads="1"/>
            </p:cNvSpPr>
            <p:nvPr/>
          </p:nvSpPr>
          <p:spPr bwMode="auto">
            <a:xfrm>
              <a:off x="884" y="3685"/>
              <a:ext cx="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ALMA</a:t>
              </a:r>
            </a:p>
          </p:txBody>
        </p:sp>
        <p:sp>
          <p:nvSpPr>
            <p:cNvPr id="128042" name="Text Box 15"/>
            <p:cNvSpPr txBox="1">
              <a:spLocks noChangeArrowheads="1"/>
            </p:cNvSpPr>
            <p:nvPr/>
          </p:nvSpPr>
          <p:spPr bwMode="auto">
            <a:xfrm>
              <a:off x="720" y="4021"/>
              <a:ext cx="8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ESPÍRITU</a:t>
              </a:r>
            </a:p>
          </p:txBody>
        </p:sp>
      </p:grpSp>
      <p:grpSp>
        <p:nvGrpSpPr>
          <p:cNvPr id="128011" name="Group 16"/>
          <p:cNvGrpSpPr>
            <a:grpSpLocks/>
          </p:cNvGrpSpPr>
          <p:nvPr/>
        </p:nvGrpSpPr>
        <p:grpSpPr bwMode="auto">
          <a:xfrm>
            <a:off x="2438400" y="7723188"/>
            <a:ext cx="2133600" cy="1423987"/>
            <a:chOff x="2736" y="3809"/>
            <a:chExt cx="1344" cy="897"/>
          </a:xfrm>
        </p:grpSpPr>
        <p:sp>
          <p:nvSpPr>
            <p:cNvPr id="941073" name="Line 17"/>
            <p:cNvSpPr>
              <a:spLocks noChangeShapeType="1"/>
            </p:cNvSpPr>
            <p:nvPr/>
          </p:nvSpPr>
          <p:spPr bwMode="auto">
            <a:xfrm>
              <a:off x="3024" y="4089"/>
              <a:ext cx="816"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41074" name="Line 18"/>
            <p:cNvSpPr>
              <a:spLocks noChangeShapeType="1"/>
            </p:cNvSpPr>
            <p:nvPr/>
          </p:nvSpPr>
          <p:spPr bwMode="auto">
            <a:xfrm>
              <a:off x="2736" y="4425"/>
              <a:ext cx="1344"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28035" name="Text Box 19"/>
            <p:cNvSpPr txBox="1">
              <a:spLocks noChangeArrowheads="1"/>
            </p:cNvSpPr>
            <p:nvPr/>
          </p:nvSpPr>
          <p:spPr bwMode="auto">
            <a:xfrm>
              <a:off x="3024" y="4473"/>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CUERPO</a:t>
              </a:r>
            </a:p>
          </p:txBody>
        </p:sp>
        <p:sp>
          <p:nvSpPr>
            <p:cNvPr id="128036" name="Text Box 20"/>
            <p:cNvSpPr txBox="1">
              <a:spLocks noChangeArrowheads="1"/>
            </p:cNvSpPr>
            <p:nvPr/>
          </p:nvSpPr>
          <p:spPr bwMode="auto">
            <a:xfrm>
              <a:off x="3140" y="4145"/>
              <a:ext cx="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ALMA</a:t>
              </a:r>
            </a:p>
          </p:txBody>
        </p:sp>
        <p:sp>
          <p:nvSpPr>
            <p:cNvPr id="128037" name="Text Box 21"/>
            <p:cNvSpPr txBox="1">
              <a:spLocks noChangeArrowheads="1"/>
            </p:cNvSpPr>
            <p:nvPr/>
          </p:nvSpPr>
          <p:spPr bwMode="auto">
            <a:xfrm>
              <a:off x="3004" y="3809"/>
              <a:ext cx="8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ESPÍRITU</a:t>
              </a:r>
            </a:p>
          </p:txBody>
        </p:sp>
      </p:grpSp>
      <p:grpSp>
        <p:nvGrpSpPr>
          <p:cNvPr id="128012" name="Group 22"/>
          <p:cNvGrpSpPr>
            <a:grpSpLocks/>
          </p:cNvGrpSpPr>
          <p:nvPr/>
        </p:nvGrpSpPr>
        <p:grpSpPr bwMode="auto">
          <a:xfrm>
            <a:off x="4267200" y="5334000"/>
            <a:ext cx="2133600" cy="1708150"/>
            <a:chOff x="480" y="3388"/>
            <a:chExt cx="1344" cy="1076"/>
          </a:xfrm>
        </p:grpSpPr>
        <p:sp>
          <p:nvSpPr>
            <p:cNvPr id="941079" name="Line 23"/>
            <p:cNvSpPr>
              <a:spLocks noChangeShapeType="1"/>
            </p:cNvSpPr>
            <p:nvPr/>
          </p:nvSpPr>
          <p:spPr bwMode="auto">
            <a:xfrm>
              <a:off x="480" y="3696"/>
              <a:ext cx="1344"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41080" name="Line 24"/>
            <p:cNvSpPr>
              <a:spLocks noChangeShapeType="1"/>
            </p:cNvSpPr>
            <p:nvPr/>
          </p:nvSpPr>
          <p:spPr bwMode="auto">
            <a:xfrm>
              <a:off x="768" y="4128"/>
              <a:ext cx="816"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28030" name="Text Box 25"/>
            <p:cNvSpPr txBox="1">
              <a:spLocks noChangeArrowheads="1"/>
            </p:cNvSpPr>
            <p:nvPr/>
          </p:nvSpPr>
          <p:spPr bwMode="auto">
            <a:xfrm>
              <a:off x="854" y="3388"/>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BODY</a:t>
              </a:r>
            </a:p>
          </p:txBody>
        </p:sp>
        <p:sp>
          <p:nvSpPr>
            <p:cNvPr id="128031" name="Text Box 26"/>
            <p:cNvSpPr txBox="1">
              <a:spLocks noChangeArrowheads="1"/>
            </p:cNvSpPr>
            <p:nvPr/>
          </p:nvSpPr>
          <p:spPr bwMode="auto">
            <a:xfrm>
              <a:off x="884" y="3801"/>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SOUL</a:t>
              </a:r>
            </a:p>
          </p:txBody>
        </p:sp>
        <p:sp>
          <p:nvSpPr>
            <p:cNvPr id="128032" name="Text Box 27"/>
            <p:cNvSpPr txBox="1">
              <a:spLocks noChangeArrowheads="1"/>
            </p:cNvSpPr>
            <p:nvPr/>
          </p:nvSpPr>
          <p:spPr bwMode="auto">
            <a:xfrm>
              <a:off x="864" y="4233"/>
              <a:ext cx="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SPIRIT</a:t>
              </a:r>
            </a:p>
          </p:txBody>
        </p:sp>
      </p:grpSp>
      <p:sp>
        <p:nvSpPr>
          <p:cNvPr id="128013" name="Text Box 28"/>
          <p:cNvSpPr txBox="1">
            <a:spLocks noChangeArrowheads="1"/>
          </p:cNvSpPr>
          <p:nvPr/>
        </p:nvSpPr>
        <p:spPr bwMode="auto">
          <a:xfrm>
            <a:off x="76200" y="4692650"/>
            <a:ext cx="321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0000FF"/>
                </a:solidFill>
              </a:rPr>
              <a:t>1. LA CARNE GOBIERNA</a:t>
            </a:r>
          </a:p>
        </p:txBody>
      </p:sp>
      <p:sp>
        <p:nvSpPr>
          <p:cNvPr id="128014" name="Text Box 29"/>
          <p:cNvSpPr txBox="1">
            <a:spLocks noChangeArrowheads="1"/>
          </p:cNvSpPr>
          <p:nvPr/>
        </p:nvSpPr>
        <p:spPr bwMode="auto">
          <a:xfrm>
            <a:off x="4248150" y="4662488"/>
            <a:ext cx="304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rgbClr val="008000"/>
                </a:solidFill>
              </a:rPr>
              <a:t>2. EL ALMA GOBIERNA</a:t>
            </a:r>
          </a:p>
        </p:txBody>
      </p:sp>
      <p:sp>
        <p:nvSpPr>
          <p:cNvPr id="128015" name="Text Box 30"/>
          <p:cNvSpPr txBox="1">
            <a:spLocks noChangeArrowheads="1"/>
          </p:cNvSpPr>
          <p:nvPr/>
        </p:nvSpPr>
        <p:spPr bwMode="auto">
          <a:xfrm>
            <a:off x="2627313" y="6034088"/>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FF0000"/>
                </a:solidFill>
              </a:rPr>
              <a:t>3. ESPÍRITU </a:t>
            </a:r>
          </a:p>
          <a:p>
            <a:pPr algn="ctr"/>
            <a:r>
              <a:rPr lang="en-US" altLang="en-US" sz="1800">
                <a:solidFill>
                  <a:srgbClr val="FF0000"/>
                </a:solidFill>
              </a:rPr>
              <a:t>GOBERNANDO</a:t>
            </a:r>
          </a:p>
        </p:txBody>
      </p:sp>
      <p:sp>
        <p:nvSpPr>
          <p:cNvPr id="128016" name="AutoShape 31"/>
          <p:cNvSpPr>
            <a:spLocks noChangeArrowheads="1"/>
          </p:cNvSpPr>
          <p:nvPr/>
        </p:nvSpPr>
        <p:spPr bwMode="auto">
          <a:xfrm rot="-3586962">
            <a:off x="3924300" y="4457700"/>
            <a:ext cx="2895600" cy="2514600"/>
          </a:xfrm>
          <a:prstGeom prst="triangle">
            <a:avLst>
              <a:gd name="adj" fmla="val 50000"/>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grpSp>
        <p:nvGrpSpPr>
          <p:cNvPr id="128017" name="Group 32"/>
          <p:cNvGrpSpPr>
            <a:grpSpLocks/>
          </p:cNvGrpSpPr>
          <p:nvPr/>
        </p:nvGrpSpPr>
        <p:grpSpPr bwMode="auto">
          <a:xfrm>
            <a:off x="4648200" y="5181600"/>
            <a:ext cx="2133600" cy="1450975"/>
            <a:chOff x="480" y="3388"/>
            <a:chExt cx="1344" cy="914"/>
          </a:xfrm>
        </p:grpSpPr>
        <p:sp>
          <p:nvSpPr>
            <p:cNvPr id="941089" name="Line 33"/>
            <p:cNvSpPr>
              <a:spLocks noChangeShapeType="1"/>
            </p:cNvSpPr>
            <p:nvPr/>
          </p:nvSpPr>
          <p:spPr bwMode="auto">
            <a:xfrm>
              <a:off x="480" y="3637"/>
              <a:ext cx="1344"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941090" name="Line 34"/>
            <p:cNvSpPr>
              <a:spLocks noChangeShapeType="1"/>
            </p:cNvSpPr>
            <p:nvPr/>
          </p:nvSpPr>
          <p:spPr bwMode="auto">
            <a:xfrm>
              <a:off x="768" y="3973"/>
              <a:ext cx="816"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28025" name="Text Box 35"/>
            <p:cNvSpPr txBox="1">
              <a:spLocks noChangeArrowheads="1"/>
            </p:cNvSpPr>
            <p:nvPr/>
          </p:nvSpPr>
          <p:spPr bwMode="auto">
            <a:xfrm>
              <a:off x="854" y="3388"/>
              <a:ext cx="5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ALMA</a:t>
              </a:r>
            </a:p>
          </p:txBody>
        </p:sp>
        <p:sp>
          <p:nvSpPr>
            <p:cNvPr id="128026" name="Text Box 36"/>
            <p:cNvSpPr txBox="1">
              <a:spLocks noChangeArrowheads="1"/>
            </p:cNvSpPr>
            <p:nvPr/>
          </p:nvSpPr>
          <p:spPr bwMode="auto">
            <a:xfrm>
              <a:off x="720" y="3685"/>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CUERPO</a:t>
              </a:r>
            </a:p>
          </p:txBody>
        </p:sp>
        <p:sp>
          <p:nvSpPr>
            <p:cNvPr id="128027" name="Text Box 37"/>
            <p:cNvSpPr txBox="1">
              <a:spLocks noChangeArrowheads="1"/>
            </p:cNvSpPr>
            <p:nvPr/>
          </p:nvSpPr>
          <p:spPr bwMode="auto">
            <a:xfrm>
              <a:off x="748" y="4069"/>
              <a:ext cx="8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ESPÍRITU</a:t>
              </a:r>
            </a:p>
          </p:txBody>
        </p:sp>
      </p:grpSp>
      <p:sp>
        <p:nvSpPr>
          <p:cNvPr id="128018" name="Text Box 38"/>
          <p:cNvSpPr txBox="1">
            <a:spLocks noChangeArrowheads="1"/>
          </p:cNvSpPr>
          <p:nvPr/>
        </p:nvSpPr>
        <p:spPr bwMode="auto">
          <a:xfrm>
            <a:off x="5029200" y="8458200"/>
            <a:ext cx="2159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i="1">
                <a:solidFill>
                  <a:srgbClr val="FF0000"/>
                </a:solidFill>
              </a:rPr>
              <a:t>¡Manteniendo mi cuerpo bajo sujeción al Espíritu!</a:t>
            </a:r>
          </a:p>
        </p:txBody>
      </p:sp>
      <p:sp>
        <p:nvSpPr>
          <p:cNvPr id="941095" name="Line 39"/>
          <p:cNvSpPr>
            <a:spLocks noChangeShapeType="1"/>
          </p:cNvSpPr>
          <p:nvPr/>
        </p:nvSpPr>
        <p:spPr bwMode="auto">
          <a:xfrm>
            <a:off x="76200" y="4114800"/>
            <a:ext cx="7086600" cy="0"/>
          </a:xfrm>
          <a:prstGeom prst="line">
            <a:avLst/>
          </a:prstGeom>
          <a:noFill/>
          <a:ln w="57150">
            <a:solidFill>
              <a:srgbClr val="FF3300"/>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28020" name="Text Box 40"/>
          <p:cNvSpPr txBox="1">
            <a:spLocks noChangeArrowheads="1"/>
          </p:cNvSpPr>
          <p:nvPr/>
        </p:nvSpPr>
        <p:spPr bwMode="auto">
          <a:xfrm>
            <a:off x="212725" y="125413"/>
            <a:ext cx="102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rgbClr val="FF3300"/>
                </a:solidFill>
              </a:rPr>
              <a:t>DIOS</a:t>
            </a:r>
          </a:p>
        </p:txBody>
      </p:sp>
      <p:sp>
        <p:nvSpPr>
          <p:cNvPr id="128021" name="Text Box 41"/>
          <p:cNvSpPr txBox="1">
            <a:spLocks noChangeArrowheads="1"/>
          </p:cNvSpPr>
          <p:nvPr/>
        </p:nvSpPr>
        <p:spPr bwMode="auto">
          <a:xfrm>
            <a:off x="212725" y="4164013"/>
            <a:ext cx="168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t>HOMBRE</a:t>
            </a:r>
          </a:p>
        </p:txBody>
      </p:sp>
      <p:sp>
        <p:nvSpPr>
          <p:cNvPr id="128022" name="Text Box 42"/>
          <p:cNvSpPr txBox="1">
            <a:spLocks noChangeArrowheads="1"/>
          </p:cNvSpPr>
          <p:nvPr/>
        </p:nvSpPr>
        <p:spPr bwMode="auto">
          <a:xfrm>
            <a:off x="3794125" y="3429000"/>
            <a:ext cx="3368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3300"/>
                </a:solidFill>
              </a:rPr>
              <a:t>DIOS TOMÓ SOBRE SÍ LA FORMA DE HOMBRE. JESÚS, TANTO HOMBRE COMO DIOS.</a:t>
            </a:r>
          </a:p>
        </p:txBody>
      </p:sp>
    </p:spTree>
  </p:cSld>
  <p:clrMapOvr>
    <a:masterClrMapping/>
  </p:clrMapOvr>
  <p:transition spd="slow">
    <p:check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01600" y="1476375"/>
            <a:ext cx="7162800" cy="7764463"/>
          </a:xfrm>
          <a:prstGeom prst="rect">
            <a:avLst/>
          </a:prstGeom>
          <a:gradFill rotWithShape="0">
            <a:gsLst>
              <a:gs pos="0">
                <a:srgbClr val="FFFF00"/>
              </a:gs>
              <a:gs pos="50000">
                <a:srgbClr val="FFFFFF"/>
              </a:gs>
              <a:gs pos="100000">
                <a:srgbClr val="FFFF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spcBef>
                <a:spcPct val="50000"/>
              </a:spcBef>
            </a:pPr>
            <a:endParaRPr lang="en-US" altLang="en-US" sz="100" i="1" dirty="0"/>
          </a:p>
          <a:p>
            <a:pPr eaLnBrk="1" hangingPunct="1">
              <a:spcBef>
                <a:spcPct val="50000"/>
              </a:spcBef>
            </a:pPr>
            <a:r>
              <a:rPr lang="en-US" altLang="en-US" sz="4200" dirty="0"/>
              <a:t>1 </a:t>
            </a:r>
            <a:r>
              <a:rPr lang="en-US" altLang="en-US" sz="3900" dirty="0" err="1"/>
              <a:t>Tes</a:t>
            </a:r>
            <a:r>
              <a:rPr lang="en-US" altLang="en-US" sz="3900" dirty="0"/>
              <a:t>. 5:23</a:t>
            </a:r>
          </a:p>
          <a:p>
            <a:pPr algn="just"/>
            <a:r>
              <a:rPr lang="es-ES" altLang="en-US" sz="3900" dirty="0"/>
              <a:t>Y el mismo Dios de paz os santifique por completo; y todo vuestro ser, </a:t>
            </a:r>
            <a:r>
              <a:rPr lang="es-ES" altLang="en-US" sz="3900" dirty="0">
                <a:solidFill>
                  <a:srgbClr val="FF0000"/>
                </a:solidFill>
              </a:rPr>
              <a:t>espíritu</a:t>
            </a:r>
            <a:r>
              <a:rPr lang="es-ES" altLang="en-US" sz="3900" dirty="0"/>
              <a:t>, </a:t>
            </a:r>
            <a:r>
              <a:rPr lang="es-ES" altLang="en-US" sz="3900" dirty="0">
                <a:solidFill>
                  <a:srgbClr val="0033CC"/>
                </a:solidFill>
              </a:rPr>
              <a:t>alma</a:t>
            </a:r>
            <a:r>
              <a:rPr lang="es-ES" altLang="en-US" sz="3900" dirty="0"/>
              <a:t> y </a:t>
            </a:r>
            <a:r>
              <a:rPr lang="es-ES" altLang="en-US" sz="3900" dirty="0">
                <a:solidFill>
                  <a:srgbClr val="006600"/>
                </a:solidFill>
              </a:rPr>
              <a:t>cuerpo</a:t>
            </a:r>
            <a:r>
              <a:rPr lang="es-ES" altLang="en-US" sz="3900" dirty="0"/>
              <a:t>, sea guardado irreprensible para la venida de nuestro Señor Jesucristo.</a:t>
            </a:r>
          </a:p>
          <a:p>
            <a:pPr eaLnBrk="1" hangingPunct="1">
              <a:spcBef>
                <a:spcPct val="50000"/>
              </a:spcBef>
            </a:pPr>
            <a:endParaRPr lang="es-ES" altLang="en-US" sz="3900" dirty="0">
              <a:solidFill>
                <a:srgbClr val="0033CC"/>
              </a:solidFill>
            </a:endParaRPr>
          </a:p>
          <a:p>
            <a:pPr eaLnBrk="1" hangingPunct="1">
              <a:spcBef>
                <a:spcPct val="50000"/>
              </a:spcBef>
            </a:pPr>
            <a:endParaRPr lang="es-ES" altLang="en-US" sz="3600" dirty="0">
              <a:solidFill>
                <a:srgbClr val="0033CC"/>
              </a:solidFill>
            </a:endParaRPr>
          </a:p>
          <a:p>
            <a:endParaRPr lang="en-US" altLang="en-US" sz="1000" i="1" dirty="0">
              <a:solidFill>
                <a:srgbClr val="0033CC"/>
              </a:solidFill>
              <a:cs typeface="Times New Roman" panose="02020603050405020304" pitchFamily="18" charset="0"/>
            </a:endParaRPr>
          </a:p>
        </p:txBody>
      </p:sp>
      <p:sp>
        <p:nvSpPr>
          <p:cNvPr id="132099" name="Text Box 3"/>
          <p:cNvSpPr txBox="1">
            <a:spLocks noChangeArrowheads="1"/>
          </p:cNvSpPr>
          <p:nvPr/>
        </p:nvSpPr>
        <p:spPr bwMode="auto">
          <a:xfrm>
            <a:off x="101600" y="133350"/>
            <a:ext cx="7153275" cy="141922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spcBef>
                <a:spcPct val="50000"/>
              </a:spcBef>
            </a:pPr>
            <a:r>
              <a:rPr lang="en-US" altLang="en-US" sz="4000">
                <a:latin typeface="Elephant" panose="02020904090505020303" pitchFamily="18" charset="0"/>
              </a:rPr>
              <a:t>El Hombre Completo</a:t>
            </a:r>
          </a:p>
          <a:p>
            <a:pPr algn="ctr" eaLnBrk="1" hangingPunct="1">
              <a:spcBef>
                <a:spcPct val="50000"/>
              </a:spcBef>
            </a:pPr>
            <a:r>
              <a:rPr lang="en-US" altLang="en-US" sz="2800">
                <a:latin typeface="Elephant" panose="02020904090505020303" pitchFamily="18" charset="0"/>
              </a:rPr>
              <a:t> </a:t>
            </a:r>
            <a:r>
              <a:rPr lang="en-US" altLang="en-US" sz="2800">
                <a:solidFill>
                  <a:srgbClr val="FF0000"/>
                </a:solidFill>
                <a:latin typeface="Elephant" panose="02020904090505020303" pitchFamily="18" charset="0"/>
              </a:rPr>
              <a:t>Espiritu</a:t>
            </a:r>
            <a:r>
              <a:rPr lang="en-US" altLang="en-US" sz="2800">
                <a:latin typeface="Elephant" panose="02020904090505020303" pitchFamily="18" charset="0"/>
              </a:rPr>
              <a:t> / </a:t>
            </a:r>
            <a:r>
              <a:rPr lang="en-US" altLang="en-US" sz="2800">
                <a:solidFill>
                  <a:schemeClr val="accent2"/>
                </a:solidFill>
                <a:latin typeface="Elephant" panose="02020904090505020303" pitchFamily="18" charset="0"/>
              </a:rPr>
              <a:t>Alma </a:t>
            </a:r>
            <a:r>
              <a:rPr lang="en-US" altLang="en-US" sz="2800">
                <a:latin typeface="Elephant" panose="02020904090505020303" pitchFamily="18" charset="0"/>
              </a:rPr>
              <a:t>/ </a:t>
            </a:r>
            <a:r>
              <a:rPr lang="en-US" altLang="en-US" sz="2800">
                <a:solidFill>
                  <a:srgbClr val="008000"/>
                </a:solidFill>
                <a:latin typeface="Elephant" panose="02020904090505020303" pitchFamily="18" charset="0"/>
              </a:rPr>
              <a:t>Cuerpo</a:t>
            </a:r>
            <a:endParaRPr lang="en-US" altLang="en-US" sz="2800" b="1">
              <a:latin typeface="Elephant" panose="02020904090505020303"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4876800" y="3048000"/>
            <a:ext cx="1905000" cy="3124200"/>
          </a:xfrm>
          <a:prstGeom prst="rect">
            <a:avLst/>
          </a:prstGeom>
          <a:solidFill>
            <a:srgbClr val="FF3300"/>
          </a:solidFill>
          <a:ln w="9525">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201731" name="Rectangle 3"/>
          <p:cNvSpPr>
            <a:spLocks noChangeArrowheads="1"/>
          </p:cNvSpPr>
          <p:nvPr/>
        </p:nvSpPr>
        <p:spPr bwMode="auto">
          <a:xfrm>
            <a:off x="1066800" y="3048000"/>
            <a:ext cx="1905000" cy="3124200"/>
          </a:xfrm>
          <a:prstGeom prst="rect">
            <a:avLst/>
          </a:prstGeom>
          <a:solidFill>
            <a:srgbClr val="00CC00"/>
          </a:solidFill>
          <a:ln w="9525">
            <a:solidFill>
              <a:srgbClr val="66FF66"/>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solidFill>
                <a:srgbClr val="66FF66"/>
              </a:solidFill>
            </a:endParaRPr>
          </a:p>
        </p:txBody>
      </p:sp>
      <p:sp>
        <p:nvSpPr>
          <p:cNvPr id="201732" name="Rectangle 4"/>
          <p:cNvSpPr>
            <a:spLocks noChangeArrowheads="1"/>
          </p:cNvSpPr>
          <p:nvPr/>
        </p:nvSpPr>
        <p:spPr bwMode="auto">
          <a:xfrm>
            <a:off x="2971800" y="3048000"/>
            <a:ext cx="1905000" cy="3124200"/>
          </a:xfrm>
          <a:prstGeom prst="rect">
            <a:avLst/>
          </a:prstGeom>
          <a:solidFill>
            <a:schemeClr val="accent2"/>
          </a:solidFill>
          <a:ln w="9525">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200"/>
          </a:p>
        </p:txBody>
      </p:sp>
      <p:sp>
        <p:nvSpPr>
          <p:cNvPr id="592901" name="Line 5"/>
          <p:cNvSpPr>
            <a:spLocks noChangeShapeType="1"/>
          </p:cNvSpPr>
          <p:nvPr/>
        </p:nvSpPr>
        <p:spPr bwMode="auto">
          <a:xfrm>
            <a:off x="1066800" y="3048000"/>
            <a:ext cx="5715000" cy="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02" name="Line 6"/>
          <p:cNvSpPr>
            <a:spLocks noChangeShapeType="1"/>
          </p:cNvSpPr>
          <p:nvPr/>
        </p:nvSpPr>
        <p:spPr bwMode="auto">
          <a:xfrm>
            <a:off x="1066800" y="6172200"/>
            <a:ext cx="5715000" cy="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03" name="Line 7"/>
          <p:cNvSpPr>
            <a:spLocks noChangeShapeType="1"/>
          </p:cNvSpPr>
          <p:nvPr/>
        </p:nvSpPr>
        <p:spPr bwMode="auto">
          <a:xfrm>
            <a:off x="1066800" y="3048000"/>
            <a:ext cx="0" cy="312420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04" name="Line 8"/>
          <p:cNvSpPr>
            <a:spLocks noChangeShapeType="1"/>
          </p:cNvSpPr>
          <p:nvPr/>
        </p:nvSpPr>
        <p:spPr bwMode="auto">
          <a:xfrm>
            <a:off x="6781800" y="3048000"/>
            <a:ext cx="0" cy="312420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01737" name="Text Box 9"/>
          <p:cNvSpPr txBox="1">
            <a:spLocks noChangeArrowheads="1"/>
          </p:cNvSpPr>
          <p:nvPr/>
        </p:nvSpPr>
        <p:spPr bwMode="auto">
          <a:xfrm>
            <a:off x="1290638" y="3200400"/>
            <a:ext cx="1620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bg1"/>
                </a:solidFill>
              </a:rPr>
              <a:t>CUERPO</a:t>
            </a:r>
            <a:endParaRPr lang="en-US" altLang="en-US" sz="2400">
              <a:solidFill>
                <a:schemeClr val="bg1"/>
              </a:solidFill>
            </a:endParaRPr>
          </a:p>
        </p:txBody>
      </p:sp>
      <p:sp>
        <p:nvSpPr>
          <p:cNvPr id="201738" name="Text Box 10"/>
          <p:cNvSpPr txBox="1">
            <a:spLocks noChangeArrowheads="1"/>
          </p:cNvSpPr>
          <p:nvPr/>
        </p:nvSpPr>
        <p:spPr bwMode="auto">
          <a:xfrm>
            <a:off x="4957763" y="3200400"/>
            <a:ext cx="18478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bg1"/>
                </a:solidFill>
              </a:rPr>
              <a:t>ESPÍRITU</a:t>
            </a:r>
          </a:p>
          <a:p>
            <a:endParaRPr lang="en-US" altLang="en-US" sz="800" u="sng">
              <a:solidFill>
                <a:schemeClr val="bg1"/>
              </a:solidFill>
            </a:endParaRPr>
          </a:p>
          <a:p>
            <a:r>
              <a:rPr lang="en-US" altLang="en-US" sz="1500">
                <a:solidFill>
                  <a:schemeClr val="bg1"/>
                </a:solidFill>
              </a:rPr>
              <a:t>- </a:t>
            </a:r>
            <a:r>
              <a:rPr lang="en-US" altLang="en-US" sz="1400">
                <a:solidFill>
                  <a:schemeClr val="bg1"/>
                </a:solidFill>
              </a:rPr>
              <a:t>CONSCIENCIA</a:t>
            </a:r>
          </a:p>
          <a:p>
            <a:pPr>
              <a:buFontTx/>
              <a:buChar char="-"/>
            </a:pPr>
            <a:r>
              <a:rPr lang="en-US" altLang="en-US" sz="1400">
                <a:solidFill>
                  <a:schemeClr val="bg1"/>
                </a:solidFill>
              </a:rPr>
              <a:t> COMUNIÓN</a:t>
            </a:r>
          </a:p>
          <a:p>
            <a:r>
              <a:rPr lang="en-US" altLang="en-US" sz="1400">
                <a:solidFill>
                  <a:schemeClr val="bg1"/>
                </a:solidFill>
              </a:rPr>
              <a:t>- INTUICIÓN</a:t>
            </a:r>
          </a:p>
          <a:p>
            <a:endParaRPr lang="en-US" altLang="en-US" sz="1400"/>
          </a:p>
          <a:p>
            <a:endParaRPr lang="en-US" altLang="en-US" sz="1400" u="sng">
              <a:solidFill>
                <a:schemeClr val="bg1"/>
              </a:solidFill>
            </a:endParaRPr>
          </a:p>
        </p:txBody>
      </p:sp>
      <p:sp>
        <p:nvSpPr>
          <p:cNvPr id="201739" name="Text Box 11"/>
          <p:cNvSpPr txBox="1">
            <a:spLocks noChangeArrowheads="1"/>
          </p:cNvSpPr>
          <p:nvPr/>
        </p:nvSpPr>
        <p:spPr bwMode="auto">
          <a:xfrm>
            <a:off x="3303588" y="3200400"/>
            <a:ext cx="115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u="sng">
                <a:solidFill>
                  <a:schemeClr val="bg1"/>
                </a:solidFill>
              </a:rPr>
              <a:t>ALMA</a:t>
            </a:r>
          </a:p>
        </p:txBody>
      </p:sp>
      <p:sp>
        <p:nvSpPr>
          <p:cNvPr id="201740" name="AutoShape 12"/>
          <p:cNvSpPr>
            <a:spLocks noChangeArrowheads="1"/>
          </p:cNvSpPr>
          <p:nvPr/>
        </p:nvSpPr>
        <p:spPr bwMode="auto">
          <a:xfrm>
            <a:off x="4114800" y="228600"/>
            <a:ext cx="2514600" cy="1371600"/>
          </a:xfrm>
          <a:prstGeom prst="star16">
            <a:avLst>
              <a:gd name="adj" fmla="val 37500"/>
            </a:avLst>
          </a:prstGeom>
          <a:solidFill>
            <a:schemeClr val="bg1"/>
          </a:solidFill>
          <a:ln w="38100">
            <a:solidFill>
              <a:srgbClr val="FF3300"/>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3300"/>
                </a:solidFill>
              </a:rPr>
              <a:t>ESPÍRITU</a:t>
            </a:r>
          </a:p>
          <a:p>
            <a:pPr algn="ctr"/>
            <a:r>
              <a:rPr lang="en-US" altLang="en-US" sz="1600">
                <a:solidFill>
                  <a:srgbClr val="FF3300"/>
                </a:solidFill>
              </a:rPr>
              <a:t>DE DIOS</a:t>
            </a:r>
          </a:p>
        </p:txBody>
      </p:sp>
      <p:cxnSp>
        <p:nvCxnSpPr>
          <p:cNvPr id="201741" name="AutoShape 13"/>
          <p:cNvCxnSpPr>
            <a:cxnSpLocks noChangeShapeType="1"/>
          </p:cNvCxnSpPr>
          <p:nvPr/>
        </p:nvCxnSpPr>
        <p:spPr bwMode="auto">
          <a:xfrm rot="16200000" flipH="1">
            <a:off x="5400675" y="1685925"/>
            <a:ext cx="1276350" cy="1257300"/>
          </a:xfrm>
          <a:prstGeom prst="curvedConnector3">
            <a:avLst>
              <a:gd name="adj1" fmla="val 49255"/>
            </a:avLst>
          </a:prstGeom>
          <a:noFill/>
          <a:ln w="57150">
            <a:solidFill>
              <a:srgbClr val="FF3300"/>
            </a:solidFill>
            <a:prstDash val="dash"/>
            <a:round/>
            <a:headEnd/>
            <a:tailEnd type="triangle" w="med" len="med"/>
          </a:ln>
          <a:extLst>
            <a:ext uri="{909E8E84-426E-40DD-AFC4-6F175D3DCCD1}">
              <a14:hiddenFill xmlns:a14="http://schemas.microsoft.com/office/drawing/2010/main">
                <a:noFill/>
              </a14:hiddenFill>
            </a:ext>
          </a:extLst>
        </p:spPr>
      </p:cxnSp>
      <p:sp>
        <p:nvSpPr>
          <p:cNvPr id="592910" name="Line 14"/>
          <p:cNvSpPr>
            <a:spLocks noChangeShapeType="1"/>
          </p:cNvSpPr>
          <p:nvPr/>
        </p:nvSpPr>
        <p:spPr bwMode="auto">
          <a:xfrm flipH="1">
            <a:off x="3886200" y="2819400"/>
            <a:ext cx="2514600" cy="0"/>
          </a:xfrm>
          <a:prstGeom prst="line">
            <a:avLst/>
          </a:prstGeom>
          <a:noFill/>
          <a:ln w="38100">
            <a:solidFill>
              <a:srgbClr val="FF33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01743" name="Text Box 15"/>
          <p:cNvSpPr txBox="1">
            <a:spLocks noChangeArrowheads="1"/>
          </p:cNvSpPr>
          <p:nvPr/>
        </p:nvSpPr>
        <p:spPr bwMode="auto">
          <a:xfrm>
            <a:off x="685800" y="222567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i="1">
                <a:solidFill>
                  <a:srgbClr val="FF3300"/>
                </a:solidFill>
              </a:rPr>
              <a:t>DIOS OBRA DE DENTRO HACIA AFUERA</a:t>
            </a:r>
          </a:p>
          <a:p>
            <a:r>
              <a:rPr lang="en-US" altLang="en-US" sz="1400" i="1">
                <a:solidFill>
                  <a:srgbClr val="FF3300"/>
                </a:solidFill>
              </a:rPr>
              <a:t>DIOS COMIENZA SU OBRA EN EL ESPÍRITU DEL HOMBRE</a:t>
            </a:r>
          </a:p>
        </p:txBody>
      </p:sp>
      <p:sp>
        <p:nvSpPr>
          <p:cNvPr id="592912" name="Line 16"/>
          <p:cNvSpPr>
            <a:spLocks noChangeShapeType="1"/>
          </p:cNvSpPr>
          <p:nvPr/>
        </p:nvSpPr>
        <p:spPr bwMode="auto">
          <a:xfrm>
            <a:off x="1066800" y="6400800"/>
            <a:ext cx="2743200" cy="0"/>
          </a:xfrm>
          <a:prstGeom prst="line">
            <a:avLst/>
          </a:prstGeom>
          <a:noFill/>
          <a:ln w="38100">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01745" name="Text Box 17"/>
          <p:cNvSpPr txBox="1">
            <a:spLocks noChangeArrowheads="1"/>
          </p:cNvSpPr>
          <p:nvPr/>
        </p:nvSpPr>
        <p:spPr bwMode="auto">
          <a:xfrm>
            <a:off x="533400" y="6553200"/>
            <a:ext cx="6553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8000"/>
                </a:solidFill>
              </a:rPr>
              <a:t>EL HOMBRE TRABAJA DE FUERA HACIA DENTRO – EL HOMBRE COMIENZA A TRABAJAR EN EL PATIO EXTERIOR (Necesidades Físicas)</a:t>
            </a:r>
          </a:p>
        </p:txBody>
      </p:sp>
      <p:sp>
        <p:nvSpPr>
          <p:cNvPr id="201746" name="Text Box 18"/>
          <p:cNvSpPr txBox="1">
            <a:spLocks noChangeArrowheads="1"/>
          </p:cNvSpPr>
          <p:nvPr/>
        </p:nvSpPr>
        <p:spPr bwMode="auto">
          <a:xfrm>
            <a:off x="3124200" y="3657600"/>
            <a:ext cx="1579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200">
                <a:solidFill>
                  <a:schemeClr val="bg1"/>
                </a:solidFill>
              </a:rPr>
              <a:t>- </a:t>
            </a:r>
            <a:r>
              <a:rPr lang="en-US" altLang="en-US" sz="1400">
                <a:solidFill>
                  <a:schemeClr val="bg1"/>
                </a:solidFill>
              </a:rPr>
              <a:t>VOLUNTAD</a:t>
            </a:r>
          </a:p>
          <a:p>
            <a:r>
              <a:rPr lang="en-US" altLang="en-US" sz="1400">
                <a:solidFill>
                  <a:schemeClr val="bg1"/>
                </a:solidFill>
              </a:rPr>
              <a:t> - MENTE</a:t>
            </a:r>
          </a:p>
          <a:p>
            <a:r>
              <a:rPr lang="en-US" altLang="en-US" sz="1400">
                <a:solidFill>
                  <a:schemeClr val="bg1"/>
                </a:solidFill>
              </a:rPr>
              <a:t> - EMOCIONES</a:t>
            </a:r>
          </a:p>
        </p:txBody>
      </p:sp>
      <p:sp>
        <p:nvSpPr>
          <p:cNvPr id="201747" name="Text Box 19"/>
          <p:cNvSpPr txBox="1">
            <a:spLocks noChangeArrowheads="1"/>
          </p:cNvSpPr>
          <p:nvPr/>
        </p:nvSpPr>
        <p:spPr bwMode="auto">
          <a:xfrm>
            <a:off x="1295400" y="3657600"/>
            <a:ext cx="1447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5 SENTIDOS:</a:t>
            </a:r>
          </a:p>
          <a:p>
            <a:endParaRPr lang="en-US" altLang="en-US" sz="400">
              <a:solidFill>
                <a:schemeClr val="bg1"/>
              </a:solidFill>
            </a:endParaRPr>
          </a:p>
          <a:p>
            <a:pPr>
              <a:buFontTx/>
              <a:buChar char="-"/>
            </a:pPr>
            <a:r>
              <a:rPr lang="en-US" altLang="en-US" sz="1600">
                <a:solidFill>
                  <a:schemeClr val="bg1"/>
                </a:solidFill>
              </a:rPr>
              <a:t> </a:t>
            </a:r>
            <a:r>
              <a:rPr lang="en-US" altLang="en-US" sz="1200">
                <a:solidFill>
                  <a:schemeClr val="bg1"/>
                </a:solidFill>
              </a:rPr>
              <a:t>VISTA</a:t>
            </a:r>
          </a:p>
          <a:p>
            <a:pPr>
              <a:buFontTx/>
              <a:buChar char="-"/>
            </a:pPr>
            <a:r>
              <a:rPr lang="en-US" altLang="en-US" sz="1200">
                <a:solidFill>
                  <a:schemeClr val="bg1"/>
                </a:solidFill>
              </a:rPr>
              <a:t> OÍDO</a:t>
            </a:r>
          </a:p>
          <a:p>
            <a:pPr>
              <a:buFontTx/>
              <a:buChar char="-"/>
            </a:pPr>
            <a:r>
              <a:rPr lang="en-US" altLang="en-US" sz="1200">
                <a:solidFill>
                  <a:schemeClr val="bg1"/>
                </a:solidFill>
              </a:rPr>
              <a:t> GUSTO</a:t>
            </a:r>
          </a:p>
          <a:p>
            <a:pPr>
              <a:buFontTx/>
              <a:buChar char="-"/>
            </a:pPr>
            <a:r>
              <a:rPr lang="en-US" altLang="en-US" sz="1200">
                <a:solidFill>
                  <a:schemeClr val="bg1"/>
                </a:solidFill>
              </a:rPr>
              <a:t> TACTO</a:t>
            </a:r>
          </a:p>
          <a:p>
            <a:r>
              <a:rPr lang="en-US" altLang="en-US" sz="1200">
                <a:solidFill>
                  <a:schemeClr val="bg1"/>
                </a:solidFill>
              </a:rPr>
              <a:t>- OLFATO</a:t>
            </a:r>
          </a:p>
          <a:p>
            <a:endParaRPr lang="en-US" altLang="en-US" sz="1200">
              <a:solidFill>
                <a:schemeClr val="bg1"/>
              </a:solidFill>
            </a:endParaRPr>
          </a:p>
        </p:txBody>
      </p:sp>
      <p:sp>
        <p:nvSpPr>
          <p:cNvPr id="592916" name="Line 20"/>
          <p:cNvSpPr>
            <a:spLocks noChangeShapeType="1"/>
          </p:cNvSpPr>
          <p:nvPr/>
        </p:nvSpPr>
        <p:spPr bwMode="auto">
          <a:xfrm>
            <a:off x="4876800" y="3048000"/>
            <a:ext cx="0" cy="304800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92917" name="Line 21"/>
          <p:cNvSpPr>
            <a:spLocks noChangeShapeType="1"/>
          </p:cNvSpPr>
          <p:nvPr/>
        </p:nvSpPr>
        <p:spPr bwMode="auto">
          <a:xfrm>
            <a:off x="2971800" y="3048000"/>
            <a:ext cx="0" cy="312420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201750" name="AutoShape 22"/>
          <p:cNvSpPr>
            <a:spLocks noChangeArrowheads="1"/>
          </p:cNvSpPr>
          <p:nvPr/>
        </p:nvSpPr>
        <p:spPr bwMode="auto">
          <a:xfrm>
            <a:off x="457200" y="7437438"/>
            <a:ext cx="1447800" cy="1630362"/>
          </a:xfrm>
          <a:prstGeom prst="irregularSeal1">
            <a:avLst/>
          </a:prstGeom>
          <a:solidFill>
            <a:srgbClr val="00CC00"/>
          </a:solidFill>
          <a:ln w="38100">
            <a:solidFill>
              <a:schemeClr val="tx1"/>
            </a:solidFill>
            <a:miter lim="800000"/>
            <a:headEnd/>
            <a:tailEnd/>
          </a:ln>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HOMBRE</a:t>
            </a:r>
          </a:p>
        </p:txBody>
      </p:sp>
      <p:cxnSp>
        <p:nvCxnSpPr>
          <p:cNvPr id="201751" name="AutoShape 23"/>
          <p:cNvCxnSpPr>
            <a:cxnSpLocks noChangeShapeType="1"/>
            <a:stCxn id="201731" idx="1"/>
            <a:endCxn id="201750" idx="1"/>
          </p:cNvCxnSpPr>
          <p:nvPr/>
        </p:nvCxnSpPr>
        <p:spPr bwMode="auto">
          <a:xfrm rot="10800000" flipV="1">
            <a:off x="438150" y="4610100"/>
            <a:ext cx="628650" cy="3478213"/>
          </a:xfrm>
          <a:prstGeom prst="curvedConnector3">
            <a:avLst>
              <a:gd name="adj1" fmla="val 133333"/>
            </a:avLst>
          </a:prstGeom>
          <a:noFill/>
          <a:ln w="57150">
            <a:solidFill>
              <a:srgbClr val="006600"/>
            </a:solidFill>
            <a:prstDash val="dash"/>
            <a:round/>
            <a:headEnd type="triangle" w="med" len="med"/>
            <a:tailEnd/>
          </a:ln>
          <a:extLst>
            <a:ext uri="{909E8E84-426E-40DD-AFC4-6F175D3DCCD1}">
              <a14:hiddenFill xmlns:a14="http://schemas.microsoft.com/office/drawing/2010/main">
                <a:noFill/>
              </a14:hiddenFill>
            </a:ext>
          </a:extLst>
        </p:spPr>
      </p:cxnSp>
      <p:sp>
        <p:nvSpPr>
          <p:cNvPr id="201752" name="Text Box 24"/>
          <p:cNvSpPr txBox="1">
            <a:spLocks noChangeArrowheads="1"/>
          </p:cNvSpPr>
          <p:nvPr/>
        </p:nvSpPr>
        <p:spPr bwMode="auto">
          <a:xfrm>
            <a:off x="1143000" y="51816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bg1"/>
                </a:solidFill>
                <a:latin typeface="Times New Roman" panose="02020603050405020304" pitchFamily="18" charset="0"/>
              </a:rPr>
              <a:t>El hijo del hombre trabaja aquí</a:t>
            </a:r>
          </a:p>
        </p:txBody>
      </p:sp>
      <p:sp>
        <p:nvSpPr>
          <p:cNvPr id="201753" name="Text Box 25"/>
          <p:cNvSpPr txBox="1">
            <a:spLocks noChangeArrowheads="1"/>
          </p:cNvSpPr>
          <p:nvPr/>
        </p:nvSpPr>
        <p:spPr bwMode="auto">
          <a:xfrm>
            <a:off x="3048000" y="4730750"/>
            <a:ext cx="1752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solidFill>
                  <a:schemeClr val="bg1"/>
                </a:solidFill>
              </a:rPr>
              <a:t>DIOS</a:t>
            </a:r>
          </a:p>
          <a:p>
            <a:pPr algn="ctr"/>
            <a:r>
              <a:rPr lang="en-US" altLang="en-US" sz="2000" b="1">
                <a:solidFill>
                  <a:schemeClr val="bg1"/>
                </a:solidFill>
                <a:latin typeface="Times New Roman" panose="02020603050405020304" pitchFamily="18" charset="0"/>
              </a:rPr>
              <a:t>y un hijo</a:t>
            </a:r>
          </a:p>
          <a:p>
            <a:pPr algn="ctr"/>
            <a:r>
              <a:rPr lang="en-US" altLang="en-US" sz="2000" b="1">
                <a:solidFill>
                  <a:schemeClr val="bg1"/>
                </a:solidFill>
                <a:latin typeface="Times New Roman" panose="02020603050405020304" pitchFamily="18" charset="0"/>
              </a:rPr>
              <a:t>de Dios trabajan aquí</a:t>
            </a:r>
          </a:p>
        </p:txBody>
      </p:sp>
      <p:sp>
        <p:nvSpPr>
          <p:cNvPr id="201754" name="Text Box 26"/>
          <p:cNvSpPr txBox="1">
            <a:spLocks noChangeArrowheads="1"/>
          </p:cNvSpPr>
          <p:nvPr/>
        </p:nvSpPr>
        <p:spPr bwMode="auto">
          <a:xfrm>
            <a:off x="5110163" y="4959350"/>
            <a:ext cx="154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latin typeface="Times New Roman" panose="02020603050405020304" pitchFamily="18" charset="0"/>
              </a:rPr>
              <a:t>Solo </a:t>
            </a:r>
            <a:r>
              <a:rPr lang="en-US" altLang="en-US" sz="2000">
                <a:solidFill>
                  <a:schemeClr val="bg1"/>
                </a:solidFill>
              </a:rPr>
              <a:t>DIOS</a:t>
            </a:r>
          </a:p>
          <a:p>
            <a:r>
              <a:rPr lang="en-US" altLang="en-US" sz="2000" b="1">
                <a:solidFill>
                  <a:schemeClr val="bg1"/>
                </a:solidFill>
                <a:latin typeface="Times New Roman" panose="02020603050405020304" pitchFamily="18" charset="0"/>
              </a:rPr>
              <a:t>trabaja aquí</a:t>
            </a:r>
          </a:p>
        </p:txBody>
      </p:sp>
      <p:sp>
        <p:nvSpPr>
          <p:cNvPr id="201755" name="Text Box 27"/>
          <p:cNvSpPr txBox="1">
            <a:spLocks noChangeArrowheads="1"/>
          </p:cNvSpPr>
          <p:nvPr/>
        </p:nvSpPr>
        <p:spPr bwMode="auto">
          <a:xfrm>
            <a:off x="381000" y="304800"/>
            <a:ext cx="3733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Los negocios del PADRE (Ganar almas) es algo compartido entre Dios y el hombre:</a:t>
            </a:r>
          </a:p>
          <a:p>
            <a:endParaRPr lang="en-US" altLang="en-US" sz="400"/>
          </a:p>
          <a:p>
            <a:r>
              <a:rPr lang="en-US" altLang="en-US" sz="1200"/>
              <a:t>   </a:t>
            </a:r>
            <a:r>
              <a:rPr lang="en-US" altLang="en-US" sz="1200">
                <a:solidFill>
                  <a:srgbClr val="006600"/>
                </a:solidFill>
              </a:rPr>
              <a:t>1.  Hijo de hombre (tú y yo) comienzas a </a:t>
            </a:r>
          </a:p>
          <a:p>
            <a:r>
              <a:rPr lang="en-US" altLang="en-US" sz="1200">
                <a:solidFill>
                  <a:srgbClr val="006600"/>
                </a:solidFill>
              </a:rPr>
              <a:t>        trabajar en el patio exterior.</a:t>
            </a:r>
          </a:p>
          <a:p>
            <a:endParaRPr lang="en-US" altLang="en-US" sz="400">
              <a:solidFill>
                <a:srgbClr val="006600"/>
              </a:solidFill>
            </a:endParaRPr>
          </a:p>
          <a:p>
            <a:r>
              <a:rPr lang="en-US" altLang="en-US" sz="1200"/>
              <a:t>   </a:t>
            </a:r>
            <a:r>
              <a:rPr lang="en-US" altLang="en-US" sz="1200">
                <a:solidFill>
                  <a:srgbClr val="FF0000"/>
                </a:solidFill>
              </a:rPr>
              <a:t>2. Solo </a:t>
            </a:r>
            <a:r>
              <a:rPr lang="en-US" altLang="en-US" sz="1200" i="1">
                <a:solidFill>
                  <a:srgbClr val="FF0000"/>
                </a:solidFill>
              </a:rPr>
              <a:t>DIOS </a:t>
            </a:r>
            <a:r>
              <a:rPr lang="en-US" altLang="en-US" sz="1200">
                <a:solidFill>
                  <a:srgbClr val="FF0000"/>
                </a:solidFill>
              </a:rPr>
              <a:t>comienza a trabajar en el </a:t>
            </a:r>
          </a:p>
          <a:p>
            <a:r>
              <a:rPr lang="en-US" altLang="en-US" sz="1200">
                <a:solidFill>
                  <a:srgbClr val="FF0000"/>
                </a:solidFill>
              </a:rPr>
              <a:t>       espíritu del hombre.</a:t>
            </a:r>
          </a:p>
          <a:p>
            <a:endParaRPr lang="en-US" altLang="en-US" sz="400">
              <a:solidFill>
                <a:srgbClr val="FF0000"/>
              </a:solidFill>
            </a:endParaRPr>
          </a:p>
          <a:p>
            <a:r>
              <a:rPr lang="en-US" altLang="en-US" sz="1200"/>
              <a:t>   </a:t>
            </a:r>
            <a:r>
              <a:rPr lang="en-US" altLang="en-US" sz="1200">
                <a:solidFill>
                  <a:schemeClr val="accent2"/>
                </a:solidFill>
              </a:rPr>
              <a:t>3. </a:t>
            </a:r>
            <a:r>
              <a:rPr lang="en-US" altLang="en-US" sz="1200" i="1">
                <a:solidFill>
                  <a:schemeClr val="accent2"/>
                </a:solidFill>
              </a:rPr>
              <a:t>DIOS</a:t>
            </a:r>
            <a:r>
              <a:rPr lang="en-US" altLang="en-US" sz="1200">
                <a:solidFill>
                  <a:schemeClr val="accent2"/>
                </a:solidFill>
              </a:rPr>
              <a:t> y un hijo de Dios (tú y yo)   </a:t>
            </a:r>
          </a:p>
          <a:p>
            <a:r>
              <a:rPr lang="en-US" altLang="en-US" sz="1200">
                <a:solidFill>
                  <a:schemeClr val="accent2"/>
                </a:solidFill>
              </a:rPr>
              <a:t>       trabajan juntos en el patio interior.</a:t>
            </a:r>
          </a:p>
        </p:txBody>
      </p:sp>
      <p:sp>
        <p:nvSpPr>
          <p:cNvPr id="201756" name="Text Box 28"/>
          <p:cNvSpPr txBox="1">
            <a:spLocks noChangeArrowheads="1"/>
          </p:cNvSpPr>
          <p:nvPr/>
        </p:nvSpPr>
        <p:spPr bwMode="auto">
          <a:xfrm>
            <a:off x="2438400" y="7162800"/>
            <a:ext cx="4648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t>La clave para el éxito en ganar almas es:</a:t>
            </a:r>
          </a:p>
          <a:p>
            <a:endParaRPr lang="en-US" altLang="en-US" sz="400"/>
          </a:p>
          <a:p>
            <a:r>
              <a:rPr lang="en-US" altLang="en-US" sz="1100"/>
              <a:t>  1. Entender la parte de DIOS y tu parte.</a:t>
            </a:r>
          </a:p>
          <a:p>
            <a:endParaRPr lang="en-US" altLang="en-US" sz="400"/>
          </a:p>
          <a:p>
            <a:r>
              <a:rPr lang="en-US" altLang="en-US" sz="1100"/>
              <a:t>  2. Hacer tu parte y dejar que DIOS haga Su parte</a:t>
            </a:r>
          </a:p>
          <a:p>
            <a:r>
              <a:rPr lang="en-US" altLang="en-US" sz="1100"/>
              <a:t>      No te adelantes a DIOS ni trates de hacer SU parte.</a:t>
            </a:r>
          </a:p>
          <a:p>
            <a:endParaRPr lang="en-US" altLang="en-US" sz="400"/>
          </a:p>
          <a:p>
            <a:r>
              <a:rPr lang="en-US" altLang="en-US" sz="1100"/>
              <a:t>  3. Entender que tú tienes una doble naturaleza, y cuándo</a:t>
            </a:r>
          </a:p>
          <a:p>
            <a:r>
              <a:rPr lang="en-US" altLang="en-US" sz="1100"/>
              <a:t>      operar como hijo de hombre, y cuándo operar como</a:t>
            </a:r>
          </a:p>
          <a:p>
            <a:r>
              <a:rPr lang="en-US" altLang="en-US" sz="1100"/>
              <a:t>      hijo de DIOS. JESÚS, el más grande ganador de almas,</a:t>
            </a:r>
          </a:p>
          <a:p>
            <a:r>
              <a:rPr lang="en-US" altLang="en-US" sz="1100"/>
              <a:t>      nos dio ejemplo en Su temprano ministerio, cuando Él</a:t>
            </a:r>
          </a:p>
          <a:p>
            <a:r>
              <a:rPr lang="en-US" altLang="en-US" sz="1100"/>
              <a:t>      se sentó a comer con pecadores y ministró sus</a:t>
            </a:r>
          </a:p>
          <a:p>
            <a:r>
              <a:rPr lang="en-US" altLang="en-US" sz="1100"/>
              <a:t>      necesidades físicas primero.</a:t>
            </a:r>
          </a:p>
        </p:txBody>
      </p:sp>
    </p:spTree>
    <p:extLst>
      <p:ext uri="{BB962C8B-B14F-4D97-AF65-F5344CB8AC3E}">
        <p14:creationId xmlns:p14="http://schemas.microsoft.com/office/powerpoint/2010/main" val="31234812"/>
      </p:ext>
    </p:extLst>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152775" y="4238625"/>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496643" name="Freeform 3"/>
          <p:cNvSpPr>
            <a:spLocks/>
          </p:cNvSpPr>
          <p:nvPr/>
        </p:nvSpPr>
        <p:spPr bwMode="auto">
          <a:xfrm>
            <a:off x="2198688" y="5562600"/>
            <a:ext cx="1382712" cy="2797175"/>
          </a:xfrm>
          <a:custGeom>
            <a:avLst/>
            <a:gdLst/>
            <a:ahLst/>
            <a:cxnLst>
              <a:cxn ang="0">
                <a:pos x="1057" y="78"/>
              </a:cxn>
              <a:cxn ang="0">
                <a:pos x="1072" y="142"/>
              </a:cxn>
              <a:cxn ang="0">
                <a:pos x="1079" y="248"/>
              </a:cxn>
              <a:cxn ang="0">
                <a:pos x="1079" y="291"/>
              </a:cxn>
              <a:cxn ang="0">
                <a:pos x="1079" y="319"/>
              </a:cxn>
              <a:cxn ang="0">
                <a:pos x="1079" y="341"/>
              </a:cxn>
              <a:cxn ang="0">
                <a:pos x="1072" y="369"/>
              </a:cxn>
              <a:cxn ang="0">
                <a:pos x="1079" y="405"/>
              </a:cxn>
              <a:cxn ang="0">
                <a:pos x="994" y="440"/>
              </a:cxn>
              <a:cxn ang="0">
                <a:pos x="1008" y="447"/>
              </a:cxn>
              <a:cxn ang="0">
                <a:pos x="1029" y="483"/>
              </a:cxn>
              <a:cxn ang="0">
                <a:pos x="1178" y="518"/>
              </a:cxn>
              <a:cxn ang="0">
                <a:pos x="1207" y="454"/>
              </a:cxn>
              <a:cxn ang="0">
                <a:pos x="1228" y="405"/>
              </a:cxn>
              <a:cxn ang="0">
                <a:pos x="1242" y="405"/>
              </a:cxn>
              <a:cxn ang="0">
                <a:pos x="1263" y="334"/>
              </a:cxn>
              <a:cxn ang="0">
                <a:pos x="1285" y="327"/>
              </a:cxn>
              <a:cxn ang="0">
                <a:pos x="1299" y="305"/>
              </a:cxn>
              <a:cxn ang="0">
                <a:pos x="1327" y="327"/>
              </a:cxn>
              <a:cxn ang="0">
                <a:pos x="1356" y="362"/>
              </a:cxn>
              <a:cxn ang="0">
                <a:pos x="1377" y="376"/>
              </a:cxn>
              <a:cxn ang="0">
                <a:pos x="1427" y="596"/>
              </a:cxn>
              <a:cxn ang="0">
                <a:pos x="1398" y="639"/>
              </a:cxn>
              <a:cxn ang="0">
                <a:pos x="1419" y="710"/>
              </a:cxn>
              <a:cxn ang="0">
                <a:pos x="1448" y="965"/>
              </a:cxn>
              <a:cxn ang="0">
                <a:pos x="1320" y="1093"/>
              </a:cxn>
              <a:cxn ang="0">
                <a:pos x="1235" y="1249"/>
              </a:cxn>
              <a:cxn ang="0">
                <a:pos x="1228" y="1284"/>
              </a:cxn>
              <a:cxn ang="0">
                <a:pos x="1306" y="1447"/>
              </a:cxn>
              <a:cxn ang="0">
                <a:pos x="1341" y="1525"/>
              </a:cxn>
              <a:cxn ang="0">
                <a:pos x="1341" y="1965"/>
              </a:cxn>
              <a:cxn ang="0">
                <a:pos x="1114" y="1972"/>
              </a:cxn>
              <a:cxn ang="0">
                <a:pos x="1043" y="2029"/>
              </a:cxn>
              <a:cxn ang="0">
                <a:pos x="823" y="2064"/>
              </a:cxn>
              <a:cxn ang="0">
                <a:pos x="539" y="1958"/>
              </a:cxn>
              <a:cxn ang="0">
                <a:pos x="185" y="1887"/>
              </a:cxn>
              <a:cxn ang="0">
                <a:pos x="206" y="1837"/>
              </a:cxn>
              <a:cxn ang="0">
                <a:pos x="57" y="1873"/>
              </a:cxn>
              <a:cxn ang="0">
                <a:pos x="0" y="1816"/>
              </a:cxn>
              <a:cxn ang="0">
                <a:pos x="71" y="1724"/>
              </a:cxn>
              <a:cxn ang="0">
                <a:pos x="128" y="1689"/>
              </a:cxn>
              <a:cxn ang="0">
                <a:pos x="149" y="1660"/>
              </a:cxn>
              <a:cxn ang="0">
                <a:pos x="142" y="1632"/>
              </a:cxn>
              <a:cxn ang="0">
                <a:pos x="241" y="1575"/>
              </a:cxn>
              <a:cxn ang="0">
                <a:pos x="270" y="1603"/>
              </a:cxn>
              <a:cxn ang="0">
                <a:pos x="341" y="1610"/>
              </a:cxn>
              <a:cxn ang="0">
                <a:pos x="341" y="1582"/>
              </a:cxn>
              <a:cxn ang="0">
                <a:pos x="447" y="1525"/>
              </a:cxn>
              <a:cxn ang="0">
                <a:pos x="483" y="1547"/>
              </a:cxn>
              <a:cxn ang="0">
                <a:pos x="653" y="1561"/>
              </a:cxn>
              <a:cxn ang="0">
                <a:pos x="667" y="1419"/>
              </a:cxn>
              <a:cxn ang="0">
                <a:pos x="703" y="1341"/>
              </a:cxn>
              <a:cxn ang="0">
                <a:pos x="703" y="1313"/>
              </a:cxn>
              <a:cxn ang="0">
                <a:pos x="646" y="1284"/>
              </a:cxn>
              <a:cxn ang="0">
                <a:pos x="589" y="1057"/>
              </a:cxn>
              <a:cxn ang="0">
                <a:pos x="547" y="582"/>
              </a:cxn>
              <a:cxn ang="0">
                <a:pos x="717" y="497"/>
              </a:cxn>
              <a:cxn ang="0">
                <a:pos x="767" y="433"/>
              </a:cxn>
              <a:cxn ang="0">
                <a:pos x="788" y="419"/>
              </a:cxn>
              <a:cxn ang="0">
                <a:pos x="738" y="312"/>
              </a:cxn>
              <a:cxn ang="0">
                <a:pos x="724" y="50"/>
              </a:cxn>
              <a:cxn ang="0">
                <a:pos x="901" y="0"/>
              </a:cxn>
            </a:cxnLst>
            <a:rect l="0" t="0" r="r" b="b"/>
            <a:pathLst>
              <a:path w="1455" h="2079">
                <a:moveTo>
                  <a:pt x="923" y="0"/>
                </a:moveTo>
                <a:lnTo>
                  <a:pt x="951" y="0"/>
                </a:lnTo>
                <a:lnTo>
                  <a:pt x="972" y="7"/>
                </a:lnTo>
                <a:lnTo>
                  <a:pt x="994" y="14"/>
                </a:lnTo>
                <a:lnTo>
                  <a:pt x="1015" y="21"/>
                </a:lnTo>
                <a:lnTo>
                  <a:pt x="1029" y="29"/>
                </a:lnTo>
                <a:lnTo>
                  <a:pt x="1043" y="43"/>
                </a:lnTo>
                <a:lnTo>
                  <a:pt x="1050" y="50"/>
                </a:lnTo>
                <a:lnTo>
                  <a:pt x="1057" y="64"/>
                </a:lnTo>
                <a:lnTo>
                  <a:pt x="1057" y="78"/>
                </a:lnTo>
                <a:lnTo>
                  <a:pt x="1057" y="92"/>
                </a:lnTo>
                <a:lnTo>
                  <a:pt x="1057" y="92"/>
                </a:lnTo>
                <a:lnTo>
                  <a:pt x="1057" y="100"/>
                </a:lnTo>
                <a:lnTo>
                  <a:pt x="1057" y="100"/>
                </a:lnTo>
                <a:lnTo>
                  <a:pt x="1057" y="107"/>
                </a:lnTo>
                <a:lnTo>
                  <a:pt x="1065" y="114"/>
                </a:lnTo>
                <a:lnTo>
                  <a:pt x="1065" y="121"/>
                </a:lnTo>
                <a:lnTo>
                  <a:pt x="1065" y="128"/>
                </a:lnTo>
                <a:lnTo>
                  <a:pt x="1072" y="135"/>
                </a:lnTo>
                <a:lnTo>
                  <a:pt x="1072" y="142"/>
                </a:lnTo>
                <a:lnTo>
                  <a:pt x="1072" y="149"/>
                </a:lnTo>
                <a:lnTo>
                  <a:pt x="1072" y="163"/>
                </a:lnTo>
                <a:lnTo>
                  <a:pt x="1072" y="178"/>
                </a:lnTo>
                <a:lnTo>
                  <a:pt x="1072" y="185"/>
                </a:lnTo>
                <a:lnTo>
                  <a:pt x="1072" y="199"/>
                </a:lnTo>
                <a:lnTo>
                  <a:pt x="1072" y="206"/>
                </a:lnTo>
                <a:lnTo>
                  <a:pt x="1072" y="220"/>
                </a:lnTo>
                <a:lnTo>
                  <a:pt x="1072" y="227"/>
                </a:lnTo>
                <a:lnTo>
                  <a:pt x="1079" y="241"/>
                </a:lnTo>
                <a:lnTo>
                  <a:pt x="1079" y="248"/>
                </a:lnTo>
                <a:lnTo>
                  <a:pt x="1093" y="263"/>
                </a:lnTo>
                <a:lnTo>
                  <a:pt x="1093" y="270"/>
                </a:lnTo>
                <a:lnTo>
                  <a:pt x="1093" y="277"/>
                </a:lnTo>
                <a:lnTo>
                  <a:pt x="1093" y="277"/>
                </a:lnTo>
                <a:lnTo>
                  <a:pt x="1086" y="284"/>
                </a:lnTo>
                <a:lnTo>
                  <a:pt x="1086" y="284"/>
                </a:lnTo>
                <a:lnTo>
                  <a:pt x="1086" y="284"/>
                </a:lnTo>
                <a:lnTo>
                  <a:pt x="1086" y="291"/>
                </a:lnTo>
                <a:lnTo>
                  <a:pt x="1079" y="291"/>
                </a:lnTo>
                <a:lnTo>
                  <a:pt x="1079" y="291"/>
                </a:lnTo>
                <a:lnTo>
                  <a:pt x="1072" y="298"/>
                </a:lnTo>
                <a:lnTo>
                  <a:pt x="1072" y="298"/>
                </a:lnTo>
                <a:lnTo>
                  <a:pt x="1072" y="298"/>
                </a:lnTo>
                <a:lnTo>
                  <a:pt x="1072" y="305"/>
                </a:lnTo>
                <a:lnTo>
                  <a:pt x="1079" y="305"/>
                </a:lnTo>
                <a:lnTo>
                  <a:pt x="1079" y="305"/>
                </a:lnTo>
                <a:lnTo>
                  <a:pt x="1079" y="312"/>
                </a:lnTo>
                <a:lnTo>
                  <a:pt x="1079" y="312"/>
                </a:lnTo>
                <a:lnTo>
                  <a:pt x="1079" y="319"/>
                </a:lnTo>
                <a:lnTo>
                  <a:pt x="1079" y="319"/>
                </a:lnTo>
                <a:lnTo>
                  <a:pt x="1079" y="319"/>
                </a:lnTo>
                <a:lnTo>
                  <a:pt x="1079" y="327"/>
                </a:lnTo>
                <a:lnTo>
                  <a:pt x="1079" y="327"/>
                </a:lnTo>
                <a:lnTo>
                  <a:pt x="1079" y="327"/>
                </a:lnTo>
                <a:lnTo>
                  <a:pt x="1079" y="327"/>
                </a:lnTo>
                <a:lnTo>
                  <a:pt x="1079" y="334"/>
                </a:lnTo>
                <a:lnTo>
                  <a:pt x="1079" y="334"/>
                </a:lnTo>
                <a:lnTo>
                  <a:pt x="1079" y="334"/>
                </a:lnTo>
                <a:lnTo>
                  <a:pt x="1079" y="341"/>
                </a:lnTo>
                <a:lnTo>
                  <a:pt x="1079" y="341"/>
                </a:lnTo>
                <a:lnTo>
                  <a:pt x="1079" y="348"/>
                </a:lnTo>
                <a:lnTo>
                  <a:pt x="1079" y="348"/>
                </a:lnTo>
                <a:lnTo>
                  <a:pt x="1079" y="348"/>
                </a:lnTo>
                <a:lnTo>
                  <a:pt x="1079" y="355"/>
                </a:lnTo>
                <a:lnTo>
                  <a:pt x="1079" y="355"/>
                </a:lnTo>
                <a:lnTo>
                  <a:pt x="1079" y="355"/>
                </a:lnTo>
                <a:lnTo>
                  <a:pt x="1079" y="362"/>
                </a:lnTo>
                <a:lnTo>
                  <a:pt x="1072" y="362"/>
                </a:lnTo>
                <a:lnTo>
                  <a:pt x="1072" y="362"/>
                </a:lnTo>
                <a:lnTo>
                  <a:pt x="1072" y="369"/>
                </a:lnTo>
                <a:lnTo>
                  <a:pt x="1072" y="369"/>
                </a:lnTo>
                <a:lnTo>
                  <a:pt x="1072" y="376"/>
                </a:lnTo>
                <a:lnTo>
                  <a:pt x="1072" y="376"/>
                </a:lnTo>
                <a:lnTo>
                  <a:pt x="1079" y="383"/>
                </a:lnTo>
                <a:lnTo>
                  <a:pt x="1079" y="383"/>
                </a:lnTo>
                <a:lnTo>
                  <a:pt x="1079" y="390"/>
                </a:lnTo>
                <a:lnTo>
                  <a:pt x="1079" y="390"/>
                </a:lnTo>
                <a:lnTo>
                  <a:pt x="1079" y="397"/>
                </a:lnTo>
                <a:lnTo>
                  <a:pt x="1079" y="405"/>
                </a:lnTo>
                <a:lnTo>
                  <a:pt x="1079" y="405"/>
                </a:lnTo>
                <a:lnTo>
                  <a:pt x="1072" y="412"/>
                </a:lnTo>
                <a:lnTo>
                  <a:pt x="1065" y="419"/>
                </a:lnTo>
                <a:lnTo>
                  <a:pt x="1050" y="419"/>
                </a:lnTo>
                <a:lnTo>
                  <a:pt x="1043" y="419"/>
                </a:lnTo>
                <a:lnTo>
                  <a:pt x="1029" y="419"/>
                </a:lnTo>
                <a:lnTo>
                  <a:pt x="1022" y="426"/>
                </a:lnTo>
                <a:lnTo>
                  <a:pt x="1015" y="426"/>
                </a:lnTo>
                <a:lnTo>
                  <a:pt x="1008" y="426"/>
                </a:lnTo>
                <a:lnTo>
                  <a:pt x="1001" y="433"/>
                </a:lnTo>
                <a:lnTo>
                  <a:pt x="994" y="440"/>
                </a:lnTo>
                <a:lnTo>
                  <a:pt x="994" y="440"/>
                </a:lnTo>
                <a:lnTo>
                  <a:pt x="994" y="440"/>
                </a:lnTo>
                <a:lnTo>
                  <a:pt x="994" y="440"/>
                </a:lnTo>
                <a:lnTo>
                  <a:pt x="994" y="447"/>
                </a:lnTo>
                <a:lnTo>
                  <a:pt x="1001" y="447"/>
                </a:lnTo>
                <a:lnTo>
                  <a:pt x="1001" y="447"/>
                </a:lnTo>
                <a:lnTo>
                  <a:pt x="1001" y="447"/>
                </a:lnTo>
                <a:lnTo>
                  <a:pt x="1001" y="447"/>
                </a:lnTo>
                <a:lnTo>
                  <a:pt x="1008" y="447"/>
                </a:lnTo>
                <a:lnTo>
                  <a:pt x="1008" y="447"/>
                </a:lnTo>
                <a:lnTo>
                  <a:pt x="1008" y="447"/>
                </a:lnTo>
                <a:lnTo>
                  <a:pt x="1008" y="454"/>
                </a:lnTo>
                <a:lnTo>
                  <a:pt x="1008" y="454"/>
                </a:lnTo>
                <a:lnTo>
                  <a:pt x="1015" y="461"/>
                </a:lnTo>
                <a:lnTo>
                  <a:pt x="1015" y="461"/>
                </a:lnTo>
                <a:lnTo>
                  <a:pt x="1015" y="468"/>
                </a:lnTo>
                <a:lnTo>
                  <a:pt x="1022" y="468"/>
                </a:lnTo>
                <a:lnTo>
                  <a:pt x="1022" y="475"/>
                </a:lnTo>
                <a:lnTo>
                  <a:pt x="1029" y="475"/>
                </a:lnTo>
                <a:lnTo>
                  <a:pt x="1029" y="483"/>
                </a:lnTo>
                <a:lnTo>
                  <a:pt x="1036" y="490"/>
                </a:lnTo>
                <a:lnTo>
                  <a:pt x="1050" y="490"/>
                </a:lnTo>
                <a:lnTo>
                  <a:pt x="1057" y="497"/>
                </a:lnTo>
                <a:lnTo>
                  <a:pt x="1079" y="504"/>
                </a:lnTo>
                <a:lnTo>
                  <a:pt x="1093" y="504"/>
                </a:lnTo>
                <a:lnTo>
                  <a:pt x="1114" y="511"/>
                </a:lnTo>
                <a:lnTo>
                  <a:pt x="1128" y="511"/>
                </a:lnTo>
                <a:lnTo>
                  <a:pt x="1150" y="518"/>
                </a:lnTo>
                <a:lnTo>
                  <a:pt x="1164" y="518"/>
                </a:lnTo>
                <a:lnTo>
                  <a:pt x="1178" y="518"/>
                </a:lnTo>
                <a:lnTo>
                  <a:pt x="1192" y="518"/>
                </a:lnTo>
                <a:lnTo>
                  <a:pt x="1192" y="511"/>
                </a:lnTo>
                <a:lnTo>
                  <a:pt x="1192" y="504"/>
                </a:lnTo>
                <a:lnTo>
                  <a:pt x="1192" y="497"/>
                </a:lnTo>
                <a:lnTo>
                  <a:pt x="1192" y="490"/>
                </a:lnTo>
                <a:lnTo>
                  <a:pt x="1199" y="483"/>
                </a:lnTo>
                <a:lnTo>
                  <a:pt x="1199" y="475"/>
                </a:lnTo>
                <a:lnTo>
                  <a:pt x="1199" y="468"/>
                </a:lnTo>
                <a:lnTo>
                  <a:pt x="1207" y="461"/>
                </a:lnTo>
                <a:lnTo>
                  <a:pt x="1207" y="454"/>
                </a:lnTo>
                <a:lnTo>
                  <a:pt x="1214" y="447"/>
                </a:lnTo>
                <a:lnTo>
                  <a:pt x="1221" y="440"/>
                </a:lnTo>
                <a:lnTo>
                  <a:pt x="1221" y="433"/>
                </a:lnTo>
                <a:lnTo>
                  <a:pt x="1221" y="433"/>
                </a:lnTo>
                <a:lnTo>
                  <a:pt x="1228" y="426"/>
                </a:lnTo>
                <a:lnTo>
                  <a:pt x="1228" y="419"/>
                </a:lnTo>
                <a:lnTo>
                  <a:pt x="1228" y="419"/>
                </a:lnTo>
                <a:lnTo>
                  <a:pt x="1228" y="412"/>
                </a:lnTo>
                <a:lnTo>
                  <a:pt x="1228" y="405"/>
                </a:lnTo>
                <a:lnTo>
                  <a:pt x="1228" y="405"/>
                </a:lnTo>
                <a:lnTo>
                  <a:pt x="1228" y="397"/>
                </a:lnTo>
                <a:lnTo>
                  <a:pt x="1235" y="397"/>
                </a:lnTo>
                <a:lnTo>
                  <a:pt x="1235" y="397"/>
                </a:lnTo>
                <a:lnTo>
                  <a:pt x="1242" y="397"/>
                </a:lnTo>
                <a:lnTo>
                  <a:pt x="1242" y="397"/>
                </a:lnTo>
                <a:lnTo>
                  <a:pt x="1242" y="397"/>
                </a:lnTo>
                <a:lnTo>
                  <a:pt x="1242" y="397"/>
                </a:lnTo>
                <a:lnTo>
                  <a:pt x="1242" y="397"/>
                </a:lnTo>
                <a:lnTo>
                  <a:pt x="1242" y="405"/>
                </a:lnTo>
                <a:lnTo>
                  <a:pt x="1242" y="405"/>
                </a:lnTo>
                <a:lnTo>
                  <a:pt x="1249" y="405"/>
                </a:lnTo>
                <a:lnTo>
                  <a:pt x="1249" y="397"/>
                </a:lnTo>
                <a:lnTo>
                  <a:pt x="1249" y="390"/>
                </a:lnTo>
                <a:lnTo>
                  <a:pt x="1249" y="376"/>
                </a:lnTo>
                <a:lnTo>
                  <a:pt x="1256" y="369"/>
                </a:lnTo>
                <a:lnTo>
                  <a:pt x="1256" y="362"/>
                </a:lnTo>
                <a:lnTo>
                  <a:pt x="1256" y="355"/>
                </a:lnTo>
                <a:lnTo>
                  <a:pt x="1256" y="348"/>
                </a:lnTo>
                <a:lnTo>
                  <a:pt x="1263" y="341"/>
                </a:lnTo>
                <a:lnTo>
                  <a:pt x="1263" y="334"/>
                </a:lnTo>
                <a:lnTo>
                  <a:pt x="1270" y="334"/>
                </a:lnTo>
                <a:lnTo>
                  <a:pt x="1270" y="327"/>
                </a:lnTo>
                <a:lnTo>
                  <a:pt x="1270" y="327"/>
                </a:lnTo>
                <a:lnTo>
                  <a:pt x="1270" y="327"/>
                </a:lnTo>
                <a:lnTo>
                  <a:pt x="1270" y="327"/>
                </a:lnTo>
                <a:lnTo>
                  <a:pt x="1277" y="327"/>
                </a:lnTo>
                <a:lnTo>
                  <a:pt x="1277" y="327"/>
                </a:lnTo>
                <a:lnTo>
                  <a:pt x="1277" y="327"/>
                </a:lnTo>
                <a:lnTo>
                  <a:pt x="1277" y="327"/>
                </a:lnTo>
                <a:lnTo>
                  <a:pt x="1285" y="327"/>
                </a:lnTo>
                <a:lnTo>
                  <a:pt x="1285" y="327"/>
                </a:lnTo>
                <a:lnTo>
                  <a:pt x="1285" y="327"/>
                </a:lnTo>
                <a:lnTo>
                  <a:pt x="1285" y="319"/>
                </a:lnTo>
                <a:lnTo>
                  <a:pt x="1292" y="319"/>
                </a:lnTo>
                <a:lnTo>
                  <a:pt x="1292" y="319"/>
                </a:lnTo>
                <a:lnTo>
                  <a:pt x="1292" y="312"/>
                </a:lnTo>
                <a:lnTo>
                  <a:pt x="1292" y="312"/>
                </a:lnTo>
                <a:lnTo>
                  <a:pt x="1299" y="312"/>
                </a:lnTo>
                <a:lnTo>
                  <a:pt x="1299" y="312"/>
                </a:lnTo>
                <a:lnTo>
                  <a:pt x="1299" y="305"/>
                </a:lnTo>
                <a:lnTo>
                  <a:pt x="1306" y="305"/>
                </a:lnTo>
                <a:lnTo>
                  <a:pt x="1306" y="312"/>
                </a:lnTo>
                <a:lnTo>
                  <a:pt x="1313" y="312"/>
                </a:lnTo>
                <a:lnTo>
                  <a:pt x="1313" y="312"/>
                </a:lnTo>
                <a:lnTo>
                  <a:pt x="1320" y="319"/>
                </a:lnTo>
                <a:lnTo>
                  <a:pt x="1320" y="319"/>
                </a:lnTo>
                <a:lnTo>
                  <a:pt x="1320" y="319"/>
                </a:lnTo>
                <a:lnTo>
                  <a:pt x="1320" y="327"/>
                </a:lnTo>
                <a:lnTo>
                  <a:pt x="1327" y="327"/>
                </a:lnTo>
                <a:lnTo>
                  <a:pt x="1327" y="327"/>
                </a:lnTo>
                <a:lnTo>
                  <a:pt x="1334" y="327"/>
                </a:lnTo>
                <a:lnTo>
                  <a:pt x="1341" y="334"/>
                </a:lnTo>
                <a:lnTo>
                  <a:pt x="1341" y="334"/>
                </a:lnTo>
                <a:lnTo>
                  <a:pt x="1348" y="334"/>
                </a:lnTo>
                <a:lnTo>
                  <a:pt x="1348" y="341"/>
                </a:lnTo>
                <a:lnTo>
                  <a:pt x="1348" y="348"/>
                </a:lnTo>
                <a:lnTo>
                  <a:pt x="1356" y="348"/>
                </a:lnTo>
                <a:lnTo>
                  <a:pt x="1356" y="355"/>
                </a:lnTo>
                <a:lnTo>
                  <a:pt x="1356" y="362"/>
                </a:lnTo>
                <a:lnTo>
                  <a:pt x="1356" y="362"/>
                </a:lnTo>
                <a:lnTo>
                  <a:pt x="1356" y="369"/>
                </a:lnTo>
                <a:lnTo>
                  <a:pt x="1363" y="369"/>
                </a:lnTo>
                <a:lnTo>
                  <a:pt x="1363" y="369"/>
                </a:lnTo>
                <a:lnTo>
                  <a:pt x="1363" y="369"/>
                </a:lnTo>
                <a:lnTo>
                  <a:pt x="1370" y="369"/>
                </a:lnTo>
                <a:lnTo>
                  <a:pt x="1370" y="369"/>
                </a:lnTo>
                <a:lnTo>
                  <a:pt x="1370" y="369"/>
                </a:lnTo>
                <a:lnTo>
                  <a:pt x="1370" y="376"/>
                </a:lnTo>
                <a:lnTo>
                  <a:pt x="1377" y="376"/>
                </a:lnTo>
                <a:lnTo>
                  <a:pt x="1377" y="376"/>
                </a:lnTo>
                <a:lnTo>
                  <a:pt x="1377" y="376"/>
                </a:lnTo>
                <a:lnTo>
                  <a:pt x="1391" y="397"/>
                </a:lnTo>
                <a:lnTo>
                  <a:pt x="1398" y="412"/>
                </a:lnTo>
                <a:lnTo>
                  <a:pt x="1405" y="440"/>
                </a:lnTo>
                <a:lnTo>
                  <a:pt x="1412" y="468"/>
                </a:lnTo>
                <a:lnTo>
                  <a:pt x="1419" y="497"/>
                </a:lnTo>
                <a:lnTo>
                  <a:pt x="1419" y="525"/>
                </a:lnTo>
                <a:lnTo>
                  <a:pt x="1427" y="554"/>
                </a:lnTo>
                <a:lnTo>
                  <a:pt x="1427" y="575"/>
                </a:lnTo>
                <a:lnTo>
                  <a:pt x="1427" y="596"/>
                </a:lnTo>
                <a:lnTo>
                  <a:pt x="1419" y="610"/>
                </a:lnTo>
                <a:lnTo>
                  <a:pt x="1419" y="617"/>
                </a:lnTo>
                <a:lnTo>
                  <a:pt x="1412" y="617"/>
                </a:lnTo>
                <a:lnTo>
                  <a:pt x="1412" y="624"/>
                </a:lnTo>
                <a:lnTo>
                  <a:pt x="1412" y="624"/>
                </a:lnTo>
                <a:lnTo>
                  <a:pt x="1405" y="632"/>
                </a:lnTo>
                <a:lnTo>
                  <a:pt x="1405" y="632"/>
                </a:lnTo>
                <a:lnTo>
                  <a:pt x="1405" y="639"/>
                </a:lnTo>
                <a:lnTo>
                  <a:pt x="1398" y="639"/>
                </a:lnTo>
                <a:lnTo>
                  <a:pt x="1398" y="639"/>
                </a:lnTo>
                <a:lnTo>
                  <a:pt x="1398" y="646"/>
                </a:lnTo>
                <a:lnTo>
                  <a:pt x="1405" y="653"/>
                </a:lnTo>
                <a:lnTo>
                  <a:pt x="1405" y="660"/>
                </a:lnTo>
                <a:lnTo>
                  <a:pt x="1412" y="667"/>
                </a:lnTo>
                <a:lnTo>
                  <a:pt x="1412" y="674"/>
                </a:lnTo>
                <a:lnTo>
                  <a:pt x="1419" y="681"/>
                </a:lnTo>
                <a:lnTo>
                  <a:pt x="1419" y="688"/>
                </a:lnTo>
                <a:lnTo>
                  <a:pt x="1419" y="695"/>
                </a:lnTo>
                <a:lnTo>
                  <a:pt x="1419" y="702"/>
                </a:lnTo>
                <a:lnTo>
                  <a:pt x="1419" y="710"/>
                </a:lnTo>
                <a:lnTo>
                  <a:pt x="1412" y="717"/>
                </a:lnTo>
                <a:lnTo>
                  <a:pt x="1412" y="745"/>
                </a:lnTo>
                <a:lnTo>
                  <a:pt x="1419" y="773"/>
                </a:lnTo>
                <a:lnTo>
                  <a:pt x="1427" y="802"/>
                </a:lnTo>
                <a:lnTo>
                  <a:pt x="1434" y="830"/>
                </a:lnTo>
                <a:lnTo>
                  <a:pt x="1448" y="859"/>
                </a:lnTo>
                <a:lnTo>
                  <a:pt x="1448" y="887"/>
                </a:lnTo>
                <a:lnTo>
                  <a:pt x="1455" y="915"/>
                </a:lnTo>
                <a:lnTo>
                  <a:pt x="1455" y="944"/>
                </a:lnTo>
                <a:lnTo>
                  <a:pt x="1448" y="965"/>
                </a:lnTo>
                <a:lnTo>
                  <a:pt x="1441" y="993"/>
                </a:lnTo>
                <a:lnTo>
                  <a:pt x="1427" y="1008"/>
                </a:lnTo>
                <a:lnTo>
                  <a:pt x="1412" y="1022"/>
                </a:lnTo>
                <a:lnTo>
                  <a:pt x="1398" y="1029"/>
                </a:lnTo>
                <a:lnTo>
                  <a:pt x="1391" y="1043"/>
                </a:lnTo>
                <a:lnTo>
                  <a:pt x="1377" y="1050"/>
                </a:lnTo>
                <a:lnTo>
                  <a:pt x="1363" y="1064"/>
                </a:lnTo>
                <a:lnTo>
                  <a:pt x="1348" y="1071"/>
                </a:lnTo>
                <a:lnTo>
                  <a:pt x="1334" y="1078"/>
                </a:lnTo>
                <a:lnTo>
                  <a:pt x="1320" y="1093"/>
                </a:lnTo>
                <a:lnTo>
                  <a:pt x="1306" y="1100"/>
                </a:lnTo>
                <a:lnTo>
                  <a:pt x="1306" y="1121"/>
                </a:lnTo>
                <a:lnTo>
                  <a:pt x="1299" y="1142"/>
                </a:lnTo>
                <a:lnTo>
                  <a:pt x="1299" y="1156"/>
                </a:lnTo>
                <a:lnTo>
                  <a:pt x="1292" y="1178"/>
                </a:lnTo>
                <a:lnTo>
                  <a:pt x="1285" y="1192"/>
                </a:lnTo>
                <a:lnTo>
                  <a:pt x="1277" y="1206"/>
                </a:lnTo>
                <a:lnTo>
                  <a:pt x="1263" y="1220"/>
                </a:lnTo>
                <a:lnTo>
                  <a:pt x="1249" y="1235"/>
                </a:lnTo>
                <a:lnTo>
                  <a:pt x="1235" y="1249"/>
                </a:lnTo>
                <a:lnTo>
                  <a:pt x="1221" y="1256"/>
                </a:lnTo>
                <a:lnTo>
                  <a:pt x="1221" y="1263"/>
                </a:lnTo>
                <a:lnTo>
                  <a:pt x="1221" y="1263"/>
                </a:lnTo>
                <a:lnTo>
                  <a:pt x="1221" y="1270"/>
                </a:lnTo>
                <a:lnTo>
                  <a:pt x="1221" y="1270"/>
                </a:lnTo>
                <a:lnTo>
                  <a:pt x="1221" y="1270"/>
                </a:lnTo>
                <a:lnTo>
                  <a:pt x="1221" y="1277"/>
                </a:lnTo>
                <a:lnTo>
                  <a:pt x="1221" y="1277"/>
                </a:lnTo>
                <a:lnTo>
                  <a:pt x="1228" y="1277"/>
                </a:lnTo>
                <a:lnTo>
                  <a:pt x="1228" y="1284"/>
                </a:lnTo>
                <a:lnTo>
                  <a:pt x="1228" y="1284"/>
                </a:lnTo>
                <a:lnTo>
                  <a:pt x="1242" y="1291"/>
                </a:lnTo>
                <a:lnTo>
                  <a:pt x="1256" y="1305"/>
                </a:lnTo>
                <a:lnTo>
                  <a:pt x="1270" y="1327"/>
                </a:lnTo>
                <a:lnTo>
                  <a:pt x="1277" y="1348"/>
                </a:lnTo>
                <a:lnTo>
                  <a:pt x="1292" y="1376"/>
                </a:lnTo>
                <a:lnTo>
                  <a:pt x="1292" y="1398"/>
                </a:lnTo>
                <a:lnTo>
                  <a:pt x="1299" y="1419"/>
                </a:lnTo>
                <a:lnTo>
                  <a:pt x="1306" y="1440"/>
                </a:lnTo>
                <a:lnTo>
                  <a:pt x="1306" y="1447"/>
                </a:lnTo>
                <a:lnTo>
                  <a:pt x="1306" y="1454"/>
                </a:lnTo>
                <a:lnTo>
                  <a:pt x="1313" y="1454"/>
                </a:lnTo>
                <a:lnTo>
                  <a:pt x="1313" y="1462"/>
                </a:lnTo>
                <a:lnTo>
                  <a:pt x="1320" y="1469"/>
                </a:lnTo>
                <a:lnTo>
                  <a:pt x="1320" y="1483"/>
                </a:lnTo>
                <a:lnTo>
                  <a:pt x="1327" y="1490"/>
                </a:lnTo>
                <a:lnTo>
                  <a:pt x="1334" y="1504"/>
                </a:lnTo>
                <a:lnTo>
                  <a:pt x="1334" y="1511"/>
                </a:lnTo>
                <a:lnTo>
                  <a:pt x="1341" y="1518"/>
                </a:lnTo>
                <a:lnTo>
                  <a:pt x="1341" y="1525"/>
                </a:lnTo>
                <a:lnTo>
                  <a:pt x="1341" y="1525"/>
                </a:lnTo>
                <a:lnTo>
                  <a:pt x="1348" y="1568"/>
                </a:lnTo>
                <a:lnTo>
                  <a:pt x="1363" y="1610"/>
                </a:lnTo>
                <a:lnTo>
                  <a:pt x="1370" y="1660"/>
                </a:lnTo>
                <a:lnTo>
                  <a:pt x="1377" y="1717"/>
                </a:lnTo>
                <a:lnTo>
                  <a:pt x="1377" y="1774"/>
                </a:lnTo>
                <a:lnTo>
                  <a:pt x="1377" y="1830"/>
                </a:lnTo>
                <a:lnTo>
                  <a:pt x="1377" y="1880"/>
                </a:lnTo>
                <a:lnTo>
                  <a:pt x="1363" y="1930"/>
                </a:lnTo>
                <a:lnTo>
                  <a:pt x="1341" y="1965"/>
                </a:lnTo>
                <a:lnTo>
                  <a:pt x="1313" y="1994"/>
                </a:lnTo>
                <a:lnTo>
                  <a:pt x="1277" y="2008"/>
                </a:lnTo>
                <a:lnTo>
                  <a:pt x="1249" y="2008"/>
                </a:lnTo>
                <a:lnTo>
                  <a:pt x="1228" y="2015"/>
                </a:lnTo>
                <a:lnTo>
                  <a:pt x="1207" y="2015"/>
                </a:lnTo>
                <a:lnTo>
                  <a:pt x="1192" y="2008"/>
                </a:lnTo>
                <a:lnTo>
                  <a:pt x="1178" y="2001"/>
                </a:lnTo>
                <a:lnTo>
                  <a:pt x="1157" y="1994"/>
                </a:lnTo>
                <a:lnTo>
                  <a:pt x="1136" y="1979"/>
                </a:lnTo>
                <a:lnTo>
                  <a:pt x="1114" y="1972"/>
                </a:lnTo>
                <a:lnTo>
                  <a:pt x="1079" y="1958"/>
                </a:lnTo>
                <a:lnTo>
                  <a:pt x="1072" y="1965"/>
                </a:lnTo>
                <a:lnTo>
                  <a:pt x="1072" y="1972"/>
                </a:lnTo>
                <a:lnTo>
                  <a:pt x="1065" y="1979"/>
                </a:lnTo>
                <a:lnTo>
                  <a:pt x="1065" y="1986"/>
                </a:lnTo>
                <a:lnTo>
                  <a:pt x="1057" y="2001"/>
                </a:lnTo>
                <a:lnTo>
                  <a:pt x="1057" y="2008"/>
                </a:lnTo>
                <a:lnTo>
                  <a:pt x="1057" y="2015"/>
                </a:lnTo>
                <a:lnTo>
                  <a:pt x="1050" y="2022"/>
                </a:lnTo>
                <a:lnTo>
                  <a:pt x="1043" y="2029"/>
                </a:lnTo>
                <a:lnTo>
                  <a:pt x="1036" y="2043"/>
                </a:lnTo>
                <a:lnTo>
                  <a:pt x="1022" y="2050"/>
                </a:lnTo>
                <a:lnTo>
                  <a:pt x="1008" y="2057"/>
                </a:lnTo>
                <a:lnTo>
                  <a:pt x="994" y="2064"/>
                </a:lnTo>
                <a:lnTo>
                  <a:pt x="972" y="2072"/>
                </a:lnTo>
                <a:lnTo>
                  <a:pt x="951" y="2072"/>
                </a:lnTo>
                <a:lnTo>
                  <a:pt x="930" y="2079"/>
                </a:lnTo>
                <a:lnTo>
                  <a:pt x="901" y="2079"/>
                </a:lnTo>
                <a:lnTo>
                  <a:pt x="866" y="2072"/>
                </a:lnTo>
                <a:lnTo>
                  <a:pt x="823" y="2064"/>
                </a:lnTo>
                <a:lnTo>
                  <a:pt x="767" y="2050"/>
                </a:lnTo>
                <a:lnTo>
                  <a:pt x="738" y="2036"/>
                </a:lnTo>
                <a:lnTo>
                  <a:pt x="710" y="2029"/>
                </a:lnTo>
                <a:lnTo>
                  <a:pt x="681" y="2015"/>
                </a:lnTo>
                <a:lnTo>
                  <a:pt x="653" y="2008"/>
                </a:lnTo>
                <a:lnTo>
                  <a:pt x="625" y="2001"/>
                </a:lnTo>
                <a:lnTo>
                  <a:pt x="603" y="1986"/>
                </a:lnTo>
                <a:lnTo>
                  <a:pt x="582" y="1979"/>
                </a:lnTo>
                <a:lnTo>
                  <a:pt x="561" y="1972"/>
                </a:lnTo>
                <a:lnTo>
                  <a:pt x="539" y="1958"/>
                </a:lnTo>
                <a:lnTo>
                  <a:pt x="518" y="1951"/>
                </a:lnTo>
                <a:lnTo>
                  <a:pt x="504" y="1951"/>
                </a:lnTo>
                <a:lnTo>
                  <a:pt x="468" y="1944"/>
                </a:lnTo>
                <a:lnTo>
                  <a:pt x="433" y="1937"/>
                </a:lnTo>
                <a:lnTo>
                  <a:pt x="383" y="1930"/>
                </a:lnTo>
                <a:lnTo>
                  <a:pt x="334" y="1923"/>
                </a:lnTo>
                <a:lnTo>
                  <a:pt x="291" y="1908"/>
                </a:lnTo>
                <a:lnTo>
                  <a:pt x="248" y="1901"/>
                </a:lnTo>
                <a:lnTo>
                  <a:pt x="213" y="1894"/>
                </a:lnTo>
                <a:lnTo>
                  <a:pt x="185" y="1887"/>
                </a:lnTo>
                <a:lnTo>
                  <a:pt x="178" y="1880"/>
                </a:lnTo>
                <a:lnTo>
                  <a:pt x="170" y="1873"/>
                </a:lnTo>
                <a:lnTo>
                  <a:pt x="178" y="1873"/>
                </a:lnTo>
                <a:lnTo>
                  <a:pt x="178" y="1866"/>
                </a:lnTo>
                <a:lnTo>
                  <a:pt x="185" y="1866"/>
                </a:lnTo>
                <a:lnTo>
                  <a:pt x="192" y="1859"/>
                </a:lnTo>
                <a:lnTo>
                  <a:pt x="199" y="1852"/>
                </a:lnTo>
                <a:lnTo>
                  <a:pt x="199" y="1845"/>
                </a:lnTo>
                <a:lnTo>
                  <a:pt x="206" y="1845"/>
                </a:lnTo>
                <a:lnTo>
                  <a:pt x="206" y="1837"/>
                </a:lnTo>
                <a:lnTo>
                  <a:pt x="206" y="1830"/>
                </a:lnTo>
                <a:lnTo>
                  <a:pt x="206" y="1830"/>
                </a:lnTo>
                <a:lnTo>
                  <a:pt x="192" y="1830"/>
                </a:lnTo>
                <a:lnTo>
                  <a:pt x="178" y="1837"/>
                </a:lnTo>
                <a:lnTo>
                  <a:pt x="163" y="1845"/>
                </a:lnTo>
                <a:lnTo>
                  <a:pt x="149" y="1852"/>
                </a:lnTo>
                <a:lnTo>
                  <a:pt x="128" y="1859"/>
                </a:lnTo>
                <a:lnTo>
                  <a:pt x="107" y="1866"/>
                </a:lnTo>
                <a:lnTo>
                  <a:pt x="78" y="1866"/>
                </a:lnTo>
                <a:lnTo>
                  <a:pt x="57" y="1873"/>
                </a:lnTo>
                <a:lnTo>
                  <a:pt x="36" y="1873"/>
                </a:lnTo>
                <a:lnTo>
                  <a:pt x="28" y="1873"/>
                </a:lnTo>
                <a:lnTo>
                  <a:pt x="21" y="1866"/>
                </a:lnTo>
                <a:lnTo>
                  <a:pt x="21" y="1859"/>
                </a:lnTo>
                <a:lnTo>
                  <a:pt x="14" y="1852"/>
                </a:lnTo>
                <a:lnTo>
                  <a:pt x="14" y="1845"/>
                </a:lnTo>
                <a:lnTo>
                  <a:pt x="7" y="1837"/>
                </a:lnTo>
                <a:lnTo>
                  <a:pt x="0" y="1830"/>
                </a:lnTo>
                <a:lnTo>
                  <a:pt x="0" y="1823"/>
                </a:lnTo>
                <a:lnTo>
                  <a:pt x="0" y="1816"/>
                </a:lnTo>
                <a:lnTo>
                  <a:pt x="0" y="1809"/>
                </a:lnTo>
                <a:lnTo>
                  <a:pt x="0" y="1802"/>
                </a:lnTo>
                <a:lnTo>
                  <a:pt x="0" y="1795"/>
                </a:lnTo>
                <a:lnTo>
                  <a:pt x="7" y="1788"/>
                </a:lnTo>
                <a:lnTo>
                  <a:pt x="14" y="1774"/>
                </a:lnTo>
                <a:lnTo>
                  <a:pt x="28" y="1767"/>
                </a:lnTo>
                <a:lnTo>
                  <a:pt x="36" y="1752"/>
                </a:lnTo>
                <a:lnTo>
                  <a:pt x="50" y="1745"/>
                </a:lnTo>
                <a:lnTo>
                  <a:pt x="57" y="1731"/>
                </a:lnTo>
                <a:lnTo>
                  <a:pt x="71" y="1724"/>
                </a:lnTo>
                <a:lnTo>
                  <a:pt x="78" y="1717"/>
                </a:lnTo>
                <a:lnTo>
                  <a:pt x="85" y="1710"/>
                </a:lnTo>
                <a:lnTo>
                  <a:pt x="92" y="1703"/>
                </a:lnTo>
                <a:lnTo>
                  <a:pt x="99" y="1703"/>
                </a:lnTo>
                <a:lnTo>
                  <a:pt x="99" y="1703"/>
                </a:lnTo>
                <a:lnTo>
                  <a:pt x="107" y="1696"/>
                </a:lnTo>
                <a:lnTo>
                  <a:pt x="114" y="1696"/>
                </a:lnTo>
                <a:lnTo>
                  <a:pt x="121" y="1696"/>
                </a:lnTo>
                <a:lnTo>
                  <a:pt x="121" y="1689"/>
                </a:lnTo>
                <a:lnTo>
                  <a:pt x="128" y="1689"/>
                </a:lnTo>
                <a:lnTo>
                  <a:pt x="135" y="1681"/>
                </a:lnTo>
                <a:lnTo>
                  <a:pt x="142" y="1674"/>
                </a:lnTo>
                <a:lnTo>
                  <a:pt x="142" y="1674"/>
                </a:lnTo>
                <a:lnTo>
                  <a:pt x="149" y="1667"/>
                </a:lnTo>
                <a:lnTo>
                  <a:pt x="149" y="1667"/>
                </a:lnTo>
                <a:lnTo>
                  <a:pt x="149" y="1667"/>
                </a:lnTo>
                <a:lnTo>
                  <a:pt x="149" y="1660"/>
                </a:lnTo>
                <a:lnTo>
                  <a:pt x="149" y="1660"/>
                </a:lnTo>
                <a:lnTo>
                  <a:pt x="149" y="1660"/>
                </a:lnTo>
                <a:lnTo>
                  <a:pt x="149" y="1660"/>
                </a:lnTo>
                <a:lnTo>
                  <a:pt x="156" y="1653"/>
                </a:lnTo>
                <a:lnTo>
                  <a:pt x="149" y="1653"/>
                </a:lnTo>
                <a:lnTo>
                  <a:pt x="149" y="1646"/>
                </a:lnTo>
                <a:lnTo>
                  <a:pt x="149" y="1646"/>
                </a:lnTo>
                <a:lnTo>
                  <a:pt x="149" y="1646"/>
                </a:lnTo>
                <a:lnTo>
                  <a:pt x="149" y="1639"/>
                </a:lnTo>
                <a:lnTo>
                  <a:pt x="142" y="1639"/>
                </a:lnTo>
                <a:lnTo>
                  <a:pt x="142" y="1639"/>
                </a:lnTo>
                <a:lnTo>
                  <a:pt x="142" y="1639"/>
                </a:lnTo>
                <a:lnTo>
                  <a:pt x="142" y="1632"/>
                </a:lnTo>
                <a:lnTo>
                  <a:pt x="142" y="1632"/>
                </a:lnTo>
                <a:lnTo>
                  <a:pt x="156" y="1625"/>
                </a:lnTo>
                <a:lnTo>
                  <a:pt x="163" y="1610"/>
                </a:lnTo>
                <a:lnTo>
                  <a:pt x="178" y="1603"/>
                </a:lnTo>
                <a:lnTo>
                  <a:pt x="185" y="1596"/>
                </a:lnTo>
                <a:lnTo>
                  <a:pt x="199" y="1589"/>
                </a:lnTo>
                <a:lnTo>
                  <a:pt x="213" y="1582"/>
                </a:lnTo>
                <a:lnTo>
                  <a:pt x="220" y="1582"/>
                </a:lnTo>
                <a:lnTo>
                  <a:pt x="227" y="1575"/>
                </a:lnTo>
                <a:lnTo>
                  <a:pt x="241" y="1575"/>
                </a:lnTo>
                <a:lnTo>
                  <a:pt x="248" y="1575"/>
                </a:lnTo>
                <a:lnTo>
                  <a:pt x="248" y="1575"/>
                </a:lnTo>
                <a:lnTo>
                  <a:pt x="248" y="1582"/>
                </a:lnTo>
                <a:lnTo>
                  <a:pt x="256" y="1582"/>
                </a:lnTo>
                <a:lnTo>
                  <a:pt x="256" y="1582"/>
                </a:lnTo>
                <a:lnTo>
                  <a:pt x="263" y="1589"/>
                </a:lnTo>
                <a:lnTo>
                  <a:pt x="263" y="1589"/>
                </a:lnTo>
                <a:lnTo>
                  <a:pt x="270" y="1596"/>
                </a:lnTo>
                <a:lnTo>
                  <a:pt x="270" y="1596"/>
                </a:lnTo>
                <a:lnTo>
                  <a:pt x="270" y="1603"/>
                </a:lnTo>
                <a:lnTo>
                  <a:pt x="277" y="1603"/>
                </a:lnTo>
                <a:lnTo>
                  <a:pt x="277" y="1610"/>
                </a:lnTo>
                <a:lnTo>
                  <a:pt x="284" y="1618"/>
                </a:lnTo>
                <a:lnTo>
                  <a:pt x="291" y="1618"/>
                </a:lnTo>
                <a:lnTo>
                  <a:pt x="298" y="1618"/>
                </a:lnTo>
                <a:lnTo>
                  <a:pt x="305" y="1625"/>
                </a:lnTo>
                <a:lnTo>
                  <a:pt x="319" y="1625"/>
                </a:lnTo>
                <a:lnTo>
                  <a:pt x="327" y="1618"/>
                </a:lnTo>
                <a:lnTo>
                  <a:pt x="334" y="1610"/>
                </a:lnTo>
                <a:lnTo>
                  <a:pt x="341" y="1610"/>
                </a:lnTo>
                <a:lnTo>
                  <a:pt x="348" y="1596"/>
                </a:lnTo>
                <a:lnTo>
                  <a:pt x="348" y="1596"/>
                </a:lnTo>
                <a:lnTo>
                  <a:pt x="348" y="1596"/>
                </a:lnTo>
                <a:lnTo>
                  <a:pt x="341" y="1596"/>
                </a:lnTo>
                <a:lnTo>
                  <a:pt x="341" y="1589"/>
                </a:lnTo>
                <a:lnTo>
                  <a:pt x="341" y="1589"/>
                </a:lnTo>
                <a:lnTo>
                  <a:pt x="341" y="1589"/>
                </a:lnTo>
                <a:lnTo>
                  <a:pt x="341" y="1582"/>
                </a:lnTo>
                <a:lnTo>
                  <a:pt x="341" y="1582"/>
                </a:lnTo>
                <a:lnTo>
                  <a:pt x="341" y="1582"/>
                </a:lnTo>
                <a:lnTo>
                  <a:pt x="334" y="1575"/>
                </a:lnTo>
                <a:lnTo>
                  <a:pt x="341" y="1568"/>
                </a:lnTo>
                <a:lnTo>
                  <a:pt x="355" y="1554"/>
                </a:lnTo>
                <a:lnTo>
                  <a:pt x="369" y="1547"/>
                </a:lnTo>
                <a:lnTo>
                  <a:pt x="383" y="1540"/>
                </a:lnTo>
                <a:lnTo>
                  <a:pt x="398" y="1532"/>
                </a:lnTo>
                <a:lnTo>
                  <a:pt x="412" y="1532"/>
                </a:lnTo>
                <a:lnTo>
                  <a:pt x="426" y="1525"/>
                </a:lnTo>
                <a:lnTo>
                  <a:pt x="440" y="1525"/>
                </a:lnTo>
                <a:lnTo>
                  <a:pt x="447" y="1525"/>
                </a:lnTo>
                <a:lnTo>
                  <a:pt x="454" y="1525"/>
                </a:lnTo>
                <a:lnTo>
                  <a:pt x="461" y="1532"/>
                </a:lnTo>
                <a:lnTo>
                  <a:pt x="461" y="1532"/>
                </a:lnTo>
                <a:lnTo>
                  <a:pt x="468" y="1532"/>
                </a:lnTo>
                <a:lnTo>
                  <a:pt x="468" y="1540"/>
                </a:lnTo>
                <a:lnTo>
                  <a:pt x="476" y="1540"/>
                </a:lnTo>
                <a:lnTo>
                  <a:pt x="476" y="1540"/>
                </a:lnTo>
                <a:lnTo>
                  <a:pt x="476" y="1547"/>
                </a:lnTo>
                <a:lnTo>
                  <a:pt x="483" y="1547"/>
                </a:lnTo>
                <a:lnTo>
                  <a:pt x="483" y="1547"/>
                </a:lnTo>
                <a:lnTo>
                  <a:pt x="483" y="1554"/>
                </a:lnTo>
                <a:lnTo>
                  <a:pt x="490" y="1554"/>
                </a:lnTo>
                <a:lnTo>
                  <a:pt x="504" y="1554"/>
                </a:lnTo>
                <a:lnTo>
                  <a:pt x="518" y="1561"/>
                </a:lnTo>
                <a:lnTo>
                  <a:pt x="547" y="1561"/>
                </a:lnTo>
                <a:lnTo>
                  <a:pt x="568" y="1561"/>
                </a:lnTo>
                <a:lnTo>
                  <a:pt x="589" y="1561"/>
                </a:lnTo>
                <a:lnTo>
                  <a:pt x="618" y="1561"/>
                </a:lnTo>
                <a:lnTo>
                  <a:pt x="632" y="1561"/>
                </a:lnTo>
                <a:lnTo>
                  <a:pt x="653" y="1561"/>
                </a:lnTo>
                <a:lnTo>
                  <a:pt x="660" y="1561"/>
                </a:lnTo>
                <a:lnTo>
                  <a:pt x="660" y="1547"/>
                </a:lnTo>
                <a:lnTo>
                  <a:pt x="660" y="1532"/>
                </a:lnTo>
                <a:lnTo>
                  <a:pt x="660" y="1518"/>
                </a:lnTo>
                <a:lnTo>
                  <a:pt x="660" y="1504"/>
                </a:lnTo>
                <a:lnTo>
                  <a:pt x="660" y="1483"/>
                </a:lnTo>
                <a:lnTo>
                  <a:pt x="660" y="1469"/>
                </a:lnTo>
                <a:lnTo>
                  <a:pt x="667" y="1454"/>
                </a:lnTo>
                <a:lnTo>
                  <a:pt x="667" y="1433"/>
                </a:lnTo>
                <a:lnTo>
                  <a:pt x="667" y="1419"/>
                </a:lnTo>
                <a:lnTo>
                  <a:pt x="667" y="1405"/>
                </a:lnTo>
                <a:lnTo>
                  <a:pt x="674" y="1391"/>
                </a:lnTo>
                <a:lnTo>
                  <a:pt x="674" y="1383"/>
                </a:lnTo>
                <a:lnTo>
                  <a:pt x="681" y="1369"/>
                </a:lnTo>
                <a:lnTo>
                  <a:pt x="688" y="1362"/>
                </a:lnTo>
                <a:lnTo>
                  <a:pt x="688" y="1362"/>
                </a:lnTo>
                <a:lnTo>
                  <a:pt x="696" y="1355"/>
                </a:lnTo>
                <a:lnTo>
                  <a:pt x="703" y="1348"/>
                </a:lnTo>
                <a:lnTo>
                  <a:pt x="703" y="1348"/>
                </a:lnTo>
                <a:lnTo>
                  <a:pt x="703" y="1341"/>
                </a:lnTo>
                <a:lnTo>
                  <a:pt x="710" y="1334"/>
                </a:lnTo>
                <a:lnTo>
                  <a:pt x="703" y="1334"/>
                </a:lnTo>
                <a:lnTo>
                  <a:pt x="703" y="1334"/>
                </a:lnTo>
                <a:lnTo>
                  <a:pt x="703" y="1327"/>
                </a:lnTo>
                <a:lnTo>
                  <a:pt x="703" y="1327"/>
                </a:lnTo>
                <a:lnTo>
                  <a:pt x="703" y="1327"/>
                </a:lnTo>
                <a:lnTo>
                  <a:pt x="703" y="1320"/>
                </a:lnTo>
                <a:lnTo>
                  <a:pt x="703" y="1320"/>
                </a:lnTo>
                <a:lnTo>
                  <a:pt x="703" y="1313"/>
                </a:lnTo>
                <a:lnTo>
                  <a:pt x="703" y="1313"/>
                </a:lnTo>
                <a:lnTo>
                  <a:pt x="703" y="1313"/>
                </a:lnTo>
                <a:lnTo>
                  <a:pt x="696" y="1313"/>
                </a:lnTo>
                <a:lnTo>
                  <a:pt x="688" y="1313"/>
                </a:lnTo>
                <a:lnTo>
                  <a:pt x="681" y="1313"/>
                </a:lnTo>
                <a:lnTo>
                  <a:pt x="674" y="1305"/>
                </a:lnTo>
                <a:lnTo>
                  <a:pt x="667" y="1305"/>
                </a:lnTo>
                <a:lnTo>
                  <a:pt x="660" y="1305"/>
                </a:lnTo>
                <a:lnTo>
                  <a:pt x="660" y="1298"/>
                </a:lnTo>
                <a:lnTo>
                  <a:pt x="653" y="1291"/>
                </a:lnTo>
                <a:lnTo>
                  <a:pt x="646" y="1284"/>
                </a:lnTo>
                <a:lnTo>
                  <a:pt x="639" y="1277"/>
                </a:lnTo>
                <a:lnTo>
                  <a:pt x="632" y="1263"/>
                </a:lnTo>
                <a:lnTo>
                  <a:pt x="618" y="1235"/>
                </a:lnTo>
                <a:lnTo>
                  <a:pt x="610" y="1213"/>
                </a:lnTo>
                <a:lnTo>
                  <a:pt x="610" y="1185"/>
                </a:lnTo>
                <a:lnTo>
                  <a:pt x="603" y="1164"/>
                </a:lnTo>
                <a:lnTo>
                  <a:pt x="596" y="1135"/>
                </a:lnTo>
                <a:lnTo>
                  <a:pt x="596" y="1107"/>
                </a:lnTo>
                <a:lnTo>
                  <a:pt x="589" y="1086"/>
                </a:lnTo>
                <a:lnTo>
                  <a:pt x="589" y="1057"/>
                </a:lnTo>
                <a:lnTo>
                  <a:pt x="589" y="1036"/>
                </a:lnTo>
                <a:lnTo>
                  <a:pt x="561" y="1000"/>
                </a:lnTo>
                <a:lnTo>
                  <a:pt x="539" y="951"/>
                </a:lnTo>
                <a:lnTo>
                  <a:pt x="518" y="894"/>
                </a:lnTo>
                <a:lnTo>
                  <a:pt x="504" y="837"/>
                </a:lnTo>
                <a:lnTo>
                  <a:pt x="497" y="773"/>
                </a:lnTo>
                <a:lnTo>
                  <a:pt x="490" y="710"/>
                </a:lnTo>
                <a:lnTo>
                  <a:pt x="497" y="660"/>
                </a:lnTo>
                <a:lnTo>
                  <a:pt x="518" y="610"/>
                </a:lnTo>
                <a:lnTo>
                  <a:pt x="547" y="582"/>
                </a:lnTo>
                <a:lnTo>
                  <a:pt x="589" y="561"/>
                </a:lnTo>
                <a:lnTo>
                  <a:pt x="603" y="554"/>
                </a:lnTo>
                <a:lnTo>
                  <a:pt x="618" y="546"/>
                </a:lnTo>
                <a:lnTo>
                  <a:pt x="632" y="539"/>
                </a:lnTo>
                <a:lnTo>
                  <a:pt x="646" y="525"/>
                </a:lnTo>
                <a:lnTo>
                  <a:pt x="660" y="518"/>
                </a:lnTo>
                <a:lnTo>
                  <a:pt x="674" y="511"/>
                </a:lnTo>
                <a:lnTo>
                  <a:pt x="681" y="511"/>
                </a:lnTo>
                <a:lnTo>
                  <a:pt x="703" y="504"/>
                </a:lnTo>
                <a:lnTo>
                  <a:pt x="717" y="497"/>
                </a:lnTo>
                <a:lnTo>
                  <a:pt x="731" y="490"/>
                </a:lnTo>
                <a:lnTo>
                  <a:pt x="731" y="483"/>
                </a:lnTo>
                <a:lnTo>
                  <a:pt x="731" y="483"/>
                </a:lnTo>
                <a:lnTo>
                  <a:pt x="738" y="475"/>
                </a:lnTo>
                <a:lnTo>
                  <a:pt x="738" y="468"/>
                </a:lnTo>
                <a:lnTo>
                  <a:pt x="745" y="461"/>
                </a:lnTo>
                <a:lnTo>
                  <a:pt x="745" y="454"/>
                </a:lnTo>
                <a:lnTo>
                  <a:pt x="752" y="447"/>
                </a:lnTo>
                <a:lnTo>
                  <a:pt x="759" y="440"/>
                </a:lnTo>
                <a:lnTo>
                  <a:pt x="767" y="433"/>
                </a:lnTo>
                <a:lnTo>
                  <a:pt x="767" y="426"/>
                </a:lnTo>
                <a:lnTo>
                  <a:pt x="767" y="426"/>
                </a:lnTo>
                <a:lnTo>
                  <a:pt x="774" y="426"/>
                </a:lnTo>
                <a:lnTo>
                  <a:pt x="774" y="426"/>
                </a:lnTo>
                <a:lnTo>
                  <a:pt x="774" y="426"/>
                </a:lnTo>
                <a:lnTo>
                  <a:pt x="774" y="426"/>
                </a:lnTo>
                <a:lnTo>
                  <a:pt x="781" y="426"/>
                </a:lnTo>
                <a:lnTo>
                  <a:pt x="781" y="419"/>
                </a:lnTo>
                <a:lnTo>
                  <a:pt x="781" y="419"/>
                </a:lnTo>
                <a:lnTo>
                  <a:pt x="788" y="419"/>
                </a:lnTo>
                <a:lnTo>
                  <a:pt x="788" y="419"/>
                </a:lnTo>
                <a:lnTo>
                  <a:pt x="788" y="405"/>
                </a:lnTo>
                <a:lnTo>
                  <a:pt x="788" y="390"/>
                </a:lnTo>
                <a:lnTo>
                  <a:pt x="788" y="383"/>
                </a:lnTo>
                <a:lnTo>
                  <a:pt x="781" y="369"/>
                </a:lnTo>
                <a:lnTo>
                  <a:pt x="774" y="355"/>
                </a:lnTo>
                <a:lnTo>
                  <a:pt x="767" y="341"/>
                </a:lnTo>
                <a:lnTo>
                  <a:pt x="759" y="327"/>
                </a:lnTo>
                <a:lnTo>
                  <a:pt x="752" y="319"/>
                </a:lnTo>
                <a:lnTo>
                  <a:pt x="738" y="312"/>
                </a:lnTo>
                <a:lnTo>
                  <a:pt x="724" y="305"/>
                </a:lnTo>
                <a:lnTo>
                  <a:pt x="703" y="284"/>
                </a:lnTo>
                <a:lnTo>
                  <a:pt x="681" y="263"/>
                </a:lnTo>
                <a:lnTo>
                  <a:pt x="674" y="234"/>
                </a:lnTo>
                <a:lnTo>
                  <a:pt x="674" y="206"/>
                </a:lnTo>
                <a:lnTo>
                  <a:pt x="674" y="170"/>
                </a:lnTo>
                <a:lnTo>
                  <a:pt x="681" y="135"/>
                </a:lnTo>
                <a:lnTo>
                  <a:pt x="696" y="107"/>
                </a:lnTo>
                <a:lnTo>
                  <a:pt x="710" y="78"/>
                </a:lnTo>
                <a:lnTo>
                  <a:pt x="724" y="50"/>
                </a:lnTo>
                <a:lnTo>
                  <a:pt x="745" y="36"/>
                </a:lnTo>
                <a:lnTo>
                  <a:pt x="767" y="21"/>
                </a:lnTo>
                <a:lnTo>
                  <a:pt x="788" y="14"/>
                </a:lnTo>
                <a:lnTo>
                  <a:pt x="802" y="14"/>
                </a:lnTo>
                <a:lnTo>
                  <a:pt x="816" y="7"/>
                </a:lnTo>
                <a:lnTo>
                  <a:pt x="830" y="0"/>
                </a:lnTo>
                <a:lnTo>
                  <a:pt x="845" y="0"/>
                </a:lnTo>
                <a:lnTo>
                  <a:pt x="859" y="0"/>
                </a:lnTo>
                <a:lnTo>
                  <a:pt x="880" y="0"/>
                </a:lnTo>
                <a:lnTo>
                  <a:pt x="901" y="0"/>
                </a:lnTo>
                <a:lnTo>
                  <a:pt x="923" y="0"/>
                </a:lnTo>
                <a:lnTo>
                  <a:pt x="923" y="0"/>
                </a:lnTo>
                <a:close/>
              </a:path>
            </a:pathLst>
          </a:custGeom>
          <a:solidFill>
            <a:schemeClr val="bg2"/>
          </a:solidFill>
          <a:ln w="38100" cmpd="sng">
            <a:solidFill>
              <a:schemeClr val="tx1"/>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23556" name="Text Box 4"/>
          <p:cNvSpPr txBox="1">
            <a:spLocks noChangeArrowheads="1"/>
          </p:cNvSpPr>
          <p:nvPr/>
        </p:nvSpPr>
        <p:spPr bwMode="auto">
          <a:xfrm>
            <a:off x="2909888" y="2917825"/>
            <a:ext cx="1952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1951038" cy="2643188"/>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8" name="AutoShape 6"/>
          <p:cNvSpPr>
            <a:spLocks noChangeArrowheads="1"/>
          </p:cNvSpPr>
          <p:nvPr/>
        </p:nvSpPr>
        <p:spPr bwMode="auto">
          <a:xfrm>
            <a:off x="3810000" y="1350963"/>
            <a:ext cx="3505200" cy="1087437"/>
          </a:xfrm>
          <a:prstGeom prst="irregularSeal1">
            <a:avLst/>
          </a:prstGeom>
          <a:solidFill>
            <a:srgbClr val="FF0000"/>
          </a:soli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2500">
              <a:solidFill>
                <a:schemeClr val="accent2"/>
              </a:solidFill>
              <a:latin typeface="Times New Roman" panose="02020603050405020304" pitchFamily="18" charset="0"/>
            </a:endParaRPr>
          </a:p>
        </p:txBody>
      </p:sp>
      <p:sp>
        <p:nvSpPr>
          <p:cNvPr id="23559" name="Text Box 7"/>
          <p:cNvSpPr txBox="1">
            <a:spLocks noChangeArrowheads="1"/>
          </p:cNvSpPr>
          <p:nvPr/>
        </p:nvSpPr>
        <p:spPr bwMode="auto">
          <a:xfrm>
            <a:off x="795338" y="4083050"/>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pic>
        <p:nvPicPr>
          <p:cNvPr id="235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3611563"/>
            <a:ext cx="1381125" cy="233203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4948238" y="1627188"/>
            <a:ext cx="1223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3200">
                <a:solidFill>
                  <a:schemeClr val="bg1"/>
                </a:solidFill>
              </a:rPr>
              <a:t>Dios</a:t>
            </a:r>
          </a:p>
        </p:txBody>
      </p:sp>
      <p:sp>
        <p:nvSpPr>
          <p:cNvPr id="23562" name="Text Box 10"/>
          <p:cNvSpPr txBox="1">
            <a:spLocks noChangeArrowheads="1"/>
          </p:cNvSpPr>
          <p:nvPr/>
        </p:nvSpPr>
        <p:spPr bwMode="auto">
          <a:xfrm>
            <a:off x="161925" y="2281238"/>
            <a:ext cx="29194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800" b="1">
                <a:latin typeface="Times New Roman" panose="02020603050405020304" pitchFamily="18" charset="0"/>
              </a:rPr>
              <a:t>Arrepentimiento y </a:t>
            </a:r>
            <a:r>
              <a:rPr lang="en-US" altLang="en-US" sz="1800" b="1" u="sng">
                <a:latin typeface="Times New Roman" panose="02020603050405020304" pitchFamily="18" charset="0"/>
              </a:rPr>
              <a:t>Perdón</a:t>
            </a:r>
            <a:r>
              <a:rPr lang="en-US" altLang="en-US" sz="1800" b="1">
                <a:latin typeface="Times New Roman" panose="02020603050405020304" pitchFamily="18" charset="0"/>
              </a:rPr>
              <a:t>:</a:t>
            </a:r>
          </a:p>
          <a:p>
            <a:pPr eaLnBrk="1" hangingPunct="1"/>
            <a:r>
              <a:rPr lang="en-US" altLang="en-US" sz="1600" b="1">
                <a:solidFill>
                  <a:srgbClr val="006600"/>
                </a:solidFill>
                <a:latin typeface="Times New Roman" panose="02020603050405020304" pitchFamily="18" charset="0"/>
              </a:rPr>
              <a:t>   - </a:t>
            </a:r>
            <a:r>
              <a:rPr lang="en-US" altLang="en-US" sz="1800" b="1">
                <a:solidFill>
                  <a:srgbClr val="006600"/>
                </a:solidFill>
                <a:latin typeface="Times New Roman" panose="02020603050405020304" pitchFamily="18" charset="0"/>
              </a:rPr>
              <a:t>Liberación de las heridas</a:t>
            </a:r>
          </a:p>
          <a:p>
            <a:pPr eaLnBrk="1" hangingPunct="1"/>
            <a:r>
              <a:rPr lang="en-US" altLang="en-US" sz="1600" b="1">
                <a:solidFill>
                  <a:schemeClr val="accent2"/>
                </a:solidFill>
                <a:latin typeface="Times New Roman" panose="02020603050405020304" pitchFamily="18" charset="0"/>
              </a:rPr>
              <a:t>   </a:t>
            </a:r>
            <a:r>
              <a:rPr lang="en-US" altLang="en-US" sz="1800" b="1">
                <a:solidFill>
                  <a:schemeClr val="accent2"/>
                </a:solidFill>
                <a:latin typeface="Times New Roman" panose="02020603050405020304" pitchFamily="18" charset="0"/>
              </a:rPr>
              <a:t>- Sanidad emocional</a:t>
            </a:r>
          </a:p>
          <a:p>
            <a:pPr eaLnBrk="1" hangingPunct="1"/>
            <a:r>
              <a:rPr lang="en-US" altLang="en-US" sz="1600" b="1">
                <a:solidFill>
                  <a:srgbClr val="FF3300"/>
                </a:solidFill>
                <a:latin typeface="Times New Roman" panose="02020603050405020304" pitchFamily="18" charset="0"/>
              </a:rPr>
              <a:t>   </a:t>
            </a:r>
            <a:r>
              <a:rPr lang="en-US" altLang="en-US" sz="1800" b="1">
                <a:solidFill>
                  <a:srgbClr val="FF3300"/>
                </a:solidFill>
                <a:latin typeface="Times New Roman" panose="02020603050405020304" pitchFamily="18" charset="0"/>
              </a:rPr>
              <a:t>- Paz de Dios</a:t>
            </a:r>
          </a:p>
        </p:txBody>
      </p:sp>
      <p:sp>
        <p:nvSpPr>
          <p:cNvPr id="496651" name="Line 11"/>
          <p:cNvSpPr>
            <a:spLocks noChangeShapeType="1"/>
          </p:cNvSpPr>
          <p:nvPr/>
        </p:nvSpPr>
        <p:spPr bwMode="auto">
          <a:xfrm flipV="1">
            <a:off x="3562350" y="2362200"/>
            <a:ext cx="1390650" cy="3581400"/>
          </a:xfrm>
          <a:prstGeom prst="line">
            <a:avLst/>
          </a:prstGeom>
          <a:noFill/>
          <a:ln w="57150">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496652" name="Line 12"/>
          <p:cNvSpPr>
            <a:spLocks noChangeShapeType="1"/>
          </p:cNvSpPr>
          <p:nvPr/>
        </p:nvSpPr>
        <p:spPr bwMode="auto">
          <a:xfrm flipV="1">
            <a:off x="3657600" y="5751513"/>
            <a:ext cx="1544638" cy="1033462"/>
          </a:xfrm>
          <a:prstGeom prst="line">
            <a:avLst/>
          </a:prstGeom>
          <a:noFill/>
          <a:ln w="57150">
            <a:solidFill>
              <a:schemeClr val="accent2"/>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496653" name="Line 13"/>
          <p:cNvSpPr>
            <a:spLocks noChangeShapeType="1"/>
          </p:cNvSpPr>
          <p:nvPr/>
        </p:nvSpPr>
        <p:spPr bwMode="auto">
          <a:xfrm flipH="1" flipV="1">
            <a:off x="1676400" y="5943600"/>
            <a:ext cx="981075" cy="1371600"/>
          </a:xfrm>
          <a:prstGeom prst="line">
            <a:avLst/>
          </a:prstGeom>
          <a:noFill/>
          <a:ln w="57150">
            <a:solidFill>
              <a:srgbClr val="008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23566" name="Text Box 14"/>
          <p:cNvSpPr txBox="1">
            <a:spLocks noChangeArrowheads="1"/>
          </p:cNvSpPr>
          <p:nvPr/>
        </p:nvSpPr>
        <p:spPr bwMode="auto">
          <a:xfrm>
            <a:off x="3124200" y="2601913"/>
            <a:ext cx="3124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marL="474663" indent="-474663"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3300" b="1">
                <a:solidFill>
                  <a:srgbClr val="FF0000"/>
                </a:solidFill>
                <a:latin typeface="Times New Roman" panose="02020603050405020304" pitchFamily="18" charset="0"/>
              </a:rPr>
              <a:t> 1</a:t>
            </a:r>
            <a:r>
              <a:rPr lang="en-US" altLang="en-US" sz="2500" b="1">
                <a:solidFill>
                  <a:srgbClr val="FF0000"/>
                </a:solidFill>
                <a:latin typeface="Times New Roman" panose="02020603050405020304" pitchFamily="18" charset="0"/>
              </a:rPr>
              <a:t>. Pedirle a Dios que nos perdone. </a:t>
            </a:r>
          </a:p>
        </p:txBody>
      </p:sp>
      <p:sp>
        <p:nvSpPr>
          <p:cNvPr id="23567" name="Text Box 15"/>
          <p:cNvSpPr txBox="1">
            <a:spLocks noChangeArrowheads="1"/>
          </p:cNvSpPr>
          <p:nvPr/>
        </p:nvSpPr>
        <p:spPr bwMode="auto">
          <a:xfrm>
            <a:off x="4546600" y="6583363"/>
            <a:ext cx="28194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3300" b="1">
                <a:solidFill>
                  <a:schemeClr val="accent2"/>
                </a:solidFill>
                <a:latin typeface="Times New Roman" panose="02020603050405020304" pitchFamily="18" charset="0"/>
              </a:rPr>
              <a:t>3.</a:t>
            </a:r>
            <a:r>
              <a:rPr lang="en-US" altLang="en-US" sz="2500" b="1">
                <a:solidFill>
                  <a:schemeClr val="accent2"/>
                </a:solidFill>
                <a:latin typeface="Times New Roman" panose="02020603050405020304" pitchFamily="18" charset="0"/>
              </a:rPr>
              <a:t> Pedir a los que   hemos hecho  mal que nos perdonen.</a:t>
            </a:r>
          </a:p>
        </p:txBody>
      </p:sp>
      <p:sp>
        <p:nvSpPr>
          <p:cNvPr id="23568" name="Text Box 16"/>
          <p:cNvSpPr txBox="1">
            <a:spLocks noChangeArrowheads="1"/>
          </p:cNvSpPr>
          <p:nvPr/>
        </p:nvSpPr>
        <p:spPr bwMode="auto">
          <a:xfrm>
            <a:off x="127000" y="5954713"/>
            <a:ext cx="23876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500">
                <a:latin typeface="Times New Roman" panose="02020603050405020304" pitchFamily="18" charset="0"/>
              </a:rPr>
              <a:t>        </a:t>
            </a:r>
            <a:r>
              <a:rPr lang="en-US" altLang="en-US" sz="3300" b="1">
                <a:solidFill>
                  <a:srgbClr val="008000"/>
                </a:solidFill>
                <a:latin typeface="Times New Roman" panose="02020603050405020304" pitchFamily="18" charset="0"/>
              </a:rPr>
              <a:t>2.</a:t>
            </a:r>
          </a:p>
          <a:p>
            <a:pPr eaLnBrk="1" hangingPunct="1"/>
            <a:r>
              <a:rPr lang="en-US" altLang="en-US" sz="2500" b="1">
                <a:solidFill>
                  <a:srgbClr val="006600"/>
                </a:solidFill>
                <a:latin typeface="Times New Roman" panose="02020603050405020304" pitchFamily="18" charset="0"/>
              </a:rPr>
              <a:t>Perdonar a los demás que nos han herido y nos han hecho mal.  Soltar cualquier ira y amargura.</a:t>
            </a:r>
            <a:r>
              <a:rPr lang="en-US" altLang="en-US" sz="2500">
                <a:latin typeface="Times New Roman" panose="02020603050405020304" pitchFamily="18" charset="0"/>
              </a:rPr>
              <a:t>   </a:t>
            </a:r>
          </a:p>
        </p:txBody>
      </p:sp>
      <p:sp>
        <p:nvSpPr>
          <p:cNvPr id="23569" name="Text Box 17"/>
          <p:cNvSpPr txBox="1">
            <a:spLocks noChangeArrowheads="1"/>
          </p:cNvSpPr>
          <p:nvPr/>
        </p:nvSpPr>
        <p:spPr bwMode="auto">
          <a:xfrm>
            <a:off x="2625725" y="8697913"/>
            <a:ext cx="39163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3300" b="1">
                <a:solidFill>
                  <a:schemeClr val="tx2"/>
                </a:solidFill>
                <a:latin typeface="Times New Roman" panose="02020603050405020304" pitchFamily="18" charset="0"/>
              </a:rPr>
              <a:t>4.</a:t>
            </a:r>
            <a:r>
              <a:rPr lang="en-US" altLang="en-US" sz="2500" b="1">
                <a:solidFill>
                  <a:schemeClr val="tx2"/>
                </a:solidFill>
                <a:latin typeface="Times New Roman" panose="02020603050405020304" pitchFamily="18" charset="0"/>
              </a:rPr>
              <a:t> Perdonarte a ti mismo.</a:t>
            </a:r>
            <a:r>
              <a:rPr lang="en-US" altLang="en-US" sz="2500">
                <a:latin typeface="Times New Roman" panose="02020603050405020304" pitchFamily="18" charset="0"/>
              </a:rPr>
              <a:t> </a:t>
            </a:r>
          </a:p>
        </p:txBody>
      </p:sp>
      <p:sp>
        <p:nvSpPr>
          <p:cNvPr id="23570" name="AutoShape 18"/>
          <p:cNvSpPr>
            <a:spLocks noChangeArrowheads="1"/>
          </p:cNvSpPr>
          <p:nvPr/>
        </p:nvSpPr>
        <p:spPr bwMode="auto">
          <a:xfrm>
            <a:off x="2362200" y="4114800"/>
            <a:ext cx="1447800" cy="1398588"/>
          </a:xfrm>
          <a:prstGeom prst="irregularSeal2">
            <a:avLst/>
          </a:prstGeom>
          <a:solidFill>
            <a:srgbClr val="FF0000"/>
          </a:solidFill>
          <a:ln w="9525">
            <a:solidFill>
              <a:schemeClr val="tx1"/>
            </a:solidFill>
            <a:miter lim="800000"/>
            <a:headEnd/>
            <a:tailEnd/>
          </a:ln>
        </p:spPr>
        <p:txBody>
          <a:bodyPr wrap="none" lIns="95088" tIns="47544" rIns="95088" bIns="47544" anchor="ct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n-US" altLang="en-US" sz="1700">
              <a:latin typeface="Times New Roman" panose="02020603050405020304" pitchFamily="18" charset="0"/>
            </a:endParaRPr>
          </a:p>
          <a:p>
            <a:pPr algn="ctr" eaLnBrk="1" hangingPunct="1"/>
            <a:r>
              <a:rPr lang="en-US" altLang="en-US" sz="1600">
                <a:solidFill>
                  <a:schemeClr val="bg1"/>
                </a:solidFill>
              </a:rPr>
              <a:t> Paz</a:t>
            </a:r>
          </a:p>
          <a:p>
            <a:pPr algn="ctr" eaLnBrk="1" hangingPunct="1"/>
            <a:r>
              <a:rPr lang="en-US" altLang="en-US" sz="1600">
                <a:solidFill>
                  <a:schemeClr val="bg1"/>
                </a:solidFill>
              </a:rPr>
              <a:t>de</a:t>
            </a:r>
          </a:p>
          <a:p>
            <a:pPr algn="ctr" eaLnBrk="1" hangingPunct="1"/>
            <a:r>
              <a:rPr lang="en-US" altLang="en-US" sz="1600">
                <a:solidFill>
                  <a:schemeClr val="bg1"/>
                </a:solidFill>
              </a:rPr>
              <a:t>Dios</a:t>
            </a:r>
          </a:p>
          <a:p>
            <a:pPr algn="ctr" eaLnBrk="1" hangingPunct="1"/>
            <a:endParaRPr lang="en-US" altLang="en-US" sz="1600">
              <a:solidFill>
                <a:schemeClr val="bg1"/>
              </a:solidFill>
            </a:endParaRPr>
          </a:p>
        </p:txBody>
      </p:sp>
      <p:sp>
        <p:nvSpPr>
          <p:cNvPr id="23571" name="Text Box 19"/>
          <p:cNvSpPr txBox="1">
            <a:spLocks noChangeArrowheads="1"/>
          </p:cNvSpPr>
          <p:nvPr/>
        </p:nvSpPr>
        <p:spPr bwMode="auto">
          <a:xfrm>
            <a:off x="1889125" y="2000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b="1"/>
          </a:p>
        </p:txBody>
      </p:sp>
      <p:sp>
        <p:nvSpPr>
          <p:cNvPr id="23572" name="Text Box 20"/>
          <p:cNvSpPr txBox="1">
            <a:spLocks noChangeArrowheads="1"/>
          </p:cNvSpPr>
          <p:nvPr/>
        </p:nvSpPr>
        <p:spPr bwMode="auto">
          <a:xfrm>
            <a:off x="304800" y="76200"/>
            <a:ext cx="6705600" cy="708025"/>
          </a:xfrm>
          <a:prstGeom prst="rect">
            <a:avLst/>
          </a:prstGeom>
          <a:solidFill>
            <a:srgbClr val="FFFF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3300"/>
                </a:solidFill>
              </a:rPr>
              <a:t>Relación con Dios – </a:t>
            </a:r>
            <a:r>
              <a:rPr lang="en-US" altLang="en-US" sz="1600" b="1">
                <a:solidFill>
                  <a:srgbClr val="FF3300"/>
                </a:solidFill>
                <a:latin typeface="Times New Roman" panose="02020603050405020304" pitchFamily="18" charset="0"/>
              </a:rPr>
              <a:t>Sin ofensas para con Dios</a:t>
            </a:r>
          </a:p>
          <a:p>
            <a:pPr algn="ctr"/>
            <a:r>
              <a:rPr lang="en-US" altLang="en-US" sz="2000">
                <a:solidFill>
                  <a:schemeClr val="accent2"/>
                </a:solidFill>
              </a:rPr>
              <a:t>Relación con el hombre – </a:t>
            </a:r>
            <a:r>
              <a:rPr lang="en-US" altLang="en-US" sz="1600" b="1">
                <a:solidFill>
                  <a:schemeClr val="accent2"/>
                </a:solidFill>
                <a:latin typeface="Times New Roman" panose="02020603050405020304" pitchFamily="18" charset="0"/>
              </a:rPr>
              <a:t>Sin ofensas para con el hombre  </a:t>
            </a:r>
          </a:p>
        </p:txBody>
      </p:sp>
      <p:sp>
        <p:nvSpPr>
          <p:cNvPr id="23573" name="Text Box 21"/>
          <p:cNvSpPr txBox="1">
            <a:spLocks noChangeArrowheads="1"/>
          </p:cNvSpPr>
          <p:nvPr/>
        </p:nvSpPr>
        <p:spPr bwMode="auto">
          <a:xfrm>
            <a:off x="131763" y="1365250"/>
            <a:ext cx="3562350" cy="738188"/>
          </a:xfrm>
          <a:prstGeom prst="rect">
            <a:avLst/>
          </a:prstGeom>
          <a:solidFill>
            <a:srgbClr val="FFFF00"/>
          </a:solidFill>
          <a:ln w="3810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accent2"/>
                </a:solidFill>
              </a:rPr>
              <a:t>Si tu relación con el hombre no </a:t>
            </a:r>
          </a:p>
          <a:p>
            <a:r>
              <a:rPr lang="en-US" altLang="en-US" sz="1400">
                <a:solidFill>
                  <a:schemeClr val="accent2"/>
                </a:solidFill>
              </a:rPr>
              <a:t>es correcta </a:t>
            </a:r>
            <a:r>
              <a:rPr lang="en-US" altLang="en-US" sz="1400"/>
              <a:t>– </a:t>
            </a:r>
            <a:r>
              <a:rPr lang="en-US" altLang="en-US" sz="1400">
                <a:solidFill>
                  <a:srgbClr val="FF3300"/>
                </a:solidFill>
              </a:rPr>
              <a:t>tu relación con Dios </a:t>
            </a:r>
          </a:p>
          <a:p>
            <a:r>
              <a:rPr lang="en-US" altLang="en-US" sz="1400">
                <a:solidFill>
                  <a:srgbClr val="FF3300"/>
                </a:solidFill>
              </a:rPr>
              <a:t>no es correcta.</a:t>
            </a:r>
          </a:p>
        </p:txBody>
      </p:sp>
      <p:sp>
        <p:nvSpPr>
          <p:cNvPr id="23574" name="Text Box 22"/>
          <p:cNvSpPr txBox="1">
            <a:spLocks noChangeArrowheads="1"/>
          </p:cNvSpPr>
          <p:nvPr/>
        </p:nvSpPr>
        <p:spPr bwMode="auto">
          <a:xfrm>
            <a:off x="0" y="928688"/>
            <a:ext cx="7315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chemeClr val="accent2"/>
                </a:solidFill>
                <a:cs typeface="Times New Roman" panose="02020603050405020304" pitchFamily="18" charset="0"/>
              </a:rPr>
              <a:t>Hechos 24:16 Tener siempre una conciencia sin ofensa </a:t>
            </a:r>
            <a:r>
              <a:rPr lang="en-US" altLang="en-US" sz="1200">
                <a:solidFill>
                  <a:srgbClr val="FF3300"/>
                </a:solidFill>
                <a:cs typeface="Times New Roman" panose="02020603050405020304" pitchFamily="18" charset="0"/>
              </a:rPr>
              <a:t>ante Dios </a:t>
            </a:r>
            <a:r>
              <a:rPr lang="en-US" altLang="en-US" sz="1200">
                <a:solidFill>
                  <a:schemeClr val="accent2"/>
                </a:solidFill>
                <a:cs typeface="Times New Roman" panose="02020603050405020304" pitchFamily="18" charset="0"/>
              </a:rPr>
              <a:t>y ante los hombres</a:t>
            </a:r>
            <a:endParaRPr lang="en-US" altLang="en-US" sz="1200"/>
          </a:p>
        </p:txBody>
      </p:sp>
      <p:sp>
        <p:nvSpPr>
          <p:cNvPr id="496663" name="Line 23"/>
          <p:cNvSpPr>
            <a:spLocks noChangeShapeType="1"/>
          </p:cNvSpPr>
          <p:nvPr/>
        </p:nvSpPr>
        <p:spPr bwMode="auto">
          <a:xfrm>
            <a:off x="3505200" y="8229600"/>
            <a:ext cx="990600" cy="685800"/>
          </a:xfrm>
          <a:prstGeom prst="line">
            <a:avLst/>
          </a:prstGeom>
          <a:noFill/>
          <a:ln w="57150">
            <a:solidFill>
              <a:schemeClr val="tx1"/>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28600" y="714375"/>
            <a:ext cx="6761163" cy="8450263"/>
          </a:xfrm>
          <a:prstGeom prst="rect">
            <a:avLst/>
          </a:prstGeom>
          <a:gradFill rotWithShape="0">
            <a:gsLst>
              <a:gs pos="0">
                <a:srgbClr val="FFFF00"/>
              </a:gs>
              <a:gs pos="50000">
                <a:srgbClr val="FFFFFF"/>
              </a:gs>
              <a:gs pos="100000">
                <a:srgbClr val="FFFF00"/>
              </a:gs>
            </a:gsLst>
            <a:lin ang="5400000" scaled="1"/>
          </a:gradFill>
          <a:ln w="762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5088" tIns="47544" rIns="95088" bIns="47544">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spcBef>
                <a:spcPct val="50000"/>
              </a:spcBef>
            </a:pPr>
            <a:endParaRPr lang="en-US" altLang="en-US" sz="100" i="1" dirty="0"/>
          </a:p>
          <a:p>
            <a:pPr eaLnBrk="1" hangingPunct="1">
              <a:spcBef>
                <a:spcPct val="50000"/>
              </a:spcBef>
            </a:pPr>
            <a:endParaRPr lang="en-US" altLang="en-US" sz="800" i="1" dirty="0"/>
          </a:p>
          <a:p>
            <a:pPr algn="just" eaLnBrk="1" hangingPunct="1">
              <a:spcBef>
                <a:spcPct val="50000"/>
              </a:spcBef>
            </a:pPr>
            <a:r>
              <a:rPr lang="en-US" altLang="en-US" sz="2000" i="1" dirty="0"/>
              <a:t>1 </a:t>
            </a:r>
            <a:r>
              <a:rPr lang="en-US" altLang="en-US" sz="2000" i="1" dirty="0" err="1"/>
              <a:t>Tes</a:t>
            </a:r>
            <a:r>
              <a:rPr lang="en-US" altLang="en-US" sz="2000" i="1" dirty="0"/>
              <a:t>. 5:23</a:t>
            </a:r>
          </a:p>
          <a:p>
            <a:pPr algn="just"/>
            <a:r>
              <a:rPr lang="es-ES" altLang="en-US" sz="2000" i="1" dirty="0"/>
              <a:t>Y el mismo Dios de paz os santifique por completo; y todo vuestro ser, </a:t>
            </a:r>
            <a:r>
              <a:rPr lang="es-ES" altLang="en-US" sz="2000" i="1" dirty="0">
                <a:solidFill>
                  <a:srgbClr val="FF0000"/>
                </a:solidFill>
              </a:rPr>
              <a:t>espíritu</a:t>
            </a:r>
            <a:r>
              <a:rPr lang="es-ES" altLang="en-US" sz="2000" i="1" dirty="0"/>
              <a:t>, </a:t>
            </a:r>
            <a:r>
              <a:rPr lang="es-ES" altLang="en-US" sz="2000" i="1" dirty="0">
                <a:solidFill>
                  <a:srgbClr val="0033CC"/>
                </a:solidFill>
              </a:rPr>
              <a:t>alma</a:t>
            </a:r>
            <a:r>
              <a:rPr lang="es-ES" altLang="en-US" sz="2000" i="1" dirty="0"/>
              <a:t> y </a:t>
            </a:r>
            <a:r>
              <a:rPr lang="es-ES" altLang="en-US" sz="2000" i="1" dirty="0">
                <a:solidFill>
                  <a:srgbClr val="006600"/>
                </a:solidFill>
              </a:rPr>
              <a:t>cuerpo</a:t>
            </a:r>
            <a:r>
              <a:rPr lang="es-ES" altLang="en-US" sz="2000" i="1" dirty="0"/>
              <a:t>, sea guardado irreprensible para la venida de nuestro Señor Jesucristo.</a:t>
            </a:r>
          </a:p>
          <a:p>
            <a:pPr algn="just"/>
            <a:endParaRPr lang="es-ES" altLang="en-US" sz="1800" i="1" dirty="0"/>
          </a:p>
          <a:p>
            <a:pPr algn="just" eaLnBrk="1" hangingPunct="1">
              <a:spcBef>
                <a:spcPct val="50000"/>
              </a:spcBef>
            </a:pPr>
            <a:r>
              <a:rPr lang="en-US" altLang="en-US" sz="2000" i="1" dirty="0">
                <a:solidFill>
                  <a:srgbClr val="FF0000"/>
                </a:solidFill>
                <a:cs typeface="Times New Roman" panose="02020603050405020304" pitchFamily="18" charset="0"/>
              </a:rPr>
              <a:t>Prov. 20:27</a:t>
            </a:r>
          </a:p>
          <a:p>
            <a:pPr algn="just"/>
            <a:r>
              <a:rPr lang="es-ES" altLang="en-US" sz="2000" i="1" dirty="0">
                <a:solidFill>
                  <a:srgbClr val="FF0000"/>
                </a:solidFill>
              </a:rPr>
              <a:t>Lámpara de Jehová es el espíritu del hombre, La cual escudriña lo más profundo del corazón. </a:t>
            </a:r>
          </a:p>
          <a:p>
            <a:pPr algn="just"/>
            <a:endParaRPr lang="es-ES" altLang="en-US" sz="1800" i="1" dirty="0">
              <a:solidFill>
                <a:srgbClr val="FF0000"/>
              </a:solidFill>
            </a:endParaRPr>
          </a:p>
          <a:p>
            <a:pPr algn="just" eaLnBrk="1" hangingPunct="1">
              <a:spcBef>
                <a:spcPct val="50000"/>
              </a:spcBef>
            </a:pPr>
            <a:r>
              <a:rPr lang="en-US" altLang="en-US" sz="2000" i="1" dirty="0">
                <a:solidFill>
                  <a:srgbClr val="FF0000"/>
                </a:solidFill>
                <a:cs typeface="Times New Roman" panose="02020603050405020304" pitchFamily="18" charset="0"/>
              </a:rPr>
              <a:t>Rom. 4:17</a:t>
            </a:r>
            <a:r>
              <a:rPr lang="en-US" altLang="en-US" sz="2000" dirty="0">
                <a:solidFill>
                  <a:srgbClr val="FF0000"/>
                </a:solidFill>
                <a:cs typeface="Times New Roman" panose="02020603050405020304" pitchFamily="18" charset="0"/>
              </a:rPr>
              <a:t>   </a:t>
            </a:r>
            <a:r>
              <a:rPr lang="en-US" altLang="en-US" sz="1600" dirty="0">
                <a:solidFill>
                  <a:srgbClr val="FF0000"/>
                </a:solidFill>
                <a:cs typeface="Times New Roman" panose="02020603050405020304" pitchFamily="18" charset="0"/>
              </a:rPr>
              <a:t>El E</a:t>
            </a:r>
            <a:r>
              <a:rPr lang="es-ES" altLang="en-US" sz="1600" dirty="0" err="1">
                <a:solidFill>
                  <a:srgbClr val="FF0000"/>
                </a:solidFill>
              </a:rPr>
              <a:t>spíritu</a:t>
            </a:r>
            <a:r>
              <a:rPr lang="en-US" altLang="en-US" sz="1600" dirty="0">
                <a:solidFill>
                  <a:srgbClr val="FF0000"/>
                </a:solidFill>
                <a:cs typeface="Times New Roman" panose="02020603050405020304" pitchFamily="18" charset="0"/>
              </a:rPr>
              <a:t> Santo </a:t>
            </a:r>
            <a:r>
              <a:rPr lang="en-US" altLang="en-US" sz="1600" dirty="0" err="1">
                <a:solidFill>
                  <a:srgbClr val="FF0000"/>
                </a:solidFill>
                <a:cs typeface="Times New Roman" panose="02020603050405020304" pitchFamily="18" charset="0"/>
              </a:rPr>
              <a:t>completa</a:t>
            </a:r>
            <a:r>
              <a:rPr lang="en-US" altLang="en-US" sz="1600" dirty="0">
                <a:solidFill>
                  <a:srgbClr val="FF0000"/>
                </a:solidFill>
                <a:cs typeface="Times New Roman" panose="02020603050405020304" pitchFamily="18" charset="0"/>
              </a:rPr>
              <a:t> y </a:t>
            </a:r>
            <a:r>
              <a:rPr lang="en-US" altLang="en-US" sz="1600" dirty="0" err="1">
                <a:solidFill>
                  <a:srgbClr val="FF0000"/>
                </a:solidFill>
                <a:cs typeface="Times New Roman" panose="02020603050405020304" pitchFamily="18" charset="0"/>
              </a:rPr>
              <a:t>afectan</a:t>
            </a:r>
            <a:r>
              <a:rPr lang="en-US" altLang="en-US" sz="1600" dirty="0">
                <a:solidFill>
                  <a:srgbClr val="FF0000"/>
                </a:solidFill>
                <a:cs typeface="Times New Roman" panose="02020603050405020304" pitchFamily="18" charset="0"/>
              </a:rPr>
              <a:t> a </a:t>
            </a:r>
            <a:r>
              <a:rPr lang="en-US" altLang="en-US" sz="1600" dirty="0" err="1">
                <a:solidFill>
                  <a:srgbClr val="FF0000"/>
                </a:solidFill>
                <a:cs typeface="Times New Roman" panose="02020603050405020304" pitchFamily="18" charset="0"/>
              </a:rPr>
              <a:t>todo</a:t>
            </a:r>
            <a:r>
              <a:rPr lang="en-US" altLang="en-US" sz="1600" dirty="0">
                <a:solidFill>
                  <a:srgbClr val="FF0000"/>
                </a:solidFill>
                <a:cs typeface="Times New Roman" panose="02020603050405020304" pitchFamily="18" charset="0"/>
              </a:rPr>
              <a:t> el alma (</a:t>
            </a:r>
            <a:r>
              <a:rPr lang="en-US" altLang="en-US" sz="1600" dirty="0" err="1">
                <a:solidFill>
                  <a:srgbClr val="FF0000"/>
                </a:solidFill>
                <a:cs typeface="Times New Roman" panose="02020603050405020304" pitchFamily="18" charset="0"/>
              </a:rPr>
              <a:t>voluntad</a:t>
            </a:r>
            <a:r>
              <a:rPr lang="en-US" altLang="en-US" sz="1600" dirty="0">
                <a:solidFill>
                  <a:srgbClr val="FF0000"/>
                </a:solidFill>
                <a:cs typeface="Times New Roman" panose="02020603050405020304" pitchFamily="18" charset="0"/>
              </a:rPr>
              <a:t>, </a:t>
            </a:r>
            <a:r>
              <a:rPr lang="en-US" altLang="en-US" sz="1600" dirty="0" err="1">
                <a:solidFill>
                  <a:srgbClr val="FF0000"/>
                </a:solidFill>
                <a:cs typeface="Times New Roman" panose="02020603050405020304" pitchFamily="18" charset="0"/>
              </a:rPr>
              <a:t>cuenta</a:t>
            </a:r>
            <a:r>
              <a:rPr lang="en-US" altLang="en-US" sz="1600" dirty="0">
                <a:solidFill>
                  <a:srgbClr val="FF0000"/>
                </a:solidFill>
                <a:cs typeface="Times New Roman" panose="02020603050405020304" pitchFamily="18" charset="0"/>
              </a:rPr>
              <a:t>, </a:t>
            </a:r>
            <a:r>
              <a:rPr lang="en-US" altLang="en-US" sz="1600" dirty="0" err="1">
                <a:solidFill>
                  <a:srgbClr val="FF0000"/>
                </a:solidFill>
                <a:cs typeface="Times New Roman" panose="02020603050405020304" pitchFamily="18" charset="0"/>
              </a:rPr>
              <a:t>emociones</a:t>
            </a:r>
            <a:r>
              <a:rPr lang="en-US" altLang="en-US" sz="1600" dirty="0">
                <a:solidFill>
                  <a:srgbClr val="FF0000"/>
                </a:solidFill>
                <a:cs typeface="Times New Roman" panose="02020603050405020304" pitchFamily="18" charset="0"/>
              </a:rPr>
              <a:t>) del hombre.</a:t>
            </a:r>
          </a:p>
          <a:p>
            <a:pPr algn="just" eaLnBrk="1" hangingPunct="1">
              <a:spcBef>
                <a:spcPct val="50000"/>
              </a:spcBef>
            </a:pPr>
            <a:r>
              <a:rPr lang="es-ES" altLang="en-US" sz="2000" i="1" dirty="0">
                <a:solidFill>
                  <a:srgbClr val="FF0000"/>
                </a:solidFill>
              </a:rPr>
              <a:t>Porque el reino de Dios no es comida ni bebida, sino justicia, paz y gozo en el Espíritu Santo. </a:t>
            </a:r>
          </a:p>
          <a:p>
            <a:pPr algn="just"/>
            <a:endParaRPr lang="en-US" altLang="en-US" sz="1800" i="1" dirty="0">
              <a:solidFill>
                <a:srgbClr val="000000"/>
              </a:solidFill>
              <a:cs typeface="Times New Roman" panose="02020603050405020304" pitchFamily="18" charset="0"/>
            </a:endParaRPr>
          </a:p>
          <a:p>
            <a:pPr algn="just" eaLnBrk="1" hangingPunct="1">
              <a:spcBef>
                <a:spcPct val="50000"/>
              </a:spcBef>
            </a:pPr>
            <a:r>
              <a:rPr lang="en-US" altLang="en-US" sz="2000" i="1" dirty="0">
                <a:solidFill>
                  <a:schemeClr val="accent2"/>
                </a:solidFill>
                <a:cs typeface="Times New Roman" panose="02020603050405020304" pitchFamily="18" charset="0"/>
              </a:rPr>
              <a:t>1 Cor. 6:19-20   </a:t>
            </a:r>
          </a:p>
          <a:p>
            <a:pPr algn="just"/>
            <a:r>
              <a:rPr lang="es-ES" altLang="en-US" sz="2000" i="1" dirty="0">
                <a:solidFill>
                  <a:srgbClr val="0033CC"/>
                </a:solidFill>
              </a:rPr>
              <a:t>19 ¿O ignoráis que vuestro cuerpo es templo del Espíritu Santo, el cual está en vosotros, el cual tenéis de Dios, y que no sois vuestros? </a:t>
            </a:r>
          </a:p>
          <a:p>
            <a:pPr algn="just"/>
            <a:r>
              <a:rPr lang="es-ES" altLang="en-US" sz="2000" i="1" dirty="0">
                <a:solidFill>
                  <a:srgbClr val="0033CC"/>
                </a:solidFill>
              </a:rPr>
              <a:t>20 Porque habéis sido comprados por precio; glorificad, pues, a Dios en vuestro cuerpo y en vuestro espíritu, los cuales son de Dios. </a:t>
            </a:r>
          </a:p>
          <a:p>
            <a:endParaRPr lang="en-US" altLang="en-US" sz="1000" i="1" dirty="0">
              <a:solidFill>
                <a:srgbClr val="0033CC"/>
              </a:solidFill>
              <a:cs typeface="Times New Roman" panose="02020603050405020304" pitchFamily="18" charset="0"/>
            </a:endParaRPr>
          </a:p>
        </p:txBody>
      </p:sp>
      <p:sp>
        <p:nvSpPr>
          <p:cNvPr id="130051" name="Text Box 3"/>
          <p:cNvSpPr txBox="1">
            <a:spLocks noChangeArrowheads="1"/>
          </p:cNvSpPr>
          <p:nvPr/>
        </p:nvSpPr>
        <p:spPr bwMode="auto">
          <a:xfrm>
            <a:off x="228600" y="133350"/>
            <a:ext cx="6781800" cy="473075"/>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spcBef>
                <a:spcPct val="50000"/>
              </a:spcBef>
            </a:pPr>
            <a:r>
              <a:rPr lang="en-US" altLang="en-US" sz="2000"/>
              <a:t>El Hombre Completo – </a:t>
            </a:r>
            <a:r>
              <a:rPr lang="en-US" altLang="en-US" sz="2000">
                <a:solidFill>
                  <a:srgbClr val="FF0000"/>
                </a:solidFill>
              </a:rPr>
              <a:t>Espiritu</a:t>
            </a:r>
            <a:r>
              <a:rPr lang="en-US" altLang="en-US" sz="2000"/>
              <a:t> / </a:t>
            </a:r>
            <a:r>
              <a:rPr lang="en-US" altLang="en-US" sz="2000">
                <a:solidFill>
                  <a:schemeClr val="accent2"/>
                </a:solidFill>
              </a:rPr>
              <a:t>Alma </a:t>
            </a:r>
            <a:r>
              <a:rPr lang="en-US" altLang="en-US" sz="2000"/>
              <a:t>/ </a:t>
            </a:r>
            <a:r>
              <a:rPr lang="en-US" altLang="en-US" sz="2000">
                <a:solidFill>
                  <a:srgbClr val="008000"/>
                </a:solidFill>
              </a:rPr>
              <a:t>Cuerpo</a:t>
            </a:r>
            <a:endParaRPr lang="en-US" altLang="en-US" sz="2000" b="1">
              <a:latin typeface="Rockwell Extra Bold" panose="02060903040505020403"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1828800" y="3063081"/>
            <a:ext cx="3668312" cy="2677656"/>
          </a:xfrm>
          <a:prstGeom prst="rect">
            <a:avLst/>
          </a:prstGeom>
          <a:noFill/>
        </p:spPr>
        <p:txBody>
          <a:bodyPr wrap="none" rtlCol="0">
            <a:spAutoFit/>
          </a:bodyPr>
          <a:lstStyle/>
          <a:p>
            <a:pPr algn="ctr"/>
            <a:r>
              <a:rPr lang="en-US" sz="8800" b="1" dirty="0">
                <a:solidFill>
                  <a:schemeClr val="tx1"/>
                </a:solidFill>
                <a:latin typeface="LittleLordFontleroy" pitchFamily="2" charset="0"/>
              </a:rPr>
              <a:t> </a:t>
            </a:r>
            <a:r>
              <a:rPr lang="en-US" sz="9600" b="1" dirty="0">
                <a:solidFill>
                  <a:schemeClr val="tx1"/>
                </a:solidFill>
                <a:latin typeface="LittleLordFontleroy" pitchFamily="2" charset="0"/>
              </a:rPr>
              <a:t>Section E</a:t>
            </a:r>
          </a:p>
          <a:p>
            <a:pPr algn="ctr"/>
            <a:r>
              <a:rPr lang="en-US" sz="7200" b="1" dirty="0">
                <a:solidFill>
                  <a:schemeClr val="tx1"/>
                </a:solidFill>
                <a:latin typeface="LittleLordFontleroy" pitchFamily="2" charset="0"/>
              </a:rPr>
              <a:t>Prayer Ministry</a:t>
            </a:r>
          </a:p>
        </p:txBody>
      </p:sp>
    </p:spTree>
    <p:extLst>
      <p:ext uri="{BB962C8B-B14F-4D97-AF65-F5344CB8AC3E}">
        <p14:creationId xmlns:p14="http://schemas.microsoft.com/office/powerpoint/2010/main" val="3366274355"/>
      </p:ext>
    </p:extLst>
  </p:cSld>
  <p:clrMapOvr>
    <a:masterClrMapping/>
  </p:clrMapOvr>
  <p:transition spd="slow">
    <p:check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3"/>
          <p:cNvSpPr>
            <a:spLocks noGrp="1" noChangeArrowheads="1"/>
          </p:cNvSpPr>
          <p:nvPr>
            <p:ph type="body" idx="1"/>
          </p:nvPr>
        </p:nvSpPr>
        <p:spPr>
          <a:xfrm>
            <a:off x="152400" y="92075"/>
            <a:ext cx="6996113" cy="9144000"/>
          </a:xfrm>
          <a:solidFill>
            <a:srgbClr val="000000"/>
          </a:solidFill>
          <a:ln w="76200">
            <a:solidFill>
              <a:srgbClr val="FF0000"/>
            </a:solidFill>
            <a:miter lim="800000"/>
            <a:headEnd/>
            <a:tailEnd/>
          </a:ln>
        </p:spPr>
        <p:txBody>
          <a:bodyPr/>
          <a:lstStyle/>
          <a:p>
            <a:pPr>
              <a:buFontTx/>
              <a:buNone/>
            </a:pPr>
            <a:endParaRPr lang="en-US" altLang="en-US" sz="1200" dirty="0"/>
          </a:p>
        </p:txBody>
      </p:sp>
      <p:sp>
        <p:nvSpPr>
          <p:cNvPr id="517123" name="Text Box 5"/>
          <p:cNvSpPr txBox="1">
            <a:spLocks noChangeArrowheads="1"/>
          </p:cNvSpPr>
          <p:nvPr/>
        </p:nvSpPr>
        <p:spPr bwMode="auto">
          <a:xfrm>
            <a:off x="1050925" y="3571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1200" dirty="0">
              <a:solidFill>
                <a:schemeClr val="tx1"/>
              </a:solidFill>
              <a:latin typeface="Times New Roman" panose="02020603050405020304" pitchFamily="18" charset="0"/>
            </a:endParaRPr>
          </a:p>
        </p:txBody>
      </p:sp>
      <p:sp>
        <p:nvSpPr>
          <p:cNvPr id="517124" name="Text Box 6"/>
          <p:cNvSpPr txBox="1">
            <a:spLocks noChangeArrowheads="1"/>
          </p:cNvSpPr>
          <p:nvPr/>
        </p:nvSpPr>
        <p:spPr bwMode="auto">
          <a:xfrm>
            <a:off x="288925" y="204788"/>
            <a:ext cx="664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200" dirty="0">
              <a:solidFill>
                <a:schemeClr val="tx1"/>
              </a:solidFill>
              <a:latin typeface="Times New Roman" panose="02020603050405020304" pitchFamily="18" charset="0"/>
            </a:endParaRPr>
          </a:p>
        </p:txBody>
      </p:sp>
      <p:sp>
        <p:nvSpPr>
          <p:cNvPr id="513029" name="Text Box 8"/>
          <p:cNvSpPr txBox="1">
            <a:spLocks noChangeArrowheads="1"/>
          </p:cNvSpPr>
          <p:nvPr/>
        </p:nvSpPr>
        <p:spPr bwMode="auto">
          <a:xfrm>
            <a:off x="304800" y="271463"/>
            <a:ext cx="6667500" cy="2032000"/>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just">
              <a:defRPr/>
            </a:pPr>
            <a:r>
              <a:rPr lang="en-US" sz="1500" dirty="0">
                <a:solidFill>
                  <a:schemeClr val="tx1"/>
                </a:solidFill>
                <a:latin typeface="+mn-lt"/>
              </a:rPr>
              <a:t>Isaiah’s vision, recorded  in Isaiah Chapter 6, illustrates the three significant elements included in a balanced and effective prayer life: </a:t>
            </a:r>
          </a:p>
          <a:p>
            <a:pPr algn="just">
              <a:defRPr/>
            </a:pPr>
            <a:endParaRPr lang="en-US" sz="200" dirty="0">
              <a:solidFill>
                <a:schemeClr val="tx1"/>
              </a:solidFill>
              <a:latin typeface="+mn-lt"/>
            </a:endParaRPr>
          </a:p>
          <a:p>
            <a:pPr algn="just">
              <a:defRPr/>
            </a:pPr>
            <a:r>
              <a:rPr lang="en-US" sz="1500" dirty="0">
                <a:solidFill>
                  <a:schemeClr val="tx1"/>
                </a:solidFill>
                <a:latin typeface="+mn-lt"/>
              </a:rPr>
              <a:t> (1) Relationship prayers: an</a:t>
            </a:r>
            <a:r>
              <a:rPr lang="en-US" sz="1500" b="0" dirty="0">
                <a:solidFill>
                  <a:schemeClr val="tx1"/>
                </a:solidFill>
                <a:latin typeface="Elephant" panose="02020904090505020303" pitchFamily="18" charset="0"/>
              </a:rPr>
              <a:t> </a:t>
            </a:r>
            <a:r>
              <a:rPr lang="en-US" sz="1400" b="0" dirty="0">
                <a:solidFill>
                  <a:srgbClr val="FF0000"/>
                </a:solidFill>
                <a:latin typeface="Arial Black" panose="020B0A04020102020204" pitchFamily="34" charset="0"/>
              </a:rPr>
              <a:t>upward</a:t>
            </a:r>
            <a:r>
              <a:rPr lang="en-US" sz="1400" b="0" dirty="0">
                <a:solidFill>
                  <a:srgbClr val="FF0000"/>
                </a:solidFill>
                <a:latin typeface="Elephant" panose="02020904090505020303" pitchFamily="18" charset="0"/>
              </a:rPr>
              <a:t> </a:t>
            </a:r>
            <a:r>
              <a:rPr lang="en-US" sz="1500" dirty="0">
                <a:solidFill>
                  <a:schemeClr val="tx1"/>
                </a:solidFill>
                <a:latin typeface="+mn-lt"/>
              </a:rPr>
              <a:t>vision of God (the need for a renewed</a:t>
            </a:r>
          </a:p>
          <a:p>
            <a:pPr algn="just">
              <a:defRPr/>
            </a:pPr>
            <a:r>
              <a:rPr lang="en-US" sz="1500" dirty="0">
                <a:solidFill>
                  <a:schemeClr val="tx1"/>
                </a:solidFill>
                <a:latin typeface="+mn-lt"/>
              </a:rPr>
              <a:t>       and elevated relationship).</a:t>
            </a:r>
          </a:p>
          <a:p>
            <a:pPr algn="just">
              <a:defRPr/>
            </a:pPr>
            <a:endParaRPr lang="en-US" sz="200" dirty="0">
              <a:solidFill>
                <a:schemeClr val="tx1"/>
              </a:solidFill>
              <a:latin typeface="+mn-lt"/>
            </a:endParaRPr>
          </a:p>
          <a:p>
            <a:pPr algn="just">
              <a:defRPr/>
            </a:pPr>
            <a:r>
              <a:rPr lang="en-US" sz="1500" dirty="0">
                <a:solidFill>
                  <a:schemeClr val="tx1"/>
                </a:solidFill>
                <a:latin typeface="+mn-lt"/>
              </a:rPr>
              <a:t> (2) Transformation prayers: an </a:t>
            </a:r>
            <a:r>
              <a:rPr lang="en-US" sz="1400" dirty="0">
                <a:solidFill>
                  <a:srgbClr val="FF0000"/>
                </a:solidFill>
                <a:latin typeface="Arial Black" panose="020B0A04020102020204" pitchFamily="34" charset="0"/>
              </a:rPr>
              <a:t>inward</a:t>
            </a:r>
            <a:r>
              <a:rPr lang="en-US" sz="1500" dirty="0">
                <a:solidFill>
                  <a:schemeClr val="tx1"/>
                </a:solidFill>
                <a:latin typeface="+mn-lt"/>
              </a:rPr>
              <a:t> vision of himself (the need for</a:t>
            </a:r>
          </a:p>
          <a:p>
            <a:pPr algn="just">
              <a:defRPr/>
            </a:pPr>
            <a:r>
              <a:rPr lang="en-US" sz="1500" dirty="0">
                <a:solidFill>
                  <a:schemeClr val="tx1"/>
                </a:solidFill>
                <a:latin typeface="+mn-lt"/>
              </a:rPr>
              <a:t>       repentance and transformation).  </a:t>
            </a:r>
          </a:p>
          <a:p>
            <a:pPr algn="just">
              <a:defRPr/>
            </a:pPr>
            <a:endParaRPr lang="en-US" sz="200" dirty="0">
              <a:solidFill>
                <a:schemeClr val="tx1"/>
              </a:solidFill>
              <a:latin typeface="+mn-lt"/>
            </a:endParaRPr>
          </a:p>
          <a:p>
            <a:pPr algn="just">
              <a:defRPr/>
            </a:pPr>
            <a:r>
              <a:rPr lang="en-US" sz="1500" dirty="0">
                <a:solidFill>
                  <a:schemeClr val="tx1"/>
                </a:solidFill>
                <a:latin typeface="+mn-lt"/>
              </a:rPr>
              <a:t> (3) Dominion prayers: an </a:t>
            </a:r>
            <a:r>
              <a:rPr lang="en-US" sz="1400" dirty="0">
                <a:solidFill>
                  <a:srgbClr val="FF0000"/>
                </a:solidFill>
                <a:latin typeface="Arial Black" panose="020B0A04020102020204" pitchFamily="34" charset="0"/>
              </a:rPr>
              <a:t>outward</a:t>
            </a:r>
            <a:r>
              <a:rPr lang="en-US" sz="1500" dirty="0">
                <a:solidFill>
                  <a:schemeClr val="tx1"/>
                </a:solidFill>
                <a:latin typeface="+mn-lt"/>
              </a:rPr>
              <a:t> vision of the world (answering God’s call</a:t>
            </a:r>
          </a:p>
          <a:p>
            <a:pPr algn="just">
              <a:defRPr/>
            </a:pPr>
            <a:r>
              <a:rPr lang="en-US" sz="1500" dirty="0">
                <a:solidFill>
                  <a:schemeClr val="tx1"/>
                </a:solidFill>
                <a:latin typeface="+mn-lt"/>
              </a:rPr>
              <a:t>       to pray for and minister to the needs of the world).</a:t>
            </a:r>
          </a:p>
        </p:txBody>
      </p:sp>
      <p:sp>
        <p:nvSpPr>
          <p:cNvPr id="517126" name="Text Box 9"/>
          <p:cNvSpPr txBox="1">
            <a:spLocks noChangeArrowheads="1"/>
          </p:cNvSpPr>
          <p:nvPr/>
        </p:nvSpPr>
        <p:spPr bwMode="auto">
          <a:xfrm>
            <a:off x="3336925" y="3417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1800" dirty="0">
              <a:solidFill>
                <a:schemeClr val="tx1"/>
              </a:solidFill>
              <a:latin typeface="Elephant" panose="02020904090505020303" pitchFamily="18" charset="0"/>
            </a:endParaRPr>
          </a:p>
        </p:txBody>
      </p:sp>
      <p:sp>
        <p:nvSpPr>
          <p:cNvPr id="517127" name="Text Box 12"/>
          <p:cNvSpPr txBox="1">
            <a:spLocks noChangeArrowheads="1"/>
          </p:cNvSpPr>
          <p:nvPr/>
        </p:nvSpPr>
        <p:spPr bwMode="auto">
          <a:xfrm>
            <a:off x="3413125" y="3848100"/>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dirty="0">
              <a:solidFill>
                <a:schemeClr val="tx1"/>
              </a:solidFill>
              <a:latin typeface="Elephant" panose="02020904090505020303" pitchFamily="18" charset="0"/>
            </a:endParaRPr>
          </a:p>
        </p:txBody>
      </p:sp>
      <p:grpSp>
        <p:nvGrpSpPr>
          <p:cNvPr id="517128" name="Group 13"/>
          <p:cNvGrpSpPr>
            <a:grpSpLocks noChangeAspect="1"/>
          </p:cNvGrpSpPr>
          <p:nvPr/>
        </p:nvGrpSpPr>
        <p:grpSpPr bwMode="auto">
          <a:xfrm>
            <a:off x="369888" y="2482850"/>
            <a:ext cx="6302375" cy="6650038"/>
            <a:chOff x="192" y="1452"/>
            <a:chExt cx="4224" cy="4456"/>
          </a:xfrm>
        </p:grpSpPr>
        <p:sp>
          <p:nvSpPr>
            <p:cNvPr id="517137" name="Oval 14"/>
            <p:cNvSpPr>
              <a:spLocks noChangeArrowheads="1"/>
            </p:cNvSpPr>
            <p:nvPr/>
          </p:nvSpPr>
          <p:spPr bwMode="auto">
            <a:xfrm>
              <a:off x="192" y="1452"/>
              <a:ext cx="4224" cy="4456"/>
            </a:xfrm>
            <a:prstGeom prst="ellipse">
              <a:avLst/>
            </a:prstGeom>
            <a:solidFill>
              <a:srgbClr val="FF0000"/>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7138" name="Oval 15"/>
            <p:cNvSpPr>
              <a:spLocks noChangeArrowheads="1"/>
            </p:cNvSpPr>
            <p:nvPr/>
          </p:nvSpPr>
          <p:spPr bwMode="auto">
            <a:xfrm>
              <a:off x="1051" y="3521"/>
              <a:ext cx="1680" cy="1970"/>
            </a:xfrm>
            <a:prstGeom prst="ellipse">
              <a:avLst/>
            </a:prstGeom>
            <a:solidFill>
              <a:srgbClr val="660066"/>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7139" name="Text Box 16"/>
            <p:cNvSpPr txBox="1">
              <a:spLocks noChangeArrowheads="1"/>
            </p:cNvSpPr>
            <p:nvPr/>
          </p:nvSpPr>
          <p:spPr bwMode="auto">
            <a:xfrm>
              <a:off x="1099" y="3840"/>
              <a:ext cx="1633" cy="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000" dirty="0"/>
                <a:t>Dominion</a:t>
              </a:r>
            </a:p>
            <a:p>
              <a:pPr algn="ctr"/>
              <a:endParaRPr lang="en-US" altLang="en-US" sz="600" dirty="0"/>
            </a:p>
            <a:p>
              <a:pPr algn="ctr"/>
              <a:r>
                <a:rPr lang="en-US" altLang="en-US" sz="1700" dirty="0"/>
                <a:t>(Engagement in</a:t>
              </a:r>
            </a:p>
            <a:p>
              <a:pPr algn="ctr"/>
              <a:r>
                <a:rPr lang="en-US" altLang="en-US" sz="1700" dirty="0"/>
                <a:t>the Harvest  Field</a:t>
              </a:r>
            </a:p>
            <a:p>
              <a:pPr algn="ctr"/>
              <a:r>
                <a:rPr lang="en-US" altLang="en-US" sz="1700" dirty="0"/>
                <a:t>and Battlefield)</a:t>
              </a:r>
            </a:p>
            <a:p>
              <a:pPr algn="ctr"/>
              <a:endParaRPr lang="en-US" altLang="en-US" sz="600" dirty="0"/>
            </a:p>
            <a:p>
              <a:pPr algn="ctr"/>
              <a:r>
                <a:rPr lang="en-US" altLang="en-US" sz="1600" dirty="0"/>
                <a:t>Doing  God’s</a:t>
              </a:r>
            </a:p>
            <a:p>
              <a:pPr algn="ctr"/>
              <a:r>
                <a:rPr lang="en-US" altLang="en-US" sz="1600" dirty="0"/>
                <a:t>Will  &amp;  Work</a:t>
              </a:r>
            </a:p>
            <a:p>
              <a:pPr algn="ctr"/>
              <a:endParaRPr lang="en-US" altLang="en-US" dirty="0"/>
            </a:p>
          </p:txBody>
        </p:sp>
        <p:sp>
          <p:nvSpPr>
            <p:cNvPr id="517140" name="Oval 17"/>
            <p:cNvSpPr>
              <a:spLocks noChangeArrowheads="1"/>
            </p:cNvSpPr>
            <p:nvPr/>
          </p:nvSpPr>
          <p:spPr bwMode="auto">
            <a:xfrm>
              <a:off x="2425" y="2451"/>
              <a:ext cx="1719" cy="2121"/>
            </a:xfrm>
            <a:prstGeom prst="ellipse">
              <a:avLst/>
            </a:prstGeom>
            <a:solidFill>
              <a:srgbClr val="0066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2400" dirty="0">
                <a:solidFill>
                  <a:schemeClr val="tx1"/>
                </a:solidFill>
                <a:latin typeface="Times New Roman" panose="02020603050405020304" pitchFamily="18" charset="0"/>
              </a:endParaRPr>
            </a:p>
          </p:txBody>
        </p:sp>
        <p:sp>
          <p:nvSpPr>
            <p:cNvPr id="517141" name="Text Box 18"/>
            <p:cNvSpPr txBox="1">
              <a:spLocks noChangeArrowheads="1"/>
            </p:cNvSpPr>
            <p:nvPr/>
          </p:nvSpPr>
          <p:spPr bwMode="auto">
            <a:xfrm>
              <a:off x="2401" y="3187"/>
              <a:ext cx="1786" cy="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sz="1000" dirty="0"/>
                <a:t> </a:t>
              </a:r>
            </a:p>
            <a:p>
              <a:pPr algn="ctr"/>
              <a:r>
                <a:rPr lang="en-US" altLang="en-US" sz="2000" dirty="0"/>
                <a:t>Transformation</a:t>
              </a:r>
            </a:p>
            <a:p>
              <a:pPr algn="ctr"/>
              <a:endParaRPr lang="en-US" altLang="en-US" sz="600" dirty="0"/>
            </a:p>
            <a:p>
              <a:pPr algn="ctr"/>
              <a:r>
                <a:rPr lang="en-US" altLang="en-US" sz="1700" dirty="0"/>
                <a:t>(Spiritual Growth)</a:t>
              </a:r>
            </a:p>
          </p:txBody>
        </p:sp>
        <p:sp>
          <p:nvSpPr>
            <p:cNvPr id="517142" name="Oval 19"/>
            <p:cNvSpPr>
              <a:spLocks noChangeArrowheads="1"/>
            </p:cNvSpPr>
            <p:nvPr/>
          </p:nvSpPr>
          <p:spPr bwMode="auto">
            <a:xfrm>
              <a:off x="911" y="1679"/>
              <a:ext cx="1729" cy="2003"/>
            </a:xfrm>
            <a:prstGeom prst="ellipse">
              <a:avLst/>
            </a:prstGeom>
            <a:solidFill>
              <a:srgbClr val="0000CC"/>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solidFill>
                  <a:schemeClr val="tx1"/>
                </a:solidFill>
              </a:endParaRPr>
            </a:p>
          </p:txBody>
        </p:sp>
        <p:sp>
          <p:nvSpPr>
            <p:cNvPr id="517143" name="Text Box 20"/>
            <p:cNvSpPr txBox="1">
              <a:spLocks noChangeArrowheads="1"/>
            </p:cNvSpPr>
            <p:nvPr/>
          </p:nvSpPr>
          <p:spPr bwMode="auto">
            <a:xfrm>
              <a:off x="958" y="2173"/>
              <a:ext cx="1565" cy="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chemeClr val="bg1"/>
                  </a:solidFill>
                  <a:latin typeface="Rockwell Extra Bold" panose="02060903040505020403" pitchFamily="18" charset="0"/>
                </a:rPr>
                <a:t> </a:t>
              </a:r>
              <a:r>
                <a:rPr lang="en-US" altLang="en-US" sz="2400" dirty="0">
                  <a:solidFill>
                    <a:schemeClr val="bg1"/>
                  </a:solidFill>
                  <a:latin typeface="Rockwell Extra Bold" panose="02060903040505020403" pitchFamily="18" charset="0"/>
                </a:rPr>
                <a:t> </a:t>
              </a:r>
              <a:r>
                <a:rPr lang="en-US" altLang="en-US" sz="2000" dirty="0">
                  <a:solidFill>
                    <a:schemeClr val="bg1"/>
                  </a:solidFill>
                  <a:latin typeface="Rockwell Extra Bold" panose="02060903040505020403" pitchFamily="18" charset="0"/>
                </a:rPr>
                <a:t>Relationship</a:t>
              </a:r>
            </a:p>
            <a:p>
              <a:pPr algn="ctr">
                <a:spcBef>
                  <a:spcPct val="0"/>
                </a:spcBef>
                <a:buFontTx/>
                <a:buNone/>
              </a:pPr>
              <a:r>
                <a:rPr lang="en-US" altLang="en-US" sz="2000" dirty="0">
                  <a:solidFill>
                    <a:schemeClr val="bg1"/>
                  </a:solidFill>
                  <a:latin typeface="Rockwell Extra Bold" panose="02060903040505020403" pitchFamily="18" charset="0"/>
                </a:rPr>
                <a:t>     with God</a:t>
              </a:r>
              <a:r>
                <a:rPr lang="en-US" altLang="en-US" sz="2000" dirty="0">
                  <a:latin typeface="Rockwell Extra Bold" panose="02060903040505020403" pitchFamily="18" charset="0"/>
                </a:rPr>
                <a:t> </a:t>
              </a:r>
            </a:p>
            <a:p>
              <a:pPr algn="ctr">
                <a:spcBef>
                  <a:spcPct val="0"/>
                </a:spcBef>
                <a:buFontTx/>
                <a:buNone/>
              </a:pPr>
              <a:endParaRPr lang="en-US" altLang="en-US" sz="600" dirty="0">
                <a:latin typeface="Arial Black" panose="020B0A04020102020204" pitchFamily="34" charset="0"/>
              </a:endParaRPr>
            </a:p>
            <a:p>
              <a:pPr algn="ctr">
                <a:spcBef>
                  <a:spcPct val="0"/>
                </a:spcBef>
                <a:buFontTx/>
                <a:buNone/>
              </a:pPr>
              <a:r>
                <a:rPr lang="en-US" altLang="en-US" sz="1700" dirty="0">
                  <a:solidFill>
                    <a:schemeClr val="bg1"/>
                  </a:solidFill>
                  <a:latin typeface="Rockwell Extra Bold" panose="02060903040505020403" pitchFamily="18" charset="0"/>
                </a:rPr>
                <a:t>  (Impartation)</a:t>
              </a:r>
            </a:p>
          </p:txBody>
        </p:sp>
        <p:sp>
          <p:nvSpPr>
            <p:cNvPr id="517144" name="Oval 21"/>
            <p:cNvSpPr>
              <a:spLocks noChangeArrowheads="1"/>
            </p:cNvSpPr>
            <p:nvPr/>
          </p:nvSpPr>
          <p:spPr bwMode="auto">
            <a:xfrm>
              <a:off x="813" y="1807"/>
              <a:ext cx="2976" cy="374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grpSp>
      <p:sp>
        <p:nvSpPr>
          <p:cNvPr id="517129" name="Line 31"/>
          <p:cNvSpPr>
            <a:spLocks noChangeShapeType="1"/>
          </p:cNvSpPr>
          <p:nvPr/>
        </p:nvSpPr>
        <p:spPr bwMode="auto">
          <a:xfrm flipH="1">
            <a:off x="4568825" y="8135938"/>
            <a:ext cx="200025" cy="11747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0" name="Line 32"/>
          <p:cNvSpPr>
            <a:spLocks noChangeShapeType="1"/>
          </p:cNvSpPr>
          <p:nvPr/>
        </p:nvSpPr>
        <p:spPr bwMode="auto">
          <a:xfrm>
            <a:off x="4598988" y="3378200"/>
            <a:ext cx="136525" cy="13017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1" name="Line 42"/>
          <p:cNvSpPr>
            <a:spLocks noChangeShapeType="1"/>
          </p:cNvSpPr>
          <p:nvPr/>
        </p:nvSpPr>
        <p:spPr bwMode="auto">
          <a:xfrm flipV="1">
            <a:off x="1296988" y="5565775"/>
            <a:ext cx="127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2" name="TextBox 2"/>
          <p:cNvSpPr txBox="1">
            <a:spLocks noChangeArrowheads="1"/>
          </p:cNvSpPr>
          <p:nvPr/>
        </p:nvSpPr>
        <p:spPr bwMode="auto">
          <a:xfrm>
            <a:off x="378599" y="2852213"/>
            <a:ext cx="912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Prayer</a:t>
            </a:r>
          </a:p>
        </p:txBody>
      </p:sp>
      <p:sp>
        <p:nvSpPr>
          <p:cNvPr id="517133" name="Line 19"/>
          <p:cNvSpPr>
            <a:spLocks noChangeShapeType="1"/>
          </p:cNvSpPr>
          <p:nvPr/>
        </p:nvSpPr>
        <p:spPr bwMode="auto">
          <a:xfrm>
            <a:off x="960438" y="3182938"/>
            <a:ext cx="333375" cy="223837"/>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7134" name="Rectangle 3"/>
          <p:cNvSpPr>
            <a:spLocks noChangeArrowheads="1"/>
          </p:cNvSpPr>
          <p:nvPr/>
        </p:nvSpPr>
        <p:spPr bwMode="auto">
          <a:xfrm>
            <a:off x="5562600" y="8414813"/>
            <a:ext cx="1030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r>
              <a:rPr lang="en-US" altLang="en-US" sz="1600" dirty="0">
                <a:solidFill>
                  <a:srgbClr val="FF0000"/>
                </a:solidFill>
                <a:latin typeface="Arial Black" panose="020B0A04020102020204" pitchFamily="34" charset="0"/>
              </a:rPr>
              <a:t>Prayer</a:t>
            </a:r>
          </a:p>
        </p:txBody>
      </p:sp>
      <p:cxnSp>
        <p:nvCxnSpPr>
          <p:cNvPr id="517135" name="Straight Arrow Connector 5"/>
          <p:cNvCxnSpPr>
            <a:cxnSpLocks noChangeShapeType="1"/>
          </p:cNvCxnSpPr>
          <p:nvPr/>
        </p:nvCxnSpPr>
        <p:spPr bwMode="auto">
          <a:xfrm>
            <a:off x="1450975" y="3036888"/>
            <a:ext cx="9144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7136" name="Line 19"/>
          <p:cNvSpPr>
            <a:spLocks noChangeShapeType="1"/>
          </p:cNvSpPr>
          <p:nvPr/>
        </p:nvSpPr>
        <p:spPr bwMode="auto">
          <a:xfrm flipH="1" flipV="1">
            <a:off x="5715000" y="8232775"/>
            <a:ext cx="249238" cy="241300"/>
          </a:xfrm>
          <a:prstGeom prst="line">
            <a:avLst/>
          </a:prstGeom>
          <a:noFill/>
          <a:ln w="5715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spd="slow">
    <p:check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01600" y="66675"/>
            <a:ext cx="7086600" cy="2913063"/>
          </a:xfrm>
          <a:prstGeom prst="rect">
            <a:avLst/>
          </a:prstGeom>
          <a:solidFill>
            <a:srgbClr val="0000CC"/>
          </a:solidFill>
          <a:ln w="76200">
            <a:solidFill>
              <a:schemeClr val="tx1"/>
            </a:solidFill>
            <a:miter lim="800000"/>
            <a:headEnd/>
            <a:tailEnd/>
          </a:ln>
          <a:effectLst/>
          <a:extLst/>
        </p:spPr>
        <p:txBody>
          <a:bodyPr lIns="91303" tIns="45652" rIns="91303" bIns="4565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s-ES" sz="400" b="1" dirty="0">
              <a:solidFill>
                <a:srgbClr val="FF0000"/>
              </a:solidFill>
              <a:cs typeface="Arial" panose="020B0604020202020204" pitchFamily="34" charset="0"/>
            </a:endParaRPr>
          </a:p>
          <a:p>
            <a:pPr algn="ctr"/>
            <a:r>
              <a:rPr lang="es-ES" altLang="es-ES" sz="2000" b="1" dirty="0">
                <a:solidFill>
                  <a:schemeClr val="bg1"/>
                </a:solidFill>
                <a:cs typeface="Arial" panose="020B0604020202020204" pitchFamily="34" charset="0"/>
              </a:rPr>
              <a:t>1. Oraciones de Relación</a:t>
            </a:r>
          </a:p>
          <a:p>
            <a:pPr algn="ctr"/>
            <a:endParaRPr lang="es-ES" altLang="es-ES" sz="800" b="1" dirty="0">
              <a:solidFill>
                <a:schemeClr val="bg1"/>
              </a:solidFill>
              <a:cs typeface="Times New Roman" panose="02020603050405020304" pitchFamily="18" charset="0"/>
            </a:endParaRPr>
          </a:p>
          <a:p>
            <a:pPr algn="ctr"/>
            <a:r>
              <a:rPr lang="es-ES" altLang="es-ES" sz="1400" dirty="0">
                <a:solidFill>
                  <a:schemeClr val="bg1"/>
                </a:solidFill>
                <a:cs typeface="Arial" panose="020B0604020202020204" pitchFamily="34" charset="0"/>
              </a:rPr>
              <a:t>(El enfoque es hablar con Dios y escuchar Su voz dulce y apacible)</a:t>
            </a:r>
          </a:p>
          <a:p>
            <a:pPr algn="ctr"/>
            <a:endParaRPr lang="es-ES" altLang="es-ES" sz="800" dirty="0">
              <a:solidFill>
                <a:schemeClr val="bg1"/>
              </a:solidFill>
              <a:cs typeface="Times New Roman" panose="02020603050405020304" pitchFamily="18" charset="0"/>
            </a:endParaRPr>
          </a:p>
          <a:p>
            <a:r>
              <a:rPr lang="es-ES" altLang="es-ES" sz="1600" b="1" dirty="0">
                <a:solidFill>
                  <a:schemeClr val="bg1"/>
                </a:solidFill>
                <a:latin typeface="Times New Roman" panose="02020603050405020304" pitchFamily="18" charset="0"/>
                <a:cs typeface="Arial" panose="020B0604020202020204" pitchFamily="34" charset="0"/>
              </a:rPr>
              <a:t> </a:t>
            </a:r>
            <a:r>
              <a:rPr lang="es-ES" altLang="es-ES" sz="2000" dirty="0">
                <a:solidFill>
                  <a:schemeClr val="bg1"/>
                </a:solidFill>
                <a:cs typeface="Arial" panose="020B0604020202020204" pitchFamily="34" charset="0"/>
              </a:rPr>
              <a:t>Acción de gracias: </a:t>
            </a:r>
            <a:r>
              <a:rPr lang="es-ES" altLang="es-ES" sz="1600" dirty="0">
                <a:solidFill>
                  <a:schemeClr val="bg1"/>
                </a:solidFill>
                <a:cs typeface="Arial" panose="020B0604020202020204" pitchFamily="34" charset="0"/>
              </a:rPr>
              <a:t>Dar gracias a Dios por lo que Él ha hecho -  (bendiciones espirituales, físicas y de relación)</a:t>
            </a:r>
          </a:p>
          <a:p>
            <a:endParaRPr lang="es-ES" altLang="es-ES" sz="1000" b="1" dirty="0">
              <a:solidFill>
                <a:schemeClr val="bg1"/>
              </a:solidFill>
              <a:cs typeface="Arial" panose="020B0604020202020204" pitchFamily="34" charset="0"/>
            </a:endParaRPr>
          </a:p>
          <a:p>
            <a:r>
              <a:rPr lang="es-ES" altLang="es-ES" sz="2000" dirty="0">
                <a:solidFill>
                  <a:schemeClr val="bg1"/>
                </a:solidFill>
                <a:cs typeface="Arial" panose="020B0604020202020204" pitchFamily="34" charset="0"/>
              </a:rPr>
              <a:t> Alabanza y adoración: </a:t>
            </a:r>
            <a:r>
              <a:rPr lang="es-ES" altLang="es-ES" sz="1600" dirty="0">
                <a:solidFill>
                  <a:schemeClr val="bg1"/>
                </a:solidFill>
                <a:cs typeface="Arial" panose="020B0604020202020204" pitchFamily="34" charset="0"/>
              </a:rPr>
              <a:t>Confesar quién es Dios – (Su grandeza: Maravilloso, Consejero, Dios Fuerte, Padre Eterno, Príncipe de Paz)</a:t>
            </a:r>
          </a:p>
          <a:p>
            <a:endParaRPr lang="es-ES" altLang="es-ES" sz="800" dirty="0">
              <a:solidFill>
                <a:schemeClr val="bg1"/>
              </a:solidFill>
              <a:cs typeface="Arial" panose="020B0604020202020204" pitchFamily="34" charset="0"/>
            </a:endParaRPr>
          </a:p>
          <a:p>
            <a:r>
              <a:rPr lang="es-ES" altLang="es-ES" sz="2000" dirty="0">
                <a:solidFill>
                  <a:schemeClr val="bg1"/>
                </a:solidFill>
                <a:cs typeface="Arial" panose="020B0604020202020204" pitchFamily="34" charset="0"/>
              </a:rPr>
              <a:t> Súplica:</a:t>
            </a:r>
            <a:r>
              <a:rPr lang="es-ES" altLang="es-ES" sz="1600" dirty="0">
                <a:solidFill>
                  <a:schemeClr val="bg1"/>
                </a:solidFill>
                <a:cs typeface="Times New Roman" panose="02020603050405020304" pitchFamily="18" charset="0"/>
              </a:rPr>
              <a:t> Pedir por que mis necesidades sean suplidas</a:t>
            </a:r>
            <a:endParaRPr lang="es-ES" altLang="es-ES" sz="200" b="1" dirty="0">
              <a:solidFill>
                <a:schemeClr val="bg1"/>
              </a:solidFill>
              <a:latin typeface="Times New Roman" panose="02020603050405020304" pitchFamily="18" charset="0"/>
              <a:cs typeface="Arial" panose="020B0604020202020204" pitchFamily="34" charset="0"/>
            </a:endParaRPr>
          </a:p>
        </p:txBody>
      </p:sp>
      <p:sp>
        <p:nvSpPr>
          <p:cNvPr id="136195" name="Text Box 3"/>
          <p:cNvSpPr txBox="1">
            <a:spLocks noChangeArrowheads="1"/>
          </p:cNvSpPr>
          <p:nvPr/>
        </p:nvSpPr>
        <p:spPr bwMode="auto">
          <a:xfrm>
            <a:off x="101600" y="6307819"/>
            <a:ext cx="7072313" cy="2928938"/>
          </a:xfrm>
          <a:prstGeom prst="rect">
            <a:avLst/>
          </a:prstGeom>
          <a:solidFill>
            <a:srgbClr val="660066"/>
          </a:solidFill>
          <a:ln w="76200">
            <a:solidFill>
              <a:schemeClr val="tx1"/>
            </a:solidFill>
            <a:miter lim="800000"/>
            <a:headEnd/>
            <a:tailEnd/>
          </a:ln>
          <a:effectLst/>
          <a:extLst/>
        </p:spPr>
        <p:txBody>
          <a:bodyPr lIns="91303" tIns="45652" rIns="91303" bIns="45652">
            <a:spAutoFit/>
          </a:bodyPr>
          <a:lstStyle>
            <a:lvl1pPr marL="63500" indent="-63500">
              <a:defRPr sz="600">
                <a:solidFill>
                  <a:schemeClr val="tx1"/>
                </a:solidFill>
                <a:latin typeface="Arial Black" panose="020B0A04020102020204" pitchFamily="34" charset="0"/>
              </a:defRPr>
            </a:lvl1pPr>
            <a:lvl2pPr marL="977900" indent="-457200">
              <a:defRPr sz="600">
                <a:solidFill>
                  <a:schemeClr val="tx1"/>
                </a:solidFill>
                <a:latin typeface="Arial Black" panose="020B0A04020102020204" pitchFamily="34" charset="0"/>
              </a:defRPr>
            </a:lvl2pPr>
            <a:lvl3pPr marL="1546225" indent="-454025">
              <a:defRPr sz="600">
                <a:solidFill>
                  <a:schemeClr val="tx1"/>
                </a:solidFill>
                <a:latin typeface="Arial Black" panose="020B0A04020102020204" pitchFamily="34" charset="0"/>
              </a:defRPr>
            </a:lvl3pPr>
            <a:lvl4pPr marL="2120900" indent="-457200">
              <a:defRPr sz="600">
                <a:solidFill>
                  <a:schemeClr val="tx1"/>
                </a:solidFill>
                <a:latin typeface="Arial Black" panose="020B0A04020102020204" pitchFamily="34" charset="0"/>
              </a:defRPr>
            </a:lvl4pPr>
            <a:lvl5pPr marL="2692400" indent="-457200">
              <a:defRPr sz="600">
                <a:solidFill>
                  <a:schemeClr val="tx1"/>
                </a:solidFill>
                <a:latin typeface="Arial Black" panose="020B0A04020102020204" pitchFamily="34" charset="0"/>
              </a:defRPr>
            </a:lvl5pPr>
            <a:lvl6pPr marL="3149600" indent="-457200" eaLnBrk="0" fontAlgn="base" hangingPunct="0">
              <a:spcBef>
                <a:spcPct val="0"/>
              </a:spcBef>
              <a:spcAft>
                <a:spcPct val="0"/>
              </a:spcAft>
              <a:defRPr sz="600">
                <a:solidFill>
                  <a:schemeClr val="tx1"/>
                </a:solidFill>
                <a:latin typeface="Arial Black" panose="020B0A04020102020204" pitchFamily="34" charset="0"/>
              </a:defRPr>
            </a:lvl6pPr>
            <a:lvl7pPr marL="3606800" indent="-457200" eaLnBrk="0" fontAlgn="base" hangingPunct="0">
              <a:spcBef>
                <a:spcPct val="0"/>
              </a:spcBef>
              <a:spcAft>
                <a:spcPct val="0"/>
              </a:spcAft>
              <a:defRPr sz="600">
                <a:solidFill>
                  <a:schemeClr val="tx1"/>
                </a:solidFill>
                <a:latin typeface="Arial Black" panose="020B0A04020102020204" pitchFamily="34" charset="0"/>
              </a:defRPr>
            </a:lvl7pPr>
            <a:lvl8pPr marL="4064000" indent="-457200" eaLnBrk="0" fontAlgn="base" hangingPunct="0">
              <a:spcBef>
                <a:spcPct val="0"/>
              </a:spcBef>
              <a:spcAft>
                <a:spcPct val="0"/>
              </a:spcAft>
              <a:defRPr sz="600">
                <a:solidFill>
                  <a:schemeClr val="tx1"/>
                </a:solidFill>
                <a:latin typeface="Arial Black" panose="020B0A04020102020204" pitchFamily="34" charset="0"/>
              </a:defRPr>
            </a:lvl8pPr>
            <a:lvl9pPr marL="45212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s-ES" sz="400" b="1">
              <a:solidFill>
                <a:srgbClr val="FF0000"/>
              </a:solidFill>
              <a:cs typeface="Arial" panose="020B0604020202020204" pitchFamily="34" charset="0"/>
            </a:endParaRPr>
          </a:p>
          <a:p>
            <a:pPr algn="ctr"/>
            <a:r>
              <a:rPr lang="es-ES" altLang="es-ES" sz="2000" b="1">
                <a:solidFill>
                  <a:schemeClr val="bg1"/>
                </a:solidFill>
                <a:cs typeface="Arial" panose="020B0604020202020204" pitchFamily="34" charset="0"/>
              </a:rPr>
              <a:t>3. Oraciones de Dominio</a:t>
            </a:r>
          </a:p>
          <a:p>
            <a:pPr algn="ctr"/>
            <a:endParaRPr lang="es-ES" altLang="es-ES" sz="400" b="1">
              <a:solidFill>
                <a:schemeClr val="bg1"/>
              </a:solidFill>
              <a:cs typeface="Arial" panose="020B0604020202020204" pitchFamily="34" charset="0"/>
            </a:endParaRPr>
          </a:p>
          <a:p>
            <a:pPr algn="ctr"/>
            <a:r>
              <a:rPr lang="es-ES" altLang="es-ES" sz="1400">
                <a:solidFill>
                  <a:schemeClr val="bg1"/>
                </a:solidFill>
                <a:cs typeface="Arial" panose="020B0604020202020204" pitchFamily="34" charset="0"/>
              </a:rPr>
              <a:t>(El enfoque de la necesidad son los demás)</a:t>
            </a:r>
          </a:p>
          <a:p>
            <a:pPr algn="ctr"/>
            <a:r>
              <a:rPr lang="es-ES" altLang="es-ES" b="1">
                <a:solidFill>
                  <a:schemeClr val="bg1"/>
                </a:solidFill>
                <a:cs typeface="Times New Roman" panose="02020603050405020304" pitchFamily="18" charset="0"/>
              </a:rPr>
              <a:t>   </a:t>
            </a:r>
          </a:p>
          <a:p>
            <a:pPr algn="just"/>
            <a:r>
              <a:rPr lang="es-ES" altLang="es-ES" sz="1600" b="1">
                <a:solidFill>
                  <a:schemeClr val="bg1"/>
                </a:solidFill>
                <a:cs typeface="Times New Roman" panose="02020603050405020304" pitchFamily="18" charset="0"/>
              </a:rPr>
              <a:t> Oraciones de intercesión: Pararse entre Dios y el hombre, intercediendo por nuestro prójimo, ciudad y mundo perdidos</a:t>
            </a:r>
          </a:p>
          <a:p>
            <a:pPr algn="just"/>
            <a:endParaRPr lang="es-ES" altLang="es-ES" sz="800" b="1">
              <a:solidFill>
                <a:schemeClr val="bg1"/>
              </a:solidFill>
              <a:cs typeface="Times New Roman" panose="02020603050405020304" pitchFamily="18" charset="0"/>
            </a:endParaRPr>
          </a:p>
          <a:p>
            <a:pPr algn="just"/>
            <a:r>
              <a:rPr lang="es-ES" altLang="es-ES" sz="500" b="1">
                <a:solidFill>
                  <a:schemeClr val="bg1"/>
                </a:solidFill>
                <a:cs typeface="Times New Roman" panose="02020603050405020304" pitchFamily="18" charset="0"/>
              </a:rPr>
              <a:t>    </a:t>
            </a:r>
            <a:endParaRPr lang="es-ES" altLang="es-ES" sz="500">
              <a:solidFill>
                <a:schemeClr val="bg1"/>
              </a:solidFill>
              <a:cs typeface="Times New Roman" panose="02020603050405020304" pitchFamily="18" charset="0"/>
            </a:endParaRPr>
          </a:p>
          <a:p>
            <a:pPr algn="just"/>
            <a:r>
              <a:rPr lang="es-ES" altLang="es-ES" sz="1600">
                <a:solidFill>
                  <a:schemeClr val="bg1"/>
                </a:solidFill>
                <a:cs typeface="Times New Roman" panose="02020603050405020304" pitchFamily="18" charset="0"/>
              </a:rPr>
              <a:t> </a:t>
            </a:r>
            <a:r>
              <a:rPr lang="es-ES" altLang="es-ES" sz="1600" b="1">
                <a:solidFill>
                  <a:schemeClr val="bg1"/>
                </a:solidFill>
                <a:cs typeface="Times New Roman" panose="02020603050405020304" pitchFamily="18" charset="0"/>
              </a:rPr>
              <a:t>Oraciones de intercesión (Guerra espiritual): Pararse entre satanás y el hombre </a:t>
            </a:r>
            <a:r>
              <a:rPr lang="es-ES" altLang="es-ES" sz="1400" b="1">
                <a:solidFill>
                  <a:schemeClr val="bg1"/>
                </a:solidFill>
                <a:cs typeface="Times New Roman" panose="02020603050405020304" pitchFamily="18" charset="0"/>
              </a:rPr>
              <a:t>(atando los poderes de satanás que los han atado y cegado)   </a:t>
            </a:r>
          </a:p>
          <a:p>
            <a:pPr algn="just"/>
            <a:r>
              <a:rPr lang="es-ES" altLang="es-ES" sz="1000">
                <a:solidFill>
                  <a:schemeClr val="bg1"/>
                </a:solidFill>
                <a:cs typeface="Times New Roman" panose="02020603050405020304" pitchFamily="18" charset="0"/>
              </a:rPr>
              <a:t>    </a:t>
            </a:r>
          </a:p>
          <a:p>
            <a:pPr algn="just"/>
            <a:r>
              <a:rPr lang="es-ES" altLang="es-ES" sz="1600">
                <a:solidFill>
                  <a:schemeClr val="bg1"/>
                </a:solidFill>
                <a:cs typeface="Arial" panose="020B0604020202020204" pitchFamily="34" charset="0"/>
              </a:rPr>
              <a:t> </a:t>
            </a:r>
            <a:r>
              <a:rPr lang="es-ES" altLang="es-ES" sz="1600" b="1">
                <a:solidFill>
                  <a:schemeClr val="bg1"/>
                </a:solidFill>
                <a:cs typeface="Times New Roman" panose="02020603050405020304" pitchFamily="18" charset="0"/>
              </a:rPr>
              <a:t>Orar porque Dios nos ayude a entender cómo caminar en el dominio y autoridad que nos ha dado como hijos de Dios</a:t>
            </a:r>
            <a:r>
              <a:rPr lang="es-ES" altLang="es-ES">
                <a:solidFill>
                  <a:schemeClr val="bg1"/>
                </a:solidFill>
                <a:cs typeface="Times New Roman" panose="02020603050405020304" pitchFamily="18" charset="0"/>
              </a:rPr>
              <a:t>      </a:t>
            </a:r>
            <a:endParaRPr lang="es-ES" altLang="es-ES" b="1">
              <a:solidFill>
                <a:schemeClr val="bg1"/>
              </a:solidFill>
              <a:cs typeface="Arial" panose="020B0604020202020204" pitchFamily="34" charset="0"/>
            </a:endParaRPr>
          </a:p>
        </p:txBody>
      </p:sp>
      <p:sp>
        <p:nvSpPr>
          <p:cNvPr id="136196" name="Text Box 4"/>
          <p:cNvSpPr txBox="1">
            <a:spLocks noChangeArrowheads="1"/>
          </p:cNvSpPr>
          <p:nvPr/>
        </p:nvSpPr>
        <p:spPr bwMode="auto">
          <a:xfrm>
            <a:off x="76201" y="3064742"/>
            <a:ext cx="7097712" cy="3154572"/>
          </a:xfrm>
          <a:prstGeom prst="rect">
            <a:avLst/>
          </a:prstGeom>
          <a:solidFill>
            <a:srgbClr val="0066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03" tIns="45652" rIns="91303" bIns="45652">
            <a:spAutoFit/>
          </a:bodyPr>
          <a:lstStyle>
            <a:lvl1pPr marL="457200" indent="-457200">
              <a:defRPr sz="600">
                <a:solidFill>
                  <a:schemeClr val="tx1"/>
                </a:solidFill>
                <a:latin typeface="Arial Black" panose="020B0A04020102020204" pitchFamily="34" charset="0"/>
              </a:defRPr>
            </a:lvl1pPr>
            <a:lvl2pPr marL="914400" indent="-457200">
              <a:defRPr sz="600">
                <a:solidFill>
                  <a:schemeClr val="tx1"/>
                </a:solidFill>
                <a:latin typeface="Arial Black" panose="020B0A04020102020204" pitchFamily="34" charset="0"/>
              </a:defRPr>
            </a:lvl2pPr>
            <a:lvl3pPr marL="1371600" indent="-457200">
              <a:defRPr sz="600">
                <a:solidFill>
                  <a:schemeClr val="tx1"/>
                </a:solidFill>
                <a:latin typeface="Arial Black" panose="020B0A04020102020204" pitchFamily="34" charset="0"/>
              </a:defRPr>
            </a:lvl3pPr>
            <a:lvl4pPr marL="1828800" indent="-457200">
              <a:defRPr sz="600">
                <a:solidFill>
                  <a:schemeClr val="tx1"/>
                </a:solidFill>
                <a:latin typeface="Arial Black" panose="020B0A04020102020204" pitchFamily="34" charset="0"/>
              </a:defRPr>
            </a:lvl4pPr>
            <a:lvl5pPr marL="2286000" indent="-457200">
              <a:defRPr sz="600">
                <a:solidFill>
                  <a:schemeClr val="tx1"/>
                </a:solidFill>
                <a:latin typeface="Arial Black" panose="020B0A04020102020204" pitchFamily="34" charset="0"/>
              </a:defRPr>
            </a:lvl5pPr>
            <a:lvl6pPr marL="2743200" indent="-457200" eaLnBrk="0" fontAlgn="base" hangingPunct="0">
              <a:spcBef>
                <a:spcPct val="0"/>
              </a:spcBef>
              <a:spcAft>
                <a:spcPct val="0"/>
              </a:spcAft>
              <a:defRPr sz="600">
                <a:solidFill>
                  <a:schemeClr val="tx1"/>
                </a:solidFill>
                <a:latin typeface="Arial Black" panose="020B0A04020102020204" pitchFamily="34" charset="0"/>
              </a:defRPr>
            </a:lvl6pPr>
            <a:lvl7pPr marL="3200400" indent="-457200" eaLnBrk="0" fontAlgn="base" hangingPunct="0">
              <a:spcBef>
                <a:spcPct val="0"/>
              </a:spcBef>
              <a:spcAft>
                <a:spcPct val="0"/>
              </a:spcAft>
              <a:defRPr sz="600">
                <a:solidFill>
                  <a:schemeClr val="tx1"/>
                </a:solidFill>
                <a:latin typeface="Arial Black" panose="020B0A04020102020204" pitchFamily="34" charset="0"/>
              </a:defRPr>
            </a:lvl7pPr>
            <a:lvl8pPr marL="3657600" indent="-457200" eaLnBrk="0" fontAlgn="base" hangingPunct="0">
              <a:spcBef>
                <a:spcPct val="0"/>
              </a:spcBef>
              <a:spcAft>
                <a:spcPct val="0"/>
              </a:spcAft>
              <a:defRPr sz="600">
                <a:solidFill>
                  <a:schemeClr val="tx1"/>
                </a:solidFill>
                <a:latin typeface="Arial Black" panose="020B0A04020102020204" pitchFamily="34" charset="0"/>
              </a:defRPr>
            </a:lvl8pPr>
            <a:lvl9pPr marL="4114800" indent="-4572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s-ES" sz="400" b="1" dirty="0">
              <a:solidFill>
                <a:srgbClr val="FF0000"/>
              </a:solidFill>
              <a:cs typeface="Arial" panose="020B0604020202020204" pitchFamily="34" charset="0"/>
            </a:endParaRPr>
          </a:p>
          <a:p>
            <a:pPr algn="ctr"/>
            <a:r>
              <a:rPr lang="es-ES" altLang="es-ES" sz="2000" b="1" dirty="0">
                <a:solidFill>
                  <a:schemeClr val="bg1"/>
                </a:solidFill>
                <a:cs typeface="Arial" panose="020B0604020202020204" pitchFamily="34" charset="0"/>
              </a:rPr>
              <a:t>2. Oraciones de Transformación</a:t>
            </a:r>
          </a:p>
          <a:p>
            <a:pPr algn="ctr"/>
            <a:endParaRPr lang="es-ES" altLang="es-ES" sz="800" b="1" dirty="0">
              <a:solidFill>
                <a:schemeClr val="bg1"/>
              </a:solidFill>
              <a:cs typeface="Times New Roman" panose="02020603050405020304" pitchFamily="18" charset="0"/>
            </a:endParaRPr>
          </a:p>
          <a:p>
            <a:pPr algn="ctr"/>
            <a:r>
              <a:rPr lang="es-ES" altLang="es-ES" sz="1400" dirty="0">
                <a:solidFill>
                  <a:schemeClr val="bg1"/>
                </a:solidFill>
                <a:cs typeface="Arial" panose="020B0604020202020204" pitchFamily="34" charset="0"/>
              </a:rPr>
              <a:t>(El enfoque de la necesidad es que yo sea transformado - cambiado)</a:t>
            </a:r>
          </a:p>
          <a:p>
            <a:pPr algn="ctr"/>
            <a:endParaRPr lang="es-ES" altLang="es-ES" sz="800" dirty="0">
              <a:solidFill>
                <a:schemeClr val="bg1"/>
              </a:solidFill>
              <a:cs typeface="Times New Roman" panose="02020603050405020304" pitchFamily="18" charset="0"/>
            </a:endParaRPr>
          </a:p>
          <a:p>
            <a:r>
              <a:rPr lang="es-ES" altLang="es-ES" sz="2000" dirty="0">
                <a:solidFill>
                  <a:schemeClr val="bg1"/>
                </a:solidFill>
                <a:cs typeface="Arial" panose="020B0604020202020204" pitchFamily="34" charset="0"/>
              </a:rPr>
              <a:t> Confesión:</a:t>
            </a:r>
            <a:r>
              <a:rPr lang="es-ES" altLang="es-ES" sz="1600" dirty="0">
                <a:solidFill>
                  <a:schemeClr val="bg1"/>
                </a:solidFill>
                <a:cs typeface="Arial" panose="020B0604020202020204" pitchFamily="34" charset="0"/>
              </a:rPr>
              <a:t> Arrepentimiento del pecado y el ego</a:t>
            </a:r>
          </a:p>
          <a:p>
            <a:endParaRPr lang="es-ES" altLang="es-ES" sz="1000" dirty="0">
              <a:solidFill>
                <a:schemeClr val="bg1"/>
              </a:solidFill>
              <a:cs typeface="Arial" panose="020B0604020202020204" pitchFamily="34" charset="0"/>
            </a:endParaRPr>
          </a:p>
          <a:p>
            <a:r>
              <a:rPr lang="es-ES" altLang="es-ES" sz="2000" dirty="0">
                <a:solidFill>
                  <a:schemeClr val="bg1"/>
                </a:solidFill>
                <a:cs typeface="Arial" panose="020B0604020202020204" pitchFamily="34" charset="0"/>
              </a:rPr>
              <a:t> Transformación:</a:t>
            </a:r>
            <a:r>
              <a:rPr lang="es-ES" altLang="es-ES" sz="1600" dirty="0">
                <a:solidFill>
                  <a:schemeClr val="bg1"/>
                </a:solidFill>
                <a:cs typeface="Arial" panose="020B0604020202020204" pitchFamily="34" charset="0"/>
              </a:rPr>
              <a:t> </a:t>
            </a:r>
            <a:r>
              <a:rPr lang="es-ES" altLang="es-ES" sz="1600" b="1" dirty="0">
                <a:solidFill>
                  <a:schemeClr val="bg1"/>
                </a:solidFill>
                <a:cs typeface="Arial" panose="020B0604020202020204" pitchFamily="34" charset="0"/>
              </a:rPr>
              <a:t>Oraciones que me cambien  </a:t>
            </a:r>
          </a:p>
          <a:p>
            <a:r>
              <a:rPr lang="es-ES" altLang="es-ES" sz="1600" b="1" dirty="0">
                <a:solidFill>
                  <a:schemeClr val="bg1"/>
                </a:solidFill>
                <a:cs typeface="Arial" panose="020B0604020202020204" pitchFamily="34" charset="0"/>
              </a:rPr>
              <a:t>     </a:t>
            </a:r>
            <a:r>
              <a:rPr lang="es-ES" altLang="es-ES" sz="1500" b="1" dirty="0">
                <a:solidFill>
                  <a:schemeClr val="bg1"/>
                </a:solidFill>
                <a:cs typeface="Arial" panose="020B0604020202020204" pitchFamily="34" charset="0"/>
              </a:rPr>
              <a:t>- Menos de mi voluntad y más de la Suya</a:t>
            </a:r>
          </a:p>
          <a:p>
            <a:r>
              <a:rPr lang="es-ES" altLang="es-ES" sz="1500" b="1" dirty="0">
                <a:solidFill>
                  <a:schemeClr val="bg1"/>
                </a:solidFill>
                <a:cs typeface="Arial" panose="020B0604020202020204" pitchFamily="34" charset="0"/>
              </a:rPr>
              <a:t>     - Menos de mis pensamientos y caminos y más de los Suyos</a:t>
            </a:r>
          </a:p>
          <a:p>
            <a:r>
              <a:rPr lang="es-ES" altLang="es-ES" sz="1500" b="1" dirty="0">
                <a:solidFill>
                  <a:schemeClr val="bg1"/>
                </a:solidFill>
                <a:cs typeface="Arial" panose="020B0604020202020204" pitchFamily="34" charset="0"/>
              </a:rPr>
              <a:t>     - Menos de mi amor humano limitado y más de Su perfecto amor</a:t>
            </a:r>
          </a:p>
          <a:p>
            <a:r>
              <a:rPr lang="es-ES" altLang="es-ES" sz="1500" b="1" dirty="0">
                <a:solidFill>
                  <a:schemeClr val="bg1"/>
                </a:solidFill>
                <a:cs typeface="Arial" panose="020B0604020202020204" pitchFamily="34" charset="0"/>
              </a:rPr>
              <a:t>     - Pedir a Dios que me ayude a identificar y quitar impedimentos para el fluir de Su amor y poder a través de mi vida</a:t>
            </a:r>
          </a:p>
          <a:p>
            <a:endParaRPr lang="es-ES" altLang="es-ES" sz="400" b="1" dirty="0">
              <a:solidFill>
                <a:schemeClr val="bg1"/>
              </a:solidFill>
              <a:latin typeface="Times New Roman" panose="02020603050405020304" pitchFamily="18" charset="0"/>
              <a:cs typeface="Arial" panose="020B0604020202020204" pitchFamily="34" charset="0"/>
            </a:endParaRPr>
          </a:p>
        </p:txBody>
      </p:sp>
    </p:spTree>
  </p:cSld>
  <p:clrMapOvr>
    <a:masterClrMapping/>
  </p:clrMapOvr>
  <p:transition spd="slow">
    <p:check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14300" y="0"/>
            <a:ext cx="7086600" cy="9294813"/>
          </a:xfrm>
          <a:prstGeom prst="rect">
            <a:avLst/>
          </a:prstGeom>
          <a:solidFill>
            <a:srgbClr val="000099"/>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03" tIns="45652" rIns="91303" bIns="45652">
            <a:spAutoFit/>
          </a:bodyPr>
          <a:lstStyle>
            <a:lvl1pPr marL="688975" indent="-403225">
              <a:tabLst>
                <a:tab pos="628650" algn="l"/>
              </a:tabLst>
              <a:defRPr sz="600">
                <a:solidFill>
                  <a:schemeClr val="tx1"/>
                </a:solidFill>
                <a:latin typeface="Arial Black" panose="020B0A04020102020204" pitchFamily="34" charset="0"/>
              </a:defRPr>
            </a:lvl1pPr>
            <a:lvl2pPr marL="1257300" indent="-454025">
              <a:tabLst>
                <a:tab pos="628650" algn="l"/>
              </a:tabLst>
              <a:defRPr sz="600">
                <a:solidFill>
                  <a:schemeClr val="tx1"/>
                </a:solidFill>
                <a:latin typeface="Arial Black" panose="020B0A04020102020204" pitchFamily="34" charset="0"/>
              </a:defRPr>
            </a:lvl2pPr>
            <a:lvl3pPr marL="1831975" indent="-457200">
              <a:tabLst>
                <a:tab pos="628650" algn="l"/>
              </a:tabLst>
              <a:defRPr sz="600">
                <a:solidFill>
                  <a:schemeClr val="tx1"/>
                </a:solidFill>
                <a:latin typeface="Arial Black" panose="020B0A04020102020204" pitchFamily="34" charset="0"/>
              </a:defRPr>
            </a:lvl3pPr>
            <a:lvl4pPr marL="2403475" indent="-457200">
              <a:tabLst>
                <a:tab pos="628650" algn="l"/>
              </a:tabLst>
              <a:defRPr sz="600">
                <a:solidFill>
                  <a:schemeClr val="tx1"/>
                </a:solidFill>
                <a:latin typeface="Arial Black" panose="020B0A04020102020204" pitchFamily="34" charset="0"/>
              </a:defRPr>
            </a:lvl4pPr>
            <a:lvl5pPr marL="2974975" indent="-457200">
              <a:tabLst>
                <a:tab pos="628650" algn="l"/>
              </a:tabLst>
              <a:defRPr sz="600">
                <a:solidFill>
                  <a:schemeClr val="tx1"/>
                </a:solidFill>
                <a:latin typeface="Arial Black" panose="020B0A04020102020204" pitchFamily="34" charset="0"/>
              </a:defRPr>
            </a:lvl5pPr>
            <a:lvl6pPr marL="34321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6pPr>
            <a:lvl7pPr marL="38893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7pPr>
            <a:lvl8pPr marL="43465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8pPr>
            <a:lvl9pPr marL="48037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9pPr>
          </a:lstStyle>
          <a:p>
            <a:pPr algn="ctr"/>
            <a:endParaRPr lang="es-ES" altLang="es-ES" sz="400" b="1">
              <a:solidFill>
                <a:srgbClr val="FF0000"/>
              </a:solidFill>
              <a:cs typeface="Arial" panose="020B0604020202020204" pitchFamily="34" charset="0"/>
            </a:endParaRPr>
          </a:p>
          <a:p>
            <a:pPr algn="ctr"/>
            <a:endParaRPr lang="es-ES" altLang="es-ES" sz="4000" b="1">
              <a:solidFill>
                <a:schemeClr val="bg1"/>
              </a:solidFill>
              <a:cs typeface="Arial" panose="020B0604020202020204" pitchFamily="34" charset="0"/>
            </a:endParaRPr>
          </a:p>
          <a:p>
            <a:pPr algn="ctr"/>
            <a:endParaRPr lang="es-ES" altLang="es-ES" sz="4000" b="1">
              <a:solidFill>
                <a:schemeClr val="bg1"/>
              </a:solidFill>
              <a:cs typeface="Arial" panose="020B0604020202020204" pitchFamily="34" charset="0"/>
            </a:endParaRPr>
          </a:p>
          <a:p>
            <a:pPr algn="ctr"/>
            <a:endParaRPr lang="es-ES" altLang="es-ES" sz="800" b="1">
              <a:solidFill>
                <a:schemeClr val="bg1"/>
              </a:solidFill>
              <a:cs typeface="Times New Roman" panose="02020603050405020304" pitchFamily="18" charset="0"/>
            </a:endParaRPr>
          </a:p>
          <a:p>
            <a:pPr algn="ctr">
              <a:buFontTx/>
              <a:buChar char="•"/>
            </a:pPr>
            <a:r>
              <a:rPr lang="es-ES" altLang="es-ES" sz="2600">
                <a:solidFill>
                  <a:schemeClr val="bg1"/>
                </a:solidFill>
                <a:cs typeface="Arial" panose="020B0604020202020204" pitchFamily="34" charset="0"/>
              </a:rPr>
              <a:t>El enfoque es hablar con Dios y escuchar Su voz dulce y apacible</a:t>
            </a: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r>
              <a:rPr lang="es-ES" altLang="es-ES" sz="1600" b="1">
                <a:solidFill>
                  <a:schemeClr val="bg1"/>
                </a:solidFill>
                <a:latin typeface="Times New Roman" panose="02020603050405020304" pitchFamily="18" charset="0"/>
                <a:cs typeface="Arial" panose="020B0604020202020204" pitchFamily="34" charset="0"/>
              </a:rPr>
              <a:t> </a:t>
            </a:r>
            <a:r>
              <a:rPr lang="es-ES" altLang="es-ES" sz="4000">
                <a:solidFill>
                  <a:schemeClr val="bg1"/>
                </a:solidFill>
                <a:cs typeface="Arial" panose="020B0604020202020204" pitchFamily="34" charset="0"/>
              </a:rPr>
              <a:t>Acción de gracias: </a:t>
            </a:r>
          </a:p>
          <a:p>
            <a:r>
              <a:rPr lang="es-ES" altLang="es-ES" sz="2000">
                <a:solidFill>
                  <a:schemeClr val="bg1"/>
                </a:solidFill>
                <a:cs typeface="Arial" panose="020B0604020202020204" pitchFamily="34" charset="0"/>
              </a:rPr>
              <a:t>     </a:t>
            </a:r>
            <a:r>
              <a:rPr lang="es-ES" altLang="es-ES" sz="1600">
                <a:solidFill>
                  <a:schemeClr val="bg1"/>
                </a:solidFill>
                <a:cs typeface="Arial" panose="020B0604020202020204" pitchFamily="34" charset="0"/>
              </a:rPr>
              <a:t>Agradecer a Dios por Su amor y bendiciones:</a:t>
            </a:r>
          </a:p>
          <a:p>
            <a:endParaRPr lang="es-ES" altLang="es-ES" sz="400">
              <a:solidFill>
                <a:schemeClr val="bg1"/>
              </a:solidFill>
              <a:cs typeface="Arial" panose="020B0604020202020204" pitchFamily="34" charset="0"/>
            </a:endParaRPr>
          </a:p>
          <a:p>
            <a:r>
              <a:rPr lang="es-ES" altLang="es-ES" sz="1400">
                <a:solidFill>
                  <a:schemeClr val="bg1"/>
                </a:solidFill>
                <a:cs typeface="Arial" panose="020B0604020202020204" pitchFamily="34" charset="0"/>
              </a:rPr>
              <a:t>         </a:t>
            </a:r>
            <a:r>
              <a:rPr lang="es-ES" altLang="es-ES" sz="1600">
                <a:solidFill>
                  <a:schemeClr val="bg1"/>
                </a:solidFill>
                <a:cs typeface="Arial" panose="020B0604020202020204" pitchFamily="34" charset="0"/>
              </a:rPr>
              <a:t> - Bendiciones espirituales</a:t>
            </a:r>
          </a:p>
          <a:p>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Bendiciones de relaciones (familia y amigos)</a:t>
            </a:r>
          </a:p>
          <a:p>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Bendiciones físicas (protección del peligro, vida y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salud, posesiones</a:t>
            </a:r>
          </a:p>
          <a:p>
            <a:endParaRPr lang="es-ES" altLang="es-ES" sz="1600">
              <a:solidFill>
                <a:schemeClr val="bg1"/>
              </a:solidFill>
              <a:cs typeface="Arial" panose="020B0604020202020204" pitchFamily="34" charset="0"/>
            </a:endParaRPr>
          </a:p>
          <a:p>
            <a:r>
              <a:rPr lang="es-ES" altLang="es-ES" sz="2000">
                <a:solidFill>
                  <a:schemeClr val="bg1"/>
                </a:solidFill>
                <a:cs typeface="Arial" panose="020B0604020202020204" pitchFamily="34" charset="0"/>
              </a:rPr>
              <a:t> </a:t>
            </a:r>
            <a:r>
              <a:rPr lang="es-ES" altLang="es-ES" sz="4000">
                <a:solidFill>
                  <a:schemeClr val="bg1"/>
                </a:solidFill>
                <a:cs typeface="Arial" panose="020B0604020202020204" pitchFamily="34" charset="0"/>
              </a:rPr>
              <a:t>Alabanza y adoración: </a:t>
            </a:r>
          </a:p>
          <a:p>
            <a:r>
              <a:rPr lang="es-ES" altLang="es-ES" sz="2000">
                <a:solidFill>
                  <a:schemeClr val="bg1"/>
                </a:solidFill>
                <a:cs typeface="Arial" panose="020B0604020202020204" pitchFamily="34" charset="0"/>
              </a:rPr>
              <a:t>     </a:t>
            </a:r>
            <a:r>
              <a:rPr lang="es-ES" altLang="es-ES" sz="1600">
                <a:solidFill>
                  <a:schemeClr val="bg1"/>
                </a:solidFill>
                <a:cs typeface="Arial" panose="020B0604020202020204" pitchFamily="34" charset="0"/>
              </a:rPr>
              <a:t>Confesar quién es Dios: </a:t>
            </a:r>
          </a:p>
          <a:p>
            <a:endParaRPr lang="es-ES" altLang="es-ES">
              <a:solidFill>
                <a:schemeClr val="bg1"/>
              </a:solidFill>
              <a:cs typeface="Arial" panose="020B0604020202020204" pitchFamily="34" charset="0"/>
            </a:endParaRPr>
          </a:p>
          <a:p>
            <a:r>
              <a:rPr lang="es-ES" altLang="es-ES" sz="1400">
                <a:solidFill>
                  <a:schemeClr val="bg1"/>
                </a:solidFill>
                <a:cs typeface="Arial" panose="020B0604020202020204" pitchFamily="34" charset="0"/>
              </a:rPr>
              <a:t>          </a:t>
            </a:r>
            <a:r>
              <a:rPr lang="es-ES" altLang="es-ES" sz="1600">
                <a:solidFill>
                  <a:schemeClr val="bg1"/>
                </a:solidFill>
                <a:cs typeface="Arial" panose="020B0604020202020204" pitchFamily="34" charset="0"/>
              </a:rPr>
              <a:t>- Su grandeza: Admirable, consejero, Dios Fuerte,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Padre Eterno, Príncipe de Paz</a:t>
            </a:r>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Su bondad (amoroso, misericordioso, lleno de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gracia, amable, omnipotente, omnisciente,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omnipresente</a:t>
            </a:r>
          </a:p>
          <a:p>
            <a:r>
              <a:rPr lang="es-ES" altLang="es-ES" sz="1600">
                <a:solidFill>
                  <a:schemeClr val="bg1"/>
                </a:solidFill>
                <a:cs typeface="Arial" panose="020B0604020202020204" pitchFamily="34" charset="0"/>
              </a:rPr>
              <a:t>           </a:t>
            </a:r>
          </a:p>
          <a:p>
            <a:endParaRPr lang="es-ES" altLang="es-ES" sz="800">
              <a:solidFill>
                <a:schemeClr val="bg1"/>
              </a:solidFill>
              <a:cs typeface="Arial" panose="020B0604020202020204" pitchFamily="34" charset="0"/>
            </a:endParaRPr>
          </a:p>
          <a:p>
            <a:r>
              <a:rPr lang="es-ES" altLang="es-ES" sz="2000">
                <a:solidFill>
                  <a:schemeClr val="bg1"/>
                </a:solidFill>
                <a:cs typeface="Arial" panose="020B0604020202020204" pitchFamily="34" charset="0"/>
              </a:rPr>
              <a:t> </a:t>
            </a:r>
            <a:r>
              <a:rPr lang="es-ES" altLang="es-ES" sz="4000">
                <a:solidFill>
                  <a:schemeClr val="bg1"/>
                </a:solidFill>
                <a:cs typeface="Arial" panose="020B0604020202020204" pitchFamily="34" charset="0"/>
              </a:rPr>
              <a:t>Súplica:</a:t>
            </a:r>
          </a:p>
          <a:p>
            <a:endParaRPr lang="es-ES" altLang="es-ES">
              <a:solidFill>
                <a:schemeClr val="bg1"/>
              </a:solidFill>
              <a:cs typeface="Arial" panose="020B0604020202020204" pitchFamily="34" charset="0"/>
            </a:endParaRPr>
          </a:p>
          <a:p>
            <a:r>
              <a:rPr lang="es-ES" altLang="es-ES" sz="1600">
                <a:solidFill>
                  <a:schemeClr val="bg1"/>
                </a:solidFill>
                <a:cs typeface="Times New Roman" panose="02020603050405020304" pitchFamily="18" charset="0"/>
              </a:rPr>
              <a:t>      Pedir por que mis necesidades sean suplidas</a:t>
            </a:r>
            <a:endParaRPr lang="es-ES" altLang="es-ES" sz="1600">
              <a:solidFill>
                <a:schemeClr val="bg1"/>
              </a:solidFill>
              <a:cs typeface="Arial" panose="020B0604020202020204" pitchFamily="34" charset="0"/>
            </a:endParaRPr>
          </a:p>
          <a:p>
            <a:endParaRPr lang="es-ES" altLang="es-ES" sz="1600">
              <a:solidFill>
                <a:schemeClr val="bg1"/>
              </a:solidFill>
              <a:cs typeface="Arial" panose="020B0604020202020204" pitchFamily="34" charset="0"/>
            </a:endParaRPr>
          </a:p>
          <a:p>
            <a:endParaRPr lang="es-ES" altLang="es-ES" sz="2000">
              <a:solidFill>
                <a:schemeClr val="bg1"/>
              </a:solidFill>
              <a:cs typeface="Times New Roman" panose="02020603050405020304" pitchFamily="18" charset="0"/>
            </a:endParaRPr>
          </a:p>
          <a:p>
            <a:pPr algn="just"/>
            <a:endParaRPr lang="es-ES" altLang="es-ES" b="1">
              <a:solidFill>
                <a:schemeClr val="bg1"/>
              </a:solidFill>
              <a:latin typeface="Times New Roman" panose="02020603050405020304" pitchFamily="18" charset="0"/>
              <a:cs typeface="Arial" panose="020B0604020202020204" pitchFamily="34" charset="0"/>
            </a:endParaRPr>
          </a:p>
        </p:txBody>
      </p:sp>
      <p:sp>
        <p:nvSpPr>
          <p:cNvPr id="138243" name="Text Box 3"/>
          <p:cNvSpPr txBox="1">
            <a:spLocks noChangeArrowheads="1"/>
          </p:cNvSpPr>
          <p:nvPr/>
        </p:nvSpPr>
        <p:spPr bwMode="auto">
          <a:xfrm>
            <a:off x="228600" y="167481"/>
            <a:ext cx="6858000" cy="892439"/>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spAutoFit/>
          </a:bodyPr>
          <a:lstStyle>
            <a:lvl1pPr>
              <a:spcBef>
                <a:spcPct val="20000"/>
              </a:spcBef>
              <a:buChar char="•"/>
              <a:defRPr sz="3200">
                <a:solidFill>
                  <a:schemeClr val="tx1"/>
                </a:solidFill>
                <a:latin typeface="Times New Roman" panose="02020603050405020304" pitchFamily="18" charset="0"/>
              </a:defRPr>
            </a:lvl1pPr>
            <a:lvl2pPr marL="742950" indent="-287338">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31775">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s-ES" altLang="es-ES" sz="800" b="1" dirty="0">
              <a:solidFill>
                <a:schemeClr val="bg1"/>
              </a:solidFill>
              <a:latin typeface="Arial Black" panose="020B0A04020102020204" pitchFamily="34" charset="0"/>
            </a:endParaRPr>
          </a:p>
          <a:p>
            <a:pPr marL="742950" indent="-742950" algn="ctr" eaLnBrk="1" hangingPunct="1">
              <a:spcBef>
                <a:spcPct val="0"/>
              </a:spcBef>
              <a:buFontTx/>
              <a:buAutoNum type="arabicPeriod"/>
            </a:pPr>
            <a:r>
              <a:rPr lang="es-ES" altLang="es-ES" sz="3600" b="1" dirty="0">
                <a:solidFill>
                  <a:schemeClr val="bg1"/>
                </a:solidFill>
                <a:latin typeface="Arial Black" panose="020B0A04020102020204" pitchFamily="34" charset="0"/>
              </a:rPr>
              <a:t>Oraciones de Relación</a:t>
            </a:r>
          </a:p>
          <a:p>
            <a:pPr marL="742950" indent="-742950" algn="ctr" eaLnBrk="1" hangingPunct="1">
              <a:spcBef>
                <a:spcPct val="0"/>
              </a:spcBef>
              <a:buFontTx/>
              <a:buAutoNum type="arabicPeriod"/>
            </a:pPr>
            <a:endParaRPr lang="es-ES" altLang="es-ES" sz="800" b="1" dirty="0">
              <a:solidFill>
                <a:schemeClr val="bg1"/>
              </a:solidFill>
              <a:latin typeface="Arial Black" panose="020B0A04020102020204" pitchFamily="34" charset="0"/>
            </a:endParaRPr>
          </a:p>
        </p:txBody>
      </p:sp>
    </p:spTree>
  </p:cSld>
  <p:clrMapOvr>
    <a:masterClrMapping/>
  </p:clrMapOvr>
  <p:transition spd="slow">
    <p:check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57150" y="111125"/>
            <a:ext cx="7213600" cy="9901238"/>
          </a:xfrm>
          <a:prstGeom prst="rect">
            <a:avLst/>
          </a:prstGeom>
          <a:solidFill>
            <a:srgbClr val="006600"/>
          </a:solidFill>
          <a:ln w="76200">
            <a:solidFill>
              <a:schemeClr val="tx1"/>
            </a:solidFill>
            <a:miter lim="800000"/>
            <a:headEnd/>
            <a:tailEnd/>
          </a:ln>
          <a:effectLst/>
          <a:extLst/>
        </p:spPr>
        <p:txBody>
          <a:bodyPr lIns="91303" tIns="45652" rIns="91303" bIns="45652">
            <a:spAutoFit/>
          </a:bodyPr>
          <a:lstStyle>
            <a:lvl1pPr marL="688975" indent="-403225">
              <a:tabLst>
                <a:tab pos="628650" algn="l"/>
              </a:tabLst>
              <a:defRPr sz="600">
                <a:solidFill>
                  <a:schemeClr val="tx1"/>
                </a:solidFill>
                <a:latin typeface="Arial Black" panose="020B0A04020102020204" pitchFamily="34" charset="0"/>
              </a:defRPr>
            </a:lvl1pPr>
            <a:lvl2pPr marL="1257300" indent="-454025">
              <a:tabLst>
                <a:tab pos="628650" algn="l"/>
              </a:tabLst>
              <a:defRPr sz="600">
                <a:solidFill>
                  <a:schemeClr val="tx1"/>
                </a:solidFill>
                <a:latin typeface="Arial Black" panose="020B0A04020102020204" pitchFamily="34" charset="0"/>
              </a:defRPr>
            </a:lvl2pPr>
            <a:lvl3pPr marL="1831975" indent="-457200">
              <a:tabLst>
                <a:tab pos="628650" algn="l"/>
              </a:tabLst>
              <a:defRPr sz="600">
                <a:solidFill>
                  <a:schemeClr val="tx1"/>
                </a:solidFill>
                <a:latin typeface="Arial Black" panose="020B0A04020102020204" pitchFamily="34" charset="0"/>
              </a:defRPr>
            </a:lvl3pPr>
            <a:lvl4pPr marL="2403475" indent="-457200">
              <a:tabLst>
                <a:tab pos="628650" algn="l"/>
              </a:tabLst>
              <a:defRPr sz="600">
                <a:solidFill>
                  <a:schemeClr val="tx1"/>
                </a:solidFill>
                <a:latin typeface="Arial Black" panose="020B0A04020102020204" pitchFamily="34" charset="0"/>
              </a:defRPr>
            </a:lvl4pPr>
            <a:lvl5pPr marL="2974975" indent="-457200">
              <a:tabLst>
                <a:tab pos="628650" algn="l"/>
              </a:tabLst>
              <a:defRPr sz="600">
                <a:solidFill>
                  <a:schemeClr val="tx1"/>
                </a:solidFill>
                <a:latin typeface="Arial Black" panose="020B0A04020102020204" pitchFamily="34" charset="0"/>
              </a:defRPr>
            </a:lvl5pPr>
            <a:lvl6pPr marL="34321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6pPr>
            <a:lvl7pPr marL="38893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7pPr>
            <a:lvl8pPr marL="43465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8pPr>
            <a:lvl9pPr marL="48037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9pPr>
          </a:lstStyle>
          <a:p>
            <a:pPr algn="ctr"/>
            <a:endParaRPr lang="es-ES" altLang="es-ES" sz="400" b="1">
              <a:solidFill>
                <a:srgbClr val="FF0000"/>
              </a:solidFill>
              <a:cs typeface="Arial" panose="020B0604020202020204" pitchFamily="34" charset="0"/>
            </a:endParaRPr>
          </a:p>
          <a:p>
            <a:pPr algn="ctr"/>
            <a:endParaRPr lang="es-ES" altLang="es-ES" sz="400" b="1">
              <a:solidFill>
                <a:srgbClr val="FF0000"/>
              </a:solidFill>
              <a:cs typeface="Arial" panose="020B0604020202020204" pitchFamily="34" charset="0"/>
            </a:endParaRPr>
          </a:p>
          <a:p>
            <a:pPr algn="ctr"/>
            <a:endParaRPr lang="es-ES" altLang="es-ES" sz="400" b="1">
              <a:solidFill>
                <a:srgbClr val="FF0000"/>
              </a:solidFill>
              <a:cs typeface="Arial" panose="020B0604020202020204" pitchFamily="34" charset="0"/>
            </a:endParaRPr>
          </a:p>
          <a:p>
            <a:pPr algn="ctr"/>
            <a:endParaRPr lang="es-ES" altLang="es-ES" sz="4000" b="1">
              <a:solidFill>
                <a:schemeClr val="bg1"/>
              </a:solidFill>
              <a:cs typeface="Arial" panose="020B0604020202020204" pitchFamily="34" charset="0"/>
            </a:endParaRPr>
          </a:p>
          <a:p>
            <a:pPr algn="ctr"/>
            <a:endParaRPr lang="es-ES" altLang="es-ES" sz="2000" b="1">
              <a:solidFill>
                <a:schemeClr val="bg1"/>
              </a:solidFill>
              <a:cs typeface="Arial" panose="020B0604020202020204" pitchFamily="34"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buFontTx/>
              <a:buChar char="•"/>
            </a:pPr>
            <a:r>
              <a:rPr lang="es-ES" altLang="es-ES" sz="2600">
                <a:solidFill>
                  <a:schemeClr val="bg1"/>
                </a:solidFill>
                <a:cs typeface="Arial" panose="020B0604020202020204" pitchFamily="34" charset="0"/>
              </a:rPr>
              <a:t>El enfoque de la necesidad es que yo sea transformado -- cambiado</a:t>
            </a: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r>
              <a:rPr lang="es-ES" altLang="es-ES" sz="1600" b="1">
                <a:solidFill>
                  <a:schemeClr val="bg1"/>
                </a:solidFill>
                <a:latin typeface="Times New Roman" panose="02020603050405020304" pitchFamily="18" charset="0"/>
                <a:cs typeface="Arial" panose="020B0604020202020204" pitchFamily="34" charset="0"/>
              </a:rPr>
              <a:t> </a:t>
            </a:r>
            <a:r>
              <a:rPr lang="es-ES" altLang="es-ES" sz="4000">
                <a:solidFill>
                  <a:schemeClr val="bg1"/>
                </a:solidFill>
                <a:cs typeface="Arial" panose="020B0604020202020204" pitchFamily="34" charset="0"/>
              </a:rPr>
              <a:t>Confesión:</a:t>
            </a:r>
          </a:p>
          <a:p>
            <a:r>
              <a:rPr lang="es-ES" altLang="es-ES" sz="1800">
                <a:solidFill>
                  <a:schemeClr val="bg1"/>
                </a:solidFill>
                <a:cs typeface="Arial" panose="020B0604020202020204" pitchFamily="34" charset="0"/>
              </a:rPr>
              <a:t>     - Arrepentimiento del pecado y el ego</a:t>
            </a:r>
          </a:p>
          <a:p>
            <a:endParaRPr lang="es-ES" altLang="es-ES">
              <a:solidFill>
                <a:schemeClr val="bg1"/>
              </a:solidFill>
              <a:cs typeface="Arial" panose="020B0604020202020204" pitchFamily="34" charset="0"/>
            </a:endParaRPr>
          </a:p>
          <a:p>
            <a:r>
              <a:rPr lang="es-ES" altLang="es-ES" sz="1800">
                <a:solidFill>
                  <a:schemeClr val="bg1"/>
                </a:solidFill>
                <a:cs typeface="Arial" panose="020B0604020202020204" pitchFamily="34" charset="0"/>
              </a:rPr>
              <a:t>     - Arrepentimiento por cualquier orgullo y justicia </a:t>
            </a:r>
            <a:br>
              <a:rPr lang="es-ES" altLang="es-ES" sz="1800">
                <a:solidFill>
                  <a:schemeClr val="bg1"/>
                </a:solidFill>
                <a:cs typeface="Arial" panose="020B0604020202020204" pitchFamily="34" charset="0"/>
              </a:rPr>
            </a:br>
            <a:r>
              <a:rPr lang="es-ES" altLang="es-ES" sz="1800">
                <a:solidFill>
                  <a:schemeClr val="bg1"/>
                </a:solidFill>
                <a:cs typeface="Arial" panose="020B0604020202020204" pitchFamily="34" charset="0"/>
              </a:rPr>
              <a:t>  propia</a:t>
            </a:r>
          </a:p>
          <a:p>
            <a:endParaRPr lang="es-ES" altLang="es-ES" sz="1800">
              <a:solidFill>
                <a:schemeClr val="bg1"/>
              </a:solidFill>
              <a:cs typeface="Arial" panose="020B0604020202020204" pitchFamily="34" charset="0"/>
            </a:endParaRPr>
          </a:p>
          <a:p>
            <a:r>
              <a:rPr lang="es-ES" altLang="es-ES" sz="1400">
                <a:solidFill>
                  <a:schemeClr val="bg1"/>
                </a:solidFill>
                <a:cs typeface="Arial" panose="020B0604020202020204" pitchFamily="34" charset="0"/>
              </a:rPr>
              <a:t>          </a:t>
            </a:r>
            <a:r>
              <a:rPr lang="es-ES" altLang="es-ES" sz="1600">
                <a:solidFill>
                  <a:schemeClr val="bg1"/>
                </a:solidFill>
                <a:cs typeface="Arial" panose="020B0604020202020204" pitchFamily="34" charset="0"/>
              </a:rPr>
              <a:t> </a:t>
            </a:r>
          </a:p>
          <a:p>
            <a:r>
              <a:rPr lang="es-ES" altLang="es-ES" sz="2000">
                <a:solidFill>
                  <a:schemeClr val="bg1"/>
                </a:solidFill>
                <a:cs typeface="Arial" panose="020B0604020202020204" pitchFamily="34" charset="0"/>
              </a:rPr>
              <a:t> </a:t>
            </a:r>
            <a:r>
              <a:rPr lang="es-ES" altLang="es-ES" sz="4000">
                <a:solidFill>
                  <a:schemeClr val="bg1"/>
                </a:solidFill>
                <a:cs typeface="Arial" panose="020B0604020202020204" pitchFamily="34" charset="0"/>
              </a:rPr>
              <a:t>Transformación:  </a:t>
            </a:r>
          </a:p>
          <a:p>
            <a:r>
              <a:rPr lang="es-ES" altLang="es-ES" sz="1800">
                <a:solidFill>
                  <a:schemeClr val="bg1"/>
                </a:solidFill>
                <a:cs typeface="Arial" panose="020B0604020202020204" pitchFamily="34" charset="0"/>
              </a:rPr>
              <a:t>   </a:t>
            </a:r>
            <a:r>
              <a:rPr lang="es-ES" altLang="es-ES" sz="2000">
                <a:solidFill>
                  <a:schemeClr val="bg1"/>
                </a:solidFill>
                <a:cs typeface="Arial" panose="020B0604020202020204" pitchFamily="34" charset="0"/>
              </a:rPr>
              <a:t>Oraciones que me cambian -</a:t>
            </a:r>
          </a:p>
          <a:p>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Menos de mi voluntad y más de la Suya</a:t>
            </a:r>
          </a:p>
          <a:p>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Menos de mis pensamientos y caminos y más de los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Suyos</a:t>
            </a:r>
          </a:p>
          <a:p>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Menos de mi amor limitado y más del Suyo</a:t>
            </a:r>
          </a:p>
          <a:p>
            <a:endParaRPr lang="es-ES" altLang="es-ES">
              <a:solidFill>
                <a:schemeClr val="bg1"/>
              </a:solidFill>
              <a:cs typeface="Arial" panose="020B0604020202020204" pitchFamily="34" charset="0"/>
            </a:endParaRPr>
          </a:p>
          <a:p>
            <a:r>
              <a:rPr lang="es-ES" altLang="es-ES" sz="1600">
                <a:solidFill>
                  <a:schemeClr val="bg1"/>
                </a:solidFill>
                <a:cs typeface="Arial" panose="020B0604020202020204" pitchFamily="34" charset="0"/>
              </a:rPr>
              <a:t>       - Pedirle a Dios que me ayude a identificar y quitar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cualquier impedimento al fluir de Su amor y poder a </a:t>
            </a:r>
            <a:br>
              <a:rPr lang="es-ES" altLang="es-ES" sz="1600">
                <a:solidFill>
                  <a:schemeClr val="bg1"/>
                </a:solidFill>
                <a:cs typeface="Arial" panose="020B0604020202020204" pitchFamily="34" charset="0"/>
              </a:rPr>
            </a:br>
            <a:r>
              <a:rPr lang="es-ES" altLang="es-ES" sz="1600">
                <a:solidFill>
                  <a:schemeClr val="bg1"/>
                </a:solidFill>
                <a:cs typeface="Arial" panose="020B0604020202020204" pitchFamily="34" charset="0"/>
              </a:rPr>
              <a:t>   través de mi vida</a:t>
            </a:r>
          </a:p>
          <a:p>
            <a:endParaRPr lang="es-ES" altLang="es-ES" sz="1600">
              <a:solidFill>
                <a:schemeClr val="bg1"/>
              </a:solidFill>
              <a:cs typeface="Arial" panose="020B0604020202020204" pitchFamily="34" charset="0"/>
            </a:endParaRPr>
          </a:p>
          <a:p>
            <a:pPr algn="r" eaLnBrk="1" hangingPunct="1"/>
            <a:endParaRPr lang="es-ES" altLang="es-ES" sz="1000">
              <a:solidFill>
                <a:schemeClr val="bg1"/>
              </a:solidFill>
              <a:cs typeface="Arial" panose="020B0604020202020204" pitchFamily="34" charset="0"/>
            </a:endParaRPr>
          </a:p>
          <a:p>
            <a:pPr algn="ctr" eaLnBrk="1" hangingPunct="1"/>
            <a:r>
              <a:rPr lang="es-ES" altLang="es-ES" sz="2300">
                <a:solidFill>
                  <a:schemeClr val="bg1"/>
                </a:solidFill>
                <a:cs typeface="Arial" panose="020B0604020202020204" pitchFamily="34" charset="0"/>
              </a:rPr>
              <a:t>¡Es necesario que Él crezca y yo mengüe!</a:t>
            </a:r>
          </a:p>
          <a:p>
            <a:endParaRPr lang="es-ES" altLang="es-ES" sz="800" b="1">
              <a:solidFill>
                <a:schemeClr val="bg1"/>
              </a:solidFill>
              <a:latin typeface="Times New Roman" panose="02020603050405020304" pitchFamily="18" charset="0"/>
              <a:cs typeface="Arial" panose="020B0604020202020204" pitchFamily="34" charset="0"/>
            </a:endParaRPr>
          </a:p>
          <a:p>
            <a:endParaRPr lang="es-ES" altLang="es-ES" sz="400" b="1">
              <a:solidFill>
                <a:schemeClr val="bg1"/>
              </a:solidFill>
              <a:latin typeface="Times New Roman" panose="02020603050405020304" pitchFamily="18" charset="0"/>
              <a:cs typeface="Arial" panose="020B0604020202020204" pitchFamily="34" charset="0"/>
            </a:endParaRPr>
          </a:p>
        </p:txBody>
      </p:sp>
      <p:sp>
        <p:nvSpPr>
          <p:cNvPr id="140291" name="Text Box 3"/>
          <p:cNvSpPr txBox="1">
            <a:spLocks noChangeArrowheads="1"/>
          </p:cNvSpPr>
          <p:nvPr/>
        </p:nvSpPr>
        <p:spPr bwMode="auto">
          <a:xfrm>
            <a:off x="244475" y="233363"/>
            <a:ext cx="6858000" cy="1447800"/>
          </a:xfrm>
          <a:prstGeom prst="rect">
            <a:avLst/>
          </a:prstGeom>
          <a:solidFill>
            <a:srgbClr val="FF00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spAutoFit/>
          </a:bodyPr>
          <a:lstStyle>
            <a:lvl1pPr marL="342900" indent="-342900" defTabSz="950913">
              <a:defRPr sz="600">
                <a:solidFill>
                  <a:schemeClr val="tx1"/>
                </a:solidFill>
                <a:latin typeface="Arial Black" panose="020B0A04020102020204" pitchFamily="34" charset="0"/>
              </a:defRPr>
            </a:lvl1pPr>
            <a:lvl2pPr marL="800100" indent="-342900" defTabSz="950913">
              <a:defRPr sz="600">
                <a:solidFill>
                  <a:schemeClr val="tx1"/>
                </a:solidFill>
                <a:latin typeface="Arial Black" panose="020B0A04020102020204" pitchFamily="34" charset="0"/>
              </a:defRPr>
            </a:lvl2pPr>
            <a:lvl3pPr marL="1257300" indent="-342900" defTabSz="950913">
              <a:defRPr sz="600">
                <a:solidFill>
                  <a:schemeClr val="tx1"/>
                </a:solidFill>
                <a:latin typeface="Arial Black" panose="020B0A04020102020204" pitchFamily="34" charset="0"/>
              </a:defRPr>
            </a:lvl3pPr>
            <a:lvl4pPr marL="1709738" indent="-338138" defTabSz="950913">
              <a:defRPr sz="600">
                <a:solidFill>
                  <a:schemeClr val="tx1"/>
                </a:solidFill>
                <a:latin typeface="Arial Black" panose="020B0A04020102020204" pitchFamily="34" charset="0"/>
              </a:defRPr>
            </a:lvl4pPr>
            <a:lvl5pPr marL="2163763" indent="-334963" defTabSz="950913">
              <a:defRPr sz="600">
                <a:solidFill>
                  <a:schemeClr val="tx1"/>
                </a:solidFill>
                <a:latin typeface="Arial Black" panose="020B0A04020102020204" pitchFamily="34" charset="0"/>
              </a:defRPr>
            </a:lvl5pPr>
            <a:lvl6pPr marL="2620963" indent="-334963" defTabSz="950913" eaLnBrk="0" fontAlgn="base" hangingPunct="0">
              <a:spcBef>
                <a:spcPct val="0"/>
              </a:spcBef>
              <a:spcAft>
                <a:spcPct val="0"/>
              </a:spcAft>
              <a:defRPr sz="600">
                <a:solidFill>
                  <a:schemeClr val="tx1"/>
                </a:solidFill>
                <a:latin typeface="Arial Black" panose="020B0A04020102020204" pitchFamily="34" charset="0"/>
              </a:defRPr>
            </a:lvl6pPr>
            <a:lvl7pPr marL="3078163" indent="-334963" defTabSz="950913" eaLnBrk="0" fontAlgn="base" hangingPunct="0">
              <a:spcBef>
                <a:spcPct val="0"/>
              </a:spcBef>
              <a:spcAft>
                <a:spcPct val="0"/>
              </a:spcAft>
              <a:defRPr sz="600">
                <a:solidFill>
                  <a:schemeClr val="tx1"/>
                </a:solidFill>
                <a:latin typeface="Arial Black" panose="020B0A04020102020204" pitchFamily="34" charset="0"/>
              </a:defRPr>
            </a:lvl7pPr>
            <a:lvl8pPr marL="3535363" indent="-334963" defTabSz="950913" eaLnBrk="0" fontAlgn="base" hangingPunct="0">
              <a:spcBef>
                <a:spcPct val="0"/>
              </a:spcBef>
              <a:spcAft>
                <a:spcPct val="0"/>
              </a:spcAft>
              <a:defRPr sz="600">
                <a:solidFill>
                  <a:schemeClr val="tx1"/>
                </a:solidFill>
                <a:latin typeface="Arial Black" panose="020B0A04020102020204" pitchFamily="34" charset="0"/>
              </a:defRPr>
            </a:lvl8pPr>
            <a:lvl9pPr marL="3992563" indent="-334963"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s-ES" sz="4200" b="1">
                <a:solidFill>
                  <a:schemeClr val="bg1"/>
                </a:solidFill>
                <a:cs typeface="Arial" panose="020B0604020202020204" pitchFamily="34" charset="0"/>
              </a:rPr>
              <a:t>2. Oraciones de Transformación</a:t>
            </a:r>
          </a:p>
        </p:txBody>
      </p:sp>
    </p:spTree>
  </p:cSld>
  <p:clrMapOvr>
    <a:masterClrMapping/>
  </p:clrMapOvr>
  <p:transition spd="slow">
    <p:check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57150" y="88900"/>
            <a:ext cx="7213600" cy="9167813"/>
          </a:xfrm>
          <a:prstGeom prst="rect">
            <a:avLst/>
          </a:prstGeom>
          <a:solidFill>
            <a:srgbClr val="660066"/>
          </a:solidFill>
          <a:ln w="76200">
            <a:solidFill>
              <a:schemeClr val="tx1"/>
            </a:solidFill>
            <a:miter lim="800000"/>
            <a:headEnd/>
            <a:tailEnd/>
          </a:ln>
          <a:effectLst/>
          <a:extLst/>
        </p:spPr>
        <p:txBody>
          <a:bodyPr lIns="91303" tIns="45652" rIns="91303" bIns="45652">
            <a:spAutoFit/>
          </a:bodyPr>
          <a:lstStyle>
            <a:lvl1pPr marL="688975" indent="-403225">
              <a:tabLst>
                <a:tab pos="628650" algn="l"/>
              </a:tabLst>
              <a:defRPr sz="600">
                <a:solidFill>
                  <a:schemeClr val="tx1"/>
                </a:solidFill>
                <a:latin typeface="Arial Black" panose="020B0A04020102020204" pitchFamily="34" charset="0"/>
              </a:defRPr>
            </a:lvl1pPr>
            <a:lvl2pPr marL="1257300" indent="-454025">
              <a:tabLst>
                <a:tab pos="628650" algn="l"/>
              </a:tabLst>
              <a:defRPr sz="600">
                <a:solidFill>
                  <a:schemeClr val="tx1"/>
                </a:solidFill>
                <a:latin typeface="Arial Black" panose="020B0A04020102020204" pitchFamily="34" charset="0"/>
              </a:defRPr>
            </a:lvl2pPr>
            <a:lvl3pPr marL="1831975" indent="-457200">
              <a:tabLst>
                <a:tab pos="628650" algn="l"/>
              </a:tabLst>
              <a:defRPr sz="600">
                <a:solidFill>
                  <a:schemeClr val="tx1"/>
                </a:solidFill>
                <a:latin typeface="Arial Black" panose="020B0A04020102020204" pitchFamily="34" charset="0"/>
              </a:defRPr>
            </a:lvl3pPr>
            <a:lvl4pPr marL="2403475" indent="-457200">
              <a:tabLst>
                <a:tab pos="628650" algn="l"/>
              </a:tabLst>
              <a:defRPr sz="600">
                <a:solidFill>
                  <a:schemeClr val="tx1"/>
                </a:solidFill>
                <a:latin typeface="Arial Black" panose="020B0A04020102020204" pitchFamily="34" charset="0"/>
              </a:defRPr>
            </a:lvl4pPr>
            <a:lvl5pPr marL="2974975" indent="-457200">
              <a:tabLst>
                <a:tab pos="628650" algn="l"/>
              </a:tabLst>
              <a:defRPr sz="600">
                <a:solidFill>
                  <a:schemeClr val="tx1"/>
                </a:solidFill>
                <a:latin typeface="Arial Black" panose="020B0A04020102020204" pitchFamily="34" charset="0"/>
              </a:defRPr>
            </a:lvl5pPr>
            <a:lvl6pPr marL="34321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6pPr>
            <a:lvl7pPr marL="38893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7pPr>
            <a:lvl8pPr marL="43465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8pPr>
            <a:lvl9pPr marL="4803775" indent="-457200" eaLnBrk="0" fontAlgn="base" hangingPunct="0">
              <a:spcBef>
                <a:spcPct val="0"/>
              </a:spcBef>
              <a:spcAft>
                <a:spcPct val="0"/>
              </a:spcAft>
              <a:tabLst>
                <a:tab pos="628650" algn="l"/>
              </a:tabLst>
              <a:defRPr sz="600">
                <a:solidFill>
                  <a:schemeClr val="tx1"/>
                </a:solidFill>
                <a:latin typeface="Arial Black" panose="020B0A04020102020204" pitchFamily="34" charset="0"/>
              </a:defRPr>
            </a:lvl9pPr>
          </a:lstStyle>
          <a:p>
            <a:pPr algn="ctr"/>
            <a:endParaRPr lang="es-ES" altLang="es-ES" sz="400" b="1">
              <a:solidFill>
                <a:srgbClr val="FF0000"/>
              </a:solidFill>
              <a:cs typeface="Arial" panose="020B0604020202020204" pitchFamily="34" charset="0"/>
            </a:endParaRPr>
          </a:p>
          <a:p>
            <a:pPr algn="ctr"/>
            <a:endParaRPr lang="es-ES" altLang="es-ES" sz="400" b="1">
              <a:solidFill>
                <a:srgbClr val="FF0000"/>
              </a:solidFill>
              <a:cs typeface="Arial" panose="020B0604020202020204" pitchFamily="34" charset="0"/>
            </a:endParaRPr>
          </a:p>
          <a:p>
            <a:pPr algn="ctr"/>
            <a:endParaRPr lang="es-ES" altLang="es-ES" sz="400" b="1">
              <a:solidFill>
                <a:srgbClr val="FF0000"/>
              </a:solidFill>
              <a:cs typeface="Arial" panose="020B0604020202020204" pitchFamily="34" charset="0"/>
            </a:endParaRPr>
          </a:p>
          <a:p>
            <a:pPr algn="ctr"/>
            <a:endParaRPr lang="es-ES" altLang="es-ES" sz="4000" b="1">
              <a:solidFill>
                <a:schemeClr val="bg1"/>
              </a:solidFill>
              <a:cs typeface="Arial" panose="020B0604020202020204" pitchFamily="34" charset="0"/>
            </a:endParaRPr>
          </a:p>
          <a:p>
            <a:pPr algn="ctr"/>
            <a:endParaRPr lang="es-ES" altLang="es-ES" sz="2000" b="1">
              <a:solidFill>
                <a:schemeClr val="bg1"/>
              </a:solidFill>
              <a:cs typeface="Arial" panose="020B0604020202020204" pitchFamily="34"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endParaRPr lang="es-ES" altLang="es-ES" sz="800" b="1">
              <a:solidFill>
                <a:schemeClr val="bg1"/>
              </a:solidFill>
              <a:cs typeface="Times New Roman" panose="02020603050405020304" pitchFamily="18" charset="0"/>
            </a:endParaRPr>
          </a:p>
          <a:p>
            <a:pPr algn="ctr">
              <a:buFontTx/>
              <a:buChar char="•"/>
            </a:pPr>
            <a:r>
              <a:rPr lang="es-ES" altLang="es-ES" sz="2600">
                <a:solidFill>
                  <a:schemeClr val="bg1"/>
                </a:solidFill>
                <a:cs typeface="Arial" panose="020B0604020202020204" pitchFamily="34" charset="0"/>
              </a:rPr>
              <a:t>El enfoque de la necesidad son los demás (gente necesitada)</a:t>
            </a: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pPr algn="ctr"/>
            <a:endParaRPr lang="es-ES" altLang="es-ES" sz="800">
              <a:solidFill>
                <a:schemeClr val="bg1"/>
              </a:solidFill>
              <a:cs typeface="Times New Roman" panose="02020603050405020304" pitchFamily="18" charset="0"/>
            </a:endParaRPr>
          </a:p>
          <a:p>
            <a:r>
              <a:rPr lang="es-ES" altLang="es-ES" sz="1600" b="1">
                <a:solidFill>
                  <a:schemeClr val="bg1"/>
                </a:solidFill>
                <a:latin typeface="Times New Roman" panose="02020603050405020304" pitchFamily="18" charset="0"/>
                <a:cs typeface="Arial" panose="020B0604020202020204" pitchFamily="34" charset="0"/>
              </a:rPr>
              <a:t>  </a:t>
            </a:r>
            <a:r>
              <a:rPr lang="es-ES" altLang="es-ES" sz="2400">
                <a:solidFill>
                  <a:schemeClr val="bg1"/>
                </a:solidFill>
                <a:cs typeface="Arial" panose="020B0604020202020204" pitchFamily="34" charset="0"/>
              </a:rPr>
              <a:t>Oración de intercesión </a:t>
            </a:r>
            <a:r>
              <a:rPr lang="es-ES" altLang="es-ES" sz="2100">
                <a:solidFill>
                  <a:schemeClr val="bg1"/>
                </a:solidFill>
                <a:cs typeface="Arial" panose="020B0604020202020204" pitchFamily="34" charset="0"/>
              </a:rPr>
              <a:t>(fuerzas amigas):</a:t>
            </a:r>
          </a:p>
          <a:p>
            <a:endParaRPr lang="es-ES" altLang="es-ES" sz="800">
              <a:solidFill>
                <a:schemeClr val="bg1"/>
              </a:solidFill>
              <a:cs typeface="Arial" panose="020B0604020202020204" pitchFamily="34" charset="0"/>
            </a:endParaRPr>
          </a:p>
          <a:p>
            <a:r>
              <a:rPr lang="es-ES" altLang="es-ES" sz="2000">
                <a:solidFill>
                  <a:schemeClr val="bg1"/>
                </a:solidFill>
                <a:cs typeface="Arial" panose="020B0604020202020204" pitchFamily="34" charset="0"/>
              </a:rPr>
              <a:t>    </a:t>
            </a:r>
            <a:r>
              <a:rPr lang="es-ES" altLang="es-ES" sz="1800">
                <a:solidFill>
                  <a:schemeClr val="bg1"/>
                </a:solidFill>
                <a:cs typeface="Arial" panose="020B0604020202020204" pitchFamily="34" charset="0"/>
              </a:rPr>
              <a:t>Pararse entre Dios y el hombre intercediendo por nuestro prójimo, ciudad y mundo perdidos.</a:t>
            </a:r>
          </a:p>
          <a:p>
            <a:endParaRPr lang="es-ES" altLang="es-ES" sz="1800">
              <a:solidFill>
                <a:schemeClr val="bg1"/>
              </a:solidFill>
              <a:cs typeface="Arial" panose="020B0604020202020204" pitchFamily="34" charset="0"/>
            </a:endParaRPr>
          </a:p>
          <a:p>
            <a:r>
              <a:rPr lang="es-ES" altLang="es-ES" sz="1400">
                <a:solidFill>
                  <a:schemeClr val="bg1"/>
                </a:solidFill>
                <a:cs typeface="Arial" panose="020B0604020202020204" pitchFamily="34" charset="0"/>
              </a:rPr>
              <a:t>        </a:t>
            </a:r>
            <a:r>
              <a:rPr lang="es-ES" altLang="es-ES" sz="1600">
                <a:solidFill>
                  <a:schemeClr val="bg1"/>
                </a:solidFill>
                <a:cs typeface="Arial" panose="020B0604020202020204" pitchFamily="34" charset="0"/>
              </a:rPr>
              <a:t> </a:t>
            </a:r>
          </a:p>
          <a:p>
            <a:pPr eaLnBrk="1" hangingPunct="1"/>
            <a:r>
              <a:rPr lang="es-ES" altLang="es-ES" sz="2000">
                <a:solidFill>
                  <a:schemeClr val="bg1"/>
                </a:solidFill>
                <a:cs typeface="Arial" panose="020B0604020202020204" pitchFamily="34" charset="0"/>
              </a:rPr>
              <a:t>  </a:t>
            </a:r>
            <a:r>
              <a:rPr lang="es-ES" altLang="es-ES" sz="2400">
                <a:solidFill>
                  <a:schemeClr val="bg1"/>
                </a:solidFill>
                <a:cs typeface="Arial" panose="020B0604020202020204" pitchFamily="34" charset="0"/>
              </a:rPr>
              <a:t>Oración de intercesión </a:t>
            </a:r>
            <a:r>
              <a:rPr lang="es-ES" altLang="es-ES" sz="2100">
                <a:solidFill>
                  <a:schemeClr val="bg1"/>
                </a:solidFill>
                <a:cs typeface="Arial" panose="020B0604020202020204" pitchFamily="34" charset="0"/>
              </a:rPr>
              <a:t>(fuerzas enemigas):</a:t>
            </a:r>
          </a:p>
          <a:p>
            <a:pPr eaLnBrk="1" hangingPunct="1"/>
            <a:r>
              <a:rPr lang="es-ES" altLang="es-ES" sz="800">
                <a:solidFill>
                  <a:schemeClr val="bg1"/>
                </a:solidFill>
                <a:cs typeface="Arial" panose="020B0604020202020204" pitchFamily="34" charset="0"/>
              </a:rPr>
              <a:t>   </a:t>
            </a:r>
          </a:p>
          <a:p>
            <a:pPr eaLnBrk="1" hangingPunct="1"/>
            <a:r>
              <a:rPr lang="es-ES" altLang="es-ES" sz="1900">
                <a:solidFill>
                  <a:schemeClr val="bg1"/>
                </a:solidFill>
                <a:latin typeface="Arial" panose="020B0604020202020204" pitchFamily="34" charset="0"/>
                <a:cs typeface="Arial" panose="020B0604020202020204" pitchFamily="34" charset="0"/>
              </a:rPr>
              <a:t>      </a:t>
            </a:r>
            <a:r>
              <a:rPr lang="es-ES" altLang="es-ES" sz="1800">
                <a:solidFill>
                  <a:schemeClr val="bg1"/>
                </a:solidFill>
                <a:cs typeface="Arial" panose="020B0604020202020204" pitchFamily="34" charset="0"/>
              </a:rPr>
              <a:t>Guerra espiritual – Pararse entre satanás y el hombre atando los poderes de satanás que los han atado y cegado.</a:t>
            </a:r>
          </a:p>
          <a:p>
            <a:r>
              <a:rPr lang="es-ES" altLang="es-ES" sz="1800">
                <a:solidFill>
                  <a:schemeClr val="bg1"/>
                </a:solidFill>
                <a:cs typeface="Arial" panose="020B0604020202020204" pitchFamily="34" charset="0"/>
              </a:rPr>
              <a:t> </a:t>
            </a:r>
          </a:p>
          <a:p>
            <a:endParaRPr lang="es-ES" altLang="es-ES" sz="1800">
              <a:solidFill>
                <a:schemeClr val="bg1"/>
              </a:solidFill>
              <a:cs typeface="Arial" panose="020B0604020202020204" pitchFamily="34" charset="0"/>
            </a:endParaRPr>
          </a:p>
          <a:p>
            <a:r>
              <a:rPr lang="es-ES" altLang="es-ES" sz="2400">
                <a:solidFill>
                  <a:schemeClr val="bg1"/>
                </a:solidFill>
                <a:cs typeface="Arial" panose="020B0604020202020204" pitchFamily="34" charset="0"/>
              </a:rPr>
              <a:t>  La dirección y sabiduría de Dios:</a:t>
            </a:r>
          </a:p>
          <a:p>
            <a:endParaRPr lang="es-ES" altLang="es-ES" sz="800">
              <a:solidFill>
                <a:schemeClr val="bg1"/>
              </a:solidFill>
              <a:cs typeface="Arial" panose="020B0604020202020204" pitchFamily="34" charset="0"/>
            </a:endParaRPr>
          </a:p>
          <a:p>
            <a:r>
              <a:rPr lang="es-ES" altLang="es-ES" sz="1800">
                <a:solidFill>
                  <a:schemeClr val="bg1"/>
                </a:solidFill>
                <a:cs typeface="Arial" panose="020B0604020202020204" pitchFamily="34" charset="0"/>
              </a:rPr>
              <a:t>     Orar por que Dios nos ayude a conocer cómo caminar en el dominio y la autoridad que nos ha sido dada como hijos de Dios.</a:t>
            </a:r>
          </a:p>
          <a:p>
            <a:endParaRPr lang="es-ES" altLang="es-ES" sz="1500">
              <a:solidFill>
                <a:schemeClr val="bg1"/>
              </a:solidFill>
              <a:cs typeface="Arial" panose="020B0604020202020204" pitchFamily="34" charset="0"/>
            </a:endParaRPr>
          </a:p>
          <a:p>
            <a:endParaRPr lang="es-ES" altLang="es-ES" sz="2400">
              <a:solidFill>
                <a:schemeClr val="bg1"/>
              </a:solidFill>
              <a:cs typeface="Arial" panose="020B0604020202020204" pitchFamily="34" charset="0"/>
            </a:endParaRPr>
          </a:p>
          <a:p>
            <a:endParaRPr lang="es-ES" altLang="es-ES" sz="800">
              <a:solidFill>
                <a:schemeClr val="bg1"/>
              </a:solidFill>
              <a:cs typeface="Arial" panose="020B0604020202020204" pitchFamily="34" charset="0"/>
            </a:endParaRPr>
          </a:p>
          <a:p>
            <a:endParaRPr lang="es-ES" altLang="es-ES" sz="1800">
              <a:solidFill>
                <a:schemeClr val="bg1"/>
              </a:solidFill>
              <a:cs typeface="Arial" panose="020B0604020202020204" pitchFamily="34" charset="0"/>
            </a:endParaRPr>
          </a:p>
        </p:txBody>
      </p:sp>
      <p:sp>
        <p:nvSpPr>
          <p:cNvPr id="142339" name="Text Box 3"/>
          <p:cNvSpPr txBox="1">
            <a:spLocks noChangeArrowheads="1"/>
          </p:cNvSpPr>
          <p:nvPr/>
        </p:nvSpPr>
        <p:spPr bwMode="auto">
          <a:xfrm>
            <a:off x="228600" y="254000"/>
            <a:ext cx="6858000" cy="94297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4" rIns="91328" bIns="45664">
            <a:spAutoFit/>
          </a:bodyPr>
          <a:lstStyle>
            <a:lvl1pPr marL="342900" indent="-342900" defTabSz="950913">
              <a:defRPr sz="600">
                <a:solidFill>
                  <a:schemeClr val="tx1"/>
                </a:solidFill>
                <a:latin typeface="Arial Black" panose="020B0A04020102020204" pitchFamily="34" charset="0"/>
              </a:defRPr>
            </a:lvl1pPr>
            <a:lvl2pPr marL="800100" indent="-342900" defTabSz="950913">
              <a:defRPr sz="600">
                <a:solidFill>
                  <a:schemeClr val="tx1"/>
                </a:solidFill>
                <a:latin typeface="Arial Black" panose="020B0A04020102020204" pitchFamily="34" charset="0"/>
              </a:defRPr>
            </a:lvl2pPr>
            <a:lvl3pPr marL="1257300" indent="-342900" defTabSz="950913">
              <a:defRPr sz="600">
                <a:solidFill>
                  <a:schemeClr val="tx1"/>
                </a:solidFill>
                <a:latin typeface="Arial Black" panose="020B0A04020102020204" pitchFamily="34" charset="0"/>
              </a:defRPr>
            </a:lvl3pPr>
            <a:lvl4pPr marL="1709738" indent="-338138" defTabSz="950913">
              <a:defRPr sz="600">
                <a:solidFill>
                  <a:schemeClr val="tx1"/>
                </a:solidFill>
                <a:latin typeface="Arial Black" panose="020B0A04020102020204" pitchFamily="34" charset="0"/>
              </a:defRPr>
            </a:lvl4pPr>
            <a:lvl5pPr marL="2163763" indent="-334963" defTabSz="950913">
              <a:defRPr sz="600">
                <a:solidFill>
                  <a:schemeClr val="tx1"/>
                </a:solidFill>
                <a:latin typeface="Arial Black" panose="020B0A04020102020204" pitchFamily="34" charset="0"/>
              </a:defRPr>
            </a:lvl5pPr>
            <a:lvl6pPr marL="2620963" indent="-334963" defTabSz="950913" eaLnBrk="0" fontAlgn="base" hangingPunct="0">
              <a:spcBef>
                <a:spcPct val="0"/>
              </a:spcBef>
              <a:spcAft>
                <a:spcPct val="0"/>
              </a:spcAft>
              <a:defRPr sz="600">
                <a:solidFill>
                  <a:schemeClr val="tx1"/>
                </a:solidFill>
                <a:latin typeface="Arial Black" panose="020B0A04020102020204" pitchFamily="34" charset="0"/>
              </a:defRPr>
            </a:lvl6pPr>
            <a:lvl7pPr marL="3078163" indent="-334963" defTabSz="950913" eaLnBrk="0" fontAlgn="base" hangingPunct="0">
              <a:spcBef>
                <a:spcPct val="0"/>
              </a:spcBef>
              <a:spcAft>
                <a:spcPct val="0"/>
              </a:spcAft>
              <a:defRPr sz="600">
                <a:solidFill>
                  <a:schemeClr val="tx1"/>
                </a:solidFill>
                <a:latin typeface="Arial Black" panose="020B0A04020102020204" pitchFamily="34" charset="0"/>
              </a:defRPr>
            </a:lvl7pPr>
            <a:lvl8pPr marL="3535363" indent="-334963" defTabSz="950913" eaLnBrk="0" fontAlgn="base" hangingPunct="0">
              <a:spcBef>
                <a:spcPct val="0"/>
              </a:spcBef>
              <a:spcAft>
                <a:spcPct val="0"/>
              </a:spcAft>
              <a:defRPr sz="600">
                <a:solidFill>
                  <a:schemeClr val="tx1"/>
                </a:solidFill>
                <a:latin typeface="Arial Black" panose="020B0A04020102020204" pitchFamily="34" charset="0"/>
              </a:defRPr>
            </a:lvl8pPr>
            <a:lvl9pPr marL="3992563" indent="-334963"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s-ES" sz="800" b="1">
              <a:solidFill>
                <a:schemeClr val="bg1"/>
              </a:solidFill>
              <a:cs typeface="Arial" panose="020B0604020202020204" pitchFamily="34" charset="0"/>
            </a:endParaRPr>
          </a:p>
          <a:p>
            <a:pPr algn="ctr" eaLnBrk="1" hangingPunct="1"/>
            <a:r>
              <a:rPr lang="es-ES" altLang="es-ES" sz="3600" b="1">
                <a:solidFill>
                  <a:schemeClr val="bg1"/>
                </a:solidFill>
                <a:cs typeface="Arial" panose="020B0604020202020204" pitchFamily="34" charset="0"/>
              </a:rPr>
              <a:t>3. Oraciones de Dominio</a:t>
            </a:r>
          </a:p>
          <a:p>
            <a:pPr algn="ctr" eaLnBrk="1" hangingPunct="1"/>
            <a:endParaRPr lang="es-ES" altLang="es-ES" sz="800" b="1">
              <a:solidFill>
                <a:schemeClr val="bg1"/>
              </a:solidFill>
              <a:cs typeface="Arial" panose="020B0604020202020204" pitchFamily="34" charset="0"/>
            </a:endParaRPr>
          </a:p>
        </p:txBody>
      </p:sp>
    </p:spTree>
  </p:cSld>
  <p:clrMapOvr>
    <a:masterClrMapping/>
  </p:clrMapOvr>
  <p:transition spd="slow">
    <p:check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6112"/>
            <a:ext cx="7315200" cy="9483969"/>
          </a:xfrm>
          <a:prstGeom prst="rect">
            <a:avLst/>
          </a:prstGeom>
          <a:gradFill>
            <a:gsLst>
              <a:gs pos="0">
                <a:srgbClr val="6699FF">
                  <a:tint val="66000"/>
                  <a:satMod val="160000"/>
                </a:srgbClr>
              </a:gs>
              <a:gs pos="50000">
                <a:srgbClr val="6699FF">
                  <a:tint val="44500"/>
                  <a:satMod val="160000"/>
                </a:srgbClr>
              </a:gs>
              <a:gs pos="100000">
                <a:srgbClr val="6699FF">
                  <a:tint val="23500"/>
                  <a:satMod val="160000"/>
                </a:srgbClr>
              </a:gs>
            </a:gsLst>
            <a:lin ang="5400000" scaled="1"/>
          </a:gradFill>
          <a:effectLst/>
        </p:spPr>
        <p:txBody>
          <a:bodyPr wrap="square" rtlCol="0">
            <a:spAutoFit/>
          </a:bodyPr>
          <a:lstStyle/>
          <a:p>
            <a:pPr algn="ctr"/>
            <a:endParaRPr lang="en-US" dirty="0"/>
          </a:p>
          <a:p>
            <a:pPr algn="ctr"/>
            <a:endParaRPr lang="en-US" dirty="0"/>
          </a:p>
          <a:p>
            <a:pPr algn="ctr"/>
            <a:endParaRPr lang="en-US" dirty="0"/>
          </a:p>
          <a:p>
            <a:pPr algn="ctr"/>
            <a:r>
              <a:rPr lang="en-US" dirty="0"/>
              <a:t>  </a:t>
            </a:r>
          </a:p>
          <a:p>
            <a:pPr algn="ctr"/>
            <a:endParaRPr lang="en-US" dirty="0"/>
          </a:p>
          <a:p>
            <a:pPr algn="ctr"/>
            <a:endParaRPr lang="en-US" sz="2000" dirty="0"/>
          </a:p>
          <a:p>
            <a:pPr algn="ctr"/>
            <a:r>
              <a:rPr lang="en-US" sz="2000" dirty="0"/>
              <a:t>   </a:t>
            </a:r>
          </a:p>
          <a:p>
            <a:pPr algn="ctr">
              <a:tabLst>
                <a:tab pos="796925" algn="l"/>
              </a:tabLst>
            </a:pPr>
            <a:r>
              <a:rPr lang="en-US" dirty="0"/>
              <a:t>                                    </a:t>
            </a:r>
            <a:r>
              <a:rPr lang="en-US" dirty="0">
                <a:solidFill>
                  <a:srgbClr val="006600"/>
                </a:solidFill>
              </a:rPr>
              <a:t>C</a:t>
            </a:r>
          </a:p>
          <a:p>
            <a:pPr algn="ctr"/>
            <a:r>
              <a:rPr lang="en-US" dirty="0"/>
              <a:t>                                                     </a:t>
            </a:r>
          </a:p>
          <a:p>
            <a:pPr algn="ctr"/>
            <a:endParaRPr lang="en-US" dirty="0"/>
          </a:p>
          <a:p>
            <a:pPr algn="ctr"/>
            <a:endParaRPr lang="en-US" dirty="0"/>
          </a:p>
          <a:p>
            <a:pPr algn="ctr"/>
            <a:endParaRPr lang="en-US" dirty="0"/>
          </a:p>
          <a:p>
            <a:pPr algn="ctr"/>
            <a:endParaRPr lang="en-US" sz="1200" dirty="0"/>
          </a:p>
          <a:p>
            <a:pPr algn="ctr"/>
            <a:r>
              <a:rPr lang="en-US" dirty="0"/>
              <a:t>                                   </a:t>
            </a:r>
          </a:p>
          <a:p>
            <a:pPr algn="ctr"/>
            <a:endParaRPr lang="en-US" dirty="0"/>
          </a:p>
          <a:p>
            <a:pPr algn="ctr"/>
            <a:r>
              <a:rPr lang="en-US" dirty="0"/>
              <a:t>       </a:t>
            </a:r>
            <a:endParaRPr lang="en-US" sz="1400" dirty="0"/>
          </a:p>
          <a:p>
            <a:pPr algn="ctr"/>
            <a:r>
              <a:rPr lang="en-US" dirty="0"/>
              <a:t>          </a:t>
            </a:r>
          </a:p>
        </p:txBody>
      </p:sp>
      <p:pic>
        <p:nvPicPr>
          <p:cNvPr id="33" name="Picture 32"/>
          <p:cNvPicPr/>
          <p:nvPr/>
        </p:nvPicPr>
        <p:blipFill>
          <a:blip r:embed="rId2"/>
          <a:stretch>
            <a:fillRect/>
          </a:stretch>
        </p:blipFill>
        <p:spPr>
          <a:xfrm>
            <a:off x="0" y="-2503"/>
            <a:ext cx="7315200" cy="6726701"/>
          </a:xfrm>
          <a:prstGeom prst="rect">
            <a:avLst/>
          </a:prstGeom>
          <a:ln>
            <a:noFill/>
          </a:ln>
        </p:spPr>
      </p:pic>
      <p:sp>
        <p:nvSpPr>
          <p:cNvPr id="7" name="Star: 5 Points 6"/>
          <p:cNvSpPr/>
          <p:nvPr/>
        </p:nvSpPr>
        <p:spPr bwMode="auto">
          <a:xfrm>
            <a:off x="1249680" y="1005681"/>
            <a:ext cx="45719" cy="45719"/>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chemeClr val="bg1"/>
              </a:solidFill>
              <a:effectLst/>
              <a:latin typeface="Rockwell Extra Bold" panose="02060903040505020403" pitchFamily="18" charset="0"/>
            </a:endParaRPr>
          </a:p>
        </p:txBody>
      </p:sp>
      <p:cxnSp>
        <p:nvCxnSpPr>
          <p:cNvPr id="11" name="Connector: Curved 10"/>
          <p:cNvCxnSpPr/>
          <p:nvPr/>
        </p:nvCxnSpPr>
        <p:spPr bwMode="auto">
          <a:xfrm>
            <a:off x="10058400" y="1905853"/>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ctor: Curved 12"/>
          <p:cNvCxnSpPr/>
          <p:nvPr/>
        </p:nvCxnSpPr>
        <p:spPr bwMode="auto">
          <a:xfrm>
            <a:off x="2118360" y="2834481"/>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or: Curved 14"/>
          <p:cNvCxnSpPr/>
          <p:nvPr/>
        </p:nvCxnSpPr>
        <p:spPr bwMode="auto">
          <a:xfrm>
            <a:off x="2362200" y="2346800"/>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Curved 16"/>
          <p:cNvCxnSpPr/>
          <p:nvPr/>
        </p:nvCxnSpPr>
        <p:spPr bwMode="auto">
          <a:xfrm>
            <a:off x="1958168" y="2925921"/>
            <a:ext cx="914400" cy="914400"/>
          </a:xfrm>
          <a:prstGeom prst="curvedConnector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Rounded Corners 27"/>
          <p:cNvSpPr/>
          <p:nvPr/>
        </p:nvSpPr>
        <p:spPr bwMode="auto">
          <a:xfrm>
            <a:off x="504658" y="8071416"/>
            <a:ext cx="1505850" cy="715089"/>
          </a:xfrm>
          <a:prstGeom prst="roundRect">
            <a:avLst/>
          </a:prstGeom>
          <a:solidFill>
            <a:srgbClr val="FF000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Rockwell Extra Bold" panose="02060903040505020403" pitchFamily="18" charset="0"/>
              </a:rPr>
              <a:t> </a:t>
            </a:r>
            <a:r>
              <a:rPr kumimoji="0" lang="en-US" sz="1800" b="1" i="0" u="none" strike="noStrike" cap="none" normalizeH="0" baseline="0" dirty="0">
                <a:ln>
                  <a:noFill/>
                </a:ln>
                <a:solidFill>
                  <a:schemeClr val="bg1"/>
                </a:solidFill>
                <a:effectLst/>
                <a:latin typeface="Rockwell Extra Bold" panose="02060903040505020403" pitchFamily="18" charset="0"/>
              </a:rPr>
              <a:t>Thank </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bg1"/>
                </a:solidFill>
              </a:rPr>
              <a:t>Y</a:t>
            </a:r>
            <a:r>
              <a:rPr kumimoji="0" lang="en-US" sz="1800" b="1" i="0" u="none" strike="noStrike" cap="none" normalizeH="0" baseline="0" dirty="0">
                <a:ln>
                  <a:noFill/>
                </a:ln>
                <a:solidFill>
                  <a:schemeClr val="bg1"/>
                </a:solidFill>
                <a:effectLst/>
                <a:latin typeface="Rockwell Extra Bold" panose="02060903040505020403" pitchFamily="18" charset="0"/>
              </a:rPr>
              <a:t>ou</a:t>
            </a:r>
          </a:p>
        </p:txBody>
      </p:sp>
      <p:sp>
        <p:nvSpPr>
          <p:cNvPr id="30" name="Rectangle: Rounded Corners 29"/>
          <p:cNvSpPr/>
          <p:nvPr/>
        </p:nvSpPr>
        <p:spPr bwMode="auto">
          <a:xfrm>
            <a:off x="2948304" y="8071416"/>
            <a:ext cx="1535773" cy="715089"/>
          </a:xfrm>
          <a:prstGeom prst="roundRect">
            <a:avLst/>
          </a:prstGeom>
          <a:solidFill>
            <a:srgbClr val="000099"/>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Rockwell Extra Bold" panose="02060903040505020403" pitchFamily="18" charset="0"/>
              </a:rPr>
              <a:t>Change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Rockwell Extra Bold" panose="02060903040505020403" pitchFamily="18" charset="0"/>
              </a:rPr>
              <a:t> Me</a:t>
            </a:r>
          </a:p>
        </p:txBody>
      </p:sp>
      <p:sp>
        <p:nvSpPr>
          <p:cNvPr id="31" name="Rectangle: Rounded Corners 30"/>
          <p:cNvSpPr/>
          <p:nvPr/>
        </p:nvSpPr>
        <p:spPr bwMode="auto">
          <a:xfrm>
            <a:off x="5425156" y="8071416"/>
            <a:ext cx="1432843" cy="715089"/>
          </a:xfrm>
          <a:prstGeom prst="roundRect">
            <a:avLst/>
          </a:prstGeom>
          <a:solidFill>
            <a:srgbClr val="00660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Rockwell Extra Bold" panose="02060903040505020403" pitchFamily="18" charset="0"/>
              </a:rPr>
              <a:t>Help </a:t>
            </a:r>
            <a:r>
              <a:rPr lang="en-US" sz="1800" dirty="0"/>
              <a:t> </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bg1"/>
                </a:solidFill>
              </a:rPr>
              <a:t>Others</a:t>
            </a:r>
            <a:endParaRPr kumimoji="0" lang="en-US" sz="1800" b="1" i="0" u="none" strike="noStrike" cap="none" normalizeH="0" baseline="0" dirty="0">
              <a:ln>
                <a:noFill/>
              </a:ln>
              <a:solidFill>
                <a:schemeClr val="bg1"/>
              </a:solidFill>
              <a:effectLst/>
              <a:latin typeface="Rockwell Extra Bold" panose="02060903040505020403" pitchFamily="18" charset="0"/>
            </a:endParaRPr>
          </a:p>
        </p:txBody>
      </p:sp>
      <p:cxnSp>
        <p:nvCxnSpPr>
          <p:cNvPr id="56" name="Connector: Curved 55"/>
          <p:cNvCxnSpPr>
            <a:cxnSpLocks/>
          </p:cNvCxnSpPr>
          <p:nvPr/>
        </p:nvCxnSpPr>
        <p:spPr bwMode="auto">
          <a:xfrm rot="16200000" flipH="1">
            <a:off x="3994638" y="2105890"/>
            <a:ext cx="2612431" cy="1766139"/>
          </a:xfrm>
          <a:prstGeom prst="curvedConnector3">
            <a:avLst>
              <a:gd name="adj1" fmla="val 44615"/>
            </a:avLst>
          </a:prstGeom>
          <a:ln w="19050" cap="flat" cmpd="sng" algn="ctr">
            <a:solidFill>
              <a:srgbClr val="0066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2" name="Connector: Curved 61"/>
          <p:cNvCxnSpPr>
            <a:cxnSpLocks/>
          </p:cNvCxnSpPr>
          <p:nvPr/>
        </p:nvCxnSpPr>
        <p:spPr bwMode="auto">
          <a:xfrm rot="16200000" flipH="1">
            <a:off x="3955146" y="2119684"/>
            <a:ext cx="2423690" cy="1752510"/>
          </a:xfrm>
          <a:prstGeom prst="curvedConnector3">
            <a:avLst>
              <a:gd name="adj1" fmla="val 48549"/>
            </a:avLst>
          </a:prstGeom>
          <a:ln w="19050" cap="flat" cmpd="sng" algn="ctr">
            <a:solidFill>
              <a:srgbClr val="0066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3" name="Connector: Curved 62"/>
          <p:cNvCxnSpPr>
            <a:cxnSpLocks/>
          </p:cNvCxnSpPr>
          <p:nvPr/>
        </p:nvCxnSpPr>
        <p:spPr bwMode="auto">
          <a:xfrm rot="16200000" flipH="1">
            <a:off x="3770150" y="2196756"/>
            <a:ext cx="2514603" cy="1703342"/>
          </a:xfrm>
          <a:prstGeom prst="curvedConnector3">
            <a:avLst>
              <a:gd name="adj1" fmla="val 50000"/>
            </a:avLst>
          </a:prstGeom>
          <a:ln w="19050" cap="flat" cmpd="sng" algn="ctr">
            <a:solidFill>
              <a:srgbClr val="0066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70" name="Connector: Curved 69"/>
          <p:cNvCxnSpPr>
            <a:cxnSpLocks/>
          </p:cNvCxnSpPr>
          <p:nvPr/>
        </p:nvCxnSpPr>
        <p:spPr bwMode="auto">
          <a:xfrm rot="16200000" flipH="1">
            <a:off x="2079505" y="3384124"/>
            <a:ext cx="3008182" cy="7332"/>
          </a:xfrm>
          <a:prstGeom prst="curvedConnector3">
            <a:avLst>
              <a:gd name="adj1" fmla="val 50000"/>
            </a:avLst>
          </a:prstGeom>
          <a:ln w="19050" cap="flat" cmpd="sng" algn="ctr">
            <a:solidFill>
              <a:schemeClr val="accent2"/>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7" name="Connector: Curved 66"/>
          <p:cNvCxnSpPr>
            <a:cxnSpLocks/>
          </p:cNvCxnSpPr>
          <p:nvPr/>
        </p:nvCxnSpPr>
        <p:spPr bwMode="auto">
          <a:xfrm rot="5400000">
            <a:off x="1899980" y="3389507"/>
            <a:ext cx="3010170" cy="12700"/>
          </a:xfrm>
          <a:prstGeom prst="curvedConnector3">
            <a:avLst>
              <a:gd name="adj1" fmla="val 50000"/>
            </a:avLst>
          </a:prstGeom>
          <a:ln w="19050" cap="flat" cmpd="sng" algn="ctr">
            <a:solidFill>
              <a:srgbClr val="0000CC"/>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64" name="Connector: Curved 63"/>
          <p:cNvCxnSpPr>
            <a:cxnSpLocks/>
          </p:cNvCxnSpPr>
          <p:nvPr/>
        </p:nvCxnSpPr>
        <p:spPr bwMode="auto">
          <a:xfrm rot="5400000">
            <a:off x="2226433" y="3366929"/>
            <a:ext cx="2975949" cy="27062"/>
          </a:xfrm>
          <a:prstGeom prst="curvedConnector3">
            <a:avLst>
              <a:gd name="adj1" fmla="val 57485"/>
            </a:avLst>
          </a:prstGeom>
          <a:ln w="19050" cap="flat" cmpd="sng" algn="ctr">
            <a:solidFill>
              <a:srgbClr val="0000CC"/>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54" name="Connector: Curved 53"/>
          <p:cNvCxnSpPr>
            <a:cxnSpLocks/>
          </p:cNvCxnSpPr>
          <p:nvPr/>
        </p:nvCxnSpPr>
        <p:spPr bwMode="auto">
          <a:xfrm rot="5400000" flipH="1" flipV="1">
            <a:off x="698057" y="2156453"/>
            <a:ext cx="2498393" cy="1568449"/>
          </a:xfrm>
          <a:prstGeom prst="curvedConnector3">
            <a:avLst>
              <a:gd name="adj1" fmla="val 49062"/>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53" name="Connector: Curved 52"/>
          <p:cNvCxnSpPr>
            <a:cxnSpLocks/>
          </p:cNvCxnSpPr>
          <p:nvPr/>
        </p:nvCxnSpPr>
        <p:spPr bwMode="auto">
          <a:xfrm rot="5400000" flipH="1" flipV="1">
            <a:off x="488374" y="2170261"/>
            <a:ext cx="2596662" cy="1627378"/>
          </a:xfrm>
          <a:prstGeom prst="curvedConnector3">
            <a:avLst>
              <a:gd name="adj1" fmla="val 54515"/>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51" name="Connector: Curved 50"/>
          <p:cNvCxnSpPr>
            <a:cxnSpLocks/>
          </p:cNvCxnSpPr>
          <p:nvPr/>
        </p:nvCxnSpPr>
        <p:spPr bwMode="auto">
          <a:xfrm rot="5400000" flipH="1" flipV="1">
            <a:off x="414207" y="2070614"/>
            <a:ext cx="2532280" cy="1621615"/>
          </a:xfrm>
          <a:prstGeom prst="curvedConnector3">
            <a:avLst>
              <a:gd name="adj1" fmla="val 55555"/>
            </a:avLst>
          </a:prstGeom>
          <a:ln w="19050" cap="flat" cmpd="sng" algn="ctr">
            <a:solidFill>
              <a:srgbClr val="FF0000"/>
            </a:solidFill>
            <a:prstDash val="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809128" y="3215481"/>
            <a:ext cx="574196" cy="707886"/>
          </a:xfrm>
          <a:prstGeom prst="rect">
            <a:avLst/>
          </a:prstGeom>
          <a:noFill/>
        </p:spPr>
        <p:txBody>
          <a:bodyPr wrap="square" rtlCol="0">
            <a:spAutoFit/>
          </a:bodyPr>
          <a:lstStyle/>
          <a:p>
            <a:r>
              <a:rPr lang="en-US" dirty="0">
                <a:solidFill>
                  <a:srgbClr val="FF0000"/>
                </a:solidFill>
              </a:rPr>
              <a:t>A</a:t>
            </a:r>
          </a:p>
        </p:txBody>
      </p:sp>
      <p:sp>
        <p:nvSpPr>
          <p:cNvPr id="32" name="TextBox 31"/>
          <p:cNvSpPr txBox="1"/>
          <p:nvPr/>
        </p:nvSpPr>
        <p:spPr>
          <a:xfrm>
            <a:off x="5640039" y="3291681"/>
            <a:ext cx="596638" cy="707886"/>
          </a:xfrm>
          <a:prstGeom prst="rect">
            <a:avLst/>
          </a:prstGeom>
          <a:noFill/>
          <a:ln>
            <a:noFill/>
          </a:ln>
        </p:spPr>
        <p:txBody>
          <a:bodyPr wrap="none" rtlCol="0">
            <a:spAutoFit/>
          </a:bodyPr>
          <a:lstStyle/>
          <a:p>
            <a:r>
              <a:rPr lang="en-US" dirty="0">
                <a:solidFill>
                  <a:srgbClr val="006600"/>
                </a:solidFill>
              </a:rPr>
              <a:t>C</a:t>
            </a:r>
          </a:p>
        </p:txBody>
      </p:sp>
      <p:sp>
        <p:nvSpPr>
          <p:cNvPr id="37" name="TextBox 36"/>
          <p:cNvSpPr txBox="1"/>
          <p:nvPr/>
        </p:nvSpPr>
        <p:spPr>
          <a:xfrm>
            <a:off x="3250640" y="3215481"/>
            <a:ext cx="547637" cy="729972"/>
          </a:xfrm>
          <a:prstGeom prst="rect">
            <a:avLst/>
          </a:prstGeom>
          <a:noFill/>
        </p:spPr>
        <p:txBody>
          <a:bodyPr wrap="square" rtlCol="0">
            <a:spAutoFit/>
          </a:bodyPr>
          <a:lstStyle/>
          <a:p>
            <a:r>
              <a:rPr lang="en-US" dirty="0">
                <a:solidFill>
                  <a:srgbClr val="0000CC"/>
                </a:solidFill>
              </a:rPr>
              <a:t>B</a:t>
            </a:r>
          </a:p>
        </p:txBody>
      </p:sp>
      <p:sp>
        <p:nvSpPr>
          <p:cNvPr id="50" name="TextBox 49"/>
          <p:cNvSpPr txBox="1"/>
          <p:nvPr/>
        </p:nvSpPr>
        <p:spPr>
          <a:xfrm>
            <a:off x="160327" y="6632758"/>
            <a:ext cx="2109552" cy="1384995"/>
          </a:xfrm>
          <a:prstGeom prst="rect">
            <a:avLst/>
          </a:prstGeom>
          <a:noFill/>
        </p:spPr>
        <p:txBody>
          <a:bodyPr wrap="none" rtlCol="0">
            <a:spAutoFit/>
          </a:bodyPr>
          <a:lstStyle/>
          <a:p>
            <a:pPr marL="58738">
              <a:buFont typeface="Arial" panose="020B0604020202020204" pitchFamily="34" charset="0"/>
              <a:buChar char="•"/>
            </a:pPr>
            <a:r>
              <a:rPr lang="en-US" sz="1600" dirty="0">
                <a:solidFill>
                  <a:srgbClr val="FF0000"/>
                </a:solidFill>
                <a:latin typeface="+mj-lt"/>
              </a:rPr>
              <a:t>  Thanking and</a:t>
            </a:r>
          </a:p>
          <a:p>
            <a:pPr marL="58738"/>
            <a:r>
              <a:rPr lang="en-US" sz="1600" dirty="0">
                <a:solidFill>
                  <a:srgbClr val="FF0000"/>
                </a:solidFill>
                <a:latin typeface="+mj-lt"/>
              </a:rPr>
              <a:t>    praising Jesus </a:t>
            </a:r>
          </a:p>
          <a:p>
            <a:pPr marL="58738"/>
            <a:r>
              <a:rPr lang="en-US" sz="1600" dirty="0">
                <a:solidFill>
                  <a:srgbClr val="FF0000"/>
                </a:solidFill>
                <a:latin typeface="+mj-lt"/>
              </a:rPr>
              <a:t>    for His blessings.</a:t>
            </a:r>
          </a:p>
          <a:p>
            <a:endParaRPr lang="en-US" sz="400" dirty="0">
              <a:solidFill>
                <a:srgbClr val="FF0000"/>
              </a:solidFill>
              <a:latin typeface="+mj-lt"/>
            </a:endParaRPr>
          </a:p>
          <a:p>
            <a:pPr marL="234950" indent="-176213">
              <a:buFont typeface="Arial" panose="020B0604020202020204" pitchFamily="34" charset="0"/>
              <a:buChar char="•"/>
            </a:pPr>
            <a:r>
              <a:rPr lang="en-US" sz="1600" dirty="0">
                <a:solidFill>
                  <a:srgbClr val="FF0000"/>
                </a:solidFill>
                <a:latin typeface="+mj-lt"/>
              </a:rPr>
              <a:t>Asking Jesus for</a:t>
            </a:r>
          </a:p>
          <a:p>
            <a:pPr marL="58737"/>
            <a:r>
              <a:rPr lang="en-US" sz="1600" dirty="0">
                <a:solidFill>
                  <a:srgbClr val="FF0000"/>
                </a:solidFill>
                <a:latin typeface="+mj-lt"/>
              </a:rPr>
              <a:t>    the things I need.   </a:t>
            </a:r>
          </a:p>
        </p:txBody>
      </p:sp>
      <p:sp>
        <p:nvSpPr>
          <p:cNvPr id="76" name="TextBox 75"/>
          <p:cNvSpPr txBox="1"/>
          <p:nvPr/>
        </p:nvSpPr>
        <p:spPr>
          <a:xfrm>
            <a:off x="2670730" y="6644481"/>
            <a:ext cx="1892954" cy="1384995"/>
          </a:xfrm>
          <a:prstGeom prst="rect">
            <a:avLst/>
          </a:prstGeom>
          <a:noFill/>
        </p:spPr>
        <p:txBody>
          <a:bodyPr wrap="none" rtlCol="0">
            <a:spAutoFit/>
          </a:bodyPr>
          <a:lstStyle/>
          <a:p>
            <a:pPr marL="176213" indent="-176213">
              <a:buFont typeface="Arial" panose="020B0604020202020204" pitchFamily="34" charset="0"/>
              <a:buChar char="•"/>
            </a:pPr>
            <a:r>
              <a:rPr lang="en-US" sz="1600" dirty="0">
                <a:solidFill>
                  <a:schemeClr val="accent2"/>
                </a:solidFill>
                <a:latin typeface="+mj-lt"/>
              </a:rPr>
              <a:t>Asking Jesus</a:t>
            </a:r>
          </a:p>
          <a:p>
            <a:pPr marL="176213" lvl="1"/>
            <a:r>
              <a:rPr lang="en-US" sz="1600" dirty="0">
                <a:solidFill>
                  <a:schemeClr val="accent2"/>
                </a:solidFill>
                <a:latin typeface="+mj-lt"/>
              </a:rPr>
              <a:t>to forgive me.</a:t>
            </a:r>
          </a:p>
          <a:p>
            <a:endParaRPr lang="en-US" sz="400" dirty="0">
              <a:solidFill>
                <a:schemeClr val="accent2"/>
              </a:solidFill>
              <a:latin typeface="+mj-lt"/>
            </a:endParaRPr>
          </a:p>
          <a:p>
            <a:pPr marL="176213" indent="-176213">
              <a:buFont typeface="Arial" panose="020B0604020202020204" pitchFamily="34" charset="0"/>
              <a:buChar char="•"/>
            </a:pPr>
            <a:r>
              <a:rPr lang="en-US" sz="1600" dirty="0">
                <a:solidFill>
                  <a:schemeClr val="accent2"/>
                </a:solidFill>
                <a:latin typeface="+mj-lt"/>
              </a:rPr>
              <a:t>Asking Jesus to </a:t>
            </a:r>
          </a:p>
          <a:p>
            <a:r>
              <a:rPr lang="en-US" sz="1600" dirty="0">
                <a:solidFill>
                  <a:schemeClr val="accent2"/>
                </a:solidFill>
                <a:latin typeface="+mj-lt"/>
              </a:rPr>
              <a:t>    help me be more </a:t>
            </a:r>
          </a:p>
          <a:p>
            <a:r>
              <a:rPr lang="en-US" sz="1600" dirty="0">
                <a:solidFill>
                  <a:schemeClr val="accent2"/>
                </a:solidFill>
                <a:latin typeface="+mj-lt"/>
              </a:rPr>
              <a:t>    like Him.</a:t>
            </a:r>
          </a:p>
        </p:txBody>
      </p: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42095" y="3889558"/>
            <a:ext cx="2103120" cy="2834640"/>
          </a:xfrm>
          <a:prstGeom prst="ellipse">
            <a:avLst/>
          </a:prstGeom>
          <a:ln w="28575" cap="rnd">
            <a:solidFill>
              <a:srgbClr val="00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7" name="TextBox 76"/>
          <p:cNvSpPr txBox="1"/>
          <p:nvPr/>
        </p:nvSpPr>
        <p:spPr>
          <a:xfrm>
            <a:off x="5182736" y="6667927"/>
            <a:ext cx="1903864" cy="1384995"/>
          </a:xfrm>
          <a:prstGeom prst="rect">
            <a:avLst/>
          </a:prstGeom>
          <a:noFill/>
        </p:spPr>
        <p:txBody>
          <a:bodyPr wrap="square" rtlCol="0">
            <a:spAutoFit/>
          </a:bodyPr>
          <a:lstStyle/>
          <a:p>
            <a:pPr marL="176213" indent="-176213">
              <a:buFont typeface="Arial" panose="020B0604020202020204" pitchFamily="34" charset="0"/>
              <a:buChar char="•"/>
            </a:pPr>
            <a:r>
              <a:rPr lang="en-US" sz="1600" dirty="0">
                <a:solidFill>
                  <a:srgbClr val="006600"/>
                </a:solidFill>
                <a:latin typeface="+mj-lt"/>
              </a:rPr>
              <a:t>Praying for others in need.</a:t>
            </a:r>
          </a:p>
          <a:p>
            <a:endParaRPr lang="en-US" sz="400" dirty="0">
              <a:solidFill>
                <a:srgbClr val="006600"/>
              </a:solidFill>
              <a:latin typeface="+mj-lt"/>
            </a:endParaRPr>
          </a:p>
          <a:p>
            <a:pPr marL="176213" indent="-176213">
              <a:buFont typeface="Arial" panose="020B0604020202020204" pitchFamily="34" charset="0"/>
              <a:buChar char="•"/>
            </a:pPr>
            <a:r>
              <a:rPr lang="en-US" sz="1600" dirty="0">
                <a:solidFill>
                  <a:srgbClr val="006600"/>
                </a:solidFill>
                <a:latin typeface="+mj-lt"/>
              </a:rPr>
              <a:t>Praying for </a:t>
            </a:r>
          </a:p>
          <a:p>
            <a:r>
              <a:rPr lang="en-US" sz="1600" dirty="0">
                <a:solidFill>
                  <a:srgbClr val="006600"/>
                </a:solidFill>
                <a:latin typeface="+mj-lt"/>
              </a:rPr>
              <a:t>    children in</a:t>
            </a:r>
          </a:p>
          <a:p>
            <a:r>
              <a:rPr lang="en-US" sz="1600" dirty="0">
                <a:solidFill>
                  <a:srgbClr val="006600"/>
                </a:solidFill>
                <a:latin typeface="+mj-lt"/>
              </a:rPr>
              <a:t>    other countries.</a:t>
            </a:r>
          </a:p>
        </p:txBody>
      </p:sp>
      <p:pic>
        <p:nvPicPr>
          <p:cNvPr id="39" name="Picture 38" descr="C:\Users\James\Pictures\Madison lum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825081"/>
            <a:ext cx="2103120" cy="2834640"/>
          </a:xfrm>
          <a:prstGeom prst="ellipse">
            <a:avLst/>
          </a:prstGeom>
          <a:ln w="28575" cap="rnd">
            <a:solidFill>
              <a:srgbClr val="0000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2400" y="3825081"/>
            <a:ext cx="2103120" cy="2834640"/>
          </a:xfrm>
          <a:prstGeom prst="ellipse">
            <a:avLst/>
          </a:prstGeom>
          <a:ln w="285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rot="19920595">
            <a:off x="19513" y="679735"/>
            <a:ext cx="2092365" cy="1038701"/>
          </a:xfrm>
          <a:prstGeom prst="wedgeEllipseCallou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8100000" scaled="1"/>
            <a:tileRect/>
          </a:gradFill>
          <a:ln>
            <a:solidFill>
              <a:srgbClr val="99CCFF"/>
            </a:solidFill>
          </a:ln>
        </p:spPr>
        <p:txBody>
          <a:bodyPr wrap="square" rtlCol="0">
            <a:spAutoFit/>
          </a:bodyPr>
          <a:lstStyle/>
          <a:p>
            <a:pPr algn="ctr"/>
            <a:r>
              <a:rPr lang="en-US" sz="1400" dirty="0">
                <a:solidFill>
                  <a:srgbClr val="3333FF"/>
                </a:solidFill>
                <a:latin typeface="+mj-lt"/>
              </a:rPr>
              <a:t>I am so big and strong that I can do  anything!</a:t>
            </a:r>
            <a:endParaRPr lang="en-US" sz="1200" dirty="0">
              <a:solidFill>
                <a:srgbClr val="3333FF"/>
              </a:solidFill>
              <a:latin typeface="Arial Black" panose="020B0A04020102020204" pitchFamily="34" charset="0"/>
            </a:endParaRPr>
          </a:p>
        </p:txBody>
      </p:sp>
      <p:sp>
        <p:nvSpPr>
          <p:cNvPr id="6" name="Oval 5"/>
          <p:cNvSpPr/>
          <p:nvPr/>
        </p:nvSpPr>
        <p:spPr bwMode="auto">
          <a:xfrm>
            <a:off x="1676400" y="3203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chemeClr val="bg1"/>
              </a:solidFill>
              <a:effectLst/>
              <a:latin typeface="Rockwell Extra Bold" panose="02060903040505020403" pitchFamily="18" charset="0"/>
            </a:endParaRPr>
          </a:p>
        </p:txBody>
      </p:sp>
      <p:sp>
        <p:nvSpPr>
          <p:cNvPr id="8" name="TextBox 7"/>
          <p:cNvSpPr txBox="1"/>
          <p:nvPr/>
        </p:nvSpPr>
        <p:spPr>
          <a:xfrm>
            <a:off x="5029200" y="4149969"/>
            <a:ext cx="65" cy="615553"/>
          </a:xfrm>
          <a:prstGeom prst="rect">
            <a:avLst/>
          </a:prstGeom>
          <a:noFill/>
        </p:spPr>
        <p:txBody>
          <a:bodyPr wrap="none" lIns="0" tIns="0" rIns="0" bIns="0" rtlCol="0">
            <a:spAutoFit/>
          </a:bodyPr>
          <a:lstStyle/>
          <a:p>
            <a:endParaRPr lang="en-US" dirty="0"/>
          </a:p>
        </p:txBody>
      </p:sp>
      <p:sp>
        <p:nvSpPr>
          <p:cNvPr id="34" name="TextBox 33"/>
          <p:cNvSpPr txBox="1"/>
          <p:nvPr/>
        </p:nvSpPr>
        <p:spPr>
          <a:xfrm rot="1686051">
            <a:off x="4915858" y="699397"/>
            <a:ext cx="2194942" cy="1038701"/>
          </a:xfrm>
          <a:prstGeom prst="wedgeEllipseCallout">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r="100000" b="100000"/>
            </a:path>
            <a:tileRect l="-100000" t="-100000"/>
          </a:gradFill>
          <a:ln>
            <a:noFill/>
          </a:ln>
        </p:spPr>
        <p:txBody>
          <a:bodyPr wrap="square" rtlCol="0">
            <a:spAutoFit/>
          </a:bodyPr>
          <a:lstStyle/>
          <a:p>
            <a:pPr algn="ctr"/>
            <a:r>
              <a:rPr lang="en-US" sz="1400" dirty="0">
                <a:solidFill>
                  <a:srgbClr val="3333FF"/>
                </a:solidFill>
                <a:latin typeface="+mj-lt"/>
              </a:rPr>
              <a:t>I am so close that you can touch Me in prayer!</a:t>
            </a:r>
            <a:endParaRPr lang="en-US" sz="1200" dirty="0">
              <a:solidFill>
                <a:srgbClr val="3333FF"/>
              </a:solidFill>
              <a:latin typeface="Arial Black" panose="020B0A04020102020204" pitchFamily="34" charset="0"/>
            </a:endParaRPr>
          </a:p>
        </p:txBody>
      </p:sp>
      <p:sp>
        <p:nvSpPr>
          <p:cNvPr id="4" name="TextBox 3"/>
          <p:cNvSpPr txBox="1"/>
          <p:nvPr/>
        </p:nvSpPr>
        <p:spPr>
          <a:xfrm>
            <a:off x="685800" y="8851000"/>
            <a:ext cx="1151277" cy="523220"/>
          </a:xfrm>
          <a:prstGeom prst="rect">
            <a:avLst/>
          </a:prstGeom>
          <a:noFill/>
        </p:spPr>
        <p:txBody>
          <a:bodyPr wrap="none" rtlCol="0">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Relationship</a:t>
            </a:r>
          </a:p>
          <a:p>
            <a:pPr algn="ctr"/>
            <a:r>
              <a:rPr lang="en-US" sz="1400" dirty="0">
                <a:solidFill>
                  <a:srgbClr val="FF0000"/>
                </a:solidFill>
                <a:latin typeface="Times New Roman" panose="02020603050405020304" pitchFamily="18" charset="0"/>
                <a:cs typeface="Times New Roman" panose="02020603050405020304" pitchFamily="18" charset="0"/>
              </a:rPr>
              <a:t>Prayer</a:t>
            </a:r>
          </a:p>
        </p:txBody>
      </p:sp>
      <p:sp>
        <p:nvSpPr>
          <p:cNvPr id="35" name="TextBox 34"/>
          <p:cNvSpPr txBox="1"/>
          <p:nvPr/>
        </p:nvSpPr>
        <p:spPr>
          <a:xfrm>
            <a:off x="5712074" y="8839277"/>
            <a:ext cx="941283" cy="523220"/>
          </a:xfrm>
          <a:prstGeom prst="rect">
            <a:avLst/>
          </a:prstGeom>
          <a:noFill/>
        </p:spPr>
        <p:txBody>
          <a:bodyPr wrap="none" rtlCol="0">
            <a:spAutoFit/>
          </a:bodyPr>
          <a:lstStyle/>
          <a:p>
            <a:pPr algn="ctr"/>
            <a:r>
              <a:rPr lang="en-US" sz="1400" dirty="0">
                <a:solidFill>
                  <a:srgbClr val="006600"/>
                </a:solidFill>
                <a:latin typeface="Times New Roman" panose="02020603050405020304" pitchFamily="18" charset="0"/>
                <a:cs typeface="Times New Roman" panose="02020603050405020304" pitchFamily="18" charset="0"/>
              </a:rPr>
              <a:t>Dominion</a:t>
            </a:r>
          </a:p>
          <a:p>
            <a:pPr algn="ctr"/>
            <a:r>
              <a:rPr lang="en-US" sz="1400" dirty="0">
                <a:solidFill>
                  <a:srgbClr val="006600"/>
                </a:solidFill>
                <a:latin typeface="Times New Roman" panose="02020603050405020304" pitchFamily="18" charset="0"/>
                <a:cs typeface="Times New Roman" panose="02020603050405020304" pitchFamily="18" charset="0"/>
              </a:rPr>
              <a:t>Prayer</a:t>
            </a:r>
          </a:p>
        </p:txBody>
      </p:sp>
      <p:sp>
        <p:nvSpPr>
          <p:cNvPr id="36" name="TextBox 35"/>
          <p:cNvSpPr txBox="1"/>
          <p:nvPr/>
        </p:nvSpPr>
        <p:spPr>
          <a:xfrm>
            <a:off x="3001026" y="8839277"/>
            <a:ext cx="1397627" cy="523220"/>
          </a:xfrm>
          <a:prstGeom prst="rect">
            <a:avLst/>
          </a:prstGeom>
          <a:noFill/>
        </p:spPr>
        <p:txBody>
          <a:bodyPr wrap="none" rtlCol="0">
            <a:spAutoFit/>
          </a:bodyPr>
          <a:lstStyle/>
          <a:p>
            <a:pPr algn="ctr"/>
            <a:r>
              <a:rPr lang="en-US" sz="1400" dirty="0">
                <a:solidFill>
                  <a:srgbClr val="0000CC"/>
                </a:solidFill>
                <a:latin typeface="Times New Roman" panose="02020603050405020304" pitchFamily="18" charset="0"/>
                <a:cs typeface="Times New Roman" panose="02020603050405020304" pitchFamily="18" charset="0"/>
              </a:rPr>
              <a:t>Transformation</a:t>
            </a:r>
          </a:p>
          <a:p>
            <a:pPr algn="ctr"/>
            <a:r>
              <a:rPr lang="en-US" sz="1400" dirty="0">
                <a:solidFill>
                  <a:srgbClr val="0000CC"/>
                </a:solidFill>
                <a:latin typeface="Times New Roman" panose="02020603050405020304" pitchFamily="18" charset="0"/>
                <a:cs typeface="Times New Roman" panose="02020603050405020304" pitchFamily="18" charset="0"/>
              </a:rPr>
              <a:t>Prayer</a:t>
            </a:r>
          </a:p>
        </p:txBody>
      </p:sp>
      <p:sp>
        <p:nvSpPr>
          <p:cNvPr id="12" name="TextBox 11">
            <a:extLst>
              <a:ext uri="{FF2B5EF4-FFF2-40B4-BE49-F238E27FC236}">
                <a16:creationId xmlns:a16="http://schemas.microsoft.com/office/drawing/2014/main" id="{C2FA313C-44B2-48B1-9FAB-87FA6B101826}"/>
              </a:ext>
            </a:extLst>
          </p:cNvPr>
          <p:cNvSpPr txBox="1"/>
          <p:nvPr/>
        </p:nvSpPr>
        <p:spPr>
          <a:xfrm>
            <a:off x="1774336" y="-61119"/>
            <a:ext cx="3810595" cy="400110"/>
          </a:xfrm>
          <a:prstGeom prst="rect">
            <a:avLst/>
          </a:prstGeom>
          <a:noFill/>
        </p:spPr>
        <p:txBody>
          <a:bodyPr wrap="none" rtlCol="0">
            <a:spAutoFit/>
          </a:bodyPr>
          <a:lstStyle/>
          <a:p>
            <a:pPr algn="ctr"/>
            <a:r>
              <a:rPr lang="en-US" sz="2000" dirty="0">
                <a:solidFill>
                  <a:schemeClr val="tx1"/>
                </a:solidFill>
                <a:latin typeface="Arial Black" panose="020B0A04020102020204" pitchFamily="34" charset="0"/>
              </a:rPr>
              <a:t>Teaching Children to Pray</a:t>
            </a:r>
          </a:p>
        </p:txBody>
      </p:sp>
    </p:spTree>
    <p:extLst>
      <p:ext uri="{BB962C8B-B14F-4D97-AF65-F5344CB8AC3E}">
        <p14:creationId xmlns:p14="http://schemas.microsoft.com/office/powerpoint/2010/main" val="3118152008"/>
      </p:ext>
    </p:extLst>
  </p:cSld>
  <p:clrMapOvr>
    <a:masterClrMapping/>
  </p:clrMapOvr>
  <p:transition spd="slow">
    <p:check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0" y="139700"/>
            <a:ext cx="7315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44450" defTabSz="889000">
              <a:tabLst>
                <a:tab pos="266700" algn="l"/>
              </a:tabLst>
              <a:defRPr sz="600">
                <a:solidFill>
                  <a:schemeClr val="tx1"/>
                </a:solidFill>
                <a:latin typeface="Arial Black" panose="020B0A04020102020204" pitchFamily="34" charset="0"/>
              </a:defRPr>
            </a:lvl1pPr>
            <a:lvl2pPr marL="742950" indent="-285750" defTabSz="889000">
              <a:tabLst>
                <a:tab pos="266700" algn="l"/>
              </a:tabLst>
              <a:defRPr sz="600">
                <a:solidFill>
                  <a:schemeClr val="tx1"/>
                </a:solidFill>
                <a:latin typeface="Arial Black" panose="020B0A04020102020204" pitchFamily="34" charset="0"/>
              </a:defRPr>
            </a:lvl2pPr>
            <a:lvl3pPr marL="1143000" indent="-228600" defTabSz="889000">
              <a:tabLst>
                <a:tab pos="266700" algn="l"/>
              </a:tabLst>
              <a:defRPr sz="600">
                <a:solidFill>
                  <a:schemeClr val="tx1"/>
                </a:solidFill>
                <a:latin typeface="Arial Black" panose="020B0A04020102020204" pitchFamily="34" charset="0"/>
              </a:defRPr>
            </a:lvl3pPr>
            <a:lvl4pPr marL="1600200" indent="-228600" defTabSz="889000">
              <a:tabLst>
                <a:tab pos="266700" algn="l"/>
              </a:tabLst>
              <a:defRPr sz="600">
                <a:solidFill>
                  <a:schemeClr val="tx1"/>
                </a:solidFill>
                <a:latin typeface="Arial Black" panose="020B0A04020102020204" pitchFamily="34" charset="0"/>
              </a:defRPr>
            </a:lvl4pPr>
            <a:lvl5pPr marL="2057400" indent="-228600" defTabSz="889000">
              <a:tabLst>
                <a:tab pos="266700" algn="l"/>
              </a:tabLst>
              <a:defRPr sz="600">
                <a:solidFill>
                  <a:schemeClr val="tx1"/>
                </a:solidFill>
                <a:latin typeface="Arial Black" panose="020B0A04020102020204" pitchFamily="34" charset="0"/>
              </a:defRPr>
            </a:lvl5pPr>
            <a:lvl6pPr marL="25146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6pPr>
            <a:lvl7pPr marL="29718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7pPr>
            <a:lvl8pPr marL="34290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8pPr>
            <a:lvl9pPr marL="38862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9pPr>
          </a:lstStyle>
          <a:p>
            <a:pPr algn="just"/>
            <a:endParaRPr lang="es-ES" altLang="en-US" sz="2300">
              <a:latin typeface="Times New Roman" panose="02020603050405020304" pitchFamily="18" charset="0"/>
            </a:endParaRPr>
          </a:p>
        </p:txBody>
      </p:sp>
      <p:sp>
        <p:nvSpPr>
          <p:cNvPr id="144387" name="Rectangle 3"/>
          <p:cNvSpPr>
            <a:spLocks noChangeArrowheads="1"/>
          </p:cNvSpPr>
          <p:nvPr/>
        </p:nvSpPr>
        <p:spPr bwMode="auto">
          <a:xfrm>
            <a:off x="0" y="2740025"/>
            <a:ext cx="7315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89000">
              <a:defRPr sz="600">
                <a:solidFill>
                  <a:schemeClr val="tx1"/>
                </a:solidFill>
                <a:latin typeface="Arial Black" panose="020B0A04020102020204" pitchFamily="34" charset="0"/>
              </a:defRPr>
            </a:lvl1pPr>
            <a:lvl2pPr marL="742950" indent="-285750" defTabSz="889000">
              <a:defRPr sz="600">
                <a:solidFill>
                  <a:schemeClr val="tx1"/>
                </a:solidFill>
                <a:latin typeface="Arial Black" panose="020B0A04020102020204" pitchFamily="34" charset="0"/>
              </a:defRPr>
            </a:lvl2pPr>
            <a:lvl3pPr marL="1143000" indent="-228600" defTabSz="889000">
              <a:defRPr sz="600">
                <a:solidFill>
                  <a:schemeClr val="tx1"/>
                </a:solidFill>
                <a:latin typeface="Arial Black" panose="020B0A04020102020204" pitchFamily="34" charset="0"/>
              </a:defRPr>
            </a:lvl3pPr>
            <a:lvl4pPr marL="1600200" indent="-228600" defTabSz="889000">
              <a:defRPr sz="600">
                <a:solidFill>
                  <a:schemeClr val="tx1"/>
                </a:solidFill>
                <a:latin typeface="Arial Black" panose="020B0A04020102020204" pitchFamily="34" charset="0"/>
              </a:defRPr>
            </a:lvl4pPr>
            <a:lvl5pPr marL="2057400" indent="-228600" defTabSz="889000">
              <a:defRPr sz="600">
                <a:solidFill>
                  <a:schemeClr val="tx1"/>
                </a:solidFill>
                <a:latin typeface="Arial Black" panose="020B0A04020102020204" pitchFamily="34" charset="0"/>
              </a:defRPr>
            </a:lvl5pPr>
            <a:lvl6pPr marL="2514600" indent="-228600" defTabSz="889000"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89000"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89000"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890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300" b="1">
              <a:latin typeface="Goudy Old Style" panose="02020502050305020303" pitchFamily="18" charset="0"/>
            </a:endParaRPr>
          </a:p>
          <a:p>
            <a:r>
              <a:rPr lang="en-US" altLang="en-US" sz="1300" b="1">
                <a:solidFill>
                  <a:srgbClr val="0000FF"/>
                </a:solidFill>
                <a:latin typeface="Goudy Old Style" panose="02020502050305020303" pitchFamily="18" charset="0"/>
              </a:rPr>
              <a:t> </a:t>
            </a:r>
            <a:endParaRPr lang="en-US" altLang="en-US" sz="1300" b="1">
              <a:latin typeface="Goudy Old Style" panose="02020502050305020303" pitchFamily="18" charset="0"/>
            </a:endParaRPr>
          </a:p>
          <a:p>
            <a:endParaRPr lang="en-US" altLang="en-US" sz="2300">
              <a:latin typeface="Times New Roman" panose="02020603050405020304" pitchFamily="18" charset="0"/>
            </a:endParaRPr>
          </a:p>
        </p:txBody>
      </p:sp>
      <p:sp>
        <p:nvSpPr>
          <p:cNvPr id="144388" name="Rectangle 4"/>
          <p:cNvSpPr>
            <a:spLocks noChangeArrowheads="1"/>
          </p:cNvSpPr>
          <p:nvPr/>
        </p:nvSpPr>
        <p:spPr bwMode="auto">
          <a:xfrm>
            <a:off x="152400" y="182563"/>
            <a:ext cx="7010400" cy="430212"/>
          </a:xfrm>
          <a:prstGeom prst="rect">
            <a:avLst/>
          </a:prstGeom>
          <a:solidFill>
            <a:srgbClr val="FFFF00"/>
          </a:solidFill>
          <a:ln w="57150">
            <a:solidFill>
              <a:schemeClr val="tx1"/>
            </a:solidFill>
            <a:miter lim="800000"/>
            <a:headEnd/>
            <a:tailEnd/>
          </a:ln>
        </p:spPr>
        <p:txBody>
          <a:bodyPr lIns="0" tIns="0" rIns="0" bIns="0">
            <a:spAutoFit/>
          </a:bodyPr>
          <a:lstStyle>
            <a:lvl1pPr defTabSz="889000">
              <a:defRPr sz="600">
                <a:solidFill>
                  <a:schemeClr val="tx1"/>
                </a:solidFill>
                <a:latin typeface="Arial Black" panose="020B0A04020102020204" pitchFamily="34" charset="0"/>
              </a:defRPr>
            </a:lvl1pPr>
            <a:lvl2pPr marL="742950" indent="-285750" defTabSz="889000">
              <a:defRPr sz="600">
                <a:solidFill>
                  <a:schemeClr val="tx1"/>
                </a:solidFill>
                <a:latin typeface="Arial Black" panose="020B0A04020102020204" pitchFamily="34" charset="0"/>
              </a:defRPr>
            </a:lvl2pPr>
            <a:lvl3pPr marL="1143000" indent="-228600" defTabSz="889000">
              <a:defRPr sz="600">
                <a:solidFill>
                  <a:schemeClr val="tx1"/>
                </a:solidFill>
                <a:latin typeface="Arial Black" panose="020B0A04020102020204" pitchFamily="34" charset="0"/>
              </a:defRPr>
            </a:lvl3pPr>
            <a:lvl4pPr marL="1600200" indent="-228600" defTabSz="889000">
              <a:defRPr sz="600">
                <a:solidFill>
                  <a:schemeClr val="tx1"/>
                </a:solidFill>
                <a:latin typeface="Arial Black" panose="020B0A04020102020204" pitchFamily="34" charset="0"/>
              </a:defRPr>
            </a:lvl4pPr>
            <a:lvl5pPr marL="2057400" indent="-228600" defTabSz="889000">
              <a:defRPr sz="600">
                <a:solidFill>
                  <a:schemeClr val="tx1"/>
                </a:solidFill>
                <a:latin typeface="Arial Black" panose="020B0A04020102020204" pitchFamily="34" charset="0"/>
              </a:defRPr>
            </a:lvl5pPr>
            <a:lvl6pPr marL="2514600" indent="-228600" defTabSz="889000"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89000"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89000"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890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FF0000"/>
                </a:solidFill>
                <a:latin typeface="Rockwell Extra Bold" panose="02060903040505020403" pitchFamily="18" charset="0"/>
              </a:rPr>
              <a:t>NIVELES DE ORACIÓN</a:t>
            </a:r>
            <a:endParaRPr lang="en-US" altLang="en-US" sz="2800">
              <a:latin typeface="Rockwell Extra Bold" panose="02060903040505020403" pitchFamily="18" charset="0"/>
            </a:endParaRPr>
          </a:p>
        </p:txBody>
      </p:sp>
      <p:sp>
        <p:nvSpPr>
          <p:cNvPr id="144389" name="Rectangle 5"/>
          <p:cNvSpPr>
            <a:spLocks noChangeArrowheads="1"/>
          </p:cNvSpPr>
          <p:nvPr/>
        </p:nvSpPr>
        <p:spPr bwMode="auto">
          <a:xfrm>
            <a:off x="0" y="2740025"/>
            <a:ext cx="7315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89000">
              <a:defRPr sz="600">
                <a:solidFill>
                  <a:schemeClr val="tx1"/>
                </a:solidFill>
                <a:latin typeface="Arial Black" panose="020B0A04020102020204" pitchFamily="34" charset="0"/>
              </a:defRPr>
            </a:lvl1pPr>
            <a:lvl2pPr marL="742950" indent="-285750" defTabSz="889000">
              <a:defRPr sz="600">
                <a:solidFill>
                  <a:schemeClr val="tx1"/>
                </a:solidFill>
                <a:latin typeface="Arial Black" panose="020B0A04020102020204" pitchFamily="34" charset="0"/>
              </a:defRPr>
            </a:lvl2pPr>
            <a:lvl3pPr marL="1143000" indent="-228600" defTabSz="889000">
              <a:defRPr sz="600">
                <a:solidFill>
                  <a:schemeClr val="tx1"/>
                </a:solidFill>
                <a:latin typeface="Arial Black" panose="020B0A04020102020204" pitchFamily="34" charset="0"/>
              </a:defRPr>
            </a:lvl3pPr>
            <a:lvl4pPr marL="1600200" indent="-228600" defTabSz="889000">
              <a:defRPr sz="600">
                <a:solidFill>
                  <a:schemeClr val="tx1"/>
                </a:solidFill>
                <a:latin typeface="Arial Black" panose="020B0A04020102020204" pitchFamily="34" charset="0"/>
              </a:defRPr>
            </a:lvl4pPr>
            <a:lvl5pPr marL="2057400" indent="-228600" defTabSz="889000">
              <a:defRPr sz="600">
                <a:solidFill>
                  <a:schemeClr val="tx1"/>
                </a:solidFill>
                <a:latin typeface="Arial Black" panose="020B0A04020102020204" pitchFamily="34" charset="0"/>
              </a:defRPr>
            </a:lvl5pPr>
            <a:lvl6pPr marL="2514600" indent="-228600" defTabSz="889000"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889000"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889000"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8890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300" b="1">
              <a:latin typeface="Goudy Old Style" panose="02020502050305020303" pitchFamily="18" charset="0"/>
            </a:endParaRPr>
          </a:p>
          <a:p>
            <a:r>
              <a:rPr lang="en-US" altLang="en-US" sz="1300" b="1">
                <a:solidFill>
                  <a:srgbClr val="0000FF"/>
                </a:solidFill>
                <a:latin typeface="Goudy Old Style" panose="02020502050305020303" pitchFamily="18" charset="0"/>
              </a:rPr>
              <a:t> </a:t>
            </a:r>
            <a:endParaRPr lang="en-US" altLang="en-US" sz="1300" b="1">
              <a:latin typeface="Goudy Old Style" panose="02020502050305020303" pitchFamily="18" charset="0"/>
            </a:endParaRPr>
          </a:p>
          <a:p>
            <a:endParaRPr lang="en-US" altLang="en-US" sz="2300">
              <a:latin typeface="Times New Roman" panose="02020603050405020304" pitchFamily="18" charset="0"/>
            </a:endParaRPr>
          </a:p>
        </p:txBody>
      </p:sp>
      <p:sp>
        <p:nvSpPr>
          <p:cNvPr id="144390" name="Text Box 6"/>
          <p:cNvSpPr txBox="1">
            <a:spLocks noChangeArrowheads="1"/>
          </p:cNvSpPr>
          <p:nvPr/>
        </p:nvSpPr>
        <p:spPr bwMode="auto">
          <a:xfrm>
            <a:off x="288925" y="4318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44391" name="Rectangle 7"/>
          <p:cNvSpPr>
            <a:spLocks noChangeArrowheads="1"/>
          </p:cNvSpPr>
          <p:nvPr/>
        </p:nvSpPr>
        <p:spPr bwMode="auto">
          <a:xfrm>
            <a:off x="152400" y="744538"/>
            <a:ext cx="7010400" cy="8456612"/>
          </a:xfrm>
          <a:prstGeom prst="rect">
            <a:avLst/>
          </a:prstGeom>
          <a:gradFill rotWithShape="0">
            <a:gsLst>
              <a:gs pos="0">
                <a:srgbClr val="FFFF00"/>
              </a:gs>
              <a:gs pos="50000">
                <a:srgbClr val="FFFFFF"/>
              </a:gs>
              <a:gs pos="100000">
                <a:srgbClr val="FFFF00"/>
              </a:gs>
            </a:gsLst>
            <a:lin ang="0" scaled="1"/>
          </a:gradFill>
          <a:ln w="57150">
            <a:solidFill>
              <a:schemeClr val="tx1"/>
            </a:solidFill>
            <a:miter lim="800000"/>
            <a:headEnd/>
            <a:tailEnd/>
          </a:ln>
        </p:spPr>
        <p:txBody>
          <a:bodyPr lIns="0" tIns="0" rIns="0" bIns="0">
            <a:spAutoFit/>
          </a:bodyPr>
          <a:lstStyle>
            <a:lvl1pPr indent="-44450" defTabSz="889000">
              <a:tabLst>
                <a:tab pos="266700" algn="l"/>
              </a:tabLst>
              <a:defRPr sz="600">
                <a:solidFill>
                  <a:schemeClr val="tx1"/>
                </a:solidFill>
                <a:latin typeface="Arial Black" panose="020B0A04020102020204" pitchFamily="34" charset="0"/>
              </a:defRPr>
            </a:lvl1pPr>
            <a:lvl2pPr marL="742950" indent="-285750" defTabSz="889000">
              <a:tabLst>
                <a:tab pos="266700" algn="l"/>
              </a:tabLst>
              <a:defRPr sz="600">
                <a:solidFill>
                  <a:schemeClr val="tx1"/>
                </a:solidFill>
                <a:latin typeface="Arial Black" panose="020B0A04020102020204" pitchFamily="34" charset="0"/>
              </a:defRPr>
            </a:lvl2pPr>
            <a:lvl3pPr marL="1143000" indent="-228600" defTabSz="889000">
              <a:tabLst>
                <a:tab pos="266700" algn="l"/>
              </a:tabLst>
              <a:defRPr sz="600">
                <a:solidFill>
                  <a:schemeClr val="tx1"/>
                </a:solidFill>
                <a:latin typeface="Arial Black" panose="020B0A04020102020204" pitchFamily="34" charset="0"/>
              </a:defRPr>
            </a:lvl3pPr>
            <a:lvl4pPr marL="1600200" indent="-228600" defTabSz="889000">
              <a:tabLst>
                <a:tab pos="266700" algn="l"/>
              </a:tabLst>
              <a:defRPr sz="600">
                <a:solidFill>
                  <a:schemeClr val="tx1"/>
                </a:solidFill>
                <a:latin typeface="Arial Black" panose="020B0A04020102020204" pitchFamily="34" charset="0"/>
              </a:defRPr>
            </a:lvl4pPr>
            <a:lvl5pPr marL="2057400" indent="-228600" defTabSz="889000">
              <a:tabLst>
                <a:tab pos="266700" algn="l"/>
              </a:tabLst>
              <a:defRPr sz="600">
                <a:solidFill>
                  <a:schemeClr val="tx1"/>
                </a:solidFill>
                <a:latin typeface="Arial Black" panose="020B0A04020102020204" pitchFamily="34" charset="0"/>
              </a:defRPr>
            </a:lvl5pPr>
            <a:lvl6pPr marL="25146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6pPr>
            <a:lvl7pPr marL="29718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7pPr>
            <a:lvl8pPr marL="34290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8pPr>
            <a:lvl9pPr marL="3886200" indent="-228600" defTabSz="889000" eaLnBrk="0" fontAlgn="base" hangingPunct="0">
              <a:spcBef>
                <a:spcPct val="0"/>
              </a:spcBef>
              <a:spcAft>
                <a:spcPct val="0"/>
              </a:spcAft>
              <a:tabLst>
                <a:tab pos="266700" algn="l"/>
              </a:tabLst>
              <a:defRPr sz="600">
                <a:solidFill>
                  <a:schemeClr val="tx1"/>
                </a:solidFill>
                <a:latin typeface="Arial Black" panose="020B0A04020102020204" pitchFamily="34" charset="0"/>
              </a:defRPr>
            </a:lvl9pPr>
          </a:lstStyle>
          <a:p>
            <a:pPr algn="ctr"/>
            <a:endParaRPr lang="en-US" altLang="en-US" sz="800" b="1">
              <a:latin typeface="Goudy Old Style" panose="02020502050305020303" pitchFamily="18" charset="0"/>
            </a:endParaRPr>
          </a:p>
          <a:p>
            <a:pPr algn="ctr"/>
            <a:r>
              <a:rPr lang="en-US" altLang="en-US" sz="500" b="1">
                <a:latin typeface="Goudy Old Style" panose="02020502050305020303" pitchFamily="18" charset="0"/>
              </a:rPr>
              <a:t> </a:t>
            </a:r>
            <a:endParaRPr lang="en-US" altLang="en-US" sz="100" b="1">
              <a:latin typeface="Goudy Old Style" panose="02020502050305020303" pitchFamily="18" charset="0"/>
            </a:endParaRPr>
          </a:p>
          <a:p>
            <a:r>
              <a:rPr lang="en-US" altLang="en-US" sz="2300" b="1">
                <a:cs typeface="Times New Roman" panose="02020603050405020304" pitchFamily="18" charset="0"/>
              </a:rPr>
              <a:t> 1</a:t>
            </a:r>
            <a:r>
              <a:rPr lang="en-US" altLang="en-US" sz="2300" b="1">
                <a:latin typeface="Algerian" panose="04020705040A02060702" pitchFamily="82" charset="0"/>
                <a:cs typeface="Times New Roman" panose="02020603050405020304" pitchFamily="18" charset="0"/>
              </a:rPr>
              <a:t>.</a:t>
            </a:r>
            <a:r>
              <a:rPr lang="en-US" altLang="en-US" sz="700" b="1">
                <a:cs typeface="Times New Roman" panose="02020603050405020304" pitchFamily="18" charset="0"/>
              </a:rPr>
              <a:t>   </a:t>
            </a:r>
            <a:r>
              <a:rPr lang="en-US" altLang="en-US" sz="2300">
                <a:cs typeface="Times New Roman" panose="02020603050405020304" pitchFamily="18" charset="0"/>
              </a:rPr>
              <a:t>FALTA DE ORACIÓN</a:t>
            </a:r>
            <a:endParaRPr lang="en-US" altLang="en-US" sz="1000" b="1">
              <a:latin typeface="Times New Roman" panose="02020603050405020304" pitchFamily="18" charset="0"/>
              <a:cs typeface="Times New Roman" panose="02020603050405020304" pitchFamily="18" charset="0"/>
            </a:endParaRPr>
          </a:p>
          <a:p>
            <a:r>
              <a:rPr lang="en-US" altLang="en-US" sz="1400" b="1">
                <a:latin typeface="Goudy Old Style" panose="02020502050305020303" pitchFamily="18" charset="0"/>
                <a:cs typeface="Times New Roman" panose="02020603050405020304" pitchFamily="18" charset="0"/>
              </a:rPr>
              <a:t>    Falta de oración es poco o nada de oración. Debido a esto, hunca habrá victoria, poder o   </a:t>
            </a:r>
          </a:p>
          <a:p>
            <a:r>
              <a:rPr lang="en-US" altLang="en-US" sz="1400" b="1">
                <a:latin typeface="Goudy Old Style" panose="02020502050305020303" pitchFamily="18" charset="0"/>
                <a:cs typeface="Times New Roman" panose="02020603050405020304" pitchFamily="18" charset="0"/>
              </a:rPr>
              <a:t>    avivamiento. Nunca tendrás una relación cercana con Dios sin hablar con Él en oración.</a:t>
            </a:r>
            <a:r>
              <a:rPr lang="en-US" altLang="en-US" sz="1300" b="1">
                <a:latin typeface="Goudy Old Style" panose="02020502050305020303" pitchFamily="18" charset="0"/>
                <a:cs typeface="Times New Roman" panose="02020603050405020304" pitchFamily="18" charset="0"/>
              </a:rPr>
              <a:t> </a:t>
            </a:r>
          </a:p>
          <a:p>
            <a:endParaRPr lang="en-US" altLang="en-US" sz="800" b="1">
              <a:latin typeface="Times New Roman" panose="02020603050405020304" pitchFamily="18" charset="0"/>
              <a:cs typeface="Times New Roman" panose="02020603050405020304" pitchFamily="18" charset="0"/>
            </a:endParaRPr>
          </a:p>
          <a:p>
            <a:r>
              <a:rPr lang="en-US" altLang="en-US" sz="2300">
                <a:solidFill>
                  <a:schemeClr val="accent2"/>
                </a:solidFill>
                <a:cs typeface="Times New Roman" panose="02020603050405020304" pitchFamily="18" charset="0"/>
              </a:rPr>
              <a:t> 2. ORACIÓN DE SOBREVIVENCIA</a:t>
            </a:r>
            <a:r>
              <a:rPr lang="en-US" altLang="en-US" sz="2300" b="1">
                <a:solidFill>
                  <a:schemeClr val="accent2"/>
                </a:solidFill>
                <a:latin typeface="Goudy Old Style" panose="02020502050305020303" pitchFamily="18" charset="0"/>
                <a:cs typeface="Times New Roman" panose="02020603050405020304" pitchFamily="18" charset="0"/>
              </a:rPr>
              <a:t> </a:t>
            </a:r>
            <a:r>
              <a:rPr lang="en-US" altLang="en-US" sz="1500" b="1">
                <a:solidFill>
                  <a:schemeClr val="accent2"/>
                </a:solidFill>
                <a:latin typeface="Goudy Old Style" panose="02020502050305020303" pitchFamily="18" charset="0"/>
                <a:cs typeface="Times New Roman" panose="02020603050405020304" pitchFamily="18" charset="0"/>
              </a:rPr>
              <a:t>(MI REINO)</a:t>
            </a:r>
            <a:endParaRPr lang="en-US" altLang="en-US" sz="1000" b="1">
              <a:solidFill>
                <a:schemeClr val="accent2"/>
              </a:solidFill>
              <a:latin typeface="Times New Roman" panose="02020603050405020304" pitchFamily="18" charset="0"/>
              <a:cs typeface="Times New Roman" panose="02020603050405020304" pitchFamily="18" charset="0"/>
            </a:endParaRPr>
          </a:p>
          <a:p>
            <a:r>
              <a:rPr lang="en-US" altLang="en-US" sz="1300" b="1">
                <a:solidFill>
                  <a:schemeClr val="accent2"/>
                </a:solidFill>
                <a:latin typeface="Wingdings" panose="05000000000000000000" pitchFamily="2" charset="2"/>
                <a:cs typeface="Times New Roman" panose="02020603050405020304" pitchFamily="18" charset="0"/>
              </a:rPr>
              <a:t> U</a:t>
            </a:r>
            <a:r>
              <a:rPr lang="en-US" altLang="en-US" sz="700" b="1">
                <a:solidFill>
                  <a:schemeClr val="accent2"/>
                </a:solidFill>
                <a:latin typeface="Times New Roman" panose="02020603050405020304" pitchFamily="18" charset="0"/>
                <a:cs typeface="Times New Roman" panose="02020603050405020304" pitchFamily="18" charset="0"/>
              </a:rPr>
              <a:t>     </a:t>
            </a:r>
            <a:r>
              <a:rPr lang="en-US" altLang="en-US" sz="1800" b="1">
                <a:solidFill>
                  <a:schemeClr val="accent2"/>
                </a:solidFill>
                <a:latin typeface="Goudy Old Style" panose="02020502050305020303" pitchFamily="18" charset="0"/>
                <a:cs typeface="Times New Roman" panose="02020603050405020304" pitchFamily="18" charset="0"/>
              </a:rPr>
              <a:t>Buscar las Manos de Dios</a:t>
            </a:r>
          </a:p>
          <a:p>
            <a:r>
              <a:rPr lang="en-US" altLang="en-US" sz="1400" b="1">
                <a:solidFill>
                  <a:schemeClr val="accent2"/>
                </a:solidFill>
                <a:latin typeface="Goudy Old Style" panose="02020502050305020303" pitchFamily="18" charset="0"/>
                <a:cs typeface="Times New Roman" panose="02020603050405020304" pitchFamily="18" charset="0"/>
              </a:rPr>
              <a:t>    Buscar las Manos de Dios es la forma más baja de comunicación con Dios, e involucra orar</a:t>
            </a:r>
          </a:p>
          <a:p>
            <a:r>
              <a:rPr lang="en-US" altLang="en-US" sz="1400" b="1">
                <a:solidFill>
                  <a:schemeClr val="accent2"/>
                </a:solidFill>
                <a:latin typeface="Goudy Old Style" panose="02020502050305020303" pitchFamily="18" charset="0"/>
                <a:cs typeface="Times New Roman" panose="02020603050405020304" pitchFamily="18" charset="0"/>
              </a:rPr>
              <a:t>     solo por necesidades personales y de familia.</a:t>
            </a:r>
          </a:p>
          <a:p>
            <a:pPr algn="just"/>
            <a:endParaRPr lang="en-US" altLang="en-US" sz="900" b="1">
              <a:solidFill>
                <a:schemeClr val="accent2"/>
              </a:solidFill>
              <a:latin typeface="Goudy Old Style" panose="02020502050305020303" pitchFamily="18" charset="0"/>
              <a:cs typeface="Times New Roman" panose="02020603050405020304" pitchFamily="18" charset="0"/>
            </a:endParaRPr>
          </a:p>
          <a:p>
            <a:r>
              <a:rPr lang="en-US" altLang="en-US" sz="1300" b="1">
                <a:solidFill>
                  <a:schemeClr val="accent2"/>
                </a:solidFill>
                <a:latin typeface="Wingdings" panose="05000000000000000000" pitchFamily="2" charset="2"/>
              </a:rPr>
              <a:t> U</a:t>
            </a:r>
            <a:r>
              <a:rPr lang="en-US" altLang="en-US" sz="700" b="1">
                <a:solidFill>
                  <a:schemeClr val="accent2"/>
                </a:solidFill>
                <a:latin typeface="Times New Roman" panose="02020603050405020304" pitchFamily="18" charset="0"/>
                <a:cs typeface="Times New Roman" panose="02020603050405020304" pitchFamily="18" charset="0"/>
              </a:rPr>
              <a:t>     </a:t>
            </a:r>
            <a:r>
              <a:rPr lang="en-US" altLang="en-US" sz="1800" b="1">
                <a:solidFill>
                  <a:schemeClr val="accent2"/>
                </a:solidFill>
                <a:latin typeface="Goudy Old Style" panose="02020502050305020303" pitchFamily="18" charset="0"/>
              </a:rPr>
              <a:t>Mantenimiento de la oracion</a:t>
            </a:r>
          </a:p>
          <a:p>
            <a:r>
              <a:rPr lang="en-US" altLang="en-US" sz="1400" b="1">
                <a:solidFill>
                  <a:schemeClr val="accent2"/>
                </a:solidFill>
                <a:latin typeface="Goudy Old Style" panose="02020502050305020303" pitchFamily="18" charset="0"/>
              </a:rPr>
              <a:t>    La oración de mantenimiento es orar para mantener nuestra propia salvación y/o orando para</a:t>
            </a:r>
          </a:p>
          <a:p>
            <a:r>
              <a:rPr lang="en-US" altLang="en-US" sz="1400" b="1">
                <a:solidFill>
                  <a:schemeClr val="accent2"/>
                </a:solidFill>
                <a:latin typeface="Goudy Old Style" panose="02020502050305020303" pitchFamily="18" charset="0"/>
              </a:rPr>
              <a:t>    escapar de los juicios de Dios. Este tipo de oración es bueno y necesitado, pero no está movido</a:t>
            </a:r>
          </a:p>
          <a:p>
            <a:r>
              <a:rPr lang="en-US" altLang="en-US" sz="1400" b="1">
                <a:solidFill>
                  <a:schemeClr val="accent2"/>
                </a:solidFill>
                <a:latin typeface="Goudy Old Style" panose="02020502050305020303" pitchFamily="18" charset="0"/>
              </a:rPr>
              <a:t>    por una carga por los perdidos y no traerá liberación, sanidad o salvación por los perdidos.</a:t>
            </a:r>
          </a:p>
          <a:p>
            <a:pPr algn="just"/>
            <a:endParaRPr lang="en-US" altLang="en-US" sz="1400" b="1">
              <a:solidFill>
                <a:schemeClr val="accent2"/>
              </a:solidFill>
              <a:latin typeface="Times New Roman" panose="02020603050405020304" pitchFamily="18" charset="0"/>
            </a:endParaRPr>
          </a:p>
          <a:p>
            <a:r>
              <a:rPr lang="en-US" altLang="en-US" sz="2300">
                <a:solidFill>
                  <a:srgbClr val="FF0000"/>
                </a:solidFill>
                <a:cs typeface="Times New Roman" panose="02020603050405020304" pitchFamily="18" charset="0"/>
              </a:rPr>
              <a:t> 3. ORACIÓN DE AVIVAMIENTO</a:t>
            </a:r>
            <a:r>
              <a:rPr lang="en-US" altLang="en-US" sz="2300" b="1">
                <a:solidFill>
                  <a:srgbClr val="FF0000"/>
                </a:solidFill>
                <a:latin typeface="Goudy Old Style" panose="02020502050305020303" pitchFamily="18" charset="0"/>
                <a:cs typeface="Times New Roman" panose="02020603050405020304" pitchFamily="18" charset="0"/>
              </a:rPr>
              <a:t> </a:t>
            </a:r>
            <a:r>
              <a:rPr lang="en-US" altLang="en-US" sz="1500" b="1">
                <a:solidFill>
                  <a:srgbClr val="FF0000"/>
                </a:solidFill>
                <a:latin typeface="Goudy Old Style" panose="02020502050305020303" pitchFamily="18" charset="0"/>
                <a:cs typeface="Times New Roman" panose="02020603050405020304" pitchFamily="18" charset="0"/>
              </a:rPr>
              <a:t>(SU REINO)</a:t>
            </a:r>
          </a:p>
          <a:p>
            <a:endParaRPr lang="en-US" altLang="en-US" sz="200" b="1">
              <a:solidFill>
                <a:srgbClr val="FF0000"/>
              </a:solidFill>
              <a:latin typeface="Times New Roman" panose="02020603050405020304" pitchFamily="18" charset="0"/>
              <a:cs typeface="Times New Roman" panose="02020603050405020304" pitchFamily="18" charset="0"/>
            </a:endParaRPr>
          </a:p>
          <a:p>
            <a:r>
              <a:rPr lang="en-US" altLang="en-US" sz="1700" b="1">
                <a:solidFill>
                  <a:srgbClr val="FF0000"/>
                </a:solidFill>
                <a:latin typeface="Wingdings" panose="05000000000000000000" pitchFamily="2" charset="2"/>
                <a:cs typeface="Times New Roman" panose="02020603050405020304" pitchFamily="18" charset="0"/>
              </a:rPr>
              <a:t> U</a:t>
            </a:r>
            <a:r>
              <a:rPr lang="en-US" altLang="en-US" sz="700" b="1">
                <a:solidFill>
                  <a:srgbClr val="FF0000"/>
                </a:solidFill>
                <a:latin typeface="Times New Roman" panose="02020603050405020304" pitchFamily="18" charset="0"/>
                <a:cs typeface="Times New Roman" panose="02020603050405020304" pitchFamily="18" charset="0"/>
              </a:rPr>
              <a:t>   </a:t>
            </a:r>
            <a:r>
              <a:rPr lang="en-US" altLang="en-US" sz="1800" b="1">
                <a:solidFill>
                  <a:srgbClr val="FF0000"/>
                </a:solidFill>
                <a:latin typeface="Goudy Old Style" panose="02020502050305020303" pitchFamily="18" charset="0"/>
                <a:cs typeface="Times New Roman" panose="02020603050405020304" pitchFamily="18" charset="0"/>
              </a:rPr>
              <a:t>Buscar el Rostro de Dios / Buscar el corazón de Dios</a:t>
            </a:r>
            <a:endParaRPr lang="en-US" altLang="en-US" sz="1800" b="1">
              <a:solidFill>
                <a:srgbClr val="FF0000"/>
              </a:solidFill>
              <a:latin typeface="Times New Roman" panose="02020603050405020304" pitchFamily="18" charset="0"/>
              <a:cs typeface="Times New Roman" panose="02020603050405020304" pitchFamily="18" charset="0"/>
            </a:endParaRPr>
          </a:p>
          <a:p>
            <a:r>
              <a:rPr lang="en-US" altLang="en-US" sz="1400" b="1">
                <a:solidFill>
                  <a:srgbClr val="FF0000"/>
                </a:solidFill>
                <a:latin typeface="Goudy Old Style" panose="02020502050305020303" pitchFamily="18" charset="0"/>
                <a:cs typeface="Times New Roman" panose="02020603050405020304" pitchFamily="18" charset="0"/>
              </a:rPr>
              <a:t>    Esta es la búsqueda para conocer a Dios en una dimensión mayor y tener una mayor   </a:t>
            </a:r>
          </a:p>
          <a:p>
            <a:r>
              <a:rPr lang="en-US" altLang="en-US" sz="1400" b="1">
                <a:solidFill>
                  <a:srgbClr val="FF0000"/>
                </a:solidFill>
                <a:latin typeface="Goudy Old Style" panose="02020502050305020303" pitchFamily="18" charset="0"/>
                <a:cs typeface="Times New Roman" panose="02020603050405020304" pitchFamily="18" charset="0"/>
              </a:rPr>
              <a:t>    revelación de Él y Su voluntad y propósito para nuestras vidas. Buscar agradarle a Él, y hacer </a:t>
            </a:r>
          </a:p>
          <a:p>
            <a:r>
              <a:rPr lang="en-US" altLang="en-US" sz="1400" b="1">
                <a:solidFill>
                  <a:srgbClr val="FF0000"/>
                </a:solidFill>
                <a:latin typeface="Goudy Old Style" panose="02020502050305020303" pitchFamily="18" charset="0"/>
                <a:cs typeface="Times New Roman" panose="02020603050405020304" pitchFamily="18" charset="0"/>
              </a:rPr>
              <a:t>    Su voluntad y su obra – dispuestos a hacer lo que sea para tener avivamiento en nuestras vidas</a:t>
            </a:r>
          </a:p>
          <a:p>
            <a:r>
              <a:rPr lang="en-US" altLang="en-US" sz="1400" b="1">
                <a:solidFill>
                  <a:srgbClr val="FF0000"/>
                </a:solidFill>
                <a:latin typeface="Goudy Old Style" panose="02020502050305020303" pitchFamily="18" charset="0"/>
                <a:cs typeface="Times New Roman" panose="02020603050405020304" pitchFamily="18" charset="0"/>
              </a:rPr>
              <a:t>    y en nuestra iglesia!</a:t>
            </a:r>
          </a:p>
          <a:p>
            <a:r>
              <a:rPr lang="en-US" altLang="en-US" sz="1400" b="1">
                <a:solidFill>
                  <a:srgbClr val="FF0000"/>
                </a:solidFill>
                <a:latin typeface="Goudy Old Style" panose="02020502050305020303" pitchFamily="18" charset="0"/>
                <a:cs typeface="Times New Roman" panose="02020603050405020304" pitchFamily="18" charset="0"/>
              </a:rPr>
              <a:t>    2 Crón 7:14 </a:t>
            </a:r>
            <a:r>
              <a:rPr lang="es-ES" altLang="en-US" sz="1400" b="1">
                <a:solidFill>
                  <a:srgbClr val="FF0000"/>
                </a:solidFill>
                <a:latin typeface="Goudy Old Style" panose="02020502050305020303" pitchFamily="18" charset="0"/>
                <a:cs typeface="Times New Roman" panose="02020603050405020304" pitchFamily="18" charset="0"/>
              </a:rPr>
              <a:t>Si se humillare mi pueblo,  sobre el cual mi nombre es invocado,  y oraren,  y  </a:t>
            </a:r>
          </a:p>
          <a:p>
            <a:r>
              <a:rPr lang="es-ES" altLang="en-US" sz="1400" b="1">
                <a:solidFill>
                  <a:srgbClr val="FF0000"/>
                </a:solidFill>
                <a:latin typeface="Goudy Old Style" panose="02020502050305020303" pitchFamily="18" charset="0"/>
                <a:cs typeface="Times New Roman" panose="02020603050405020304" pitchFamily="18" charset="0"/>
              </a:rPr>
              <a:t>    </a:t>
            </a:r>
            <a:r>
              <a:rPr lang="es-ES" altLang="en-US" sz="1400" b="1" u="sng">
                <a:solidFill>
                  <a:srgbClr val="FF0000"/>
                </a:solidFill>
                <a:latin typeface="Goudy Old Style" panose="02020502050305020303" pitchFamily="18" charset="0"/>
                <a:cs typeface="Times New Roman" panose="02020603050405020304" pitchFamily="18" charset="0"/>
              </a:rPr>
              <a:t>buscaren mi rostro</a:t>
            </a:r>
            <a:r>
              <a:rPr lang="es-ES" altLang="en-US" sz="1400" b="1">
                <a:solidFill>
                  <a:srgbClr val="FF0000"/>
                </a:solidFill>
                <a:latin typeface="Goudy Old Style" panose="02020502050305020303" pitchFamily="18" charset="0"/>
                <a:cs typeface="Times New Roman" panose="02020603050405020304" pitchFamily="18" charset="0"/>
              </a:rPr>
              <a:t>,  …entonces yo oiré desde los cielos.</a:t>
            </a:r>
          </a:p>
          <a:p>
            <a:endParaRPr lang="en-US" altLang="en-US" sz="900" b="1">
              <a:solidFill>
                <a:srgbClr val="FF0000"/>
              </a:solidFill>
              <a:latin typeface="Times New Roman" panose="02020603050405020304" pitchFamily="18" charset="0"/>
              <a:cs typeface="Times New Roman" panose="02020603050405020304" pitchFamily="18" charset="0"/>
            </a:endParaRPr>
          </a:p>
          <a:p>
            <a:r>
              <a:rPr lang="en-US" altLang="en-US" sz="1400" b="1">
                <a:solidFill>
                  <a:srgbClr val="FF0000"/>
                </a:solidFill>
                <a:latin typeface="Goudy Old Style" panose="02020502050305020303" pitchFamily="18" charset="0"/>
                <a:cs typeface="Times New Roman" panose="02020603050405020304" pitchFamily="18" charset="0"/>
              </a:rPr>
              <a:t>    Prov 8:17 </a:t>
            </a:r>
            <a:r>
              <a:rPr lang="es-ES" altLang="en-US" sz="1400" b="1">
                <a:solidFill>
                  <a:srgbClr val="FF0000"/>
                </a:solidFill>
                <a:latin typeface="Goudy Old Style" panose="02020502050305020303" pitchFamily="18" charset="0"/>
                <a:cs typeface="Times New Roman" panose="02020603050405020304" pitchFamily="18" charset="0"/>
              </a:rPr>
              <a:t>Yo amo a los que me aman, Y me hallan los que temprano me </a:t>
            </a:r>
            <a:r>
              <a:rPr lang="es-ES" altLang="en-US" sz="1400" b="1" u="sng">
                <a:solidFill>
                  <a:srgbClr val="FF0000"/>
                </a:solidFill>
                <a:latin typeface="Goudy Old Style" panose="02020502050305020303" pitchFamily="18" charset="0"/>
                <a:cs typeface="Times New Roman" panose="02020603050405020304" pitchFamily="18" charset="0"/>
              </a:rPr>
              <a:t>buscan</a:t>
            </a:r>
            <a:r>
              <a:rPr lang="es-ES" altLang="en-US" sz="1400" b="1">
                <a:solidFill>
                  <a:srgbClr val="FF0000"/>
                </a:solidFill>
                <a:latin typeface="Goudy Old Style" panose="02020502050305020303" pitchFamily="18" charset="0"/>
                <a:cs typeface="Times New Roman" panose="02020603050405020304" pitchFamily="18" charset="0"/>
              </a:rPr>
              <a:t>.</a:t>
            </a:r>
            <a:endParaRPr lang="en-US" altLang="en-US" sz="1400" b="1">
              <a:solidFill>
                <a:srgbClr val="FF0000"/>
              </a:solidFill>
              <a:latin typeface="Goudy Old Style" panose="02020502050305020303" pitchFamily="18" charset="0"/>
              <a:cs typeface="Times New Roman" panose="02020603050405020304" pitchFamily="18" charset="0"/>
            </a:endParaRPr>
          </a:p>
          <a:p>
            <a:pPr algn="just"/>
            <a:r>
              <a:rPr lang="en-US" altLang="en-US" sz="1400" b="1">
                <a:solidFill>
                  <a:srgbClr val="FF0000"/>
                </a:solidFill>
                <a:latin typeface="Goudy Old Style" panose="02020502050305020303" pitchFamily="18" charset="0"/>
                <a:cs typeface="Times New Roman" panose="02020603050405020304" pitchFamily="18" charset="0"/>
              </a:rPr>
              <a:t>    Jer 29:13 </a:t>
            </a:r>
            <a:r>
              <a:rPr lang="es-ES" altLang="en-US" sz="1400" b="1">
                <a:solidFill>
                  <a:srgbClr val="FF0000"/>
                </a:solidFill>
                <a:latin typeface="Goudy Old Style" panose="02020502050305020303" pitchFamily="18" charset="0"/>
                <a:cs typeface="Times New Roman" panose="02020603050405020304" pitchFamily="18" charset="0"/>
              </a:rPr>
              <a:t>y me </a:t>
            </a:r>
            <a:r>
              <a:rPr lang="es-ES" altLang="en-US" sz="1400" b="1" u="sng">
                <a:solidFill>
                  <a:srgbClr val="FF0000"/>
                </a:solidFill>
                <a:latin typeface="Goudy Old Style" panose="02020502050305020303" pitchFamily="18" charset="0"/>
                <a:cs typeface="Times New Roman" panose="02020603050405020304" pitchFamily="18" charset="0"/>
              </a:rPr>
              <a:t>buscaréis</a:t>
            </a:r>
            <a:r>
              <a:rPr lang="es-ES" altLang="en-US" sz="1400" b="1">
                <a:solidFill>
                  <a:srgbClr val="FF0000"/>
                </a:solidFill>
                <a:latin typeface="Goudy Old Style" panose="02020502050305020303" pitchFamily="18" charset="0"/>
                <a:cs typeface="Times New Roman" panose="02020603050405020304" pitchFamily="18" charset="0"/>
              </a:rPr>
              <a:t> y me hallaréis,  porque me buscaréis de todo vuestro corazón.</a:t>
            </a:r>
            <a:endParaRPr lang="en-US" altLang="en-US" sz="1400" b="1">
              <a:solidFill>
                <a:srgbClr val="FF0000"/>
              </a:solidFill>
              <a:latin typeface="Goudy Old Style" panose="02020502050305020303" pitchFamily="18" charset="0"/>
              <a:cs typeface="Times New Roman" panose="02020603050405020304" pitchFamily="18" charset="0"/>
            </a:endParaRPr>
          </a:p>
          <a:p>
            <a:r>
              <a:rPr lang="en-US" altLang="en-US" sz="800" b="1">
                <a:solidFill>
                  <a:srgbClr val="FF0000"/>
                </a:solidFill>
                <a:latin typeface="Goudy Old Style" panose="02020502050305020303" pitchFamily="18" charset="0"/>
                <a:cs typeface="Times New Roman" panose="02020603050405020304" pitchFamily="18" charset="0"/>
              </a:rPr>
              <a:t> </a:t>
            </a:r>
            <a:endParaRPr lang="en-US" altLang="en-US" sz="800" b="1">
              <a:solidFill>
                <a:srgbClr val="FF0000"/>
              </a:solidFill>
              <a:latin typeface="Times New Roman" panose="02020603050405020304" pitchFamily="18" charset="0"/>
              <a:cs typeface="Times New Roman" panose="02020603050405020304" pitchFamily="18" charset="0"/>
            </a:endParaRPr>
          </a:p>
          <a:p>
            <a:r>
              <a:rPr lang="en-US" altLang="en-US" sz="1700" b="1">
                <a:solidFill>
                  <a:srgbClr val="FF0000"/>
                </a:solidFill>
                <a:latin typeface="Wingdings" panose="05000000000000000000" pitchFamily="2" charset="2"/>
                <a:cs typeface="Times New Roman" panose="02020603050405020304" pitchFamily="18" charset="0"/>
              </a:rPr>
              <a:t> U</a:t>
            </a:r>
            <a:r>
              <a:rPr lang="en-US" altLang="en-US" sz="700" b="1">
                <a:solidFill>
                  <a:srgbClr val="FF0000"/>
                </a:solidFill>
                <a:latin typeface="Times New Roman" panose="02020603050405020304" pitchFamily="18" charset="0"/>
                <a:cs typeface="Times New Roman" panose="02020603050405020304" pitchFamily="18" charset="0"/>
              </a:rPr>
              <a:t>   </a:t>
            </a:r>
            <a:r>
              <a:rPr lang="en-US" altLang="en-US" sz="1800" b="1">
                <a:solidFill>
                  <a:srgbClr val="FF0000"/>
                </a:solidFill>
                <a:latin typeface="Goudy Old Style" panose="02020502050305020303" pitchFamily="18" charset="0"/>
                <a:cs typeface="Times New Roman" panose="02020603050405020304" pitchFamily="18" charset="0"/>
              </a:rPr>
              <a:t>Guerra espiritual</a:t>
            </a:r>
            <a:endParaRPr lang="en-US" altLang="en-US" sz="1300" b="1">
              <a:solidFill>
                <a:srgbClr val="FF0000"/>
              </a:solidFill>
              <a:latin typeface="Goudy Old Style" panose="02020502050305020303" pitchFamily="18" charset="0"/>
              <a:cs typeface="Times New Roman" panose="02020603050405020304" pitchFamily="18" charset="0"/>
            </a:endParaRPr>
          </a:p>
          <a:p>
            <a:r>
              <a:rPr lang="en-US" altLang="en-US" sz="1400" b="1">
                <a:solidFill>
                  <a:srgbClr val="FF0000"/>
                </a:solidFill>
                <a:latin typeface="Goudy Old Style" panose="02020502050305020303" pitchFamily="18" charset="0"/>
                <a:cs typeface="Times New Roman" panose="02020603050405020304" pitchFamily="18" charset="0"/>
              </a:rPr>
              <a:t>     Esto es pararse entre los poderes de las tinieblas (el reino satánico) y el hombre.  Es atar y  </a:t>
            </a:r>
          </a:p>
          <a:p>
            <a:r>
              <a:rPr lang="en-US" altLang="en-US" sz="1400" b="1">
                <a:solidFill>
                  <a:srgbClr val="FF0000"/>
                </a:solidFill>
                <a:latin typeface="Goudy Old Style" panose="02020502050305020303" pitchFamily="18" charset="0"/>
                <a:cs typeface="Times New Roman" panose="02020603050405020304" pitchFamily="18" charset="0"/>
              </a:rPr>
              <a:t>     destruir las obras de satanás y su reino con la autoridad y el poder que tenemos en el nombre </a:t>
            </a:r>
          </a:p>
          <a:p>
            <a:r>
              <a:rPr lang="en-US" altLang="en-US" sz="1400" b="1">
                <a:solidFill>
                  <a:srgbClr val="FF0000"/>
                </a:solidFill>
                <a:latin typeface="Goudy Old Style" panose="02020502050305020303" pitchFamily="18" charset="0"/>
                <a:cs typeface="Times New Roman" panose="02020603050405020304" pitchFamily="18" charset="0"/>
              </a:rPr>
              <a:t>     de Jesús, la sangre de Jesús, la Palabra de Dios, y el Espíritu de Dios. Satanás es el dios de este</a:t>
            </a:r>
          </a:p>
          <a:p>
            <a:r>
              <a:rPr lang="en-US" altLang="en-US" sz="1400" b="1">
                <a:solidFill>
                  <a:srgbClr val="FF0000"/>
                </a:solidFill>
                <a:latin typeface="Goudy Old Style" panose="02020502050305020303" pitchFamily="18" charset="0"/>
                <a:cs typeface="Times New Roman" panose="02020603050405020304" pitchFamily="18" charset="0"/>
              </a:rPr>
              <a:t>     mundo que ha cegado y atado a los que están en su </a:t>
            </a:r>
            <a:r>
              <a:rPr lang="en-US" altLang="en-US" sz="1400" b="1" i="1">
                <a:solidFill>
                  <a:srgbClr val="FF0000"/>
                </a:solidFill>
                <a:latin typeface="Goudy Old Style" panose="02020502050305020303" pitchFamily="18" charset="0"/>
                <a:cs typeface="Times New Roman" panose="02020603050405020304" pitchFamily="18" charset="0"/>
              </a:rPr>
              <a:t>reino para evitar que vengan al     </a:t>
            </a:r>
          </a:p>
          <a:p>
            <a:r>
              <a:rPr lang="en-US" altLang="en-US" sz="1400" b="1" i="1">
                <a:solidFill>
                  <a:srgbClr val="FF0000"/>
                </a:solidFill>
                <a:latin typeface="Goudy Old Style" panose="02020502050305020303" pitchFamily="18" charset="0"/>
                <a:cs typeface="Times New Roman" panose="02020603050405020304" pitchFamily="18" charset="0"/>
              </a:rPr>
              <a:t>     conocimiento de la verdad.</a:t>
            </a:r>
            <a:endParaRPr lang="en-US" altLang="en-US" sz="1400" b="1">
              <a:solidFill>
                <a:srgbClr val="FF0000"/>
              </a:solidFill>
              <a:latin typeface="Goudy Old Style" panose="02020502050305020303" pitchFamily="18" charset="0"/>
              <a:cs typeface="Times New Roman" panose="02020603050405020304" pitchFamily="18" charset="0"/>
            </a:endParaRPr>
          </a:p>
          <a:p>
            <a:pPr algn="just"/>
            <a:r>
              <a:rPr lang="en-US" altLang="en-US" sz="800" b="1">
                <a:solidFill>
                  <a:srgbClr val="FF0000"/>
                </a:solidFill>
                <a:latin typeface="Goudy Old Style" panose="02020502050305020303" pitchFamily="18" charset="0"/>
                <a:cs typeface="Times New Roman" panose="02020603050405020304" pitchFamily="18" charset="0"/>
              </a:rPr>
              <a:t> </a:t>
            </a:r>
            <a:endParaRPr lang="en-US" altLang="en-US" sz="800" b="1">
              <a:solidFill>
                <a:srgbClr val="FF0000"/>
              </a:solidFill>
              <a:latin typeface="Times New Roman" panose="02020603050405020304" pitchFamily="18" charset="0"/>
              <a:cs typeface="Times New Roman" panose="02020603050405020304" pitchFamily="18" charset="0"/>
            </a:endParaRPr>
          </a:p>
          <a:p>
            <a:r>
              <a:rPr lang="en-US" altLang="en-US" sz="1700" b="1">
                <a:solidFill>
                  <a:srgbClr val="FF0000"/>
                </a:solidFill>
                <a:latin typeface="Wingdings" panose="05000000000000000000" pitchFamily="2" charset="2"/>
                <a:cs typeface="Times New Roman" panose="02020603050405020304" pitchFamily="18" charset="0"/>
              </a:rPr>
              <a:t> U</a:t>
            </a:r>
            <a:r>
              <a:rPr lang="en-US" altLang="en-US" sz="700" b="1">
                <a:solidFill>
                  <a:srgbClr val="FF0000"/>
                </a:solidFill>
                <a:latin typeface="Times New Roman" panose="02020603050405020304" pitchFamily="18" charset="0"/>
                <a:cs typeface="Times New Roman" panose="02020603050405020304" pitchFamily="18" charset="0"/>
              </a:rPr>
              <a:t>   </a:t>
            </a:r>
            <a:r>
              <a:rPr lang="en-US" altLang="en-US" sz="1800" b="1">
                <a:solidFill>
                  <a:srgbClr val="FF0000"/>
                </a:solidFill>
                <a:latin typeface="Goudy Old Style" panose="02020502050305020303" pitchFamily="18" charset="0"/>
                <a:cs typeface="Times New Roman" panose="02020603050405020304" pitchFamily="18" charset="0"/>
              </a:rPr>
              <a:t>Oración de intercesión</a:t>
            </a:r>
          </a:p>
          <a:p>
            <a:r>
              <a:rPr lang="en-US" altLang="en-US" sz="1400" b="1">
                <a:solidFill>
                  <a:srgbClr val="FF0000"/>
                </a:solidFill>
                <a:latin typeface="Goudy Old Style" panose="02020502050305020303" pitchFamily="18" charset="0"/>
                <a:cs typeface="Times New Roman" panose="02020603050405020304" pitchFamily="18" charset="0"/>
              </a:rPr>
              <a:t>     Oración de intercesión es pararse en la brecha entre Dios y el hombre e interceder ante Dios </a:t>
            </a:r>
          </a:p>
          <a:p>
            <a:r>
              <a:rPr lang="en-US" altLang="en-US" sz="1400" b="1">
                <a:solidFill>
                  <a:srgbClr val="FF0000"/>
                </a:solidFill>
                <a:latin typeface="Goudy Old Style" panose="02020502050305020303" pitchFamily="18" charset="0"/>
                <a:cs typeface="Times New Roman" panose="02020603050405020304" pitchFamily="18" charset="0"/>
              </a:rPr>
              <a:t>     por las necesidades de otros hombres. (Moisés, Abraham, la reina Ester)</a:t>
            </a:r>
          </a:p>
          <a:p>
            <a:endParaRPr lang="en-US" altLang="en-US" sz="1400" b="1">
              <a:solidFill>
                <a:srgbClr val="FF0000"/>
              </a:solidFill>
              <a:latin typeface="Goudy Old Style" panose="02020502050305020303" pitchFamily="18" charset="0"/>
              <a:cs typeface="Times New Roman" panose="02020603050405020304" pitchFamily="18" charset="0"/>
            </a:endParaRPr>
          </a:p>
        </p:txBody>
      </p:sp>
      <p:sp>
        <p:nvSpPr>
          <p:cNvPr id="144392" name="Text Box 8"/>
          <p:cNvSpPr txBox="1">
            <a:spLocks noChangeArrowheads="1"/>
          </p:cNvSpPr>
          <p:nvPr/>
        </p:nvSpPr>
        <p:spPr bwMode="auto">
          <a:xfrm>
            <a:off x="517525" y="24130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
        <p:nvSpPr>
          <p:cNvPr id="144393" name="Text Box 9"/>
          <p:cNvSpPr txBox="1">
            <a:spLocks noChangeArrowheads="1"/>
          </p:cNvSpPr>
          <p:nvPr/>
        </p:nvSpPr>
        <p:spPr bwMode="auto">
          <a:xfrm>
            <a:off x="441325" y="37084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Times New Roman" panose="02020603050405020304" pitchFamily="18" charset="0"/>
            </a:endParaRPr>
          </a:p>
        </p:txBody>
      </p:sp>
    </p:spTree>
  </p:cSld>
  <p:clrMapOvr>
    <a:masterClrMapping/>
  </p:clrMapOvr>
  <p:transition spd="slow">
    <p:check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roup 2"/>
          <p:cNvGrpSpPr>
            <a:grpSpLocks/>
          </p:cNvGrpSpPr>
          <p:nvPr/>
        </p:nvGrpSpPr>
        <p:grpSpPr bwMode="auto">
          <a:xfrm>
            <a:off x="293688" y="1030288"/>
            <a:ext cx="6610350" cy="7199312"/>
            <a:chOff x="-5" y="475"/>
            <a:chExt cx="4358" cy="4714"/>
          </a:xfrm>
        </p:grpSpPr>
        <p:grpSp>
          <p:nvGrpSpPr>
            <p:cNvPr id="146440" name="Group 3"/>
            <p:cNvGrpSpPr>
              <a:grpSpLocks/>
            </p:cNvGrpSpPr>
            <p:nvPr/>
          </p:nvGrpSpPr>
          <p:grpSpPr bwMode="auto">
            <a:xfrm>
              <a:off x="0" y="480"/>
              <a:ext cx="4348" cy="4704"/>
              <a:chOff x="0" y="480"/>
              <a:chExt cx="4348" cy="4704"/>
            </a:xfrm>
          </p:grpSpPr>
          <p:grpSp>
            <p:nvGrpSpPr>
              <p:cNvPr id="146442" name="Group 4"/>
              <p:cNvGrpSpPr>
                <a:grpSpLocks/>
              </p:cNvGrpSpPr>
              <p:nvPr/>
            </p:nvGrpSpPr>
            <p:grpSpPr bwMode="auto">
              <a:xfrm>
                <a:off x="0" y="480"/>
                <a:ext cx="1238" cy="480"/>
                <a:chOff x="0" y="480"/>
                <a:chExt cx="1238" cy="480"/>
              </a:xfrm>
            </p:grpSpPr>
            <p:sp>
              <p:nvSpPr>
                <p:cNvPr id="146485" name="Rectangle 5"/>
                <p:cNvSpPr>
                  <a:spLocks noChangeArrowheads="1"/>
                </p:cNvSpPr>
                <p:nvPr/>
              </p:nvSpPr>
              <p:spPr bwMode="auto">
                <a:xfrm>
                  <a:off x="43" y="480"/>
                  <a:ext cx="1152" cy="48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FF0000"/>
                      </a:solidFill>
                      <a:cs typeface="Times New Roman" panose="02020603050405020304" pitchFamily="18" charset="0"/>
                    </a:rPr>
                    <a:t>NIVELES DE CARGA</a:t>
                  </a:r>
                  <a:r>
                    <a:rPr lang="en-US" altLang="en-US" sz="1200" b="1">
                      <a:solidFill>
                        <a:srgbClr val="FF0000"/>
                      </a:solidFill>
                      <a:cs typeface="Times New Roman" panose="02020603050405020304" pitchFamily="18" charset="0"/>
                    </a:rPr>
                    <a:t> </a:t>
                  </a:r>
                  <a:endParaRPr lang="en-US" altLang="en-US" sz="1200" b="1">
                    <a:latin typeface="Times New Roman" panose="02020603050405020304" pitchFamily="18" charset="0"/>
                    <a:cs typeface="Times New Roman" panose="02020603050405020304" pitchFamily="18" charset="0"/>
                  </a:endParaRPr>
                </a:p>
                <a:p>
                  <a:endParaRPr lang="en-US" altLang="en-US" sz="400" b="1">
                    <a:solidFill>
                      <a:srgbClr val="FF0000"/>
                    </a:solidFill>
                    <a:cs typeface="Times New Roman" panose="02020603050405020304" pitchFamily="18" charset="0"/>
                  </a:endParaRPr>
                </a:p>
                <a:p>
                  <a:pPr algn="ctr"/>
                  <a:r>
                    <a:rPr lang="en-US" altLang="en-US" sz="1200">
                      <a:solidFill>
                        <a:srgbClr val="FF0000"/>
                      </a:solidFill>
                      <a:cs typeface="Times New Roman" panose="02020603050405020304" pitchFamily="18" charset="0"/>
                    </a:rPr>
                    <a:t>(VISI</a:t>
                  </a:r>
                  <a:r>
                    <a:rPr lang="en-US" altLang="en-US" sz="1200">
                      <a:solidFill>
                        <a:srgbClr val="F91807"/>
                      </a:solidFill>
                    </a:rPr>
                    <a:t>Ó</a:t>
                  </a:r>
                  <a:r>
                    <a:rPr lang="en-US" altLang="en-US" sz="1200">
                      <a:solidFill>
                        <a:srgbClr val="FF0000"/>
                      </a:solidFill>
                      <a:cs typeface="Times New Roman" panose="02020603050405020304" pitchFamily="18" charset="0"/>
                    </a:rPr>
                    <a:t>N)</a:t>
                  </a:r>
                </a:p>
                <a:p>
                  <a:endParaRPr lang="en-US" altLang="en-US" sz="1200">
                    <a:latin typeface="Times New Roman" panose="02020603050405020304" pitchFamily="18" charset="0"/>
                  </a:endParaRPr>
                </a:p>
              </p:txBody>
            </p:sp>
            <p:sp>
              <p:nvSpPr>
                <p:cNvPr id="146486" name="Rectangle 6"/>
                <p:cNvSpPr>
                  <a:spLocks noChangeArrowheads="1"/>
                </p:cNvSpPr>
                <p:nvPr/>
              </p:nvSpPr>
              <p:spPr bwMode="auto">
                <a:xfrm>
                  <a:off x="0" y="480"/>
                  <a:ext cx="1238" cy="480"/>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3" name="Group 7"/>
              <p:cNvGrpSpPr>
                <a:grpSpLocks/>
              </p:cNvGrpSpPr>
              <p:nvPr/>
            </p:nvGrpSpPr>
            <p:grpSpPr bwMode="auto">
              <a:xfrm>
                <a:off x="1238" y="480"/>
                <a:ext cx="1699" cy="480"/>
                <a:chOff x="1238" y="480"/>
                <a:chExt cx="1699" cy="480"/>
              </a:xfrm>
            </p:grpSpPr>
            <p:sp>
              <p:nvSpPr>
                <p:cNvPr id="146483" name="Rectangle 8"/>
                <p:cNvSpPr>
                  <a:spLocks noChangeArrowheads="1"/>
                </p:cNvSpPr>
                <p:nvPr/>
              </p:nvSpPr>
              <p:spPr bwMode="auto">
                <a:xfrm>
                  <a:off x="1281" y="480"/>
                  <a:ext cx="1613" cy="48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0000FF"/>
                      </a:solidFill>
                      <a:cs typeface="Times New Roman" panose="02020603050405020304" pitchFamily="18" charset="0"/>
                    </a:rPr>
                    <a:t>NIVELES DE</a:t>
                  </a:r>
                </a:p>
                <a:p>
                  <a:pPr algn="ctr"/>
                  <a:r>
                    <a:rPr lang="en-US" altLang="en-US" sz="1400">
                      <a:solidFill>
                        <a:srgbClr val="0000FF"/>
                      </a:solidFill>
                      <a:cs typeface="Times New Roman" panose="02020603050405020304" pitchFamily="18" charset="0"/>
                    </a:rPr>
                    <a:t>ORACIÓN</a:t>
                  </a:r>
                  <a:endParaRPr lang="en-US" altLang="en-US" sz="1400">
                    <a:latin typeface="Times New Roman" panose="02020603050405020304" pitchFamily="18" charset="0"/>
                    <a:cs typeface="Times New Roman" panose="02020603050405020304" pitchFamily="18" charset="0"/>
                  </a:endParaRPr>
                </a:p>
                <a:p>
                  <a:endParaRPr lang="en-US" altLang="en-US" sz="1400">
                    <a:latin typeface="Times New Roman" panose="02020603050405020304" pitchFamily="18" charset="0"/>
                  </a:endParaRPr>
                </a:p>
              </p:txBody>
            </p:sp>
            <p:sp>
              <p:nvSpPr>
                <p:cNvPr id="146484" name="Rectangle 9"/>
                <p:cNvSpPr>
                  <a:spLocks noChangeArrowheads="1"/>
                </p:cNvSpPr>
                <p:nvPr/>
              </p:nvSpPr>
              <p:spPr bwMode="auto">
                <a:xfrm>
                  <a:off x="1238" y="480"/>
                  <a:ext cx="1699" cy="480"/>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4" name="Group 10"/>
              <p:cNvGrpSpPr>
                <a:grpSpLocks/>
              </p:cNvGrpSpPr>
              <p:nvPr/>
            </p:nvGrpSpPr>
            <p:grpSpPr bwMode="auto">
              <a:xfrm>
                <a:off x="2937" y="480"/>
                <a:ext cx="1411" cy="480"/>
                <a:chOff x="2937" y="480"/>
                <a:chExt cx="1411" cy="480"/>
              </a:xfrm>
            </p:grpSpPr>
            <p:sp>
              <p:nvSpPr>
                <p:cNvPr id="146481" name="Rectangle 11"/>
                <p:cNvSpPr>
                  <a:spLocks noChangeArrowheads="1"/>
                </p:cNvSpPr>
                <p:nvPr/>
              </p:nvSpPr>
              <p:spPr bwMode="auto">
                <a:xfrm>
                  <a:off x="2980" y="480"/>
                  <a:ext cx="1325" cy="48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000" b="1">
                      <a:solidFill>
                        <a:srgbClr val="008000"/>
                      </a:solidFill>
                      <a:cs typeface="Times New Roman" panose="02020603050405020304" pitchFamily="18" charset="0"/>
                    </a:rPr>
                    <a:t> </a:t>
                  </a:r>
                  <a:r>
                    <a:rPr lang="en-US" altLang="en-US" sz="1400">
                      <a:solidFill>
                        <a:srgbClr val="006600"/>
                      </a:solidFill>
                      <a:cs typeface="Times New Roman" panose="02020603050405020304" pitchFamily="18" charset="0"/>
                    </a:rPr>
                    <a:t>NIVELES DE UNCIÓN</a:t>
                  </a:r>
                  <a:endParaRPr lang="en-US" altLang="en-US" sz="1400">
                    <a:solidFill>
                      <a:srgbClr val="006600"/>
                    </a:solidFill>
                    <a:latin typeface="Times New Roman" panose="02020603050405020304" pitchFamily="18" charset="0"/>
                    <a:cs typeface="Times New Roman" panose="02020603050405020304" pitchFamily="18" charset="0"/>
                  </a:endParaRPr>
                </a:p>
                <a:p>
                  <a:pPr algn="ctr"/>
                  <a:endParaRPr lang="en-US" altLang="en-US" sz="400" b="1">
                    <a:solidFill>
                      <a:srgbClr val="006600"/>
                    </a:solidFill>
                    <a:cs typeface="Times New Roman" panose="02020603050405020304" pitchFamily="18" charset="0"/>
                  </a:endParaRPr>
                </a:p>
                <a:p>
                  <a:pPr algn="ctr"/>
                  <a:r>
                    <a:rPr lang="en-US" altLang="en-US" sz="1200">
                      <a:solidFill>
                        <a:srgbClr val="006600"/>
                      </a:solidFill>
                      <a:cs typeface="Times New Roman" panose="02020603050405020304" pitchFamily="18" charset="0"/>
                    </a:rPr>
                    <a:t>(HABILIDAD DIVINA)</a:t>
                  </a:r>
                </a:p>
                <a:p>
                  <a:pPr algn="ctr"/>
                  <a:endParaRPr lang="en-US" altLang="en-US" sz="1200">
                    <a:solidFill>
                      <a:srgbClr val="006600"/>
                    </a:solidFill>
                  </a:endParaRPr>
                </a:p>
              </p:txBody>
            </p:sp>
            <p:sp>
              <p:nvSpPr>
                <p:cNvPr id="146482" name="Rectangle 12"/>
                <p:cNvSpPr>
                  <a:spLocks noChangeArrowheads="1"/>
                </p:cNvSpPr>
                <p:nvPr/>
              </p:nvSpPr>
              <p:spPr bwMode="auto">
                <a:xfrm>
                  <a:off x="2937" y="480"/>
                  <a:ext cx="1411" cy="480"/>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5" name="Group 13"/>
              <p:cNvGrpSpPr>
                <a:grpSpLocks/>
              </p:cNvGrpSpPr>
              <p:nvPr/>
            </p:nvGrpSpPr>
            <p:grpSpPr bwMode="auto">
              <a:xfrm>
                <a:off x="0" y="960"/>
                <a:ext cx="1238" cy="576"/>
                <a:chOff x="0" y="960"/>
                <a:chExt cx="1238" cy="576"/>
              </a:xfrm>
            </p:grpSpPr>
            <p:sp>
              <p:nvSpPr>
                <p:cNvPr id="146479" name="Rectangle 14"/>
                <p:cNvSpPr>
                  <a:spLocks noChangeArrowheads="1"/>
                </p:cNvSpPr>
                <p:nvPr/>
              </p:nvSpPr>
              <p:spPr bwMode="auto">
                <a:xfrm>
                  <a:off x="43" y="960"/>
                  <a:ext cx="1152" cy="57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indent="-220663" defTabSz="881063">
                    <a:tabLst>
                      <a:tab pos="266700" algn="l"/>
                    </a:tabLst>
                    <a:defRPr sz="600">
                      <a:solidFill>
                        <a:schemeClr val="tx1"/>
                      </a:solidFill>
                      <a:latin typeface="Arial Black" panose="020B0A04020102020204" pitchFamily="34" charset="0"/>
                    </a:defRPr>
                  </a:lvl1pPr>
                  <a:lvl2pPr marL="773113" indent="-300038" defTabSz="881063">
                    <a:tabLst>
                      <a:tab pos="266700" algn="l"/>
                    </a:tabLst>
                    <a:defRPr sz="600">
                      <a:solidFill>
                        <a:schemeClr val="tx1"/>
                      </a:solidFill>
                      <a:latin typeface="Arial Black" panose="020B0A04020102020204" pitchFamily="34" charset="0"/>
                    </a:defRPr>
                  </a:lvl2pPr>
                  <a:lvl3pPr marL="1189038" indent="-238125" defTabSz="881063">
                    <a:tabLst>
                      <a:tab pos="266700" algn="l"/>
                    </a:tabLst>
                    <a:defRPr sz="600">
                      <a:solidFill>
                        <a:schemeClr val="tx1"/>
                      </a:solidFill>
                      <a:latin typeface="Arial Black" panose="020B0A04020102020204" pitchFamily="34" charset="0"/>
                    </a:defRPr>
                  </a:lvl3pPr>
                  <a:lvl4pPr marL="1663700" indent="-239713" defTabSz="881063">
                    <a:tabLst>
                      <a:tab pos="266700" algn="l"/>
                    </a:tabLst>
                    <a:defRPr sz="600">
                      <a:solidFill>
                        <a:schemeClr val="tx1"/>
                      </a:solidFill>
                      <a:latin typeface="Arial Black" panose="020B0A04020102020204" pitchFamily="34" charset="0"/>
                    </a:defRPr>
                  </a:lvl4pPr>
                  <a:lvl5pPr marL="2139950" indent="-238125" defTabSz="881063">
                    <a:tabLst>
                      <a:tab pos="266700" algn="l"/>
                    </a:tabLst>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tabLst>
                      <a:tab pos="266700" algn="l"/>
                    </a:tabLs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tabLst>
                      <a:tab pos="266700" algn="l"/>
                    </a:tabLs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tabLst>
                      <a:tab pos="266700" algn="l"/>
                    </a:tabLs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tabLst>
                      <a:tab pos="266700" algn="l"/>
                    </a:tabLst>
                    <a:defRPr sz="600">
                      <a:solidFill>
                        <a:schemeClr val="tx1"/>
                      </a:solidFill>
                      <a:latin typeface="Arial Black" panose="020B0A04020102020204" pitchFamily="34" charset="0"/>
                    </a:defRPr>
                  </a:lvl9pPr>
                </a:lstStyle>
                <a:p>
                  <a:r>
                    <a:rPr lang="en-US" altLang="en-US" sz="1000">
                      <a:latin typeface="Times New Roman" panose="02020603050405020304" pitchFamily="18" charset="0"/>
                      <a:cs typeface="Times New Roman" panose="02020603050405020304" pitchFamily="18" charset="0"/>
                    </a:rPr>
                    <a:t> </a:t>
                  </a:r>
                </a:p>
              </p:txBody>
            </p:sp>
            <p:sp>
              <p:nvSpPr>
                <p:cNvPr id="146480" name="Rectangle 15"/>
                <p:cNvSpPr>
                  <a:spLocks noChangeArrowheads="1"/>
                </p:cNvSpPr>
                <p:nvPr/>
              </p:nvSpPr>
              <p:spPr bwMode="auto">
                <a:xfrm>
                  <a:off x="0" y="960"/>
                  <a:ext cx="1238" cy="576"/>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6" name="Group 16"/>
              <p:cNvGrpSpPr>
                <a:grpSpLocks/>
              </p:cNvGrpSpPr>
              <p:nvPr/>
            </p:nvGrpSpPr>
            <p:grpSpPr bwMode="auto">
              <a:xfrm>
                <a:off x="1238" y="960"/>
                <a:ext cx="1699" cy="576"/>
                <a:chOff x="1238" y="960"/>
                <a:chExt cx="1699" cy="576"/>
              </a:xfrm>
            </p:grpSpPr>
            <p:sp>
              <p:nvSpPr>
                <p:cNvPr id="146477" name="Rectangle 17"/>
                <p:cNvSpPr>
                  <a:spLocks noChangeArrowheads="1"/>
                </p:cNvSpPr>
                <p:nvPr/>
              </p:nvSpPr>
              <p:spPr bwMode="auto">
                <a:xfrm>
                  <a:off x="1281" y="960"/>
                  <a:ext cx="1613" cy="57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00FF"/>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00FF"/>
                      </a:solidFill>
                      <a:cs typeface="Times New Roman" panose="02020603050405020304" pitchFamily="18" charset="0"/>
                    </a:rPr>
                    <a:t> </a:t>
                  </a:r>
                  <a:r>
                    <a:rPr lang="en-US" altLang="en-US" sz="1200">
                      <a:solidFill>
                        <a:srgbClr val="0000FF"/>
                      </a:solidFill>
                      <a:cs typeface="Times New Roman" panose="02020603050405020304" pitchFamily="18" charset="0"/>
                    </a:rPr>
                    <a:t>0.  SIN ORACIÓN</a:t>
                  </a:r>
                  <a:endParaRPr lang="en-US" altLang="en-US" sz="1200">
                    <a:latin typeface="Times New Roman" panose="02020603050405020304" pitchFamily="18" charset="0"/>
                    <a:cs typeface="Times New Roman" panose="02020603050405020304" pitchFamily="18" charset="0"/>
                  </a:endParaRPr>
                </a:p>
                <a:p>
                  <a:endParaRPr lang="en-US" altLang="en-US" sz="2300">
                    <a:latin typeface="Times New Roman" panose="02020603050405020304" pitchFamily="18" charset="0"/>
                  </a:endParaRPr>
                </a:p>
              </p:txBody>
            </p:sp>
            <p:sp>
              <p:nvSpPr>
                <p:cNvPr id="146478" name="Rectangle 18"/>
                <p:cNvSpPr>
                  <a:spLocks noChangeArrowheads="1"/>
                </p:cNvSpPr>
                <p:nvPr/>
              </p:nvSpPr>
              <p:spPr bwMode="auto">
                <a:xfrm>
                  <a:off x="1238" y="960"/>
                  <a:ext cx="1699" cy="576"/>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7" name="Group 19"/>
              <p:cNvGrpSpPr>
                <a:grpSpLocks/>
              </p:cNvGrpSpPr>
              <p:nvPr/>
            </p:nvGrpSpPr>
            <p:grpSpPr bwMode="auto">
              <a:xfrm>
                <a:off x="2937" y="960"/>
                <a:ext cx="1411" cy="576"/>
                <a:chOff x="2937" y="960"/>
                <a:chExt cx="1411" cy="576"/>
              </a:xfrm>
            </p:grpSpPr>
            <p:sp>
              <p:nvSpPr>
                <p:cNvPr id="146475" name="Rectangle 20"/>
                <p:cNvSpPr>
                  <a:spLocks noChangeArrowheads="1"/>
                </p:cNvSpPr>
                <p:nvPr/>
              </p:nvSpPr>
              <p:spPr bwMode="auto">
                <a:xfrm>
                  <a:off x="2980" y="960"/>
                  <a:ext cx="1325" cy="57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8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8000"/>
                      </a:solidFill>
                      <a:cs typeface="Times New Roman" panose="02020603050405020304" pitchFamily="18" charset="0"/>
                    </a:rPr>
                    <a:t> </a:t>
                  </a:r>
                  <a:r>
                    <a:rPr lang="en-US" altLang="en-US" sz="1200">
                      <a:solidFill>
                        <a:srgbClr val="006600"/>
                      </a:solidFill>
                      <a:cs typeface="Times New Roman" panose="02020603050405020304" pitchFamily="18" charset="0"/>
                    </a:rPr>
                    <a:t>0.  SIN UNCIÓN</a:t>
                  </a:r>
                  <a:endParaRPr lang="en-US" altLang="en-US" sz="1200">
                    <a:solidFill>
                      <a:srgbClr val="006600"/>
                    </a:solidFill>
                    <a:latin typeface="Times New Roman" panose="02020603050405020304" pitchFamily="18" charset="0"/>
                    <a:cs typeface="Times New Roman" panose="02020603050405020304" pitchFamily="18" charset="0"/>
                  </a:endParaRPr>
                </a:p>
                <a:p>
                  <a:endParaRPr lang="en-US" altLang="en-US" sz="1200">
                    <a:solidFill>
                      <a:srgbClr val="006600"/>
                    </a:solidFill>
                    <a:latin typeface="Times New Roman" panose="02020603050405020304" pitchFamily="18" charset="0"/>
                  </a:endParaRPr>
                </a:p>
              </p:txBody>
            </p:sp>
            <p:sp>
              <p:nvSpPr>
                <p:cNvPr id="146476" name="Rectangle 21"/>
                <p:cNvSpPr>
                  <a:spLocks noChangeArrowheads="1"/>
                </p:cNvSpPr>
                <p:nvPr/>
              </p:nvSpPr>
              <p:spPr bwMode="auto">
                <a:xfrm>
                  <a:off x="2937" y="960"/>
                  <a:ext cx="1411" cy="576"/>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8" name="Group 22"/>
              <p:cNvGrpSpPr>
                <a:grpSpLocks/>
              </p:cNvGrpSpPr>
              <p:nvPr/>
            </p:nvGrpSpPr>
            <p:grpSpPr bwMode="auto">
              <a:xfrm>
                <a:off x="0" y="1536"/>
                <a:ext cx="1238" cy="1056"/>
                <a:chOff x="0" y="1536"/>
                <a:chExt cx="1238" cy="1056"/>
              </a:xfrm>
            </p:grpSpPr>
            <p:sp>
              <p:nvSpPr>
                <p:cNvPr id="146473" name="Rectangle 23"/>
                <p:cNvSpPr>
                  <a:spLocks noChangeArrowheads="1"/>
                </p:cNvSpPr>
                <p:nvPr/>
              </p:nvSpPr>
              <p:spPr bwMode="auto">
                <a:xfrm>
                  <a:off x="43" y="1536"/>
                  <a:ext cx="1152" cy="105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FF0000"/>
                      </a:solidFill>
                      <a:cs typeface="Times New Roman" panose="02020603050405020304" pitchFamily="18" charset="0"/>
                    </a:rPr>
                    <a:t>  </a:t>
                  </a:r>
                  <a:r>
                    <a:rPr lang="en-US" altLang="en-US" sz="1200">
                      <a:solidFill>
                        <a:srgbClr val="FF0000"/>
                      </a:solidFill>
                      <a:cs typeface="Times New Roman" panose="02020603050405020304" pitchFamily="18" charset="0"/>
                    </a:rPr>
                    <a:t>1. CARGA POR </a:t>
                  </a:r>
                </a:p>
                <a:p>
                  <a:r>
                    <a:rPr lang="en-US" altLang="en-US" sz="1200">
                      <a:solidFill>
                        <a:srgbClr val="FF0000"/>
                      </a:solidFill>
                      <a:cs typeface="Times New Roman" panose="02020603050405020304" pitchFamily="18" charset="0"/>
                    </a:rPr>
                    <a:t>     UNO MISMO</a:t>
                  </a:r>
                </a:p>
                <a:p>
                  <a:endParaRPr lang="en-US" altLang="en-US" sz="800">
                    <a:solidFill>
                      <a:srgbClr val="FF0000"/>
                    </a:solidFill>
                    <a:cs typeface="Times New Roman" panose="02020603050405020304" pitchFamily="18" charset="0"/>
                  </a:endParaRPr>
                </a:p>
                <a:p>
                  <a:pPr algn="ctr"/>
                  <a:r>
                    <a:rPr lang="en-US" altLang="en-US" sz="1200">
                      <a:solidFill>
                        <a:srgbClr val="FF0000"/>
                      </a:solidFill>
                      <a:cs typeface="Times New Roman" panose="02020603050405020304" pitchFamily="18" charset="0"/>
                    </a:rPr>
                    <a:t>(PERSONAL)</a:t>
                  </a:r>
                </a:p>
                <a:p>
                  <a:pPr algn="ctr"/>
                  <a:r>
                    <a:rPr lang="en-US" altLang="en-US" sz="1000">
                      <a:solidFill>
                        <a:srgbClr val="FF0000"/>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r>
                    <a:rPr lang="en-US" altLang="en-US" sz="1200">
                      <a:solidFill>
                        <a:srgbClr val="FF0000"/>
                      </a:solidFill>
                      <a:cs typeface="Times New Roman" panose="02020603050405020304" pitchFamily="18" charset="0"/>
                    </a:rPr>
                    <a:t>     (MI REINO)</a:t>
                  </a:r>
                  <a:endParaRPr lang="en-US" altLang="en-US" sz="1200">
                    <a:cs typeface="Times New Roman" panose="02020603050405020304" pitchFamily="18" charset="0"/>
                  </a:endParaRPr>
                </a:p>
                <a:p>
                  <a:endParaRPr lang="en-US" altLang="en-US" sz="1200"/>
                </a:p>
              </p:txBody>
            </p:sp>
            <p:sp>
              <p:nvSpPr>
                <p:cNvPr id="146474" name="Rectangle 24"/>
                <p:cNvSpPr>
                  <a:spLocks noChangeArrowheads="1"/>
                </p:cNvSpPr>
                <p:nvPr/>
              </p:nvSpPr>
              <p:spPr bwMode="auto">
                <a:xfrm>
                  <a:off x="0" y="1536"/>
                  <a:ext cx="1238" cy="1056"/>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49" name="Group 25"/>
              <p:cNvGrpSpPr>
                <a:grpSpLocks/>
              </p:cNvGrpSpPr>
              <p:nvPr/>
            </p:nvGrpSpPr>
            <p:grpSpPr bwMode="auto">
              <a:xfrm>
                <a:off x="1238" y="1536"/>
                <a:ext cx="1699" cy="1056"/>
                <a:chOff x="1238" y="1536"/>
                <a:chExt cx="1699" cy="1056"/>
              </a:xfrm>
            </p:grpSpPr>
            <p:sp>
              <p:nvSpPr>
                <p:cNvPr id="146471" name="Rectangle 26"/>
                <p:cNvSpPr>
                  <a:spLocks noChangeArrowheads="1"/>
                </p:cNvSpPr>
                <p:nvPr/>
              </p:nvSpPr>
              <p:spPr bwMode="auto">
                <a:xfrm>
                  <a:off x="1281" y="1536"/>
                  <a:ext cx="1613" cy="105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00FF"/>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00FF"/>
                      </a:solidFill>
                      <a:cs typeface="Times New Roman" panose="02020603050405020304" pitchFamily="18" charset="0"/>
                    </a:rPr>
                    <a:t>  </a:t>
                  </a:r>
                  <a:r>
                    <a:rPr lang="en-US" altLang="en-US" sz="1200">
                      <a:solidFill>
                        <a:srgbClr val="0000FF"/>
                      </a:solidFill>
                      <a:cs typeface="Times New Roman" panose="02020603050405020304" pitchFamily="18" charset="0"/>
                    </a:rPr>
                    <a:t>1. ORACIÓN DE </a:t>
                  </a:r>
                </a:p>
                <a:p>
                  <a:r>
                    <a:rPr lang="en-US" altLang="en-US" sz="1200">
                      <a:solidFill>
                        <a:srgbClr val="0000FF"/>
                      </a:solidFill>
                      <a:cs typeface="Times New Roman" panose="02020603050405020304" pitchFamily="18" charset="0"/>
                    </a:rPr>
                    <a:t>      SOBREVIVENCIA</a:t>
                  </a:r>
                  <a:endParaRPr lang="en-US" altLang="en-US" sz="12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BUSCAR LA MANO DE DIOS</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pPr>
                    <a:buFontTx/>
                    <a:buChar char="-"/>
                  </a:pPr>
                  <a:r>
                    <a:rPr lang="en-US" altLang="en-US" sz="1000">
                      <a:solidFill>
                        <a:srgbClr val="0000FF"/>
                      </a:solidFill>
                      <a:cs typeface="Times New Roman" panose="02020603050405020304" pitchFamily="18" charset="0"/>
                    </a:rPr>
                    <a:t> ORACIÓN DE </a:t>
                  </a:r>
                </a:p>
                <a:p>
                  <a:r>
                    <a:rPr lang="en-US" altLang="en-US" sz="1000">
                      <a:solidFill>
                        <a:srgbClr val="0000FF"/>
                      </a:solidFill>
                      <a:cs typeface="Times New Roman" panose="02020603050405020304" pitchFamily="18" charset="0"/>
                    </a:rPr>
                    <a:t>  MANTENIMIENTO</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(Mantener nuestra salvación)</a:t>
                  </a:r>
                  <a:endParaRPr lang="en-US" altLang="en-US" sz="1000">
                    <a:latin typeface="Times New Roman" panose="02020603050405020304" pitchFamily="18" charset="0"/>
                    <a:cs typeface="Times New Roman" panose="02020603050405020304" pitchFamily="18" charset="0"/>
                  </a:endParaRPr>
                </a:p>
                <a:p>
                  <a:r>
                    <a:rPr lang="en-US" altLang="en-US" sz="1000">
                      <a:latin typeface="Times New Roman" panose="02020603050405020304" pitchFamily="18" charset="0"/>
                      <a:cs typeface="Times New Roman" panose="02020603050405020304" pitchFamily="18" charset="0"/>
                    </a:rPr>
                    <a:t> </a:t>
                  </a:r>
                </a:p>
                <a:p>
                  <a:endParaRPr lang="en-US" altLang="en-US" sz="2300">
                    <a:latin typeface="Times New Roman" panose="02020603050405020304" pitchFamily="18" charset="0"/>
                  </a:endParaRPr>
                </a:p>
              </p:txBody>
            </p:sp>
            <p:sp>
              <p:nvSpPr>
                <p:cNvPr id="146472" name="Rectangle 27"/>
                <p:cNvSpPr>
                  <a:spLocks noChangeArrowheads="1"/>
                </p:cNvSpPr>
                <p:nvPr/>
              </p:nvSpPr>
              <p:spPr bwMode="auto">
                <a:xfrm>
                  <a:off x="1238" y="1536"/>
                  <a:ext cx="1699" cy="1056"/>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0" name="Group 28"/>
              <p:cNvGrpSpPr>
                <a:grpSpLocks/>
              </p:cNvGrpSpPr>
              <p:nvPr/>
            </p:nvGrpSpPr>
            <p:grpSpPr bwMode="auto">
              <a:xfrm>
                <a:off x="2937" y="1536"/>
                <a:ext cx="1411" cy="1056"/>
                <a:chOff x="2937" y="1536"/>
                <a:chExt cx="1411" cy="1056"/>
              </a:xfrm>
            </p:grpSpPr>
            <p:sp>
              <p:nvSpPr>
                <p:cNvPr id="146469" name="Rectangle 29"/>
                <p:cNvSpPr>
                  <a:spLocks noChangeArrowheads="1"/>
                </p:cNvSpPr>
                <p:nvPr/>
              </p:nvSpPr>
              <p:spPr bwMode="auto">
                <a:xfrm>
                  <a:off x="2980" y="1536"/>
                  <a:ext cx="1325" cy="1056"/>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8000"/>
                      </a:solidFill>
                      <a:cs typeface="Times New Roman" panose="02020603050405020304" pitchFamily="18" charset="0"/>
                    </a:rPr>
                    <a:t>  </a:t>
                  </a:r>
                  <a:endParaRPr lang="en-US" altLang="en-US" sz="1200">
                    <a:solidFill>
                      <a:srgbClr val="006600"/>
                    </a:solidFill>
                    <a:cs typeface="Times New Roman" panose="02020603050405020304" pitchFamily="18" charset="0"/>
                  </a:endParaRPr>
                </a:p>
                <a:p>
                  <a:r>
                    <a:rPr lang="en-US" altLang="en-US" sz="1200">
                      <a:solidFill>
                        <a:srgbClr val="006600"/>
                      </a:solidFill>
                      <a:cs typeface="Times New Roman" panose="02020603050405020304" pitchFamily="18" charset="0"/>
                    </a:rPr>
                    <a:t>  1. UNCIÓN</a:t>
                  </a:r>
                </a:p>
                <a:p>
                  <a:r>
                    <a:rPr lang="en-US" altLang="en-US" sz="1200">
                      <a:solidFill>
                        <a:srgbClr val="006600"/>
                      </a:solidFill>
                      <a:cs typeface="Times New Roman" panose="02020603050405020304" pitchFamily="18" charset="0"/>
                    </a:rPr>
                    <a:t>      PERSONAL </a:t>
                  </a:r>
                </a:p>
                <a:p>
                  <a:r>
                    <a:rPr lang="en-US" altLang="en-US" sz="1200">
                      <a:solidFill>
                        <a:srgbClr val="006600"/>
                      </a:solidFill>
                      <a:cs typeface="Times New Roman" panose="02020603050405020304" pitchFamily="18" charset="0"/>
                    </a:rPr>
                    <a:t>      </a:t>
                  </a:r>
                  <a:endParaRPr lang="en-US" altLang="en-US" sz="1000">
                    <a:solidFill>
                      <a:srgbClr val="006600"/>
                    </a:solidFill>
                    <a:cs typeface="Times New Roman" panose="02020603050405020304" pitchFamily="18" charset="0"/>
                  </a:endParaRPr>
                </a:p>
                <a:p>
                  <a:r>
                    <a:rPr lang="en-US" altLang="en-US" sz="1200" b="1">
                      <a:solidFill>
                        <a:srgbClr val="008000"/>
                      </a:solidFill>
                      <a:cs typeface="Times New Roman" panose="02020603050405020304" pitchFamily="18" charset="0"/>
                    </a:rPr>
                    <a:t>      </a:t>
                  </a:r>
                  <a:r>
                    <a:rPr lang="en-US" altLang="en-US" sz="1000">
                      <a:solidFill>
                        <a:srgbClr val="008000"/>
                      </a:solidFill>
                      <a:cs typeface="Times New Roman" panose="02020603050405020304" pitchFamily="18" charset="0"/>
                    </a:rPr>
                    <a:t>COMIENZA AQUÍ</a:t>
                  </a:r>
                  <a:endParaRPr lang="en-US" altLang="en-US" sz="1200">
                    <a:latin typeface="Times New Roman" panose="02020603050405020304" pitchFamily="18" charset="0"/>
                    <a:cs typeface="Times New Roman" panose="02020603050405020304" pitchFamily="18" charset="0"/>
                  </a:endParaRPr>
                </a:p>
                <a:p>
                  <a:endParaRPr lang="en-US" altLang="en-US" sz="1200">
                    <a:latin typeface="Times New Roman" panose="02020603050405020304" pitchFamily="18" charset="0"/>
                  </a:endParaRPr>
                </a:p>
              </p:txBody>
            </p:sp>
            <p:sp>
              <p:nvSpPr>
                <p:cNvPr id="146470" name="Rectangle 30"/>
                <p:cNvSpPr>
                  <a:spLocks noChangeArrowheads="1"/>
                </p:cNvSpPr>
                <p:nvPr/>
              </p:nvSpPr>
              <p:spPr bwMode="auto">
                <a:xfrm>
                  <a:off x="2937" y="1536"/>
                  <a:ext cx="1411" cy="1056"/>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1" name="Group 31"/>
              <p:cNvGrpSpPr>
                <a:grpSpLocks/>
              </p:cNvGrpSpPr>
              <p:nvPr/>
            </p:nvGrpSpPr>
            <p:grpSpPr bwMode="auto">
              <a:xfrm>
                <a:off x="0" y="2592"/>
                <a:ext cx="1238" cy="1248"/>
                <a:chOff x="0" y="2592"/>
                <a:chExt cx="1238" cy="1248"/>
              </a:xfrm>
            </p:grpSpPr>
            <p:sp>
              <p:nvSpPr>
                <p:cNvPr id="146467" name="Rectangle 32"/>
                <p:cNvSpPr>
                  <a:spLocks noChangeArrowheads="1"/>
                </p:cNvSpPr>
                <p:nvPr/>
              </p:nvSpPr>
              <p:spPr bwMode="auto">
                <a:xfrm>
                  <a:off x="43" y="2592"/>
                  <a:ext cx="1151" cy="124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FF0000"/>
                      </a:solidFill>
                      <a:cs typeface="Times New Roman" panose="02020603050405020304" pitchFamily="18" charset="0"/>
                    </a:rPr>
                    <a:t>  </a:t>
                  </a:r>
                  <a:r>
                    <a:rPr lang="en-US" altLang="en-US" sz="1200">
                      <a:solidFill>
                        <a:srgbClr val="FF0000"/>
                      </a:solidFill>
                      <a:cs typeface="Times New Roman" panose="02020603050405020304" pitchFamily="18" charset="0"/>
                    </a:rPr>
                    <a:t>2. CARGA POR</a:t>
                  </a:r>
                </a:p>
                <a:p>
                  <a:r>
                    <a:rPr lang="en-US" altLang="en-US" sz="1200">
                      <a:solidFill>
                        <a:srgbClr val="FF0000"/>
                      </a:solidFill>
                      <a:cs typeface="Times New Roman" panose="02020603050405020304" pitchFamily="18" charset="0"/>
                    </a:rPr>
                    <a:t>      LOS DEMÁS</a:t>
                  </a:r>
                </a:p>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pPr algn="ctr"/>
                  <a:r>
                    <a:rPr lang="en-US" altLang="en-US" sz="1200">
                      <a:solidFill>
                        <a:srgbClr val="FF0000"/>
                      </a:solidFill>
                      <a:cs typeface="Times New Roman" panose="02020603050405020304" pitchFamily="18" charset="0"/>
                    </a:rPr>
                    <a:t>(SU REINO)</a:t>
                  </a:r>
                  <a:endParaRPr lang="en-US" altLang="en-US" sz="1200">
                    <a:latin typeface="Times New Roman" panose="02020603050405020304" pitchFamily="18" charset="0"/>
                    <a:cs typeface="Times New Roman" panose="02020603050405020304" pitchFamily="18" charset="0"/>
                  </a:endParaRPr>
                </a:p>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a:latin typeface="Times New Roman" panose="02020603050405020304" pitchFamily="18" charset="0"/>
                      <a:cs typeface="Times New Roman" panose="02020603050405020304" pitchFamily="18" charset="0"/>
                    </a:rPr>
                    <a:t> </a:t>
                  </a:r>
                </a:p>
                <a:p>
                  <a:endParaRPr lang="en-US" altLang="en-US" sz="2300">
                    <a:latin typeface="Times New Roman" panose="02020603050405020304" pitchFamily="18" charset="0"/>
                  </a:endParaRPr>
                </a:p>
              </p:txBody>
            </p:sp>
            <p:sp>
              <p:nvSpPr>
                <p:cNvPr id="146468" name="Rectangle 33"/>
                <p:cNvSpPr>
                  <a:spLocks noChangeArrowheads="1"/>
                </p:cNvSpPr>
                <p:nvPr/>
              </p:nvSpPr>
              <p:spPr bwMode="auto">
                <a:xfrm>
                  <a:off x="0" y="2592"/>
                  <a:ext cx="1238" cy="1248"/>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2" name="Group 34"/>
              <p:cNvGrpSpPr>
                <a:grpSpLocks/>
              </p:cNvGrpSpPr>
              <p:nvPr/>
            </p:nvGrpSpPr>
            <p:grpSpPr bwMode="auto">
              <a:xfrm>
                <a:off x="1238" y="2592"/>
                <a:ext cx="1699" cy="1248"/>
                <a:chOff x="1238" y="2592"/>
                <a:chExt cx="1699" cy="1248"/>
              </a:xfrm>
            </p:grpSpPr>
            <p:sp>
              <p:nvSpPr>
                <p:cNvPr id="146465" name="Rectangle 35"/>
                <p:cNvSpPr>
                  <a:spLocks noChangeArrowheads="1"/>
                </p:cNvSpPr>
                <p:nvPr/>
              </p:nvSpPr>
              <p:spPr bwMode="auto">
                <a:xfrm>
                  <a:off x="1281" y="2592"/>
                  <a:ext cx="1613" cy="124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00FF"/>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00FF"/>
                      </a:solidFill>
                      <a:cs typeface="Times New Roman" panose="02020603050405020304" pitchFamily="18" charset="0"/>
                    </a:rPr>
                    <a:t>  </a:t>
                  </a:r>
                  <a:r>
                    <a:rPr lang="en-US" altLang="en-US" sz="1200" b="1">
                      <a:solidFill>
                        <a:srgbClr val="0000FF"/>
                      </a:solidFill>
                      <a:cs typeface="Times New Roman" panose="02020603050405020304" pitchFamily="18" charset="0"/>
                    </a:rPr>
                    <a:t>2</a:t>
                  </a:r>
                  <a:r>
                    <a:rPr lang="en-US" altLang="en-US" sz="1200">
                      <a:solidFill>
                        <a:srgbClr val="0000FF"/>
                      </a:solidFill>
                      <a:cs typeface="Times New Roman" panose="02020603050405020304" pitchFamily="18" charset="0"/>
                    </a:rPr>
                    <a:t>. ORACIÓN DE </a:t>
                  </a:r>
                </a:p>
                <a:p>
                  <a:r>
                    <a:rPr lang="en-US" altLang="en-US" sz="1200">
                      <a:solidFill>
                        <a:srgbClr val="0000FF"/>
                      </a:solidFill>
                      <a:cs typeface="Times New Roman" panose="02020603050405020304" pitchFamily="18" charset="0"/>
                    </a:rPr>
                    <a:t>      AVIVAMIENTO</a:t>
                  </a:r>
                  <a:endParaRPr lang="en-US" altLang="en-US" sz="12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 BUSCAR EL ROSTRO DE </a:t>
                  </a:r>
                </a:p>
                <a:p>
                  <a:r>
                    <a:rPr lang="en-US" altLang="en-US" sz="1000">
                      <a:solidFill>
                        <a:srgbClr val="0000FF"/>
                      </a:solidFill>
                      <a:cs typeface="Times New Roman" panose="02020603050405020304" pitchFamily="18" charset="0"/>
                    </a:rPr>
                    <a:t>     DIOS  </a:t>
                  </a:r>
                  <a:r>
                    <a:rPr lang="en-US" altLang="en-US" sz="1200" b="1">
                      <a:solidFill>
                        <a:srgbClr val="0000FF"/>
                      </a:solidFill>
                      <a:latin typeface="Times New Roman" panose="02020603050405020304" pitchFamily="18" charset="0"/>
                      <a:cs typeface="Times New Roman" panose="02020603050405020304" pitchFamily="18" charset="0"/>
                    </a:rPr>
                    <a:t>(Favor y Relación)</a:t>
                  </a:r>
                  <a:endParaRPr lang="en-US" altLang="en-US" sz="1200" b="1">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 ORACIÓN DE RELACIÓN</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 ORACIÓN DE DOMINIO</a:t>
                  </a:r>
                  <a:endParaRPr lang="en-US" altLang="en-US" sz="1000">
                    <a:latin typeface="Times New Roman" panose="02020603050405020304" pitchFamily="18" charset="0"/>
                    <a:cs typeface="Times New Roman" panose="02020603050405020304" pitchFamily="18" charset="0"/>
                  </a:endParaRPr>
                </a:p>
                <a:p>
                  <a:r>
                    <a:rPr lang="en-US" altLang="en-US" sz="1000">
                      <a:latin typeface="Times New Roman" panose="02020603050405020304" pitchFamily="18" charset="0"/>
                      <a:cs typeface="Times New Roman" panose="02020603050405020304" pitchFamily="18" charset="0"/>
                    </a:rPr>
                    <a:t> </a:t>
                  </a:r>
                </a:p>
                <a:p>
                  <a:endParaRPr lang="en-US" altLang="en-US" sz="2300">
                    <a:latin typeface="Times New Roman" panose="02020603050405020304" pitchFamily="18" charset="0"/>
                  </a:endParaRPr>
                </a:p>
              </p:txBody>
            </p:sp>
            <p:sp>
              <p:nvSpPr>
                <p:cNvPr id="146466" name="Rectangle 36"/>
                <p:cNvSpPr>
                  <a:spLocks noChangeArrowheads="1"/>
                </p:cNvSpPr>
                <p:nvPr/>
              </p:nvSpPr>
              <p:spPr bwMode="auto">
                <a:xfrm>
                  <a:off x="1238" y="2592"/>
                  <a:ext cx="1699" cy="1248"/>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3" name="Group 37"/>
              <p:cNvGrpSpPr>
                <a:grpSpLocks/>
              </p:cNvGrpSpPr>
              <p:nvPr/>
            </p:nvGrpSpPr>
            <p:grpSpPr bwMode="auto">
              <a:xfrm>
                <a:off x="2937" y="2592"/>
                <a:ext cx="1411" cy="1248"/>
                <a:chOff x="2937" y="2592"/>
                <a:chExt cx="1411" cy="1248"/>
              </a:xfrm>
            </p:grpSpPr>
            <p:sp>
              <p:nvSpPr>
                <p:cNvPr id="146463" name="Rectangle 38"/>
                <p:cNvSpPr>
                  <a:spLocks noChangeArrowheads="1"/>
                </p:cNvSpPr>
                <p:nvPr/>
              </p:nvSpPr>
              <p:spPr bwMode="auto">
                <a:xfrm>
                  <a:off x="2981" y="2592"/>
                  <a:ext cx="1324" cy="124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8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8000"/>
                      </a:solidFill>
                      <a:cs typeface="Times New Roman" panose="02020603050405020304" pitchFamily="18" charset="0"/>
                    </a:rPr>
                    <a:t> </a:t>
                  </a:r>
                  <a:r>
                    <a:rPr lang="en-US" altLang="en-US" sz="1200">
                      <a:solidFill>
                        <a:srgbClr val="006600"/>
                      </a:solidFill>
                      <a:cs typeface="Times New Roman" panose="02020603050405020304" pitchFamily="18" charset="0"/>
                    </a:rPr>
                    <a:t>2. UNCIÓN PÚBLICA  </a:t>
                  </a:r>
                </a:p>
                <a:p>
                  <a:r>
                    <a:rPr lang="en-US" altLang="en-US" sz="1000" b="1">
                      <a:solidFill>
                        <a:srgbClr val="006600"/>
                      </a:solidFill>
                      <a:cs typeface="Times New Roman" panose="02020603050405020304" pitchFamily="18" charset="0"/>
                    </a:rPr>
                    <a:t> </a:t>
                  </a:r>
                  <a:endParaRPr lang="en-US" altLang="en-US" sz="1000" b="1">
                    <a:solidFill>
                      <a:srgbClr val="006600"/>
                    </a:solidFill>
                    <a:latin typeface="Times New Roman" panose="02020603050405020304" pitchFamily="18" charset="0"/>
                    <a:cs typeface="Times New Roman" panose="02020603050405020304" pitchFamily="18" charset="0"/>
                  </a:endParaRPr>
                </a:p>
                <a:p>
                  <a:r>
                    <a:rPr lang="en-US" altLang="en-US" sz="1000" b="1">
                      <a:solidFill>
                        <a:srgbClr val="006600"/>
                      </a:solidFill>
                      <a:cs typeface="Times New Roman" panose="02020603050405020304" pitchFamily="18" charset="0"/>
                    </a:rPr>
                    <a:t>      </a:t>
                  </a:r>
                  <a:r>
                    <a:rPr lang="en-US" altLang="en-US" sz="1000">
                      <a:solidFill>
                        <a:srgbClr val="006600"/>
                      </a:solidFill>
                      <a:cs typeface="Times New Roman" panose="02020603050405020304" pitchFamily="18" charset="0"/>
                    </a:rPr>
                    <a:t>GANAR ALMAS EL </a:t>
                  </a:r>
                </a:p>
                <a:p>
                  <a:r>
                    <a:rPr lang="en-US" altLang="en-US" sz="1000">
                      <a:solidFill>
                        <a:srgbClr val="006600"/>
                      </a:solidFill>
                      <a:cs typeface="Times New Roman" panose="02020603050405020304" pitchFamily="18" charset="0"/>
                    </a:rPr>
                    <a:t>      MINISTERIO     </a:t>
                  </a:r>
                </a:p>
                <a:p>
                  <a:r>
                    <a:rPr lang="en-US" altLang="en-US" sz="1000">
                      <a:solidFill>
                        <a:srgbClr val="006600"/>
                      </a:solidFill>
                      <a:cs typeface="Times New Roman" panose="02020603050405020304" pitchFamily="18" charset="0"/>
                    </a:rPr>
                    <a:t>      COMIENZA Y CRECE</a:t>
                  </a:r>
                </a:p>
                <a:p>
                  <a:r>
                    <a:rPr lang="en-US" altLang="en-US" sz="1000">
                      <a:solidFill>
                        <a:srgbClr val="006600"/>
                      </a:solidFill>
                      <a:cs typeface="Times New Roman" panose="02020603050405020304" pitchFamily="18" charset="0"/>
                    </a:rPr>
                    <a:t>      AQUÍ</a:t>
                  </a:r>
                  <a:endParaRPr lang="en-US" altLang="en-US" sz="1000">
                    <a:solidFill>
                      <a:srgbClr val="006600"/>
                    </a:solidFill>
                    <a:latin typeface="Times New Roman" panose="02020603050405020304" pitchFamily="18" charset="0"/>
                    <a:cs typeface="Times New Roman" panose="02020603050405020304" pitchFamily="18" charset="0"/>
                  </a:endParaRPr>
                </a:p>
                <a:p>
                  <a:endParaRPr lang="en-US" altLang="en-US" sz="1000">
                    <a:solidFill>
                      <a:srgbClr val="006600"/>
                    </a:solidFill>
                    <a:latin typeface="Times New Roman" panose="02020603050405020304" pitchFamily="18" charset="0"/>
                  </a:endParaRPr>
                </a:p>
              </p:txBody>
            </p:sp>
            <p:sp>
              <p:nvSpPr>
                <p:cNvPr id="146464" name="Rectangle 39"/>
                <p:cNvSpPr>
                  <a:spLocks noChangeArrowheads="1"/>
                </p:cNvSpPr>
                <p:nvPr/>
              </p:nvSpPr>
              <p:spPr bwMode="auto">
                <a:xfrm>
                  <a:off x="2937" y="2592"/>
                  <a:ext cx="1411" cy="1248"/>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4" name="Group 40"/>
              <p:cNvGrpSpPr>
                <a:grpSpLocks/>
              </p:cNvGrpSpPr>
              <p:nvPr/>
            </p:nvGrpSpPr>
            <p:grpSpPr bwMode="auto">
              <a:xfrm>
                <a:off x="0" y="3840"/>
                <a:ext cx="1238" cy="1344"/>
                <a:chOff x="0" y="3840"/>
                <a:chExt cx="1238" cy="1344"/>
              </a:xfrm>
            </p:grpSpPr>
            <p:sp>
              <p:nvSpPr>
                <p:cNvPr id="146461" name="Rectangle 41"/>
                <p:cNvSpPr>
                  <a:spLocks noChangeArrowheads="1"/>
                </p:cNvSpPr>
                <p:nvPr/>
              </p:nvSpPr>
              <p:spPr bwMode="auto">
                <a:xfrm>
                  <a:off x="43" y="3840"/>
                  <a:ext cx="1151" cy="134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FF0000"/>
                      </a:solidFill>
                      <a:cs typeface="Times New Roman" panose="02020603050405020304" pitchFamily="18" charset="0"/>
                    </a:rPr>
                    <a:t>  </a:t>
                  </a:r>
                  <a:r>
                    <a:rPr lang="en-US" altLang="en-US" sz="1200">
                      <a:solidFill>
                        <a:srgbClr val="FF0000"/>
                      </a:solidFill>
                      <a:cs typeface="Times New Roman" panose="02020603050405020304" pitchFamily="18" charset="0"/>
                    </a:rPr>
                    <a:t>3. CARGA DEL</a:t>
                  </a:r>
                </a:p>
                <a:p>
                  <a:r>
                    <a:rPr lang="en-US" altLang="en-US" sz="1200">
                      <a:solidFill>
                        <a:srgbClr val="FF0000"/>
                      </a:solidFill>
                      <a:cs typeface="Times New Roman" panose="02020603050405020304" pitchFamily="18" charset="0"/>
                    </a:rPr>
                    <a:t>      SEÑOR</a:t>
                  </a:r>
                </a:p>
                <a:p>
                  <a:endParaRPr lang="en-US" altLang="en-US" sz="800">
                    <a:solidFill>
                      <a:srgbClr val="FF0000"/>
                    </a:solidFill>
                    <a:cs typeface="Times New Roman" panose="02020603050405020304" pitchFamily="18" charset="0"/>
                  </a:endParaRPr>
                </a:p>
                <a:p>
                  <a:r>
                    <a:rPr lang="en-US" altLang="en-US" sz="1000">
                      <a:solidFill>
                        <a:srgbClr val="FF0000"/>
                      </a:solidFill>
                      <a:cs typeface="Times New Roman" panose="02020603050405020304" pitchFamily="18" charset="0"/>
                    </a:rPr>
                    <a:t>(Restauración de la iglesia a l libro de los hechos y más adelante)</a:t>
                  </a:r>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FF0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pPr algn="ctr"/>
                  <a:r>
                    <a:rPr lang="en-US" altLang="en-US" sz="1200">
                      <a:solidFill>
                        <a:srgbClr val="FF0000"/>
                      </a:solidFill>
                      <a:cs typeface="Times New Roman" panose="02020603050405020304" pitchFamily="18" charset="0"/>
                    </a:rPr>
                    <a:t>(SU REINO)</a:t>
                  </a:r>
                  <a:endParaRPr lang="en-US" altLang="en-US" sz="1200">
                    <a:latin typeface="Times New Roman" panose="02020603050405020304" pitchFamily="18" charset="0"/>
                    <a:cs typeface="Times New Roman" panose="02020603050405020304" pitchFamily="18" charset="0"/>
                  </a:endParaRPr>
                </a:p>
                <a:p>
                  <a:endParaRPr lang="en-US" altLang="en-US" sz="1200">
                    <a:latin typeface="Times New Roman" panose="02020603050405020304" pitchFamily="18" charset="0"/>
                  </a:endParaRPr>
                </a:p>
              </p:txBody>
            </p:sp>
            <p:sp>
              <p:nvSpPr>
                <p:cNvPr id="146462" name="Rectangle 42"/>
                <p:cNvSpPr>
                  <a:spLocks noChangeArrowheads="1"/>
                </p:cNvSpPr>
                <p:nvPr/>
              </p:nvSpPr>
              <p:spPr bwMode="auto">
                <a:xfrm>
                  <a:off x="0" y="3840"/>
                  <a:ext cx="1238" cy="1344"/>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5" name="Group 43"/>
              <p:cNvGrpSpPr>
                <a:grpSpLocks/>
              </p:cNvGrpSpPr>
              <p:nvPr/>
            </p:nvGrpSpPr>
            <p:grpSpPr bwMode="auto">
              <a:xfrm>
                <a:off x="1238" y="3840"/>
                <a:ext cx="1699" cy="1344"/>
                <a:chOff x="1238" y="3840"/>
                <a:chExt cx="1699" cy="1344"/>
              </a:xfrm>
            </p:grpSpPr>
            <p:sp>
              <p:nvSpPr>
                <p:cNvPr id="146459" name="Rectangle 44"/>
                <p:cNvSpPr>
                  <a:spLocks noChangeArrowheads="1"/>
                </p:cNvSpPr>
                <p:nvPr/>
              </p:nvSpPr>
              <p:spPr bwMode="auto">
                <a:xfrm>
                  <a:off x="1281" y="3840"/>
                  <a:ext cx="1613" cy="134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00FF"/>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00FF"/>
                      </a:solidFill>
                      <a:cs typeface="Times New Roman" panose="02020603050405020304" pitchFamily="18" charset="0"/>
                    </a:rPr>
                    <a:t>  </a:t>
                  </a:r>
                  <a:r>
                    <a:rPr lang="en-US" altLang="en-US" sz="1200">
                      <a:solidFill>
                        <a:srgbClr val="0000FF"/>
                      </a:solidFill>
                      <a:cs typeface="Times New Roman" panose="02020603050405020304" pitchFamily="18" charset="0"/>
                    </a:rPr>
                    <a:t>3. ORACIÓN DE </a:t>
                  </a:r>
                </a:p>
                <a:p>
                  <a:r>
                    <a:rPr lang="en-US" altLang="en-US" sz="1200">
                      <a:solidFill>
                        <a:srgbClr val="0000FF"/>
                      </a:solidFill>
                      <a:cs typeface="Times New Roman" panose="02020603050405020304" pitchFamily="18" charset="0"/>
                    </a:rPr>
                    <a:t>      AVIVAMIENTO</a:t>
                  </a:r>
                </a:p>
                <a:p>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00FF"/>
                      </a:solidFill>
                      <a:cs typeface="Times New Roman" panose="02020603050405020304" pitchFamily="18" charset="0"/>
                    </a:rPr>
                    <a:t> </a:t>
                  </a:r>
                  <a:r>
                    <a:rPr lang="en-US" altLang="en-US" sz="1000">
                      <a:solidFill>
                        <a:srgbClr val="0000FF"/>
                      </a:solidFill>
                      <a:cs typeface="Times New Roman" panose="02020603050405020304" pitchFamily="18" charset="0"/>
                    </a:rPr>
                    <a:t>-  BUSCAR EL CORAZÓN DE </a:t>
                  </a:r>
                </a:p>
                <a:p>
                  <a:r>
                    <a:rPr lang="en-US" altLang="en-US" sz="1000">
                      <a:solidFill>
                        <a:srgbClr val="0000FF"/>
                      </a:solidFill>
                      <a:cs typeface="Times New Roman" panose="02020603050405020304" pitchFamily="18" charset="0"/>
                    </a:rPr>
                    <a:t>    DIOS </a:t>
                  </a:r>
                </a:p>
                <a:p>
                  <a:r>
                    <a:rPr lang="en-US" altLang="en-US" sz="1000">
                      <a:solidFill>
                        <a:srgbClr val="0000FF"/>
                      </a:solidFill>
                      <a:cs typeface="Times New Roman" panose="02020603050405020304" pitchFamily="18" charset="0"/>
                    </a:rPr>
                    <a:t>   </a:t>
                  </a:r>
                  <a:r>
                    <a:rPr lang="en-US" altLang="en-US" sz="1200">
                      <a:solidFill>
                        <a:srgbClr val="0000FF"/>
                      </a:solidFill>
                      <a:latin typeface="Times New Roman" panose="02020603050405020304" pitchFamily="18" charset="0"/>
                      <a:cs typeface="Times New Roman" panose="02020603050405020304" pitchFamily="18" charset="0"/>
                    </a:rPr>
                    <a:t>(Consumido por Su propósito)   </a:t>
                  </a:r>
                  <a:endParaRPr lang="en-US" altLang="en-US" sz="1200">
                    <a:latin typeface="Times New Roman" panose="02020603050405020304" pitchFamily="18" charset="0"/>
                    <a:cs typeface="Times New Roman" panose="02020603050405020304" pitchFamily="18" charset="0"/>
                  </a:endParaRPr>
                </a:p>
                <a:p>
                  <a:r>
                    <a:rPr lang="en-US" altLang="en-US" sz="1200">
                      <a:solidFill>
                        <a:srgbClr val="0000FF"/>
                      </a:solidFill>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  ORACIÓN DE RELACIÓN </a:t>
                  </a:r>
                  <a:endParaRPr lang="en-US" altLang="en-US" sz="1000">
                    <a:cs typeface="Times New Roman" panose="02020603050405020304" pitchFamily="18" charset="0"/>
                  </a:endParaRPr>
                </a:p>
                <a:p>
                  <a:r>
                    <a:rPr lang="en-US" altLang="en-US" sz="1000">
                      <a:solidFill>
                        <a:srgbClr val="0000FF"/>
                      </a:solidFill>
                      <a:cs typeface="Times New Roman" panose="02020603050405020304" pitchFamily="18" charset="0"/>
                    </a:rPr>
                    <a:t> </a:t>
                  </a:r>
                  <a:endParaRPr lang="en-US" altLang="en-US" sz="1000">
                    <a:latin typeface="Times New Roman" panose="02020603050405020304" pitchFamily="18" charset="0"/>
                    <a:cs typeface="Times New Roman" panose="02020603050405020304" pitchFamily="18" charset="0"/>
                  </a:endParaRPr>
                </a:p>
                <a:p>
                  <a:r>
                    <a:rPr lang="en-US" altLang="en-US" sz="1000">
                      <a:solidFill>
                        <a:srgbClr val="0000FF"/>
                      </a:solidFill>
                      <a:cs typeface="Times New Roman" panose="02020603050405020304" pitchFamily="18" charset="0"/>
                    </a:rPr>
                    <a:t> -  ORACIÓN DE DOMINIO</a:t>
                  </a:r>
                  <a:r>
                    <a:rPr lang="en-US" altLang="en-US" sz="1000">
                      <a:latin typeface="Times New Roman" panose="02020603050405020304" pitchFamily="18" charset="0"/>
                      <a:cs typeface="Times New Roman" panose="02020603050405020304" pitchFamily="18" charset="0"/>
                    </a:rPr>
                    <a:t> </a:t>
                  </a:r>
                </a:p>
                <a:p>
                  <a:endParaRPr lang="en-US" altLang="en-US" sz="2300">
                    <a:latin typeface="Times New Roman" panose="02020603050405020304" pitchFamily="18" charset="0"/>
                  </a:endParaRPr>
                </a:p>
              </p:txBody>
            </p:sp>
            <p:sp>
              <p:nvSpPr>
                <p:cNvPr id="146460" name="Rectangle 45"/>
                <p:cNvSpPr>
                  <a:spLocks noChangeArrowheads="1"/>
                </p:cNvSpPr>
                <p:nvPr/>
              </p:nvSpPr>
              <p:spPr bwMode="auto">
                <a:xfrm>
                  <a:off x="1238" y="3840"/>
                  <a:ext cx="1699" cy="1344"/>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nvGrpSpPr>
              <p:cNvPr id="146456" name="Group 46"/>
              <p:cNvGrpSpPr>
                <a:grpSpLocks/>
              </p:cNvGrpSpPr>
              <p:nvPr/>
            </p:nvGrpSpPr>
            <p:grpSpPr bwMode="auto">
              <a:xfrm>
                <a:off x="2937" y="3840"/>
                <a:ext cx="1411" cy="1344"/>
                <a:chOff x="2937" y="3840"/>
                <a:chExt cx="1411" cy="1344"/>
              </a:xfrm>
            </p:grpSpPr>
            <p:sp>
              <p:nvSpPr>
                <p:cNvPr id="146457" name="Rectangle 47"/>
                <p:cNvSpPr>
                  <a:spLocks noChangeArrowheads="1"/>
                </p:cNvSpPr>
                <p:nvPr/>
              </p:nvSpPr>
              <p:spPr bwMode="auto">
                <a:xfrm>
                  <a:off x="2981" y="3840"/>
                  <a:ext cx="1324" cy="134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1633" tIns="25819" rIns="51633" bIns="25819"/>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solidFill>
                        <a:srgbClr val="008000"/>
                      </a:solidFill>
                      <a:cs typeface="Times New Roman" panose="02020603050405020304" pitchFamily="18" charset="0"/>
                    </a:rPr>
                    <a:t> </a:t>
                  </a:r>
                  <a:endParaRPr lang="en-US" altLang="en-US" sz="1000" b="1">
                    <a:latin typeface="Times New Roman" panose="02020603050405020304" pitchFamily="18" charset="0"/>
                    <a:cs typeface="Times New Roman" panose="02020603050405020304" pitchFamily="18" charset="0"/>
                  </a:endParaRPr>
                </a:p>
                <a:p>
                  <a:r>
                    <a:rPr lang="en-US" altLang="en-US" sz="1000" b="1">
                      <a:solidFill>
                        <a:srgbClr val="008000"/>
                      </a:solidFill>
                      <a:cs typeface="Times New Roman" panose="02020603050405020304" pitchFamily="18" charset="0"/>
                    </a:rPr>
                    <a:t> </a:t>
                  </a:r>
                  <a:r>
                    <a:rPr lang="en-US" altLang="en-US" sz="1200">
                      <a:solidFill>
                        <a:srgbClr val="006600"/>
                      </a:solidFill>
                      <a:cs typeface="Times New Roman" panose="02020603050405020304" pitchFamily="18" charset="0"/>
                    </a:rPr>
                    <a:t>3. UNCIÓN </a:t>
                  </a:r>
                </a:p>
                <a:p>
                  <a:r>
                    <a:rPr lang="en-US" altLang="en-US" sz="1200">
                      <a:solidFill>
                        <a:srgbClr val="006600"/>
                      </a:solidFill>
                      <a:cs typeface="Times New Roman" panose="02020603050405020304" pitchFamily="18" charset="0"/>
                    </a:rPr>
                    <a:t>     SACERDOTAL</a:t>
                  </a:r>
                </a:p>
                <a:p>
                  <a:r>
                    <a:rPr lang="en-US" altLang="en-US" sz="1200">
                      <a:solidFill>
                        <a:srgbClr val="006600"/>
                      </a:solidFill>
                      <a:cs typeface="Times New Roman" panose="02020603050405020304" pitchFamily="18" charset="0"/>
                    </a:rPr>
                    <a:t>     </a:t>
                  </a:r>
                  <a:r>
                    <a:rPr lang="en-US" altLang="en-US" sz="1100">
                      <a:solidFill>
                        <a:srgbClr val="006600"/>
                      </a:solidFill>
                      <a:cs typeface="Times New Roman" panose="02020603050405020304" pitchFamily="18" charset="0"/>
                    </a:rPr>
                    <a:t>(DOBLE PORCIÓN)</a:t>
                  </a:r>
                </a:p>
                <a:p>
                  <a:r>
                    <a:rPr lang="en-US" altLang="en-US" sz="1000" b="1">
                      <a:solidFill>
                        <a:srgbClr val="006600"/>
                      </a:solidFill>
                      <a:cs typeface="Times New Roman" panose="02020603050405020304" pitchFamily="18" charset="0"/>
                    </a:rPr>
                    <a:t> </a:t>
                  </a:r>
                  <a:endParaRPr lang="en-US" altLang="en-US" sz="1000" b="1">
                    <a:solidFill>
                      <a:srgbClr val="006600"/>
                    </a:solidFill>
                    <a:latin typeface="Times New Roman" panose="02020603050405020304" pitchFamily="18" charset="0"/>
                    <a:cs typeface="Times New Roman" panose="02020603050405020304" pitchFamily="18" charset="0"/>
                  </a:endParaRPr>
                </a:p>
                <a:p>
                  <a:pPr>
                    <a:buFontTx/>
                    <a:buChar char="-"/>
                  </a:pPr>
                  <a:r>
                    <a:rPr lang="en-US" altLang="en-US" sz="1000">
                      <a:solidFill>
                        <a:srgbClr val="006600"/>
                      </a:solidFill>
                      <a:cs typeface="Times New Roman" panose="02020603050405020304" pitchFamily="18" charset="0"/>
                    </a:rPr>
                    <a:t> INTENSO INTERÉS POR </a:t>
                  </a:r>
                </a:p>
                <a:p>
                  <a:r>
                    <a:rPr lang="en-US" altLang="en-US" sz="1000">
                      <a:solidFill>
                        <a:srgbClr val="006600"/>
                      </a:solidFill>
                      <a:cs typeface="Times New Roman" panose="02020603050405020304" pitchFamily="18" charset="0"/>
                    </a:rPr>
                    <a:t>  GANAR ALMAS Y POR EL </a:t>
                  </a:r>
                </a:p>
                <a:p>
                  <a:r>
                    <a:rPr lang="en-US" altLang="en-US" sz="1000">
                      <a:solidFill>
                        <a:srgbClr val="006600"/>
                      </a:solidFill>
                      <a:cs typeface="Times New Roman" panose="02020603050405020304" pitchFamily="18" charset="0"/>
                    </a:rPr>
                    <a:t>  MINISTERIO</a:t>
                  </a:r>
                </a:p>
                <a:p>
                  <a:endParaRPr lang="en-US" altLang="en-US" sz="400">
                    <a:solidFill>
                      <a:srgbClr val="006600"/>
                    </a:solidFill>
                    <a:cs typeface="Times New Roman" panose="02020603050405020304" pitchFamily="18" charset="0"/>
                  </a:endParaRPr>
                </a:p>
                <a:p>
                  <a:pPr>
                    <a:buFontTx/>
                    <a:buChar char="-"/>
                  </a:pPr>
                  <a:r>
                    <a:rPr lang="en-US" altLang="en-US" sz="1000">
                      <a:solidFill>
                        <a:srgbClr val="006600"/>
                      </a:solidFill>
                      <a:cs typeface="Times New Roman" panose="02020603050405020304" pitchFamily="18" charset="0"/>
                    </a:rPr>
                    <a:t> USADO EN LOS DONES </a:t>
                  </a:r>
                </a:p>
                <a:p>
                  <a:r>
                    <a:rPr lang="en-US" altLang="en-US" sz="1000">
                      <a:solidFill>
                        <a:srgbClr val="006600"/>
                      </a:solidFill>
                      <a:cs typeface="Times New Roman" panose="02020603050405020304" pitchFamily="18" charset="0"/>
                    </a:rPr>
                    <a:t>  DEL ESPÍRITU</a:t>
                  </a:r>
                  <a:endParaRPr lang="en-US" altLang="en-US" sz="1000">
                    <a:solidFill>
                      <a:srgbClr val="006600"/>
                    </a:solidFill>
                    <a:latin typeface="Times New Roman" panose="02020603050405020304" pitchFamily="18" charset="0"/>
                    <a:cs typeface="Times New Roman" panose="02020603050405020304" pitchFamily="18" charset="0"/>
                  </a:endParaRPr>
                </a:p>
                <a:p>
                  <a:r>
                    <a:rPr lang="en-US" altLang="en-US" sz="1000">
                      <a:latin typeface="Times New Roman" panose="02020603050405020304" pitchFamily="18" charset="0"/>
                      <a:cs typeface="Times New Roman" panose="02020603050405020304" pitchFamily="18" charset="0"/>
                    </a:rPr>
                    <a:t> </a:t>
                  </a:r>
                </a:p>
                <a:p>
                  <a:endParaRPr lang="en-US" altLang="en-US" sz="2300">
                    <a:latin typeface="Times New Roman" panose="02020603050405020304" pitchFamily="18" charset="0"/>
                  </a:endParaRPr>
                </a:p>
              </p:txBody>
            </p:sp>
            <p:sp>
              <p:nvSpPr>
                <p:cNvPr id="146458" name="Rectangle 48"/>
                <p:cNvSpPr>
                  <a:spLocks noChangeArrowheads="1"/>
                </p:cNvSpPr>
                <p:nvPr/>
              </p:nvSpPr>
              <p:spPr bwMode="auto">
                <a:xfrm>
                  <a:off x="2937" y="3840"/>
                  <a:ext cx="1411" cy="1344"/>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grpSp>
        <p:sp>
          <p:nvSpPr>
            <p:cNvPr id="146441" name="Rectangle 49"/>
            <p:cNvSpPr>
              <a:spLocks noChangeArrowheads="1"/>
            </p:cNvSpPr>
            <p:nvPr/>
          </p:nvSpPr>
          <p:spPr bwMode="auto">
            <a:xfrm>
              <a:off x="-5" y="475"/>
              <a:ext cx="4358" cy="4714"/>
            </a:xfrm>
            <a:prstGeom prst="rect">
              <a:avLst/>
            </a:prstGeom>
            <a:noFill/>
            <a:ln w="571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53840" tIns="26920" rIns="53840" bIns="26920"/>
            <a:lstStyle>
              <a:lvl1pPr defTabSz="950913">
                <a:defRPr sz="600">
                  <a:solidFill>
                    <a:schemeClr val="tx1"/>
                  </a:solidFill>
                  <a:latin typeface="Arial Black" panose="020B0A04020102020204" pitchFamily="34" charset="0"/>
                </a:defRPr>
              </a:lvl1pPr>
              <a:lvl2pPr marL="773113" indent="-300038"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9713"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500">
                <a:latin typeface="Times New Roman" panose="02020603050405020304" pitchFamily="18" charset="0"/>
              </a:endParaRPr>
            </a:p>
          </p:txBody>
        </p:sp>
      </p:grpSp>
      <p:sp>
        <p:nvSpPr>
          <p:cNvPr id="146435" name="Rectangle 50"/>
          <p:cNvSpPr>
            <a:spLocks noChangeArrowheads="1"/>
          </p:cNvSpPr>
          <p:nvPr/>
        </p:nvSpPr>
        <p:spPr bwMode="auto">
          <a:xfrm>
            <a:off x="304800" y="152400"/>
            <a:ext cx="6626225" cy="698500"/>
          </a:xfrm>
          <a:prstGeom prst="rect">
            <a:avLst/>
          </a:prstGeom>
          <a:solidFill>
            <a:srgbClr val="FFFF00"/>
          </a:solidFill>
          <a:ln w="76200">
            <a:solidFill>
              <a:schemeClr val="tx1"/>
            </a:solidFill>
            <a:miter lim="800000"/>
            <a:headEnd/>
            <a:tailEnd/>
          </a:ln>
        </p:spPr>
        <p:txBody>
          <a:bodyPr lIns="87787" tIns="43892" rIns="87787" bIns="43892">
            <a:spAutoFit/>
          </a:bodyPr>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800" b="1">
              <a:solidFill>
                <a:srgbClr val="FF0000"/>
              </a:solidFill>
              <a:cs typeface="Times New Roman" panose="02020603050405020304" pitchFamily="18" charset="0"/>
            </a:endParaRPr>
          </a:p>
          <a:p>
            <a:pPr algn="ctr"/>
            <a:r>
              <a:rPr lang="en-US" altLang="en-US" sz="1900" b="1">
                <a:solidFill>
                  <a:srgbClr val="FF0000"/>
                </a:solidFill>
                <a:cs typeface="Times New Roman" panose="02020603050405020304" pitchFamily="18" charset="0"/>
              </a:rPr>
              <a:t>NIVELES  DE  CARGA,  </a:t>
            </a:r>
            <a:r>
              <a:rPr lang="en-US" altLang="en-US" sz="1900" b="1">
                <a:solidFill>
                  <a:srgbClr val="0000FF"/>
                </a:solidFill>
                <a:cs typeface="Times New Roman" panose="02020603050405020304" pitchFamily="18" charset="0"/>
              </a:rPr>
              <a:t>ORACIÓN  </a:t>
            </a:r>
            <a:r>
              <a:rPr lang="en-US" altLang="en-US" sz="1900" b="1">
                <a:solidFill>
                  <a:srgbClr val="FF0000"/>
                </a:solidFill>
                <a:cs typeface="Times New Roman" panose="02020603050405020304" pitchFamily="18" charset="0"/>
              </a:rPr>
              <a:t>Y  </a:t>
            </a:r>
            <a:r>
              <a:rPr lang="en-US" altLang="en-US" sz="1900" b="1">
                <a:solidFill>
                  <a:srgbClr val="006600"/>
                </a:solidFill>
                <a:cs typeface="Times New Roman" panose="02020603050405020304" pitchFamily="18" charset="0"/>
              </a:rPr>
              <a:t>UNCIÓN</a:t>
            </a:r>
          </a:p>
          <a:p>
            <a:pPr algn="ctr"/>
            <a:endParaRPr lang="en-US" altLang="en-US" sz="800" b="1">
              <a:solidFill>
                <a:srgbClr val="006600"/>
              </a:solidFill>
            </a:endParaRPr>
          </a:p>
        </p:txBody>
      </p:sp>
      <p:sp>
        <p:nvSpPr>
          <p:cNvPr id="146436" name="Rectangle 51"/>
          <p:cNvSpPr>
            <a:spLocks noChangeArrowheads="1"/>
          </p:cNvSpPr>
          <p:nvPr/>
        </p:nvSpPr>
        <p:spPr bwMode="auto">
          <a:xfrm>
            <a:off x="228600" y="8234363"/>
            <a:ext cx="68421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87" tIns="43892" rIns="87787" bIns="43892">
            <a:spAutoFit/>
          </a:bodyPr>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800">
                <a:cs typeface="Times New Roman" panose="02020603050405020304" pitchFamily="18" charset="0"/>
              </a:rPr>
              <a:t> </a:t>
            </a:r>
          </a:p>
          <a:p>
            <a:r>
              <a:rPr lang="en-US" altLang="en-US" sz="1400">
                <a:latin typeface="Times New Roman" panose="02020603050405020304" pitchFamily="18" charset="0"/>
                <a:cs typeface="Times New Roman" panose="02020603050405020304" pitchFamily="18" charset="0"/>
              </a:rPr>
              <a:t>Nota: El de arriba es un modelo para ser usado para enseñar sobre la oración y conceptos </a:t>
            </a:r>
          </a:p>
          <a:p>
            <a:r>
              <a:rPr lang="en-US" altLang="en-US" sz="1400">
                <a:latin typeface="Times New Roman" panose="02020603050405020304" pitchFamily="18" charset="0"/>
                <a:cs typeface="Times New Roman" panose="02020603050405020304" pitchFamily="18" charset="0"/>
              </a:rPr>
              <a:t>          relacionados.  Las  líneas  horizontales  en la tabla de arriba no están intencionados </a:t>
            </a:r>
          </a:p>
          <a:p>
            <a:r>
              <a:rPr lang="en-US" altLang="en-US" sz="1400">
                <a:latin typeface="Times New Roman" panose="02020603050405020304" pitchFamily="18" charset="0"/>
                <a:cs typeface="Times New Roman" panose="02020603050405020304" pitchFamily="18" charset="0"/>
              </a:rPr>
              <a:t>          para representar un concepto preciso.</a:t>
            </a:r>
          </a:p>
        </p:txBody>
      </p:sp>
      <p:sp>
        <p:nvSpPr>
          <p:cNvPr id="146437" name="Text Box 52"/>
          <p:cNvSpPr txBox="1">
            <a:spLocks noChangeArrowheads="1"/>
          </p:cNvSpPr>
          <p:nvPr/>
        </p:nvSpPr>
        <p:spPr bwMode="auto">
          <a:xfrm>
            <a:off x="274638" y="1579563"/>
            <a:ext cx="1746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787" tIns="43892" rIns="87787" bIns="43892">
            <a:spAutoFit/>
          </a:bodyPr>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300" b="1">
              <a:latin typeface="Times New Roman" panose="02020603050405020304" pitchFamily="18" charset="0"/>
            </a:endParaRPr>
          </a:p>
        </p:txBody>
      </p:sp>
      <p:sp>
        <p:nvSpPr>
          <p:cNvPr id="146438" name="Text Box 53"/>
          <p:cNvSpPr txBox="1">
            <a:spLocks noChangeArrowheads="1"/>
          </p:cNvSpPr>
          <p:nvPr/>
        </p:nvSpPr>
        <p:spPr bwMode="auto">
          <a:xfrm>
            <a:off x="350838" y="1725613"/>
            <a:ext cx="1746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787" tIns="43892" rIns="87787" bIns="43892">
            <a:spAutoFit/>
          </a:bodyPr>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300" b="1">
              <a:latin typeface="Times New Roman" panose="02020603050405020304" pitchFamily="18" charset="0"/>
            </a:endParaRPr>
          </a:p>
        </p:txBody>
      </p:sp>
      <p:sp>
        <p:nvSpPr>
          <p:cNvPr id="146439" name="Text Box 54"/>
          <p:cNvSpPr txBox="1">
            <a:spLocks noChangeArrowheads="1"/>
          </p:cNvSpPr>
          <p:nvPr/>
        </p:nvSpPr>
        <p:spPr bwMode="auto">
          <a:xfrm>
            <a:off x="277813" y="1924050"/>
            <a:ext cx="15414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787" tIns="43892" rIns="87787" bIns="43892">
            <a:spAutoFit/>
          </a:bodyPr>
          <a:lstStyle>
            <a:lvl1pPr defTabSz="881063">
              <a:defRPr sz="600">
                <a:solidFill>
                  <a:schemeClr val="tx1"/>
                </a:solidFill>
                <a:latin typeface="Arial Black" panose="020B0A04020102020204" pitchFamily="34" charset="0"/>
              </a:defRPr>
            </a:lvl1pPr>
            <a:lvl2pPr marL="773113" indent="-300038" defTabSz="881063">
              <a:defRPr sz="600">
                <a:solidFill>
                  <a:schemeClr val="tx1"/>
                </a:solidFill>
                <a:latin typeface="Arial Black" panose="020B0A04020102020204" pitchFamily="34" charset="0"/>
              </a:defRPr>
            </a:lvl2pPr>
            <a:lvl3pPr marL="1189038" indent="-238125" defTabSz="881063">
              <a:defRPr sz="600">
                <a:solidFill>
                  <a:schemeClr val="tx1"/>
                </a:solidFill>
                <a:latin typeface="Arial Black" panose="020B0A04020102020204" pitchFamily="34" charset="0"/>
              </a:defRPr>
            </a:lvl3pPr>
            <a:lvl4pPr marL="1663700" indent="-239713" defTabSz="881063">
              <a:defRPr sz="600">
                <a:solidFill>
                  <a:schemeClr val="tx1"/>
                </a:solidFill>
                <a:latin typeface="Arial Black" panose="020B0A04020102020204" pitchFamily="34" charset="0"/>
              </a:defRPr>
            </a:lvl4pPr>
            <a:lvl5pPr marL="2139950" indent="-238125" defTabSz="881063">
              <a:defRPr sz="600">
                <a:solidFill>
                  <a:schemeClr val="tx1"/>
                </a:solidFill>
                <a:latin typeface="Arial Black" panose="020B0A04020102020204" pitchFamily="34" charset="0"/>
              </a:defRPr>
            </a:lvl5pPr>
            <a:lvl6pPr marL="2597150" indent="-238125" defTabSz="88106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88106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88106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881063"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000" b="1"/>
              <a:t>    </a:t>
            </a:r>
            <a:r>
              <a:rPr lang="en-US" altLang="en-US" sz="1200">
                <a:solidFill>
                  <a:srgbClr val="F91807"/>
                </a:solidFill>
              </a:rPr>
              <a:t>0. SIN CARGA/</a:t>
            </a:r>
          </a:p>
          <a:p>
            <a:r>
              <a:rPr lang="en-US" altLang="en-US" sz="1200">
                <a:solidFill>
                  <a:srgbClr val="F91807"/>
                </a:solidFill>
              </a:rPr>
              <a:t>       VISIÓN</a:t>
            </a:r>
            <a:endParaRPr lang="en-US" altLang="en-US" sz="1200"/>
          </a:p>
        </p:txBody>
      </p:sp>
    </p:spTree>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381000" y="1006475"/>
            <a:ext cx="6400800" cy="6172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25603" name="Oval 3"/>
          <p:cNvSpPr>
            <a:spLocks noChangeArrowheads="1"/>
          </p:cNvSpPr>
          <p:nvPr/>
        </p:nvSpPr>
        <p:spPr bwMode="auto">
          <a:xfrm>
            <a:off x="1219200" y="1844675"/>
            <a:ext cx="4724400" cy="457200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25604" name="Oval 4"/>
          <p:cNvSpPr>
            <a:spLocks noChangeArrowheads="1"/>
          </p:cNvSpPr>
          <p:nvPr/>
        </p:nvSpPr>
        <p:spPr bwMode="auto">
          <a:xfrm>
            <a:off x="1981200" y="2530475"/>
            <a:ext cx="3276600" cy="31242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2400">
              <a:latin typeface="Times New Roman" panose="02020603050405020304" pitchFamily="18" charset="0"/>
            </a:endParaRPr>
          </a:p>
        </p:txBody>
      </p:sp>
      <p:sp>
        <p:nvSpPr>
          <p:cNvPr id="25605" name="Oval 5"/>
          <p:cNvSpPr>
            <a:spLocks noChangeArrowheads="1"/>
          </p:cNvSpPr>
          <p:nvPr/>
        </p:nvSpPr>
        <p:spPr bwMode="auto">
          <a:xfrm>
            <a:off x="2971800" y="3444875"/>
            <a:ext cx="1219200" cy="1219200"/>
          </a:xfrm>
          <a:prstGeom prst="ellipse">
            <a:avLst/>
          </a:prstGeom>
          <a:solidFill>
            <a:srgbClr val="FF00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400">
                <a:solidFill>
                  <a:schemeClr val="bg1"/>
                </a:solidFill>
              </a:rPr>
              <a:t>DIOS</a:t>
            </a:r>
            <a:endParaRPr lang="en-US" altLang="en-US" sz="2400">
              <a:solidFill>
                <a:schemeClr val="bg1"/>
              </a:solidFill>
            </a:endParaRPr>
          </a:p>
        </p:txBody>
      </p:sp>
      <p:sp>
        <p:nvSpPr>
          <p:cNvPr id="25606" name="Text Box 6"/>
          <p:cNvSpPr txBox="1">
            <a:spLocks noChangeArrowheads="1"/>
          </p:cNvSpPr>
          <p:nvPr/>
        </p:nvSpPr>
        <p:spPr bwMode="auto">
          <a:xfrm>
            <a:off x="2819400" y="2919413"/>
            <a:ext cx="1685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5" tIns="10796" rIns="17995" bIns="10796">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solidFill>
                  <a:schemeClr val="bg1"/>
                </a:solidFill>
              </a:rPr>
              <a:t>RELACIONES</a:t>
            </a:r>
            <a:endParaRPr lang="en-US" altLang="en-US" sz="2400">
              <a:solidFill>
                <a:schemeClr val="bg1"/>
              </a:solidFill>
              <a:latin typeface="Times New Roman" panose="02020603050405020304" pitchFamily="18" charset="0"/>
            </a:endParaRPr>
          </a:p>
        </p:txBody>
      </p:sp>
      <p:sp>
        <p:nvSpPr>
          <p:cNvPr id="25607" name="Text Box 7"/>
          <p:cNvSpPr txBox="1">
            <a:spLocks noChangeArrowheads="1"/>
          </p:cNvSpPr>
          <p:nvPr/>
        </p:nvSpPr>
        <p:spPr bwMode="auto">
          <a:xfrm>
            <a:off x="2971800" y="2011363"/>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a:solidFill>
                  <a:schemeClr val="bg1"/>
                </a:solidFill>
              </a:rPr>
              <a:t>LOGROS</a:t>
            </a:r>
            <a:endParaRPr lang="en-US" altLang="en-US" sz="1800">
              <a:solidFill>
                <a:schemeClr val="bg1"/>
              </a:solidFill>
            </a:endParaRPr>
          </a:p>
        </p:txBody>
      </p:sp>
      <p:sp>
        <p:nvSpPr>
          <p:cNvPr id="25608" name="Text Box 8"/>
          <p:cNvSpPr txBox="1">
            <a:spLocks noChangeArrowheads="1"/>
          </p:cNvSpPr>
          <p:nvPr/>
        </p:nvSpPr>
        <p:spPr bwMode="auto">
          <a:xfrm>
            <a:off x="2514600" y="1222375"/>
            <a:ext cx="2133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90" tIns="35990" rIns="35990" bIns="35990">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r>
              <a:rPr lang="es-ES" altLang="en-US" sz="1800"/>
              <a:t>TRABAJOS Y </a:t>
            </a:r>
          </a:p>
          <a:p>
            <a:r>
              <a:rPr lang="es-ES" altLang="en-US" sz="1800"/>
              <a:t>OCUPACIONES</a:t>
            </a:r>
            <a:endParaRPr lang="en-US" altLang="en-US" sz="1800"/>
          </a:p>
        </p:txBody>
      </p:sp>
      <p:sp>
        <p:nvSpPr>
          <p:cNvPr id="25609" name="Text Box 9"/>
          <p:cNvSpPr txBox="1">
            <a:spLocks noChangeArrowheads="1"/>
          </p:cNvSpPr>
          <p:nvPr/>
        </p:nvSpPr>
        <p:spPr bwMode="auto">
          <a:xfrm>
            <a:off x="2667000" y="6508750"/>
            <a:ext cx="1905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a:t>CONSEGUIR</a:t>
            </a:r>
            <a:r>
              <a:rPr lang="en-US" altLang="en-US" sz="1400"/>
              <a:t> </a:t>
            </a:r>
            <a:r>
              <a:rPr lang="es-ES" altLang="en-US" sz="1400"/>
              <a:t>Y</a:t>
            </a:r>
            <a:r>
              <a:rPr lang="en-US" altLang="en-US" sz="1400"/>
              <a:t> </a:t>
            </a:r>
          </a:p>
          <a:p>
            <a:pPr algn="ctr"/>
            <a:r>
              <a:rPr lang="es-ES" altLang="en-US" sz="1400"/>
              <a:t>GASTAR</a:t>
            </a:r>
            <a:r>
              <a:rPr lang="en-US" altLang="en-US" sz="1400"/>
              <a:t> </a:t>
            </a:r>
            <a:r>
              <a:rPr lang="es-ES" altLang="en-US" sz="1400"/>
              <a:t>DINERO</a:t>
            </a:r>
            <a:endParaRPr lang="en-US" altLang="en-US" sz="1800"/>
          </a:p>
        </p:txBody>
      </p:sp>
      <p:sp>
        <p:nvSpPr>
          <p:cNvPr id="25610" name="Text Box 10"/>
          <p:cNvSpPr txBox="1">
            <a:spLocks noChangeArrowheads="1"/>
          </p:cNvSpPr>
          <p:nvPr/>
        </p:nvSpPr>
        <p:spPr bwMode="auto">
          <a:xfrm>
            <a:off x="2617788" y="5670550"/>
            <a:ext cx="20304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chemeClr val="bg1"/>
                </a:solidFill>
              </a:rPr>
              <a:t>T</a:t>
            </a:r>
            <a:r>
              <a:rPr lang="es-ES" altLang="en-US" sz="1400">
                <a:solidFill>
                  <a:schemeClr val="bg1"/>
                </a:solidFill>
              </a:rPr>
              <a:t>Í</a:t>
            </a:r>
            <a:r>
              <a:rPr lang="en-US" altLang="en-US" sz="1400">
                <a:solidFill>
                  <a:schemeClr val="bg1"/>
                </a:solidFill>
              </a:rPr>
              <a:t>T</a:t>
            </a:r>
            <a:r>
              <a:rPr lang="es-ES" altLang="en-US" sz="1400">
                <a:solidFill>
                  <a:schemeClr val="bg1"/>
                </a:solidFill>
              </a:rPr>
              <a:t>ULO</a:t>
            </a:r>
            <a:r>
              <a:rPr lang="en-US" altLang="en-US" sz="1400">
                <a:solidFill>
                  <a:schemeClr val="bg1"/>
                </a:solidFill>
              </a:rPr>
              <a:t>S </a:t>
            </a:r>
            <a:r>
              <a:rPr lang="es-ES" altLang="en-US" sz="1400">
                <a:solidFill>
                  <a:schemeClr val="bg1"/>
                </a:solidFill>
              </a:rPr>
              <a:t>Y</a:t>
            </a:r>
            <a:r>
              <a:rPr lang="en-US" altLang="en-US" sz="1400">
                <a:solidFill>
                  <a:schemeClr val="bg1"/>
                </a:solidFill>
              </a:rPr>
              <a:t> </a:t>
            </a:r>
          </a:p>
          <a:p>
            <a:pPr algn="ctr"/>
            <a:r>
              <a:rPr lang="en-US" altLang="en-US" sz="1400">
                <a:solidFill>
                  <a:schemeClr val="bg1"/>
                </a:solidFill>
              </a:rPr>
              <a:t>RECON</a:t>
            </a:r>
            <a:r>
              <a:rPr lang="es-ES" altLang="en-US" sz="1400">
                <a:solidFill>
                  <a:schemeClr val="bg1"/>
                </a:solidFill>
              </a:rPr>
              <a:t>OCIMIENTO</a:t>
            </a:r>
            <a:endParaRPr lang="en-US" altLang="en-US" sz="1400">
              <a:solidFill>
                <a:schemeClr val="bg1"/>
              </a:solidFill>
            </a:endParaRPr>
          </a:p>
        </p:txBody>
      </p:sp>
      <p:sp>
        <p:nvSpPr>
          <p:cNvPr id="25611" name="Text Box 11"/>
          <p:cNvSpPr txBox="1">
            <a:spLocks noChangeArrowheads="1"/>
          </p:cNvSpPr>
          <p:nvPr/>
        </p:nvSpPr>
        <p:spPr bwMode="auto">
          <a:xfrm>
            <a:off x="2971800" y="4860925"/>
            <a:ext cx="13954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600">
                <a:solidFill>
                  <a:schemeClr val="bg1"/>
                </a:solidFill>
              </a:rPr>
              <a:t>AMIGOS</a:t>
            </a:r>
            <a:r>
              <a:rPr lang="en-US" altLang="en-US" sz="1600">
                <a:solidFill>
                  <a:schemeClr val="bg1"/>
                </a:solidFill>
              </a:rPr>
              <a:t> </a:t>
            </a:r>
            <a:r>
              <a:rPr lang="es-ES" altLang="en-US" sz="1600">
                <a:solidFill>
                  <a:schemeClr val="bg1"/>
                </a:solidFill>
              </a:rPr>
              <a:t>Y</a:t>
            </a:r>
            <a:r>
              <a:rPr lang="en-US" altLang="en-US" sz="1600">
                <a:solidFill>
                  <a:schemeClr val="bg1"/>
                </a:solidFill>
              </a:rPr>
              <a:t> </a:t>
            </a:r>
          </a:p>
          <a:p>
            <a:r>
              <a:rPr lang="en-US" altLang="en-US" sz="1600">
                <a:solidFill>
                  <a:schemeClr val="bg1"/>
                </a:solidFill>
              </a:rPr>
              <a:t> FAMIL</a:t>
            </a:r>
            <a:r>
              <a:rPr lang="es-ES" altLang="en-US" sz="1600">
                <a:solidFill>
                  <a:schemeClr val="bg1"/>
                </a:solidFill>
              </a:rPr>
              <a:t>IA</a:t>
            </a:r>
            <a:endParaRPr lang="en-US" altLang="en-US" sz="1600">
              <a:solidFill>
                <a:schemeClr val="bg1"/>
              </a:solidFill>
            </a:endParaRPr>
          </a:p>
        </p:txBody>
      </p:sp>
      <p:sp>
        <p:nvSpPr>
          <p:cNvPr id="25612" name="Text Box 12"/>
          <p:cNvSpPr txBox="1">
            <a:spLocks noChangeArrowheads="1"/>
          </p:cNvSpPr>
          <p:nvPr/>
        </p:nvSpPr>
        <p:spPr bwMode="auto">
          <a:xfrm>
            <a:off x="685800" y="7559675"/>
            <a:ext cx="5943600" cy="1127125"/>
          </a:xfrm>
          <a:prstGeom prst="rect">
            <a:avLst/>
          </a:prstGeom>
          <a:solidFill>
            <a:srgbClr val="FF00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800">
              <a:solidFill>
                <a:schemeClr val="bg1"/>
              </a:solidFill>
            </a:endParaRPr>
          </a:p>
          <a:p>
            <a:r>
              <a:rPr lang="es-ES" altLang="en-US" sz="1600">
                <a:solidFill>
                  <a:schemeClr val="bg1"/>
                </a:solidFill>
              </a:rPr>
              <a:t>   LO QUE SEA QUE ESTÉ EN</a:t>
            </a:r>
            <a:r>
              <a:rPr lang="en-US" altLang="en-US" sz="1600">
                <a:solidFill>
                  <a:schemeClr val="bg1"/>
                </a:solidFill>
              </a:rPr>
              <a:t>  </a:t>
            </a:r>
            <a:r>
              <a:rPr lang="es-ES" altLang="en-US" sz="1600">
                <a:solidFill>
                  <a:schemeClr val="bg1"/>
                </a:solidFill>
              </a:rPr>
              <a:t>EL  CENTRO  DE  </a:t>
            </a:r>
          </a:p>
          <a:p>
            <a:r>
              <a:rPr lang="es-ES" altLang="en-US" sz="1600">
                <a:solidFill>
                  <a:schemeClr val="bg1"/>
                </a:solidFill>
              </a:rPr>
              <a:t>   NUESTRA VIDA</a:t>
            </a:r>
            <a:r>
              <a:rPr lang="en-US" altLang="en-US" sz="1600">
                <a:solidFill>
                  <a:schemeClr val="bg1"/>
                </a:solidFill>
              </a:rPr>
              <a:t> </a:t>
            </a:r>
            <a:r>
              <a:rPr lang="es-ES" altLang="en-US" sz="1600">
                <a:solidFill>
                  <a:schemeClr val="bg1"/>
                </a:solidFill>
              </a:rPr>
              <a:t>SERÁ LA FUENTE DE NUESTRA</a:t>
            </a:r>
            <a:r>
              <a:rPr lang="en-US" altLang="en-US" sz="1600">
                <a:solidFill>
                  <a:schemeClr val="bg1"/>
                </a:solidFill>
              </a:rPr>
              <a:t> </a:t>
            </a:r>
          </a:p>
          <a:p>
            <a:r>
              <a:rPr lang="es-ES" altLang="en-US" sz="1600">
                <a:solidFill>
                  <a:schemeClr val="bg1"/>
                </a:solidFill>
              </a:rPr>
              <a:t>   SEGURIDAD</a:t>
            </a:r>
            <a:r>
              <a:rPr lang="en-US" altLang="en-US" sz="1600">
                <a:solidFill>
                  <a:schemeClr val="bg1"/>
                </a:solidFill>
              </a:rPr>
              <a:t>,  </a:t>
            </a:r>
            <a:r>
              <a:rPr lang="es-ES" altLang="en-US" sz="1600">
                <a:solidFill>
                  <a:schemeClr val="bg1"/>
                </a:solidFill>
              </a:rPr>
              <a:t>GUÍA</a:t>
            </a:r>
            <a:r>
              <a:rPr lang="en-US" altLang="en-US" sz="1600">
                <a:solidFill>
                  <a:schemeClr val="bg1"/>
                </a:solidFill>
              </a:rPr>
              <a:t>,  </a:t>
            </a:r>
            <a:r>
              <a:rPr lang="es-ES" altLang="en-US" sz="1600">
                <a:solidFill>
                  <a:schemeClr val="bg1"/>
                </a:solidFill>
              </a:rPr>
              <a:t>SABIDURÍA</a:t>
            </a:r>
            <a:r>
              <a:rPr lang="en-US" altLang="en-US" sz="1600">
                <a:solidFill>
                  <a:schemeClr val="bg1"/>
                </a:solidFill>
              </a:rPr>
              <a:t>,  </a:t>
            </a:r>
            <a:r>
              <a:rPr lang="es-ES" altLang="en-US" sz="1600">
                <a:solidFill>
                  <a:schemeClr val="bg1"/>
                </a:solidFill>
              </a:rPr>
              <a:t>Y</a:t>
            </a:r>
            <a:r>
              <a:rPr lang="en-US" altLang="en-US" sz="1600">
                <a:solidFill>
                  <a:schemeClr val="bg1"/>
                </a:solidFill>
              </a:rPr>
              <a:t>  PO</a:t>
            </a:r>
            <a:r>
              <a:rPr lang="es-ES" altLang="en-US" sz="1600">
                <a:solidFill>
                  <a:schemeClr val="bg1"/>
                </a:solidFill>
              </a:rPr>
              <a:t>D</a:t>
            </a:r>
            <a:r>
              <a:rPr lang="en-US" altLang="en-US" sz="1600">
                <a:solidFill>
                  <a:schemeClr val="bg1"/>
                </a:solidFill>
              </a:rPr>
              <a:t>ER</a:t>
            </a:r>
          </a:p>
          <a:p>
            <a:endParaRPr lang="en-US" altLang="en-US" sz="800">
              <a:solidFill>
                <a:schemeClr val="bg1"/>
              </a:solidFill>
            </a:endParaRPr>
          </a:p>
        </p:txBody>
      </p:sp>
      <p:sp>
        <p:nvSpPr>
          <p:cNvPr id="25613" name="Text Box 13"/>
          <p:cNvSpPr txBox="1">
            <a:spLocks noChangeArrowheads="1"/>
          </p:cNvSpPr>
          <p:nvPr/>
        </p:nvSpPr>
        <p:spPr bwMode="auto">
          <a:xfrm>
            <a:off x="228600" y="92075"/>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2400" b="1">
                <a:solidFill>
                  <a:srgbClr val="FF0000"/>
                </a:solidFill>
                <a:latin typeface="Rockwell Extra Bold" panose="02060903040505020403" pitchFamily="18" charset="0"/>
              </a:rPr>
              <a:t>NUESTRAS PRIORIDADES  Y</a:t>
            </a:r>
          </a:p>
          <a:p>
            <a:pPr algn="ctr"/>
            <a:r>
              <a:rPr lang="es-ES" altLang="en-US" sz="2400" b="1">
                <a:solidFill>
                  <a:srgbClr val="FF0000"/>
                </a:solidFill>
                <a:latin typeface="Rockwell Extra Bold" panose="02060903040505020403" pitchFamily="18" charset="0"/>
              </a:rPr>
              <a:t> COMPROMISOS</a:t>
            </a:r>
            <a:endParaRPr lang="en-US" altLang="en-US" sz="2400" b="1">
              <a:solidFill>
                <a:srgbClr val="FF0000"/>
              </a:solidFill>
              <a:latin typeface="Rockwell Extra Bold" panose="02060903040505020403" pitchFamily="18" charset="0"/>
            </a:endParaRPr>
          </a:p>
        </p:txBody>
      </p:sp>
    </p:spTree>
  </p:cSld>
  <p:clrMapOvr>
    <a:masterClrMapping/>
  </p:clrMapOvr>
  <p:transition spd="slow">
    <p:check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ltLang="en-US"/>
          </a:p>
        </p:txBody>
      </p:sp>
      <p:sp>
        <p:nvSpPr>
          <p:cNvPr id="148483" name="Rectangle 3"/>
          <p:cNvSpPr>
            <a:spLocks noGrp="1" noChangeArrowheads="1"/>
          </p:cNvSpPr>
          <p:nvPr>
            <p:ph type="body" idx="1"/>
          </p:nvPr>
        </p:nvSpPr>
        <p:spPr/>
        <p:txBody>
          <a:bodyPr/>
          <a:lstStyle/>
          <a:p>
            <a:pPr>
              <a:buFontTx/>
              <a:buNone/>
            </a:pPr>
            <a:r>
              <a:rPr lang="en-US" altLang="en-US"/>
              <a:t>E-4 word doc</a:t>
            </a:r>
          </a:p>
        </p:txBody>
      </p:sp>
    </p:spTree>
  </p:cSld>
  <p:clrMapOvr>
    <a:masterClrMapping/>
  </p:clrMapOvr>
  <p:transition spd="slow">
    <p:check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AutoShape 2"/>
          <p:cNvSpPr>
            <a:spLocks noChangeArrowheads="1"/>
          </p:cNvSpPr>
          <p:nvPr/>
        </p:nvSpPr>
        <p:spPr bwMode="auto">
          <a:xfrm rot="1621">
            <a:off x="2085975" y="4826000"/>
            <a:ext cx="3200400" cy="2790825"/>
          </a:xfrm>
          <a:prstGeom prst="triangle">
            <a:avLst>
              <a:gd name="adj" fmla="val 50000"/>
            </a:avLst>
          </a:prstGeom>
          <a:solidFill>
            <a:srgbClr val="FFFF00"/>
          </a:solidFill>
          <a:ln w="381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50531" name="AutoShape 3"/>
          <p:cNvSpPr>
            <a:spLocks noChangeArrowheads="1"/>
          </p:cNvSpPr>
          <p:nvPr/>
        </p:nvSpPr>
        <p:spPr bwMode="auto">
          <a:xfrm rot="10764879">
            <a:off x="2116138" y="1841500"/>
            <a:ext cx="2971800" cy="2665413"/>
          </a:xfrm>
          <a:prstGeom prst="triangle">
            <a:avLst>
              <a:gd name="adj" fmla="val 50000"/>
            </a:avLst>
          </a:prstGeom>
          <a:solidFill>
            <a:srgbClr val="FF0000"/>
          </a:solidFill>
          <a:ln w="38100">
            <a:solidFill>
              <a:schemeClr val="tx1"/>
            </a:solidFill>
            <a:miter lim="800000"/>
            <a:headEnd/>
            <a:tailEnd/>
          </a:ln>
        </p:spPr>
        <p:txBody>
          <a:bodyPr rot="10800000"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150532" name="AutoShape 4"/>
          <p:cNvSpPr>
            <a:spLocks noChangeArrowheads="1"/>
          </p:cNvSpPr>
          <p:nvPr/>
        </p:nvSpPr>
        <p:spPr bwMode="auto">
          <a:xfrm rot="-3620388">
            <a:off x="3438525" y="4029075"/>
            <a:ext cx="3200400" cy="2743200"/>
          </a:xfrm>
          <a:prstGeom prst="triangle">
            <a:avLst>
              <a:gd name="adj" fmla="val 50000"/>
            </a:avLst>
          </a:prstGeom>
          <a:solidFill>
            <a:srgbClr val="D60093"/>
          </a:solidFill>
          <a:ln w="381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50533" name="AutoShape 5"/>
          <p:cNvSpPr>
            <a:spLocks noChangeArrowheads="1"/>
          </p:cNvSpPr>
          <p:nvPr/>
        </p:nvSpPr>
        <p:spPr bwMode="auto">
          <a:xfrm rot="3665180">
            <a:off x="711200" y="4094163"/>
            <a:ext cx="3200400" cy="2743200"/>
          </a:xfrm>
          <a:prstGeom prst="triangle">
            <a:avLst>
              <a:gd name="adj" fmla="val 50000"/>
            </a:avLst>
          </a:prstGeom>
          <a:solidFill>
            <a:srgbClr val="006600"/>
          </a:solidFill>
          <a:ln w="38100">
            <a:solidFill>
              <a:schemeClr val="tx1"/>
            </a:solidFill>
            <a:miter lim="800000"/>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p>
        </p:txBody>
      </p:sp>
      <p:sp>
        <p:nvSpPr>
          <p:cNvPr id="150534" name="AutoShape 6"/>
          <p:cNvSpPr>
            <a:spLocks noChangeArrowheads="1"/>
          </p:cNvSpPr>
          <p:nvPr/>
        </p:nvSpPr>
        <p:spPr bwMode="auto">
          <a:xfrm rot="-92278">
            <a:off x="3733800" y="1873250"/>
            <a:ext cx="3200400" cy="2667000"/>
          </a:xfrm>
          <a:prstGeom prst="triangle">
            <a:avLst>
              <a:gd name="adj" fmla="val 50000"/>
            </a:avLst>
          </a:prstGeom>
          <a:solidFill>
            <a:schemeClr val="accent2"/>
          </a:solidFill>
          <a:ln w="3810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50535" name="AutoShape 7"/>
          <p:cNvSpPr>
            <a:spLocks noChangeArrowheads="1"/>
          </p:cNvSpPr>
          <p:nvPr/>
        </p:nvSpPr>
        <p:spPr bwMode="auto">
          <a:xfrm rot="7257735">
            <a:off x="711994" y="2569369"/>
            <a:ext cx="3116262" cy="2743200"/>
          </a:xfrm>
          <a:prstGeom prst="triangle">
            <a:avLst>
              <a:gd name="adj" fmla="val 50000"/>
            </a:avLst>
          </a:prstGeom>
          <a:solidFill>
            <a:srgbClr val="660066"/>
          </a:solidFill>
          <a:ln w="38100">
            <a:solidFill>
              <a:schemeClr val="tx1"/>
            </a:solidFill>
            <a:miter lim="800000"/>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800" b="1">
              <a:solidFill>
                <a:srgbClr val="660066"/>
              </a:solidFill>
            </a:endParaRPr>
          </a:p>
        </p:txBody>
      </p:sp>
      <p:sp>
        <p:nvSpPr>
          <p:cNvPr id="150536" name="Text Box 8"/>
          <p:cNvSpPr txBox="1">
            <a:spLocks noChangeArrowheads="1"/>
          </p:cNvSpPr>
          <p:nvPr/>
        </p:nvSpPr>
        <p:spPr bwMode="auto">
          <a:xfrm>
            <a:off x="2667000" y="1735138"/>
            <a:ext cx="198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bg1"/>
                </a:solidFill>
              </a:rPr>
              <a:t> </a:t>
            </a:r>
            <a:r>
              <a:rPr lang="en-US" altLang="en-US" sz="1600">
                <a:solidFill>
                  <a:schemeClr val="bg1"/>
                </a:solidFill>
              </a:rPr>
              <a:t>1. El carácter del Padre</a:t>
            </a:r>
            <a:endParaRPr lang="en-US" altLang="en-US" sz="800">
              <a:solidFill>
                <a:schemeClr val="bg1"/>
              </a:solidFill>
            </a:endParaRPr>
          </a:p>
          <a:p>
            <a:pPr algn="ctr"/>
            <a:r>
              <a:rPr lang="en-US" altLang="en-US" sz="1200" b="1">
                <a:solidFill>
                  <a:schemeClr val="bg1"/>
                </a:solidFill>
                <a:latin typeface="Times New Roman" panose="02020603050405020304" pitchFamily="18" charset="0"/>
              </a:rPr>
              <a:t>Padre nuestro que estás en el cielo, santificado sea Tu nombre.</a:t>
            </a:r>
          </a:p>
          <a:p>
            <a:pPr algn="ctr"/>
            <a:endParaRPr lang="en-US" altLang="en-US" sz="800">
              <a:solidFill>
                <a:schemeClr val="bg1"/>
              </a:solidFill>
            </a:endParaRPr>
          </a:p>
          <a:p>
            <a:pPr algn="ctr"/>
            <a:endParaRPr lang="en-US" altLang="en-US" sz="800">
              <a:solidFill>
                <a:schemeClr val="bg1"/>
              </a:solidFill>
            </a:endParaRPr>
          </a:p>
          <a:p>
            <a:pPr algn="ctr"/>
            <a:endParaRPr lang="en-US" altLang="en-US" sz="800">
              <a:solidFill>
                <a:schemeClr val="bg1"/>
              </a:solidFill>
            </a:endParaRPr>
          </a:p>
          <a:p>
            <a:pPr algn="ctr"/>
            <a:endParaRPr lang="en-US" altLang="en-US" sz="800">
              <a:solidFill>
                <a:schemeClr val="bg1"/>
              </a:solidFill>
            </a:endParaRPr>
          </a:p>
          <a:p>
            <a:pPr algn="ctr"/>
            <a:r>
              <a:rPr lang="en-US" altLang="en-US" sz="1200">
                <a:solidFill>
                  <a:schemeClr val="bg1"/>
                </a:solidFill>
              </a:rPr>
              <a:t>Mat. 6:9</a:t>
            </a:r>
          </a:p>
        </p:txBody>
      </p:sp>
      <p:sp>
        <p:nvSpPr>
          <p:cNvPr id="150537" name="Text Box 9"/>
          <p:cNvSpPr txBox="1">
            <a:spLocks noChangeArrowheads="1"/>
          </p:cNvSpPr>
          <p:nvPr/>
        </p:nvSpPr>
        <p:spPr bwMode="auto">
          <a:xfrm>
            <a:off x="2574925" y="5424488"/>
            <a:ext cx="2225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t>Mat. 6:12       </a:t>
            </a:r>
          </a:p>
          <a:p>
            <a:pPr algn="ctr"/>
            <a:endParaRPr lang="en-US" altLang="en-US" sz="800"/>
          </a:p>
          <a:p>
            <a:pPr algn="ctr"/>
            <a:r>
              <a:rPr lang="es-ES" altLang="en-US" sz="1200" b="1">
                <a:latin typeface="Times New Roman" panose="02020603050405020304" pitchFamily="18" charset="0"/>
              </a:rPr>
              <a:t>Y perdónanos </a:t>
            </a:r>
          </a:p>
          <a:p>
            <a:pPr algn="ctr"/>
            <a:r>
              <a:rPr lang="es-ES" altLang="en-US" sz="1200" b="1">
                <a:latin typeface="Times New Roman" panose="02020603050405020304" pitchFamily="18" charset="0"/>
              </a:rPr>
              <a:t>Nuestras deudas,  </a:t>
            </a:r>
          </a:p>
          <a:p>
            <a:pPr algn="ctr"/>
            <a:r>
              <a:rPr lang="es-ES" altLang="en-US" sz="1200" b="1">
                <a:latin typeface="Times New Roman" panose="02020603050405020304" pitchFamily="18" charset="0"/>
              </a:rPr>
              <a:t>como también nosotros </a:t>
            </a:r>
          </a:p>
          <a:p>
            <a:pPr algn="ctr"/>
            <a:r>
              <a:rPr lang="es-ES" altLang="en-US" sz="1200" b="1">
                <a:latin typeface="Times New Roman" panose="02020603050405020304" pitchFamily="18" charset="0"/>
              </a:rPr>
              <a:t>perdonamos a nuestros deudores</a:t>
            </a:r>
            <a:r>
              <a:rPr lang="en-US" altLang="en-US" sz="1200" b="1">
                <a:latin typeface="Times New Roman" panose="02020603050405020304" pitchFamily="18" charset="0"/>
              </a:rPr>
              <a:t>.</a:t>
            </a:r>
          </a:p>
          <a:p>
            <a:pPr algn="ctr"/>
            <a:r>
              <a:rPr lang="en-US" altLang="en-US" sz="1200" b="1">
                <a:latin typeface="Times New Roman" panose="02020603050405020304" pitchFamily="18" charset="0"/>
              </a:rPr>
              <a:t>(Perdonar para ser perdonados  </a:t>
            </a:r>
            <a:r>
              <a:rPr lang="en-US" altLang="en-US" sz="1100" b="1">
                <a:latin typeface="Times New Roman" panose="02020603050405020304" pitchFamily="18" charset="0"/>
              </a:rPr>
              <a:t>6:14-15)</a:t>
            </a:r>
          </a:p>
          <a:p>
            <a:pPr algn="ctr"/>
            <a:endParaRPr lang="en-US" altLang="en-US" b="1"/>
          </a:p>
          <a:p>
            <a:pPr algn="ctr"/>
            <a:r>
              <a:rPr lang="en-US" altLang="en-US" sz="1600"/>
              <a:t>4. El perdón del Padre</a:t>
            </a:r>
          </a:p>
        </p:txBody>
      </p:sp>
      <p:sp>
        <p:nvSpPr>
          <p:cNvPr id="150538" name="Text Box 10"/>
          <p:cNvSpPr txBox="1">
            <a:spLocks noChangeArrowheads="1"/>
          </p:cNvSpPr>
          <p:nvPr/>
        </p:nvSpPr>
        <p:spPr bwMode="auto">
          <a:xfrm rot="-3468945">
            <a:off x="1112044" y="2720182"/>
            <a:ext cx="183832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6. La protección del Padre</a:t>
            </a:r>
          </a:p>
          <a:p>
            <a:pPr algn="ctr"/>
            <a:endParaRPr lang="en-US" altLang="en-US" sz="800"/>
          </a:p>
          <a:p>
            <a:pPr algn="ctr"/>
            <a:r>
              <a:rPr lang="es-ES" altLang="en-US" sz="1200" b="1">
                <a:solidFill>
                  <a:schemeClr val="bg1"/>
                </a:solidFill>
                <a:latin typeface="Times New Roman" panose="02020603050405020304" pitchFamily="18" charset="0"/>
              </a:rPr>
              <a:t>Mas líbranos del mal</a:t>
            </a:r>
            <a:r>
              <a:rPr lang="en-US" altLang="en-US" sz="1200" b="1">
                <a:solidFill>
                  <a:schemeClr val="bg1"/>
                </a:solidFill>
                <a:latin typeface="Times New Roman" panose="02020603050405020304" pitchFamily="18" charset="0"/>
              </a:rPr>
              <a:t>.</a:t>
            </a:r>
          </a:p>
          <a:p>
            <a:pPr algn="ctr"/>
            <a:endParaRPr lang="en-US" altLang="en-US" sz="2000">
              <a:solidFill>
                <a:schemeClr val="bg1"/>
              </a:solidFill>
            </a:endParaRPr>
          </a:p>
          <a:p>
            <a:pPr algn="ctr"/>
            <a:endParaRPr lang="en-US" altLang="en-US" sz="1600">
              <a:solidFill>
                <a:schemeClr val="bg1"/>
              </a:solidFill>
            </a:endParaRPr>
          </a:p>
          <a:p>
            <a:pPr algn="ctr"/>
            <a:r>
              <a:rPr lang="en-US" altLang="en-US" sz="1200">
                <a:solidFill>
                  <a:schemeClr val="bg1"/>
                </a:solidFill>
              </a:rPr>
              <a:t>Mat. 6:13</a:t>
            </a:r>
          </a:p>
          <a:p>
            <a:pPr algn="ctr"/>
            <a:endParaRPr lang="en-US" altLang="en-US" sz="1800">
              <a:solidFill>
                <a:schemeClr val="bg1"/>
              </a:solidFill>
            </a:endParaRPr>
          </a:p>
        </p:txBody>
      </p:sp>
      <p:sp>
        <p:nvSpPr>
          <p:cNvPr id="150539" name="Text Box 11"/>
          <p:cNvSpPr txBox="1">
            <a:spLocks noChangeArrowheads="1"/>
          </p:cNvSpPr>
          <p:nvPr/>
        </p:nvSpPr>
        <p:spPr bwMode="auto">
          <a:xfrm rot="-3592115">
            <a:off x="4360069" y="4545806"/>
            <a:ext cx="21463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chemeClr val="bg1"/>
                </a:solidFill>
              </a:rPr>
              <a:t>Mat. 6:11</a:t>
            </a:r>
          </a:p>
          <a:p>
            <a:pPr algn="ctr"/>
            <a:r>
              <a:rPr lang="en-US" altLang="en-US" sz="800"/>
              <a:t> </a:t>
            </a:r>
          </a:p>
          <a:p>
            <a:pPr algn="ctr"/>
            <a:endParaRPr lang="en-US" altLang="en-US" sz="1400"/>
          </a:p>
          <a:p>
            <a:pPr algn="ctr"/>
            <a:endParaRPr lang="en-US" altLang="en-US" sz="800">
              <a:solidFill>
                <a:schemeClr val="bg1"/>
              </a:solidFill>
            </a:endParaRPr>
          </a:p>
          <a:p>
            <a:pPr algn="ctr"/>
            <a:endParaRPr lang="en-US" altLang="en-US" sz="800">
              <a:solidFill>
                <a:schemeClr val="bg1"/>
              </a:solidFill>
            </a:endParaRPr>
          </a:p>
          <a:p>
            <a:pPr algn="ctr"/>
            <a:endParaRPr lang="en-US" altLang="en-US" sz="800">
              <a:solidFill>
                <a:schemeClr val="bg1"/>
              </a:solidFill>
            </a:endParaRPr>
          </a:p>
          <a:p>
            <a:pPr algn="ctr"/>
            <a:r>
              <a:rPr lang="en-US" altLang="en-US" sz="1200" b="1">
                <a:solidFill>
                  <a:schemeClr val="bg1"/>
                </a:solidFill>
                <a:latin typeface="Times New Roman" panose="02020603050405020304" pitchFamily="18" charset="0"/>
              </a:rPr>
              <a:t>El pan nuestro de cada día, dánoslo hoy.</a:t>
            </a:r>
          </a:p>
          <a:p>
            <a:pPr algn="ctr"/>
            <a:endParaRPr lang="en-US" altLang="en-US" sz="800">
              <a:solidFill>
                <a:schemeClr val="bg1"/>
              </a:solidFill>
            </a:endParaRPr>
          </a:p>
          <a:p>
            <a:pPr algn="ctr"/>
            <a:r>
              <a:rPr lang="en-US" altLang="en-US" sz="1600">
                <a:solidFill>
                  <a:schemeClr val="bg1"/>
                </a:solidFill>
              </a:rPr>
              <a:t>3. La provisión del Padre</a:t>
            </a:r>
            <a:endParaRPr lang="en-US" altLang="en-US" sz="800"/>
          </a:p>
        </p:txBody>
      </p:sp>
      <p:sp>
        <p:nvSpPr>
          <p:cNvPr id="150540" name="Text Box 12"/>
          <p:cNvSpPr txBox="1">
            <a:spLocks noChangeArrowheads="1"/>
          </p:cNvSpPr>
          <p:nvPr/>
        </p:nvSpPr>
        <p:spPr bwMode="auto">
          <a:xfrm rot="3620687">
            <a:off x="854076" y="4897437"/>
            <a:ext cx="229711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chemeClr val="bg1"/>
                </a:solidFill>
              </a:rPr>
              <a:t>Mat. 6:13</a:t>
            </a:r>
          </a:p>
          <a:p>
            <a:pPr algn="ctr"/>
            <a:endParaRPr lang="en-US" altLang="en-US" sz="1600">
              <a:solidFill>
                <a:schemeClr val="bg1"/>
              </a:solidFill>
            </a:endParaRPr>
          </a:p>
          <a:p>
            <a:pPr algn="ctr"/>
            <a:endParaRPr lang="en-US" altLang="en-US" sz="1200">
              <a:solidFill>
                <a:schemeClr val="bg1"/>
              </a:solidFill>
            </a:endParaRPr>
          </a:p>
          <a:p>
            <a:pPr algn="ctr"/>
            <a:endParaRPr lang="en-US" altLang="en-US" sz="1200">
              <a:solidFill>
                <a:schemeClr val="bg1"/>
              </a:solidFill>
            </a:endParaRPr>
          </a:p>
          <a:p>
            <a:pPr algn="ctr"/>
            <a:r>
              <a:rPr lang="es-ES" altLang="en-US" sz="1200" b="1">
                <a:solidFill>
                  <a:schemeClr val="bg1"/>
                </a:solidFill>
                <a:latin typeface="Times New Roman" panose="02020603050405020304" pitchFamily="18" charset="0"/>
              </a:rPr>
              <a:t>Y no nos metas en tentación</a:t>
            </a:r>
            <a:r>
              <a:rPr lang="en-US" altLang="en-US" sz="1200" b="1">
                <a:solidFill>
                  <a:schemeClr val="bg1"/>
                </a:solidFill>
                <a:latin typeface="Times New Roman" panose="02020603050405020304" pitchFamily="18" charset="0"/>
              </a:rPr>
              <a:t>.</a:t>
            </a:r>
          </a:p>
          <a:p>
            <a:pPr algn="ctr"/>
            <a:endParaRPr lang="en-US" altLang="en-US" sz="800">
              <a:solidFill>
                <a:schemeClr val="bg1"/>
              </a:solidFill>
            </a:endParaRPr>
          </a:p>
          <a:p>
            <a:pPr algn="ctr"/>
            <a:r>
              <a:rPr lang="en-US" altLang="en-US" sz="1600">
                <a:solidFill>
                  <a:schemeClr val="bg1"/>
                </a:solidFill>
              </a:rPr>
              <a:t>5. La dirección del Padre</a:t>
            </a:r>
          </a:p>
        </p:txBody>
      </p:sp>
      <p:sp>
        <p:nvSpPr>
          <p:cNvPr id="150541" name="Text Box 13"/>
          <p:cNvSpPr txBox="1">
            <a:spLocks noChangeArrowheads="1"/>
          </p:cNvSpPr>
          <p:nvPr/>
        </p:nvSpPr>
        <p:spPr bwMode="auto">
          <a:xfrm rot="3644684">
            <a:off x="4079875" y="2774951"/>
            <a:ext cx="23907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2. El reino del Padre</a:t>
            </a:r>
            <a:endParaRPr lang="en-US" altLang="en-US" sz="800">
              <a:solidFill>
                <a:schemeClr val="bg1"/>
              </a:solidFill>
            </a:endParaRPr>
          </a:p>
          <a:p>
            <a:pPr algn="ctr"/>
            <a:r>
              <a:rPr lang="en-US" altLang="en-US" sz="1200" b="1">
                <a:solidFill>
                  <a:schemeClr val="bg1"/>
                </a:solidFill>
                <a:latin typeface="Times New Roman" panose="02020603050405020304" pitchFamily="18" charset="0"/>
              </a:rPr>
              <a:t>Venga Tu reino. Hágase tu voluntad, como en el cielo, así también en la tierra.</a:t>
            </a:r>
          </a:p>
          <a:p>
            <a:pPr algn="ctr"/>
            <a:endParaRPr lang="en-US" altLang="en-US" sz="800">
              <a:solidFill>
                <a:schemeClr val="bg1"/>
              </a:solidFill>
            </a:endParaRPr>
          </a:p>
          <a:p>
            <a:pPr algn="ctr"/>
            <a:endParaRPr lang="en-US" altLang="en-US" sz="800">
              <a:solidFill>
                <a:schemeClr val="bg1"/>
              </a:solidFill>
            </a:endParaRPr>
          </a:p>
          <a:p>
            <a:pPr algn="ctr"/>
            <a:endParaRPr lang="en-US" altLang="en-US">
              <a:solidFill>
                <a:schemeClr val="bg1"/>
              </a:solidFill>
            </a:endParaRPr>
          </a:p>
          <a:p>
            <a:pPr algn="ctr"/>
            <a:endParaRPr lang="en-US" altLang="en-US" sz="800">
              <a:solidFill>
                <a:schemeClr val="bg1"/>
              </a:solidFill>
            </a:endParaRPr>
          </a:p>
          <a:p>
            <a:pPr algn="ctr"/>
            <a:r>
              <a:rPr lang="en-US" altLang="en-US" sz="1200">
                <a:solidFill>
                  <a:schemeClr val="bg1"/>
                </a:solidFill>
              </a:rPr>
              <a:t>Mat.  6:10</a:t>
            </a:r>
          </a:p>
        </p:txBody>
      </p:sp>
      <p:sp>
        <p:nvSpPr>
          <p:cNvPr id="150542" name="Oval 14"/>
          <p:cNvSpPr>
            <a:spLocks noChangeArrowheads="1"/>
          </p:cNvSpPr>
          <p:nvPr/>
        </p:nvSpPr>
        <p:spPr bwMode="auto">
          <a:xfrm>
            <a:off x="3400425" y="4464050"/>
            <a:ext cx="457200" cy="457200"/>
          </a:xfrm>
          <a:prstGeom prst="ellipse">
            <a:avLst/>
          </a:prstGeom>
          <a:solidFill>
            <a:schemeClr val="tx1"/>
          </a:solidFill>
          <a:ln w="7620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50543" name="Text Box 15"/>
          <p:cNvSpPr txBox="1">
            <a:spLocks noChangeArrowheads="1"/>
          </p:cNvSpPr>
          <p:nvPr/>
        </p:nvSpPr>
        <p:spPr bwMode="auto">
          <a:xfrm rot="-1971703">
            <a:off x="4613275" y="7850188"/>
            <a:ext cx="2632075" cy="646112"/>
          </a:xfrm>
          <a:prstGeom prst="rect">
            <a:avLst/>
          </a:prstGeom>
          <a:solidFill>
            <a:schemeClr val="accent2"/>
          </a:solidFill>
          <a:ln w="57150">
            <a:solidFill>
              <a:srgbClr val="000000"/>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b="1">
                <a:solidFill>
                  <a:schemeClr val="bg1"/>
                </a:solidFill>
                <a:latin typeface="Rockwell Extra Bold" panose="02060903040505020403" pitchFamily="18" charset="0"/>
              </a:rPr>
              <a:t>HOMBRE</a:t>
            </a:r>
          </a:p>
        </p:txBody>
      </p:sp>
      <p:sp>
        <p:nvSpPr>
          <p:cNvPr id="150544" name="AutoShape 16"/>
          <p:cNvSpPr>
            <a:spLocks noChangeArrowheads="1"/>
          </p:cNvSpPr>
          <p:nvPr/>
        </p:nvSpPr>
        <p:spPr bwMode="auto">
          <a:xfrm rot="-1604224">
            <a:off x="304800" y="228600"/>
            <a:ext cx="2324100" cy="1219200"/>
          </a:xfrm>
          <a:prstGeom prst="irregularSeal1">
            <a:avLst/>
          </a:prstGeom>
          <a:solidFill>
            <a:srgbClr val="FFFF00"/>
          </a:solidFill>
          <a:ln w="57150">
            <a:solidFill>
              <a:srgbClr val="FF0000"/>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600" b="1">
                <a:solidFill>
                  <a:srgbClr val="FF0000"/>
                </a:solidFill>
                <a:latin typeface="Rockwell Extra Bold" panose="02060903040505020403" pitchFamily="18" charset="0"/>
              </a:rPr>
              <a:t>DIOS</a:t>
            </a:r>
          </a:p>
        </p:txBody>
      </p:sp>
      <p:sp>
        <p:nvSpPr>
          <p:cNvPr id="150545" name="Text Box 17"/>
          <p:cNvSpPr txBox="1">
            <a:spLocks noChangeArrowheads="1"/>
          </p:cNvSpPr>
          <p:nvPr/>
        </p:nvSpPr>
        <p:spPr bwMode="auto">
          <a:xfrm rot="2452179">
            <a:off x="4930775" y="700088"/>
            <a:ext cx="2632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rgbClr val="FF0000"/>
                </a:solidFill>
                <a:latin typeface="Rockwell Extra Bold" panose="02060903040505020403" pitchFamily="18" charset="0"/>
              </a:rPr>
              <a:t>La  oración </a:t>
            </a:r>
          </a:p>
          <a:p>
            <a:pPr algn="ctr"/>
            <a:r>
              <a:rPr lang="en-US" altLang="en-US" sz="2800">
                <a:solidFill>
                  <a:srgbClr val="FF0000"/>
                </a:solidFill>
                <a:latin typeface="Rockwell Extra Bold" panose="02060903040505020403" pitchFamily="18" charset="0"/>
              </a:rPr>
              <a:t>del  Señor</a:t>
            </a:r>
          </a:p>
        </p:txBody>
      </p:sp>
      <p:sp>
        <p:nvSpPr>
          <p:cNvPr id="150546" name="Text Box 18"/>
          <p:cNvSpPr txBox="1">
            <a:spLocks noChangeArrowheads="1"/>
          </p:cNvSpPr>
          <p:nvPr/>
        </p:nvSpPr>
        <p:spPr bwMode="auto">
          <a:xfrm rot="2292297">
            <a:off x="-79375" y="7707313"/>
            <a:ext cx="2603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a:solidFill>
                  <a:schemeClr val="accent2"/>
                </a:solidFill>
                <a:latin typeface="Rockwell Extra Bold" panose="02060903040505020403" pitchFamily="18" charset="0"/>
              </a:rPr>
              <a:t>Un  Modelo</a:t>
            </a:r>
          </a:p>
          <a:p>
            <a:pPr algn="ctr"/>
            <a:r>
              <a:rPr lang="en-US" altLang="en-US" sz="2800">
                <a:solidFill>
                  <a:schemeClr val="accent2"/>
                </a:solidFill>
                <a:latin typeface="Rockwell Extra Bold" panose="02060903040505020403" pitchFamily="18" charset="0"/>
              </a:rPr>
              <a:t>de  Oración</a:t>
            </a:r>
          </a:p>
        </p:txBody>
      </p:sp>
    </p:spTree>
  </p:cSld>
  <p:clrMapOvr>
    <a:masterClrMapping/>
  </p:clrMapOvr>
  <p:transition spd="slow">
    <p:check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28600" y="195263"/>
            <a:ext cx="6858000" cy="888365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3600" b="1">
              <a:solidFill>
                <a:schemeClr val="bg1"/>
              </a:solidFill>
              <a:latin typeface="Times New Roman" panose="02020603050405020304" pitchFamily="18" charset="0"/>
              <a:cs typeface="Times New Roman" panose="02020603050405020304" pitchFamily="18" charset="0"/>
            </a:endParaRPr>
          </a:p>
          <a:p>
            <a:pPr algn="ctr"/>
            <a:r>
              <a:rPr lang="en-US" altLang="en-US" sz="6800" b="1">
                <a:solidFill>
                  <a:schemeClr val="bg1"/>
                </a:solidFill>
                <a:latin typeface="Times New Roman" panose="02020603050405020304" pitchFamily="18" charset="0"/>
                <a:cs typeface="Times New Roman" panose="02020603050405020304" pitchFamily="18" charset="0"/>
              </a:rPr>
              <a:t>SI ORAR EN SU </a:t>
            </a:r>
            <a:r>
              <a:rPr lang="en-US" altLang="en-US" sz="6800" b="1" u="sng">
                <a:solidFill>
                  <a:schemeClr val="bg1"/>
                </a:solidFill>
                <a:latin typeface="Times New Roman" panose="02020603050405020304" pitchFamily="18" charset="0"/>
                <a:cs typeface="Times New Roman" panose="02020603050405020304" pitchFamily="18" charset="0"/>
              </a:rPr>
              <a:t>MEJOR</a:t>
            </a:r>
            <a:r>
              <a:rPr lang="en-US" altLang="en-US" sz="6800" b="1">
                <a:solidFill>
                  <a:schemeClr val="bg1"/>
                </a:solidFill>
                <a:latin typeface="Times New Roman" panose="02020603050405020304" pitchFamily="18" charset="0"/>
                <a:cs typeface="Times New Roman" panose="02020603050405020304" pitchFamily="18" charset="0"/>
              </a:rPr>
              <a:t> DIA -</a:t>
            </a:r>
          </a:p>
          <a:p>
            <a:pPr algn="ctr"/>
            <a:r>
              <a:rPr lang="en-US" altLang="en-US" sz="6800" b="1">
                <a:latin typeface="Times New Roman" panose="02020603050405020304" pitchFamily="18" charset="0"/>
                <a:cs typeface="Times New Roman" panose="02020603050405020304" pitchFamily="18" charset="0"/>
              </a:rPr>
              <a:t> </a:t>
            </a:r>
          </a:p>
          <a:p>
            <a:pPr algn="ctr"/>
            <a:endParaRPr lang="en-US" altLang="en-US" sz="2400" b="1">
              <a:solidFill>
                <a:schemeClr val="bg1"/>
              </a:solidFill>
              <a:latin typeface="Times New Roman" panose="02020603050405020304" pitchFamily="18" charset="0"/>
              <a:cs typeface="Times New Roman" panose="02020603050405020304" pitchFamily="18" charset="0"/>
            </a:endParaRPr>
          </a:p>
          <a:p>
            <a:pPr algn="ctr"/>
            <a:r>
              <a:rPr lang="en-US" altLang="en-US" sz="6400" b="1">
                <a:solidFill>
                  <a:schemeClr val="bg1"/>
                </a:solidFill>
                <a:latin typeface="Times New Roman" panose="02020603050405020304" pitchFamily="18" charset="0"/>
                <a:cs typeface="Times New Roman" panose="02020603050405020304" pitchFamily="18" charset="0"/>
              </a:rPr>
              <a:t>USTED NO TENDRA QUE REZAR EN SU </a:t>
            </a:r>
            <a:r>
              <a:rPr lang="en-US" altLang="en-US" sz="6400" b="1" u="sng">
                <a:solidFill>
                  <a:schemeClr val="bg1"/>
                </a:solidFill>
                <a:latin typeface="Times New Roman" panose="02020603050405020304" pitchFamily="18" charset="0"/>
                <a:cs typeface="Times New Roman" panose="02020603050405020304" pitchFamily="18" charset="0"/>
              </a:rPr>
              <a:t>PEOR</a:t>
            </a:r>
            <a:r>
              <a:rPr lang="en-US" altLang="en-US" sz="6400" b="1">
                <a:solidFill>
                  <a:schemeClr val="bg1"/>
                </a:solidFill>
                <a:latin typeface="Times New Roman" panose="02020603050405020304" pitchFamily="18" charset="0"/>
                <a:cs typeface="Times New Roman" panose="02020603050405020304" pitchFamily="18" charset="0"/>
              </a:rPr>
              <a:t> DIA!</a:t>
            </a:r>
          </a:p>
          <a:p>
            <a:pPr algn="ctr"/>
            <a:endParaRPr lang="en-US" altLang="en-US" sz="3200" b="1">
              <a:solidFill>
                <a:schemeClr val="bg1"/>
              </a:solidFill>
              <a:latin typeface="Times New Roman" panose="02020603050405020304" pitchFamily="18" charset="0"/>
              <a:cs typeface="Times New Roman" panose="02020603050405020304" pitchFamily="18" charset="0"/>
            </a:endParaRPr>
          </a:p>
          <a:p>
            <a:pPr algn="ctr"/>
            <a:endParaRPr lang="en-US" altLang="en-US" sz="1200" b="1">
              <a:solidFill>
                <a:schemeClr val="bg1"/>
              </a:solidFill>
              <a:latin typeface="Times New Roman" panose="02020603050405020304" pitchFamily="18" charset="0"/>
              <a:cs typeface="Times New Roman" panose="02020603050405020304" pitchFamily="18" charset="0"/>
            </a:endParaRPr>
          </a:p>
          <a:p>
            <a:pPr algn="ctr"/>
            <a:endParaRPr lang="en-US" altLang="en-US" sz="800" b="1">
              <a:solidFill>
                <a:srgbClr val="009900"/>
              </a:solidFill>
              <a:latin typeface="Times New Roman" panose="02020603050405020304" pitchFamily="18" charset="0"/>
            </a:endParaRPr>
          </a:p>
        </p:txBody>
      </p:sp>
    </p:spTree>
  </p:cSld>
  <p:clrMapOvr>
    <a:masterClrMapping/>
  </p:clrMapOvr>
  <p:transition spd="slow">
    <p:check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228600" y="1190625"/>
            <a:ext cx="6858000" cy="7877175"/>
          </a:xfrm>
          <a:prstGeom prst="rect">
            <a:avLst/>
          </a:prstGeom>
          <a:gradFill rotWithShape="0">
            <a:gsLst>
              <a:gs pos="0">
                <a:schemeClr val="tx1"/>
              </a:gs>
              <a:gs pos="50000">
                <a:srgbClr val="FF0000"/>
              </a:gs>
              <a:gs pos="100000">
                <a:schemeClr val="tx1"/>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200" dirty="0">
              <a:solidFill>
                <a:schemeClr val="bg1"/>
              </a:solidFill>
              <a:latin typeface="Times" panose="02020603050405020304" pitchFamily="18" charset="0"/>
              <a:cs typeface="Times New Roman" panose="02020603050405020304" pitchFamily="18" charset="0"/>
            </a:endParaRPr>
          </a:p>
          <a:p>
            <a:pPr>
              <a:defRPr/>
            </a:pPr>
            <a:r>
              <a:rPr lang="en-US" altLang="en-US" sz="1400" dirty="0">
                <a:solidFill>
                  <a:schemeClr val="bg1"/>
                </a:solidFill>
                <a:latin typeface="Times" panose="02020603050405020304" pitchFamily="18" charset="0"/>
                <a:cs typeface="Arial" panose="020B0604020202020204" pitchFamily="34" charset="0"/>
              </a:rPr>
              <a:t>1.       PRAYER TEAMS:</a:t>
            </a:r>
          </a:p>
          <a:p>
            <a:pPr>
              <a:defRPr/>
            </a:pPr>
            <a:r>
              <a:rPr lang="en-US" altLang="en-US" sz="1400" dirty="0">
                <a:solidFill>
                  <a:schemeClr val="bg1"/>
                </a:solidFill>
                <a:latin typeface="Times" panose="02020603050405020304" pitchFamily="18" charset="0"/>
                <a:cs typeface="Times New Roman" panose="02020603050405020304" pitchFamily="18" charset="0"/>
              </a:rPr>
              <a:t>          DIVIDE THE CHURCH INTO FOUR PRAYER TEAMS.   EVERYONE IS PLACED ON  A  PRAYER TEAM.   THESE TEAMS WILL BE ASSIGNED TO PRAY FOUR WEEKS  FOR THE NEEDS AND REQUESTS ASSOCIATED WITH ONE OF THE FOUR WEEKS  OF EACH MONTH.   THE PRIMARY EMPHASIS IS ON THE NEEDS IDENTIFIED BY THE FOUR CARE TEAMS (NEEDS OF THE VISITORS), BUT WILL INCLUDE ALL PRAYER  REQUESTS THAT COME TO THE CHURCH.</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buFontTx/>
              <a:buAutoNum type="arabicPeriod" startAt="2"/>
              <a:defRPr/>
            </a:pPr>
            <a:r>
              <a:rPr lang="en-US" altLang="en-US" sz="1400" dirty="0">
                <a:solidFill>
                  <a:srgbClr val="FFFF00"/>
                </a:solidFill>
                <a:latin typeface="Times" panose="02020603050405020304" pitchFamily="18" charset="0"/>
                <a:cs typeface="Times New Roman" panose="02020603050405020304" pitchFamily="18" charset="0"/>
              </a:rPr>
              <a:t>DISPLAY OF PRAYER TEAMS – NAMES (PICTURE FRAMES OR POSTER, MUST BE EASILY CHANGED AND UPDATED AS PEOPLE ARE ADDED).</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buFontTx/>
              <a:buAutoNum type="arabicPeriod" startAt="3"/>
              <a:defRPr/>
            </a:pPr>
            <a:r>
              <a:rPr lang="en-US" altLang="en-US" sz="1400" dirty="0">
                <a:solidFill>
                  <a:schemeClr val="bg1"/>
                </a:solidFill>
                <a:latin typeface="Times" panose="02020603050405020304" pitchFamily="18" charset="0"/>
                <a:cs typeface="Times New Roman" panose="02020603050405020304" pitchFamily="18" charset="0"/>
              </a:rPr>
              <a:t>POSTER FOR PRAYER AND FASTING FAITH PROMISE - THERMOMETER TO VISIBLY DISPLAY THE TOTAL OF THE PRAYER AND FASTING FAITH PROMISE COMMITMENTS OF THE CHURCH.</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buFontTx/>
              <a:buAutoNum type="arabicPeriod" startAt="4"/>
              <a:defRPr/>
            </a:pPr>
            <a:r>
              <a:rPr lang="en-US" altLang="en-US" sz="1400" dirty="0">
                <a:solidFill>
                  <a:srgbClr val="FFFF00"/>
                </a:solidFill>
                <a:latin typeface="Times" panose="02020603050405020304" pitchFamily="18" charset="0"/>
                <a:cs typeface="Times New Roman" panose="02020603050405020304" pitchFamily="18" charset="0"/>
              </a:rPr>
              <a:t>POSTER TO DISPLAY MONTHLY OFFERING OF SACRIFICE PRAYER &amp; </a:t>
            </a:r>
          </a:p>
          <a:p>
            <a:pPr>
              <a:defRPr/>
            </a:pPr>
            <a:r>
              <a:rPr lang="en-US" altLang="en-US" sz="1400" dirty="0">
                <a:solidFill>
                  <a:srgbClr val="FFFF00"/>
                </a:solidFill>
                <a:latin typeface="Times" panose="02020603050405020304" pitchFamily="18" charset="0"/>
                <a:cs typeface="Times New Roman" panose="02020603050405020304" pitchFamily="18" charset="0"/>
              </a:rPr>
              <a:t>          FASTING  </a:t>
            </a:r>
            <a:r>
              <a:rPr lang="en-US" altLang="en-US" sz="1500" dirty="0">
                <a:solidFill>
                  <a:srgbClr val="FFFF00"/>
                </a:solidFill>
                <a:latin typeface="Times" panose="02020603050405020304" pitchFamily="18" charset="0"/>
                <a:cs typeface="Times New Roman" panose="02020603050405020304" pitchFamily="18" charset="0"/>
              </a:rPr>
              <a:t>(taken from the faith promise pledges for prayer and fasting).</a:t>
            </a:r>
            <a:r>
              <a:rPr lang="en-US" altLang="en-US" sz="1400" dirty="0">
                <a:solidFill>
                  <a:srgbClr val="FFFF00"/>
                </a:solidFill>
                <a:latin typeface="Times" panose="02020603050405020304" pitchFamily="18" charset="0"/>
                <a:cs typeface="Times New Roman" panose="02020603050405020304" pitchFamily="18" charset="0"/>
              </a:rPr>
              <a:t> </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buFontTx/>
              <a:buAutoNum type="arabicPeriod" startAt="5"/>
              <a:defRPr/>
            </a:pPr>
            <a:r>
              <a:rPr lang="en-US" altLang="en-US" sz="1400" dirty="0">
                <a:solidFill>
                  <a:schemeClr val="bg1"/>
                </a:solidFill>
                <a:latin typeface="Times" panose="02020603050405020304" pitchFamily="18" charset="0"/>
                <a:cs typeface="Times New Roman" panose="02020603050405020304" pitchFamily="18" charset="0"/>
              </a:rPr>
              <a:t>REDECORATE / FURNISH PRAYER ROOM. </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buFontTx/>
              <a:buAutoNum type="arabicPeriod" startAt="6"/>
              <a:defRPr/>
            </a:pPr>
            <a:r>
              <a:rPr lang="en-US" altLang="en-US" sz="1400" dirty="0">
                <a:solidFill>
                  <a:srgbClr val="FFFF00"/>
                </a:solidFill>
                <a:latin typeface="Times" panose="02020603050405020304" pitchFamily="18" charset="0"/>
                <a:cs typeface="Times New Roman" panose="02020603050405020304" pitchFamily="18" charset="0"/>
              </a:rPr>
              <a:t>MAIL BOXES FOR FOUR PRAYER TEAMS.</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buFontTx/>
              <a:buAutoNum type="arabicPeriod" startAt="7"/>
              <a:defRPr/>
            </a:pPr>
            <a:r>
              <a:rPr lang="en-US" altLang="en-US" sz="1400" dirty="0">
                <a:solidFill>
                  <a:schemeClr val="bg1"/>
                </a:solidFill>
                <a:latin typeface="Times" panose="02020603050405020304" pitchFamily="18" charset="0"/>
                <a:cs typeface="Times New Roman" panose="02020603050405020304" pitchFamily="18" charset="0"/>
              </a:rPr>
              <a:t>PRAYER AGENDAS - DAILY, PRE-SERVICE, CHILDREN (IN PLASTIC COVERS).</a:t>
            </a:r>
          </a:p>
          <a:p>
            <a:pPr>
              <a:defRPr/>
            </a:pPr>
            <a:endParaRPr lang="en-US" altLang="en-US" sz="1200" dirty="0">
              <a:solidFill>
                <a:schemeClr val="bg1"/>
              </a:solidFill>
              <a:latin typeface="Times" panose="02020603050405020304" pitchFamily="18" charset="0"/>
              <a:cs typeface="Times New Roman" panose="02020603050405020304" pitchFamily="18" charset="0"/>
            </a:endParaRPr>
          </a:p>
          <a:p>
            <a:pPr>
              <a:defRPr/>
            </a:pPr>
            <a:r>
              <a:rPr lang="en-US" altLang="en-US" sz="1400" dirty="0">
                <a:solidFill>
                  <a:srgbClr val="FFFF00"/>
                </a:solidFill>
                <a:latin typeface="Times" panose="02020603050405020304" pitchFamily="18" charset="0"/>
                <a:cs typeface="Times New Roman" panose="02020603050405020304" pitchFamily="18" charset="0"/>
              </a:rPr>
              <a:t>8.</a:t>
            </a:r>
            <a:r>
              <a:rPr lang="en-US" altLang="en-US" sz="1400" dirty="0">
                <a:solidFill>
                  <a:schemeClr val="bg1"/>
                </a:solidFill>
                <a:latin typeface="Times" panose="02020603050405020304" pitchFamily="18" charset="0"/>
                <a:cs typeface="Times New Roman" panose="02020603050405020304" pitchFamily="18" charset="0"/>
              </a:rPr>
              <a:t>       </a:t>
            </a:r>
            <a:r>
              <a:rPr lang="en-US" altLang="en-US" sz="1400" dirty="0">
                <a:solidFill>
                  <a:srgbClr val="FFFF00"/>
                </a:solidFill>
                <a:latin typeface="Times" panose="02020603050405020304" pitchFamily="18" charset="0"/>
                <a:cs typeface="Times New Roman" panose="02020603050405020304" pitchFamily="18" charset="0"/>
              </a:rPr>
              <a:t>MAKE TWO COLOR CARDS AVAILABLE:</a:t>
            </a:r>
          </a:p>
          <a:p>
            <a:pPr>
              <a:defRPr/>
            </a:pPr>
            <a:r>
              <a:rPr lang="en-US" altLang="en-US" sz="1400" dirty="0">
                <a:solidFill>
                  <a:srgbClr val="FFFF00"/>
                </a:solidFill>
                <a:latin typeface="Times" panose="02020603050405020304" pitchFamily="18" charset="0"/>
                <a:cs typeface="Times New Roman" panose="02020603050405020304" pitchFamily="18" charset="0"/>
              </a:rPr>
              <a:t>              -  ONE FOR THE FAITH PROMISE PRAYER AND FASTING </a:t>
            </a:r>
          </a:p>
          <a:p>
            <a:pPr>
              <a:defRPr/>
            </a:pPr>
            <a:r>
              <a:rPr lang="en-US" altLang="en-US" sz="1400" dirty="0">
                <a:solidFill>
                  <a:srgbClr val="FFFF00"/>
                </a:solidFill>
                <a:latin typeface="Times" panose="02020603050405020304" pitchFamily="18" charset="0"/>
                <a:cs typeface="Times New Roman" panose="02020603050405020304" pitchFamily="18" charset="0"/>
              </a:rPr>
              <a:t>                 COMMITMENT.    </a:t>
            </a:r>
          </a:p>
          <a:p>
            <a:pPr>
              <a:defRPr/>
            </a:pPr>
            <a:r>
              <a:rPr lang="en-US" altLang="en-US" sz="1400" dirty="0">
                <a:solidFill>
                  <a:srgbClr val="FFFF00"/>
                </a:solidFill>
                <a:latin typeface="Times" panose="02020603050405020304" pitchFamily="18" charset="0"/>
                <a:cs typeface="Times New Roman" panose="02020603050405020304" pitchFamily="18" charset="0"/>
              </a:rPr>
              <a:t>              -  ONE FOR THE PRAYER AND FASTING OFFERING  (</a:t>
            </a:r>
            <a:r>
              <a:rPr lang="en-US" altLang="en-US" sz="1500" dirty="0">
                <a:solidFill>
                  <a:srgbClr val="FFFF00"/>
                </a:solidFill>
                <a:latin typeface="Times" panose="02020603050405020304" pitchFamily="18" charset="0"/>
                <a:cs typeface="Times New Roman" panose="02020603050405020304" pitchFamily="18" charset="0"/>
              </a:rPr>
              <a:t>Make these  </a:t>
            </a:r>
          </a:p>
          <a:p>
            <a:pPr>
              <a:defRPr/>
            </a:pPr>
            <a:r>
              <a:rPr lang="en-US" altLang="en-US" sz="1500" dirty="0">
                <a:solidFill>
                  <a:srgbClr val="FFFF00"/>
                </a:solidFill>
                <a:latin typeface="Times" panose="02020603050405020304" pitchFamily="18" charset="0"/>
                <a:cs typeface="Times New Roman" panose="02020603050405020304" pitchFamily="18" charset="0"/>
              </a:rPr>
              <a:t>                available with the offering envelopes as well as in  the prayer room).</a:t>
            </a:r>
          </a:p>
          <a:p>
            <a:pPr>
              <a:defRPr/>
            </a:pPr>
            <a:endParaRPr lang="en-US" altLang="en-US" sz="1200" dirty="0">
              <a:solidFill>
                <a:srgbClr val="FFFF00"/>
              </a:solidFill>
              <a:latin typeface="Times" panose="02020603050405020304" pitchFamily="18" charset="0"/>
              <a:cs typeface="Times New Roman" panose="02020603050405020304" pitchFamily="18" charset="0"/>
            </a:endParaRPr>
          </a:p>
          <a:p>
            <a:pPr>
              <a:defRPr/>
            </a:pPr>
            <a:r>
              <a:rPr lang="en-US" altLang="en-US" sz="1400" dirty="0">
                <a:solidFill>
                  <a:schemeClr val="bg1"/>
                </a:solidFill>
                <a:latin typeface="Times" panose="02020603050405020304" pitchFamily="18" charset="0"/>
                <a:cs typeface="Times New Roman" panose="02020603050405020304" pitchFamily="18" charset="0"/>
              </a:rPr>
              <a:t>9.       PROVIDE A TABLE IN THE PRAYER ROOM TO DISPLAY THE ITEMS.</a:t>
            </a:r>
          </a:p>
          <a:p>
            <a:pPr>
              <a:defRPr/>
            </a:pPr>
            <a:endParaRPr lang="en-US" altLang="en-US" sz="3200" dirty="0">
              <a:solidFill>
                <a:schemeClr val="bg1"/>
              </a:solidFill>
            </a:endParaRPr>
          </a:p>
        </p:txBody>
      </p:sp>
      <p:sp>
        <p:nvSpPr>
          <p:cNvPr id="154627" name="Text Box 3"/>
          <p:cNvSpPr txBox="1">
            <a:spLocks noChangeArrowheads="1"/>
          </p:cNvSpPr>
          <p:nvPr/>
        </p:nvSpPr>
        <p:spPr bwMode="auto">
          <a:xfrm>
            <a:off x="228600" y="166688"/>
            <a:ext cx="6781800" cy="900112"/>
          </a:xfrm>
          <a:prstGeom prst="rect">
            <a:avLst/>
          </a:prstGeom>
          <a:solidFill>
            <a:srgbClr val="FFFF0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sz="400">
              <a:solidFill>
                <a:srgbClr val="FF0000"/>
              </a:solidFill>
              <a:latin typeface="Elephant" panose="02020904090505020303" pitchFamily="18" charset="0"/>
              <a:cs typeface="Times New Roman" panose="02020603050405020304" pitchFamily="18" charset="0"/>
            </a:endParaRPr>
          </a:p>
          <a:p>
            <a:pPr algn="ctr"/>
            <a:r>
              <a:rPr lang="en-US" altLang="en-US" sz="1800">
                <a:solidFill>
                  <a:srgbClr val="FF0000"/>
                </a:solidFill>
                <a:latin typeface="Elephant" panose="02020904090505020303" pitchFamily="18" charset="0"/>
                <a:cs typeface="Times New Roman" panose="02020603050405020304" pitchFamily="18" charset="0"/>
              </a:rPr>
              <a:t>SUGGESTIONS  FOR  ELEVATING </a:t>
            </a:r>
          </a:p>
          <a:p>
            <a:pPr algn="ctr"/>
            <a:r>
              <a:rPr lang="en-US" altLang="en-US" sz="1800">
                <a:solidFill>
                  <a:srgbClr val="FF0000"/>
                </a:solidFill>
                <a:latin typeface="Elephant" panose="02020904090505020303" pitchFamily="18" charset="0"/>
                <a:cs typeface="Times New Roman" panose="02020603050405020304" pitchFamily="18" charset="0"/>
              </a:rPr>
              <a:t>THE  PRAYER  MINISTRY  IN  THE  CHURCH</a:t>
            </a:r>
          </a:p>
          <a:p>
            <a:pPr algn="ctr"/>
            <a:endParaRPr lang="en-US" altLang="en-US" sz="800">
              <a:solidFill>
                <a:srgbClr val="FF0000"/>
              </a:solidFill>
              <a:latin typeface="Elephant" panose="02020904090505020303" pitchFamily="18" charset="0"/>
            </a:endParaRPr>
          </a:p>
        </p:txBody>
      </p:sp>
    </p:spTree>
  </p:cSld>
  <p:clrMapOvr>
    <a:masterClrMapping/>
  </p:clrMapOvr>
  <p:transition spd="slow">
    <p:checke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FA850-88D2-43AA-8A88-473386C8ADD9}"/>
              </a:ext>
            </a:extLst>
          </p:cNvPr>
          <p:cNvSpPr txBox="1"/>
          <p:nvPr/>
        </p:nvSpPr>
        <p:spPr>
          <a:xfrm>
            <a:off x="560653" y="2823825"/>
            <a:ext cx="6464782" cy="2677656"/>
          </a:xfrm>
          <a:prstGeom prst="rect">
            <a:avLst/>
          </a:prstGeom>
          <a:noFill/>
        </p:spPr>
        <p:txBody>
          <a:bodyPr wrap="none" rtlCol="0">
            <a:spAutoFit/>
          </a:bodyPr>
          <a:lstStyle/>
          <a:p>
            <a:pPr algn="ctr"/>
            <a:r>
              <a:rPr lang="en-US" sz="8800" b="1" dirty="0">
                <a:solidFill>
                  <a:schemeClr val="tx1"/>
                </a:solidFill>
                <a:latin typeface="LittleLordFontleroy" pitchFamily="2" charset="0"/>
              </a:rPr>
              <a:t> </a:t>
            </a:r>
            <a:r>
              <a:rPr lang="en-US" sz="9600" b="1" dirty="0">
                <a:solidFill>
                  <a:schemeClr val="tx1"/>
                </a:solidFill>
                <a:latin typeface="LittleLordFontleroy" pitchFamily="2" charset="0"/>
              </a:rPr>
              <a:t>Section F</a:t>
            </a:r>
          </a:p>
          <a:p>
            <a:pPr algn="ctr"/>
            <a:r>
              <a:rPr lang="en-US" sz="7200" b="1" dirty="0">
                <a:solidFill>
                  <a:schemeClr val="tx1"/>
                </a:solidFill>
                <a:latin typeface="LittleLordFontleroy" pitchFamily="2" charset="0"/>
              </a:rPr>
              <a:t>The Path to the Supernatural</a:t>
            </a:r>
          </a:p>
        </p:txBody>
      </p:sp>
    </p:spTree>
    <p:extLst>
      <p:ext uri="{BB962C8B-B14F-4D97-AF65-F5344CB8AC3E}">
        <p14:creationId xmlns:p14="http://schemas.microsoft.com/office/powerpoint/2010/main" val="826914056"/>
      </p:ext>
    </p:extLst>
  </p:cSld>
  <p:clrMapOvr>
    <a:masterClrMapping/>
  </p:clrMapOvr>
  <p:transition spd="slow">
    <p:check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AutoShape 2"/>
          <p:cNvSpPr>
            <a:spLocks noChangeArrowheads="1"/>
          </p:cNvSpPr>
          <p:nvPr/>
        </p:nvSpPr>
        <p:spPr bwMode="auto">
          <a:xfrm rot="-5400000">
            <a:off x="1104900" y="-342900"/>
            <a:ext cx="1600200" cy="3352800"/>
          </a:xfrm>
          <a:prstGeom prst="rtTriangle">
            <a:avLst/>
          </a:prstGeom>
          <a:solidFill>
            <a:srgbClr val="FF0000"/>
          </a:solidFill>
          <a:ln w="57150">
            <a:solidFill>
              <a:schemeClr val="tx1"/>
            </a:solidFill>
            <a:miter lim="800000"/>
            <a:headEnd/>
            <a:tailEnd/>
          </a:ln>
        </p:spPr>
        <p:txBody>
          <a:bodyPr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a:p>
        </p:txBody>
      </p:sp>
      <p:sp>
        <p:nvSpPr>
          <p:cNvPr id="156675" name="AutoShape 3"/>
          <p:cNvSpPr>
            <a:spLocks noChangeArrowheads="1"/>
          </p:cNvSpPr>
          <p:nvPr/>
        </p:nvSpPr>
        <p:spPr bwMode="auto">
          <a:xfrm rot="5400000" flipH="1">
            <a:off x="4610100" y="-342900"/>
            <a:ext cx="1600200" cy="3352800"/>
          </a:xfrm>
          <a:prstGeom prst="rtTriangle">
            <a:avLst/>
          </a:prstGeom>
          <a:solidFill>
            <a:schemeClr val="accent2"/>
          </a:solidFill>
          <a:ln w="57150">
            <a:solidFill>
              <a:schemeClr val="tx1"/>
            </a:solidFill>
            <a:miter lim="800000"/>
            <a:headEnd/>
            <a:tailEnd/>
          </a:ln>
        </p:spPr>
        <p:txBody>
          <a:bodyPr rot="10800000" vert="eaVert"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a:p>
        </p:txBody>
      </p:sp>
      <p:sp>
        <p:nvSpPr>
          <p:cNvPr id="535556" name="Line 4"/>
          <p:cNvSpPr>
            <a:spLocks noChangeShapeType="1"/>
          </p:cNvSpPr>
          <p:nvPr/>
        </p:nvSpPr>
        <p:spPr bwMode="auto">
          <a:xfrm>
            <a:off x="1676400" y="1447800"/>
            <a:ext cx="3962400" cy="0"/>
          </a:xfrm>
          <a:prstGeom prst="line">
            <a:avLst/>
          </a:prstGeom>
          <a:noFill/>
          <a:ln w="571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56677" name="Rectangle 5"/>
          <p:cNvSpPr>
            <a:spLocks noChangeArrowheads="1"/>
          </p:cNvSpPr>
          <p:nvPr/>
        </p:nvSpPr>
        <p:spPr bwMode="auto">
          <a:xfrm>
            <a:off x="3733800" y="2224088"/>
            <a:ext cx="3352800" cy="2973387"/>
          </a:xfrm>
          <a:prstGeom prst="rect">
            <a:avLst/>
          </a:prstGeom>
          <a:solidFill>
            <a:schemeClr val="accent2"/>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a:p>
        </p:txBody>
      </p:sp>
      <p:sp>
        <p:nvSpPr>
          <p:cNvPr id="156678" name="Text Box 6"/>
          <p:cNvSpPr txBox="1">
            <a:spLocks noChangeArrowheads="1"/>
          </p:cNvSpPr>
          <p:nvPr/>
        </p:nvSpPr>
        <p:spPr bwMode="auto">
          <a:xfrm>
            <a:off x="2484438" y="1008063"/>
            <a:ext cx="216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chemeClr val="bg1"/>
                </a:solidFill>
              </a:rPr>
              <a:t>I G L E S I A</a:t>
            </a:r>
          </a:p>
        </p:txBody>
      </p:sp>
      <p:sp>
        <p:nvSpPr>
          <p:cNvPr id="156679" name="Rectangle 7"/>
          <p:cNvSpPr>
            <a:spLocks noChangeArrowheads="1"/>
          </p:cNvSpPr>
          <p:nvPr/>
        </p:nvSpPr>
        <p:spPr bwMode="auto">
          <a:xfrm>
            <a:off x="5257800" y="6248400"/>
            <a:ext cx="1447800" cy="2133600"/>
          </a:xfrm>
          <a:prstGeom prst="rect">
            <a:avLst/>
          </a:prstGeom>
          <a:solidFill>
            <a:srgbClr val="006600"/>
          </a:soli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a:p>
        </p:txBody>
      </p:sp>
      <p:sp>
        <p:nvSpPr>
          <p:cNvPr id="156680" name="Text Box 8"/>
          <p:cNvSpPr txBox="1">
            <a:spLocks noChangeArrowheads="1"/>
          </p:cNvSpPr>
          <p:nvPr/>
        </p:nvSpPr>
        <p:spPr bwMode="auto">
          <a:xfrm>
            <a:off x="2133600" y="6308725"/>
            <a:ext cx="1443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solidFill>
                  <a:schemeClr val="bg1"/>
                </a:solidFill>
              </a:rPr>
              <a:t>   </a:t>
            </a:r>
            <a:r>
              <a:rPr lang="en-US" altLang="en-US" sz="1800" u="sng">
                <a:solidFill>
                  <a:schemeClr val="bg1"/>
                </a:solidFill>
              </a:rPr>
              <a:t>SPIRIT</a:t>
            </a:r>
          </a:p>
          <a:p>
            <a:endParaRPr lang="en-US" altLang="en-US" sz="800" u="sng">
              <a:solidFill>
                <a:schemeClr val="bg1"/>
              </a:solidFill>
            </a:endParaRPr>
          </a:p>
          <a:p>
            <a:r>
              <a:rPr lang="en-US" altLang="en-US" sz="1400">
                <a:solidFill>
                  <a:schemeClr val="bg1"/>
                </a:solidFill>
              </a:rPr>
              <a:t>Supernatural</a:t>
            </a:r>
          </a:p>
        </p:txBody>
      </p:sp>
      <p:sp>
        <p:nvSpPr>
          <p:cNvPr id="156681" name="Text Box 9"/>
          <p:cNvSpPr txBox="1">
            <a:spLocks noChangeArrowheads="1"/>
          </p:cNvSpPr>
          <p:nvPr/>
        </p:nvSpPr>
        <p:spPr bwMode="auto">
          <a:xfrm>
            <a:off x="3810000" y="6324600"/>
            <a:ext cx="119856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800" u="sng">
                <a:solidFill>
                  <a:schemeClr val="bg1"/>
                </a:solidFill>
              </a:rPr>
              <a:t>SOUL</a:t>
            </a:r>
          </a:p>
          <a:p>
            <a:endParaRPr lang="en-US" altLang="en-US" sz="400" u="sng">
              <a:solidFill>
                <a:schemeClr val="bg1"/>
              </a:solidFill>
            </a:endParaRPr>
          </a:p>
          <a:p>
            <a:r>
              <a:rPr lang="en-US" altLang="en-US" sz="1600">
                <a:solidFill>
                  <a:schemeClr val="bg1"/>
                </a:solidFill>
              </a:rPr>
              <a:t>- </a:t>
            </a:r>
            <a:r>
              <a:rPr lang="en-US" altLang="en-US" sz="1200">
                <a:solidFill>
                  <a:schemeClr val="bg1"/>
                </a:solidFill>
              </a:rPr>
              <a:t>WILL</a:t>
            </a:r>
          </a:p>
          <a:p>
            <a:r>
              <a:rPr lang="en-US" altLang="en-US" sz="1200">
                <a:solidFill>
                  <a:schemeClr val="bg1"/>
                </a:solidFill>
              </a:rPr>
              <a:t>- MIND</a:t>
            </a:r>
          </a:p>
          <a:p>
            <a:pPr>
              <a:buFontTx/>
              <a:buChar char="-"/>
            </a:pPr>
            <a:r>
              <a:rPr lang="en-US" altLang="en-US" sz="1200">
                <a:solidFill>
                  <a:schemeClr val="bg1"/>
                </a:solidFill>
              </a:rPr>
              <a:t> EMOTIONS</a:t>
            </a:r>
          </a:p>
          <a:p>
            <a:pPr>
              <a:buFontTx/>
              <a:buChar char="-"/>
            </a:pPr>
            <a:endParaRPr lang="en-US" altLang="en-US" sz="800">
              <a:solidFill>
                <a:schemeClr val="bg1"/>
              </a:solidFill>
            </a:endParaRPr>
          </a:p>
          <a:p>
            <a:r>
              <a:rPr lang="en-US" altLang="en-US" sz="1200">
                <a:solidFill>
                  <a:schemeClr val="bg1"/>
                </a:solidFill>
              </a:rPr>
              <a:t>   Natural</a:t>
            </a:r>
          </a:p>
          <a:p>
            <a:r>
              <a:rPr lang="en-US" altLang="en-US" sz="1200">
                <a:solidFill>
                  <a:schemeClr val="bg1"/>
                </a:solidFill>
              </a:rPr>
              <a:t>   Talents</a:t>
            </a:r>
          </a:p>
          <a:p>
            <a:r>
              <a:rPr lang="en-US" altLang="en-US" sz="1200">
                <a:solidFill>
                  <a:schemeClr val="bg1"/>
                </a:solidFill>
              </a:rPr>
              <a:t>   Giftings</a:t>
            </a:r>
          </a:p>
          <a:p>
            <a:r>
              <a:rPr lang="en-US" altLang="en-US" sz="1200">
                <a:solidFill>
                  <a:schemeClr val="bg1"/>
                </a:solidFill>
              </a:rPr>
              <a:t>        &amp;</a:t>
            </a:r>
          </a:p>
          <a:p>
            <a:r>
              <a:rPr lang="en-US" altLang="en-US" sz="1200">
                <a:solidFill>
                  <a:schemeClr val="bg1"/>
                </a:solidFill>
              </a:rPr>
              <a:t>   Abilities</a:t>
            </a:r>
          </a:p>
        </p:txBody>
      </p:sp>
      <p:sp>
        <p:nvSpPr>
          <p:cNvPr id="156682" name="Text Box 10"/>
          <p:cNvSpPr txBox="1">
            <a:spLocks noChangeArrowheads="1"/>
          </p:cNvSpPr>
          <p:nvPr/>
        </p:nvSpPr>
        <p:spPr bwMode="auto">
          <a:xfrm>
            <a:off x="5334000" y="6262688"/>
            <a:ext cx="12620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u="sng">
                <a:solidFill>
                  <a:schemeClr val="bg1"/>
                </a:solidFill>
              </a:rPr>
              <a:t>CUERPO</a:t>
            </a:r>
          </a:p>
          <a:p>
            <a:pPr algn="ctr"/>
            <a:endParaRPr lang="en-US" altLang="en-US" sz="1800" u="sng">
              <a:solidFill>
                <a:schemeClr val="bg1"/>
              </a:solidFill>
            </a:endParaRPr>
          </a:p>
          <a:p>
            <a:pPr algn="ctr"/>
            <a:endParaRPr lang="en-US" altLang="en-US" sz="800" b="1">
              <a:solidFill>
                <a:schemeClr val="bg1"/>
              </a:solidFill>
              <a:latin typeface="Times New Roman" panose="02020603050405020304" pitchFamily="18" charset="0"/>
            </a:endParaRPr>
          </a:p>
          <a:p>
            <a:pPr algn="ctr"/>
            <a:r>
              <a:rPr lang="en-US" altLang="en-US" sz="1400" b="1">
                <a:solidFill>
                  <a:schemeClr val="bg1"/>
                </a:solidFill>
                <a:latin typeface="Times New Roman" panose="02020603050405020304" pitchFamily="18" charset="0"/>
              </a:rPr>
              <a:t>LOS</a:t>
            </a:r>
          </a:p>
          <a:p>
            <a:pPr algn="ctr"/>
            <a:r>
              <a:rPr lang="en-US" altLang="en-US" sz="1400" b="1">
                <a:solidFill>
                  <a:schemeClr val="bg1"/>
                </a:solidFill>
                <a:latin typeface="Times New Roman" panose="02020603050405020304" pitchFamily="18" charset="0"/>
              </a:rPr>
              <a:t>CINCO</a:t>
            </a:r>
          </a:p>
          <a:p>
            <a:pPr algn="ctr"/>
            <a:r>
              <a:rPr lang="en-US" altLang="en-US" sz="1400" b="1">
                <a:solidFill>
                  <a:schemeClr val="bg1"/>
                </a:solidFill>
                <a:latin typeface="Times New Roman" panose="02020603050405020304" pitchFamily="18" charset="0"/>
              </a:rPr>
              <a:t>SENTIDOS</a:t>
            </a:r>
          </a:p>
        </p:txBody>
      </p:sp>
      <p:sp>
        <p:nvSpPr>
          <p:cNvPr id="535563" name="Rectangle 11"/>
          <p:cNvSpPr>
            <a:spLocks noChangeArrowheads="1"/>
          </p:cNvSpPr>
          <p:nvPr/>
        </p:nvSpPr>
        <p:spPr bwMode="auto">
          <a:xfrm>
            <a:off x="2057400" y="5589588"/>
            <a:ext cx="4724400" cy="2895600"/>
          </a:xfrm>
          <a:prstGeom prst="rect">
            <a:avLst/>
          </a:prstGeom>
          <a:noFill/>
          <a:ln w="76200">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35564" name="Line 12"/>
          <p:cNvSpPr>
            <a:spLocks noChangeShapeType="1"/>
          </p:cNvSpPr>
          <p:nvPr/>
        </p:nvSpPr>
        <p:spPr bwMode="auto">
          <a:xfrm>
            <a:off x="2057400" y="5867400"/>
            <a:ext cx="4724400" cy="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35565" name="Line 13"/>
          <p:cNvSpPr>
            <a:spLocks noChangeShapeType="1"/>
          </p:cNvSpPr>
          <p:nvPr/>
        </p:nvSpPr>
        <p:spPr bwMode="auto">
          <a:xfrm>
            <a:off x="3657600" y="5562600"/>
            <a:ext cx="0" cy="60960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56686" name="Text Box 14"/>
          <p:cNvSpPr txBox="1">
            <a:spLocks noChangeArrowheads="1"/>
          </p:cNvSpPr>
          <p:nvPr/>
        </p:nvSpPr>
        <p:spPr bwMode="auto">
          <a:xfrm>
            <a:off x="2209800" y="51816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C r e y e n t e  n a c I d o  de n u e v o</a:t>
            </a:r>
          </a:p>
        </p:txBody>
      </p:sp>
      <p:sp>
        <p:nvSpPr>
          <p:cNvPr id="156687" name="Text Box 15"/>
          <p:cNvSpPr txBox="1">
            <a:spLocks noChangeArrowheads="1"/>
          </p:cNvSpPr>
          <p:nvPr/>
        </p:nvSpPr>
        <p:spPr bwMode="auto">
          <a:xfrm>
            <a:off x="2033588" y="5562600"/>
            <a:ext cx="1495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latin typeface="Times New Roman" panose="02020603050405020304" pitchFamily="18" charset="0"/>
              </a:rPr>
              <a:t>     ESPIRITUAL</a:t>
            </a:r>
          </a:p>
          <a:p>
            <a:endParaRPr lang="en-US" altLang="en-US" b="1">
              <a:solidFill>
                <a:srgbClr val="FF0000"/>
              </a:solidFill>
              <a:latin typeface="Times New Roman" panose="02020603050405020304" pitchFamily="18" charset="0"/>
            </a:endParaRPr>
          </a:p>
          <a:p>
            <a:r>
              <a:rPr lang="en-US" altLang="en-US" sz="1400" b="1">
                <a:solidFill>
                  <a:srgbClr val="FF0000"/>
                </a:solidFill>
              </a:rPr>
              <a:t>   </a:t>
            </a:r>
            <a:r>
              <a:rPr lang="en-US" altLang="en-US" sz="1400" b="1">
                <a:solidFill>
                  <a:srgbClr val="FF0000"/>
                </a:solidFill>
                <a:latin typeface="Times New Roman" panose="02020603050405020304" pitchFamily="18" charset="0"/>
              </a:rPr>
              <a:t>Hijo de Dios</a:t>
            </a:r>
          </a:p>
        </p:txBody>
      </p:sp>
      <p:sp>
        <p:nvSpPr>
          <p:cNvPr id="156688" name="Text Box 16"/>
          <p:cNvSpPr txBox="1">
            <a:spLocks noChangeArrowheads="1"/>
          </p:cNvSpPr>
          <p:nvPr/>
        </p:nvSpPr>
        <p:spPr bwMode="auto">
          <a:xfrm>
            <a:off x="4217988" y="5562600"/>
            <a:ext cx="2232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chemeClr val="accent2"/>
                </a:solidFill>
                <a:latin typeface="Times New Roman" panose="02020603050405020304" pitchFamily="18" charset="0"/>
              </a:rPr>
              <a:t>     HOMBRE  NATURAL </a:t>
            </a:r>
          </a:p>
          <a:p>
            <a:endParaRPr lang="en-US" altLang="en-US" sz="400" b="1">
              <a:solidFill>
                <a:schemeClr val="accent2"/>
              </a:solidFill>
              <a:latin typeface="Times New Roman" panose="02020603050405020304" pitchFamily="18" charset="0"/>
            </a:endParaRPr>
          </a:p>
          <a:p>
            <a:r>
              <a:rPr lang="en-US" altLang="en-US" sz="1400" b="1">
                <a:solidFill>
                  <a:schemeClr val="accent2"/>
                </a:solidFill>
                <a:latin typeface="Times New Roman" panose="02020603050405020304" pitchFamily="18" charset="0"/>
              </a:rPr>
              <a:t>         Hijo del hombre</a:t>
            </a:r>
          </a:p>
        </p:txBody>
      </p:sp>
      <p:sp>
        <p:nvSpPr>
          <p:cNvPr id="156689" name="Text Box 17"/>
          <p:cNvSpPr txBox="1">
            <a:spLocks noChangeArrowheads="1"/>
          </p:cNvSpPr>
          <p:nvPr/>
        </p:nvSpPr>
        <p:spPr bwMode="auto">
          <a:xfrm>
            <a:off x="2141538" y="7010400"/>
            <a:ext cx="121126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600">
                <a:solidFill>
                  <a:schemeClr val="bg1"/>
                </a:solidFill>
              </a:rPr>
              <a:t>Divine</a:t>
            </a:r>
          </a:p>
          <a:p>
            <a:r>
              <a:rPr lang="en-US" altLang="en-US" sz="1600">
                <a:solidFill>
                  <a:schemeClr val="bg1"/>
                </a:solidFill>
              </a:rPr>
              <a:t> Ability</a:t>
            </a:r>
          </a:p>
          <a:p>
            <a:endParaRPr lang="en-US" altLang="en-US">
              <a:solidFill>
                <a:schemeClr val="bg1"/>
              </a:solidFill>
            </a:endParaRPr>
          </a:p>
          <a:p>
            <a:r>
              <a:rPr lang="en-US" altLang="en-US" sz="1600">
                <a:solidFill>
                  <a:schemeClr val="bg1"/>
                </a:solidFill>
              </a:rPr>
              <a:t> Gifts of</a:t>
            </a:r>
          </a:p>
          <a:p>
            <a:r>
              <a:rPr lang="en-US" altLang="en-US" sz="1600">
                <a:solidFill>
                  <a:schemeClr val="bg1"/>
                </a:solidFill>
              </a:rPr>
              <a:t>the Spirit</a:t>
            </a:r>
          </a:p>
          <a:p>
            <a:r>
              <a:rPr lang="en-US" altLang="en-US" sz="1200" b="1">
                <a:latin typeface="Times New Roman" panose="02020603050405020304" pitchFamily="18" charset="0"/>
              </a:rPr>
              <a:t> </a:t>
            </a:r>
            <a:r>
              <a:rPr lang="en-US" altLang="en-US" sz="1200" b="1">
                <a:solidFill>
                  <a:schemeClr val="bg1"/>
                </a:solidFill>
                <a:latin typeface="Times New Roman" panose="02020603050405020304" pitchFamily="18" charset="0"/>
              </a:rPr>
              <a:t>Operate Here</a:t>
            </a:r>
          </a:p>
        </p:txBody>
      </p:sp>
      <p:sp>
        <p:nvSpPr>
          <p:cNvPr id="535570" name="Line 18"/>
          <p:cNvSpPr>
            <a:spLocks noChangeShapeType="1"/>
          </p:cNvSpPr>
          <p:nvPr/>
        </p:nvSpPr>
        <p:spPr bwMode="auto">
          <a:xfrm>
            <a:off x="3657600" y="6172200"/>
            <a:ext cx="0" cy="2286000"/>
          </a:xfrm>
          <a:prstGeom prst="line">
            <a:avLst/>
          </a:prstGeom>
          <a:noFill/>
          <a:ln w="19050">
            <a:solidFill>
              <a:schemeClr val="tx1"/>
            </a:solidFill>
            <a:prstDash val="lg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35571" name="Line 19"/>
          <p:cNvSpPr>
            <a:spLocks noChangeShapeType="1"/>
          </p:cNvSpPr>
          <p:nvPr/>
        </p:nvSpPr>
        <p:spPr bwMode="auto">
          <a:xfrm>
            <a:off x="2057400" y="6172200"/>
            <a:ext cx="4724400" cy="0"/>
          </a:xfrm>
          <a:prstGeom prst="line">
            <a:avLst/>
          </a:prstGeom>
          <a:noFill/>
          <a:ln w="381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35572" name="Line 20"/>
          <p:cNvSpPr>
            <a:spLocks noChangeShapeType="1"/>
          </p:cNvSpPr>
          <p:nvPr/>
        </p:nvSpPr>
        <p:spPr bwMode="auto">
          <a:xfrm>
            <a:off x="3657600" y="1295400"/>
            <a:ext cx="0" cy="7467600"/>
          </a:xfrm>
          <a:prstGeom prst="line">
            <a:avLst/>
          </a:prstGeom>
          <a:noFill/>
          <a:ln w="57150">
            <a:solidFill>
              <a:schemeClr val="tx2"/>
            </a:solidFill>
            <a:prstDash val="lg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5573" name="AutoShape 21"/>
          <p:cNvSpPr>
            <a:spLocks noChangeArrowheads="1"/>
          </p:cNvSpPr>
          <p:nvPr/>
        </p:nvSpPr>
        <p:spPr bwMode="auto">
          <a:xfrm>
            <a:off x="2743200" y="666750"/>
            <a:ext cx="1905000" cy="457200"/>
          </a:xfrm>
          <a:prstGeom prst="irregularSeal1">
            <a:avLst/>
          </a:prstGeom>
          <a:solidFill>
            <a:srgbClr val="FFFF66"/>
          </a:solidFill>
          <a:ln w="19050">
            <a:solidFill>
              <a:srgbClr val="FF0000"/>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156694" name="AutoShape 22"/>
          <p:cNvSpPr>
            <a:spLocks noChangeArrowheads="1"/>
          </p:cNvSpPr>
          <p:nvPr/>
        </p:nvSpPr>
        <p:spPr bwMode="auto">
          <a:xfrm>
            <a:off x="3276600" y="8686800"/>
            <a:ext cx="914400" cy="609600"/>
          </a:xfrm>
          <a:prstGeom prst="irregularSeal1">
            <a:avLst/>
          </a:prstGeom>
          <a:solidFill>
            <a:srgbClr val="FF0000"/>
          </a:solidFill>
          <a:ln w="19050">
            <a:solidFill>
              <a:srgbClr val="FF0000"/>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a:solidFill>
                  <a:schemeClr val="bg1"/>
                </a:solidFill>
                <a:latin typeface="Elephant" panose="02020904090505020303" pitchFamily="18" charset="0"/>
              </a:rPr>
              <a:t>Poder</a:t>
            </a:r>
          </a:p>
        </p:txBody>
      </p:sp>
      <p:sp>
        <p:nvSpPr>
          <p:cNvPr id="156695" name="Text Box 23"/>
          <p:cNvSpPr txBox="1">
            <a:spLocks noChangeArrowheads="1"/>
          </p:cNvSpPr>
          <p:nvPr/>
        </p:nvSpPr>
        <p:spPr bwMode="auto">
          <a:xfrm>
            <a:off x="0" y="5189538"/>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b="1">
                <a:solidFill>
                  <a:srgbClr val="FF0000"/>
                </a:solidFill>
                <a:latin typeface="Times New Roman" panose="02020603050405020304" pitchFamily="18" charset="0"/>
              </a:rPr>
              <a:t>El propósito y la voluntad</a:t>
            </a:r>
          </a:p>
          <a:p>
            <a:r>
              <a:rPr lang="en-US" altLang="en-US" sz="1100" b="1">
                <a:solidFill>
                  <a:srgbClr val="FF0000"/>
                </a:solidFill>
                <a:latin typeface="Times New Roman" panose="02020603050405020304" pitchFamily="18" charset="0"/>
              </a:rPr>
              <a:t>eternos  para cada creyente</a:t>
            </a:r>
          </a:p>
          <a:p>
            <a:r>
              <a:rPr lang="en-US" altLang="en-US" sz="1100" b="1">
                <a:solidFill>
                  <a:srgbClr val="FF0000"/>
                </a:solidFill>
                <a:latin typeface="Times New Roman" panose="02020603050405020304" pitchFamily="18" charset="0"/>
              </a:rPr>
              <a:t>nacido de nuevo es </a:t>
            </a:r>
            <a:r>
              <a:rPr lang="en-US" altLang="en-US" sz="1100" b="1" u="sng">
                <a:solidFill>
                  <a:srgbClr val="FF0000"/>
                </a:solidFill>
                <a:latin typeface="Times New Roman" panose="02020603050405020304" pitchFamily="18" charset="0"/>
              </a:rPr>
              <a:t>cumplir la</a:t>
            </a:r>
          </a:p>
          <a:p>
            <a:r>
              <a:rPr lang="en-US" altLang="en-US" sz="1100" b="1" u="sng">
                <a:solidFill>
                  <a:srgbClr val="FF0000"/>
                </a:solidFill>
                <a:latin typeface="Times New Roman" panose="02020603050405020304" pitchFamily="18" charset="0"/>
              </a:rPr>
              <a:t>gran comisión</a:t>
            </a:r>
            <a:r>
              <a:rPr lang="en-US" altLang="en-US" sz="1100" b="1">
                <a:solidFill>
                  <a:srgbClr val="FF0000"/>
                </a:solidFill>
                <a:latin typeface="Times New Roman" panose="02020603050405020304" pitchFamily="18" charset="0"/>
              </a:rPr>
              <a:t> de trabajar en </a:t>
            </a:r>
          </a:p>
          <a:p>
            <a:r>
              <a:rPr lang="en-US" altLang="en-US" sz="1100" b="1">
                <a:solidFill>
                  <a:srgbClr val="FF0000"/>
                </a:solidFill>
                <a:latin typeface="Times New Roman" panose="02020603050405020304" pitchFamily="18" charset="0"/>
              </a:rPr>
              <a:t>Su campo de cosecha </a:t>
            </a:r>
          </a:p>
          <a:p>
            <a:r>
              <a:rPr lang="en-US" altLang="en-US" sz="1100" b="1">
                <a:solidFill>
                  <a:srgbClr val="FF0000"/>
                </a:solidFill>
                <a:latin typeface="Times New Roman" panose="02020603050405020304" pitchFamily="18" charset="0"/>
              </a:rPr>
              <a:t>alcanzando a las almas</a:t>
            </a:r>
          </a:p>
          <a:p>
            <a:r>
              <a:rPr lang="en-US" altLang="en-US" sz="1100" b="1">
                <a:solidFill>
                  <a:srgbClr val="FF0000"/>
                </a:solidFill>
                <a:latin typeface="Times New Roman" panose="02020603050405020304" pitchFamily="18" charset="0"/>
              </a:rPr>
              <a:t>perdidas.</a:t>
            </a:r>
          </a:p>
          <a:p>
            <a:endParaRPr lang="en-US" altLang="en-US" b="1">
              <a:solidFill>
                <a:srgbClr val="FF0000"/>
              </a:solidFill>
              <a:latin typeface="Times New Roman" panose="02020603050405020304" pitchFamily="18" charset="0"/>
            </a:endParaRPr>
          </a:p>
          <a:p>
            <a:r>
              <a:rPr lang="en-US" altLang="en-US" sz="1100" b="1">
                <a:solidFill>
                  <a:srgbClr val="FF0000"/>
                </a:solidFill>
                <a:latin typeface="Times New Roman" panose="02020603050405020304" pitchFamily="18" charset="0"/>
              </a:rPr>
              <a:t>Esto es una </a:t>
            </a:r>
            <a:r>
              <a:rPr lang="en-US" altLang="en-US" sz="1100" b="1" u="sng">
                <a:solidFill>
                  <a:srgbClr val="FF0000"/>
                </a:solidFill>
                <a:latin typeface="Times New Roman" panose="02020603050405020304" pitchFamily="18" charset="0"/>
              </a:rPr>
              <a:t>OBRA </a:t>
            </a:r>
          </a:p>
          <a:p>
            <a:r>
              <a:rPr lang="en-US" altLang="en-US" sz="1100" b="1" u="sng">
                <a:solidFill>
                  <a:srgbClr val="FF0000"/>
                </a:solidFill>
                <a:latin typeface="Times New Roman" panose="02020603050405020304" pitchFamily="18" charset="0"/>
              </a:rPr>
              <a:t>ESPIRITUAL</a:t>
            </a:r>
            <a:r>
              <a:rPr lang="en-US" altLang="en-US" sz="1100" b="1">
                <a:solidFill>
                  <a:srgbClr val="FF0000"/>
                </a:solidFill>
                <a:latin typeface="Times New Roman" panose="02020603050405020304" pitchFamily="18" charset="0"/>
              </a:rPr>
              <a:t> y no será</a:t>
            </a:r>
          </a:p>
          <a:p>
            <a:r>
              <a:rPr lang="en-US" altLang="en-US" sz="1100" b="1">
                <a:solidFill>
                  <a:srgbClr val="FF0000"/>
                </a:solidFill>
                <a:latin typeface="Times New Roman" panose="02020603050405020304" pitchFamily="18" charset="0"/>
              </a:rPr>
              <a:t>realizada con talentos y dones</a:t>
            </a:r>
          </a:p>
          <a:p>
            <a:r>
              <a:rPr lang="en-US" altLang="en-US" sz="1100" b="1">
                <a:solidFill>
                  <a:srgbClr val="FF0000"/>
                </a:solidFill>
                <a:latin typeface="Times New Roman" panose="02020603050405020304" pitchFamily="18" charset="0"/>
              </a:rPr>
              <a:t>naturales.  Esto siempre será </a:t>
            </a:r>
          </a:p>
          <a:p>
            <a:r>
              <a:rPr lang="en-US" altLang="en-US" sz="1100" b="1">
                <a:solidFill>
                  <a:srgbClr val="FF0000"/>
                </a:solidFill>
                <a:latin typeface="Times New Roman" panose="02020603050405020304" pitchFamily="18" charset="0"/>
              </a:rPr>
              <a:t>contra los deseos, habilidades, </a:t>
            </a:r>
          </a:p>
          <a:p>
            <a:r>
              <a:rPr lang="en-US" altLang="en-US" sz="1100" b="1">
                <a:solidFill>
                  <a:srgbClr val="FF0000"/>
                </a:solidFill>
                <a:latin typeface="Times New Roman" panose="02020603050405020304" pitchFamily="18" charset="0"/>
              </a:rPr>
              <a:t>y zona de comodidad </a:t>
            </a:r>
          </a:p>
          <a:p>
            <a:r>
              <a:rPr lang="en-US" altLang="en-US" sz="1100" b="1">
                <a:solidFill>
                  <a:srgbClr val="FF0000"/>
                </a:solidFill>
                <a:latin typeface="Times New Roman" panose="02020603050405020304" pitchFamily="18" charset="0"/>
              </a:rPr>
              <a:t>naturales del hombre.</a:t>
            </a:r>
          </a:p>
          <a:p>
            <a:endParaRPr lang="en-US" altLang="en-US" sz="400" b="1">
              <a:solidFill>
                <a:srgbClr val="FF0000"/>
              </a:solidFill>
              <a:latin typeface="Times New Roman" panose="02020603050405020304" pitchFamily="18" charset="0"/>
            </a:endParaRPr>
          </a:p>
          <a:p>
            <a:r>
              <a:rPr lang="en-US" altLang="en-US" sz="1100" b="1">
                <a:solidFill>
                  <a:srgbClr val="FF0000"/>
                </a:solidFill>
                <a:latin typeface="Times New Roman" panose="02020603050405020304" pitchFamily="18" charset="0"/>
              </a:rPr>
              <a:t>Esto involucrará siempre:</a:t>
            </a:r>
          </a:p>
          <a:p>
            <a:r>
              <a:rPr lang="en-US" altLang="en-US" sz="1100" b="1">
                <a:solidFill>
                  <a:srgbClr val="FF0000"/>
                </a:solidFill>
                <a:latin typeface="Times New Roman" panose="02020603050405020304" pitchFamily="18" charset="0"/>
              </a:rPr>
              <a:t> </a:t>
            </a:r>
            <a:r>
              <a:rPr lang="en-US" altLang="en-US" sz="1100">
                <a:solidFill>
                  <a:srgbClr val="FF0000"/>
                </a:solidFill>
                <a:latin typeface="Times New Roman" panose="02020603050405020304" pitchFamily="18" charset="0"/>
              </a:rPr>
              <a:t>- </a:t>
            </a:r>
            <a:r>
              <a:rPr lang="en-US" altLang="en-US" sz="1100" b="1">
                <a:solidFill>
                  <a:srgbClr val="FF0000"/>
                </a:solidFill>
                <a:latin typeface="Times New Roman" panose="02020603050405020304" pitchFamily="18" charset="0"/>
              </a:rPr>
              <a:t>Su voluntad vs Nuestra </a:t>
            </a:r>
          </a:p>
          <a:p>
            <a:r>
              <a:rPr lang="en-US" altLang="en-US" sz="1100" b="1">
                <a:solidFill>
                  <a:srgbClr val="FF0000"/>
                </a:solidFill>
                <a:latin typeface="Times New Roman" panose="02020603050405020304" pitchFamily="18" charset="0"/>
              </a:rPr>
              <a:t>    voluntad</a:t>
            </a:r>
            <a:r>
              <a:rPr lang="en-US" altLang="en-US" sz="1100">
                <a:solidFill>
                  <a:srgbClr val="FF0000"/>
                </a:solidFill>
                <a:latin typeface="Times New Roman" panose="02020603050405020304" pitchFamily="18" charset="0"/>
              </a:rPr>
              <a:t>  (No nuestra </a:t>
            </a:r>
          </a:p>
          <a:p>
            <a:r>
              <a:rPr lang="en-US" altLang="en-US" sz="1100">
                <a:solidFill>
                  <a:srgbClr val="FF0000"/>
                </a:solidFill>
                <a:latin typeface="Times New Roman" panose="02020603050405020304" pitchFamily="18" charset="0"/>
              </a:rPr>
              <a:t>    elección sino la de Él)</a:t>
            </a:r>
          </a:p>
          <a:p>
            <a:r>
              <a:rPr lang="en-US" altLang="en-US" sz="1100" b="1">
                <a:solidFill>
                  <a:srgbClr val="FF0000"/>
                </a:solidFill>
                <a:latin typeface="Times New Roman" panose="02020603050405020304" pitchFamily="18" charset="0"/>
              </a:rPr>
              <a:t> </a:t>
            </a:r>
            <a:r>
              <a:rPr lang="en-US" altLang="en-US" sz="1100">
                <a:solidFill>
                  <a:srgbClr val="FF0000"/>
                </a:solidFill>
                <a:latin typeface="Times New Roman" panose="02020603050405020304" pitchFamily="18" charset="0"/>
              </a:rPr>
              <a:t>- </a:t>
            </a:r>
            <a:r>
              <a:rPr lang="en-US" altLang="en-US" sz="1100" b="1">
                <a:solidFill>
                  <a:srgbClr val="FF0000"/>
                </a:solidFill>
                <a:latin typeface="Times New Roman" panose="02020603050405020304" pitchFamily="18" charset="0"/>
              </a:rPr>
              <a:t>Su pensamiento vs Nuestro </a:t>
            </a:r>
          </a:p>
          <a:p>
            <a:r>
              <a:rPr lang="en-US" altLang="en-US" sz="1100" b="1">
                <a:solidFill>
                  <a:srgbClr val="FF0000"/>
                </a:solidFill>
                <a:latin typeface="Times New Roman" panose="02020603050405020304" pitchFamily="18" charset="0"/>
              </a:rPr>
              <a:t>   pensamiento</a:t>
            </a:r>
            <a:r>
              <a:rPr lang="en-US" altLang="en-US" sz="1100">
                <a:solidFill>
                  <a:srgbClr val="FF0000"/>
                </a:solidFill>
                <a:latin typeface="Times New Roman" panose="02020603050405020304" pitchFamily="18" charset="0"/>
              </a:rPr>
              <a:t> (A Su manera)</a:t>
            </a:r>
          </a:p>
          <a:p>
            <a:r>
              <a:rPr lang="en-US" altLang="en-US" sz="1100" b="1">
                <a:solidFill>
                  <a:srgbClr val="FF0000"/>
                </a:solidFill>
                <a:latin typeface="Times New Roman" panose="02020603050405020304" pitchFamily="18" charset="0"/>
              </a:rPr>
              <a:t> </a:t>
            </a:r>
            <a:r>
              <a:rPr lang="en-US" altLang="en-US" sz="1100">
                <a:solidFill>
                  <a:srgbClr val="FF0000"/>
                </a:solidFill>
                <a:latin typeface="Times New Roman" panose="02020603050405020304" pitchFamily="18" charset="0"/>
              </a:rPr>
              <a:t>-</a:t>
            </a:r>
            <a:r>
              <a:rPr lang="en-US" altLang="en-US" sz="1100" b="1">
                <a:solidFill>
                  <a:srgbClr val="FF0000"/>
                </a:solidFill>
                <a:latin typeface="Times New Roman" panose="02020603050405020304" pitchFamily="18" charset="0"/>
              </a:rPr>
              <a:t> Sus emociiones vs nuestras emociones</a:t>
            </a:r>
            <a:r>
              <a:rPr lang="en-US" altLang="en-US" sz="1100">
                <a:solidFill>
                  <a:srgbClr val="FF0000"/>
                </a:solidFill>
                <a:latin typeface="Times New Roman" panose="02020603050405020304" pitchFamily="18" charset="0"/>
              </a:rPr>
              <a:t> (Dolor </a:t>
            </a:r>
          </a:p>
          <a:p>
            <a:r>
              <a:rPr lang="en-US" altLang="en-US" sz="1100">
                <a:solidFill>
                  <a:srgbClr val="FF0000"/>
                </a:solidFill>
                <a:latin typeface="Times New Roman" panose="02020603050405020304" pitchFamily="18" charset="0"/>
              </a:rPr>
              <a:t>   profundo por su sufrimiento con un fuerte impulso a </a:t>
            </a:r>
          </a:p>
          <a:p>
            <a:r>
              <a:rPr lang="en-US" altLang="en-US" sz="1100">
                <a:solidFill>
                  <a:srgbClr val="FF0000"/>
                </a:solidFill>
                <a:latin typeface="Times New Roman" panose="02020603050405020304" pitchFamily="18" charset="0"/>
              </a:rPr>
              <a:t>   ayudar)</a:t>
            </a:r>
          </a:p>
        </p:txBody>
      </p:sp>
      <p:sp>
        <p:nvSpPr>
          <p:cNvPr id="156696" name="Text Box 24"/>
          <p:cNvSpPr txBox="1">
            <a:spLocks noChangeArrowheads="1"/>
          </p:cNvSpPr>
          <p:nvPr/>
        </p:nvSpPr>
        <p:spPr bwMode="auto">
          <a:xfrm>
            <a:off x="1898650" y="1508125"/>
            <a:ext cx="38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latin typeface="Elephant" panose="02020904090505020303" pitchFamily="18" charset="0"/>
              </a:rPr>
              <a:t>1.</a:t>
            </a:r>
          </a:p>
        </p:txBody>
      </p:sp>
      <p:sp>
        <p:nvSpPr>
          <p:cNvPr id="156697" name="Text Box 25"/>
          <p:cNvSpPr txBox="1">
            <a:spLocks noChangeArrowheads="1"/>
          </p:cNvSpPr>
          <p:nvPr/>
        </p:nvSpPr>
        <p:spPr bwMode="auto">
          <a:xfrm>
            <a:off x="4876800" y="1527175"/>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latin typeface="Elephant" panose="02020904090505020303" pitchFamily="18" charset="0"/>
              </a:rPr>
              <a:t>2.</a:t>
            </a:r>
          </a:p>
        </p:txBody>
      </p:sp>
      <p:sp>
        <p:nvSpPr>
          <p:cNvPr id="535578" name="Line 26"/>
          <p:cNvSpPr>
            <a:spLocks noChangeShapeType="1"/>
          </p:cNvSpPr>
          <p:nvPr/>
        </p:nvSpPr>
        <p:spPr bwMode="auto">
          <a:xfrm flipH="1" flipV="1">
            <a:off x="2057400" y="5273675"/>
            <a:ext cx="812800" cy="974725"/>
          </a:xfrm>
          <a:prstGeom prst="line">
            <a:avLst/>
          </a:prstGeom>
          <a:noFill/>
          <a:ln w="38100">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5579" name="Line 27"/>
          <p:cNvSpPr>
            <a:spLocks noChangeShapeType="1"/>
          </p:cNvSpPr>
          <p:nvPr/>
        </p:nvSpPr>
        <p:spPr bwMode="auto">
          <a:xfrm flipV="1">
            <a:off x="4419600" y="5197475"/>
            <a:ext cx="838200" cy="1050925"/>
          </a:xfrm>
          <a:prstGeom prst="line">
            <a:avLst/>
          </a:prstGeom>
          <a:noFill/>
          <a:ln w="38100">
            <a:solidFill>
              <a:schemeClr val="accent2"/>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56700" name="Text Box 28"/>
          <p:cNvSpPr txBox="1">
            <a:spLocks noChangeArrowheads="1"/>
          </p:cNvSpPr>
          <p:nvPr/>
        </p:nvSpPr>
        <p:spPr bwMode="auto">
          <a:xfrm>
            <a:off x="0" y="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latin typeface="Elephant" panose="02020904090505020303" pitchFamily="18" charset="0"/>
              </a:rPr>
              <a:t>LA SENDA AL DOMINIO EN LO SOBRENATURAL</a:t>
            </a:r>
          </a:p>
          <a:p>
            <a:pPr algn="ctr"/>
            <a:r>
              <a:rPr lang="en-US" altLang="en-US" sz="200" b="1">
                <a:solidFill>
                  <a:srgbClr val="FF0000"/>
                </a:solidFill>
                <a:latin typeface="Elephant" panose="02020904090505020303" pitchFamily="18" charset="0"/>
              </a:rPr>
              <a:t> </a:t>
            </a:r>
          </a:p>
          <a:p>
            <a:pPr algn="ctr"/>
            <a:r>
              <a:rPr lang="en-US" altLang="en-US" sz="1400">
                <a:solidFill>
                  <a:srgbClr val="FF0000"/>
                </a:solidFill>
                <a:latin typeface="Elephant" panose="02020904090505020303" pitchFamily="18" charset="0"/>
              </a:rPr>
              <a:t>Por medio del  ministerio central de la iglesia</a:t>
            </a:r>
            <a:r>
              <a:rPr lang="en-US" altLang="en-US" sz="1400" b="1">
                <a:solidFill>
                  <a:srgbClr val="FF0000"/>
                </a:solidFill>
                <a:latin typeface="Elephant" panose="02020904090505020303" pitchFamily="18" charset="0"/>
              </a:rPr>
              <a:t> </a:t>
            </a:r>
          </a:p>
          <a:p>
            <a:r>
              <a:rPr lang="en-US" altLang="en-US" sz="1200" b="1">
                <a:solidFill>
                  <a:srgbClr val="FF0000"/>
                </a:solidFill>
                <a:latin typeface="Elephant" panose="02020904090505020303" pitchFamily="18" charset="0"/>
              </a:rPr>
              <a:t>      La única esperanza para al canzar  a  	        esta perdida generación del tiempo del fin</a:t>
            </a:r>
          </a:p>
        </p:txBody>
      </p:sp>
      <p:sp>
        <p:nvSpPr>
          <p:cNvPr id="156701" name="Text Box 29"/>
          <p:cNvSpPr txBox="1">
            <a:spLocks noChangeArrowheads="1"/>
          </p:cNvSpPr>
          <p:nvPr/>
        </p:nvSpPr>
        <p:spPr bwMode="auto">
          <a:xfrm rot="-1528632">
            <a:off x="15875" y="1177925"/>
            <a:ext cx="261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Participación obligatoria</a:t>
            </a:r>
            <a:endParaRPr lang="en-US" altLang="en-US" sz="1400">
              <a:solidFill>
                <a:srgbClr val="FF0000"/>
              </a:solidFill>
              <a:latin typeface="Elephant" panose="02020904090505020303" pitchFamily="18" charset="0"/>
            </a:endParaRPr>
          </a:p>
        </p:txBody>
      </p:sp>
      <p:sp>
        <p:nvSpPr>
          <p:cNvPr id="156702" name="Text Box 30"/>
          <p:cNvSpPr txBox="1">
            <a:spLocks noChangeArrowheads="1"/>
          </p:cNvSpPr>
          <p:nvPr/>
        </p:nvSpPr>
        <p:spPr bwMode="auto">
          <a:xfrm>
            <a:off x="152400" y="5029200"/>
            <a:ext cx="2551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i="1">
                <a:solidFill>
                  <a:srgbClr val="FF0000"/>
                </a:solidFill>
                <a:latin typeface="Elephant" panose="02020904090505020303" pitchFamily="18" charset="0"/>
              </a:rPr>
              <a:t>LA PASIÓN TRAE PODER</a:t>
            </a:r>
          </a:p>
        </p:txBody>
      </p:sp>
      <p:sp>
        <p:nvSpPr>
          <p:cNvPr id="156703" name="Text Box 31"/>
          <p:cNvSpPr txBox="1">
            <a:spLocks noChangeArrowheads="1"/>
          </p:cNvSpPr>
          <p:nvPr/>
        </p:nvSpPr>
        <p:spPr bwMode="auto">
          <a:xfrm>
            <a:off x="3201988" y="781050"/>
            <a:ext cx="828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a:solidFill>
                  <a:srgbClr val="FF0000"/>
                </a:solidFill>
                <a:latin typeface="Elephant" panose="02020904090505020303" pitchFamily="18" charset="0"/>
              </a:rPr>
              <a:t>PASIÓN</a:t>
            </a:r>
          </a:p>
        </p:txBody>
      </p:sp>
      <p:sp>
        <p:nvSpPr>
          <p:cNvPr id="156704" name="Text Box 32"/>
          <p:cNvSpPr txBox="1">
            <a:spLocks noChangeArrowheads="1"/>
          </p:cNvSpPr>
          <p:nvPr/>
        </p:nvSpPr>
        <p:spPr bwMode="auto">
          <a:xfrm>
            <a:off x="3810000" y="3897313"/>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400" b="1">
              <a:latin typeface="Times New Roman" panose="02020603050405020304" pitchFamily="18" charset="0"/>
            </a:endParaRPr>
          </a:p>
        </p:txBody>
      </p:sp>
      <p:sp>
        <p:nvSpPr>
          <p:cNvPr id="156705" name="Text Box 33"/>
          <p:cNvSpPr txBox="1">
            <a:spLocks noChangeArrowheads="1"/>
          </p:cNvSpPr>
          <p:nvPr/>
        </p:nvSpPr>
        <p:spPr bwMode="auto">
          <a:xfrm>
            <a:off x="5013325" y="8621713"/>
            <a:ext cx="184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1400" b="1">
              <a:latin typeface="Times New Roman" panose="02020603050405020304" pitchFamily="18" charset="0"/>
            </a:endParaRPr>
          </a:p>
          <a:p>
            <a:endParaRPr lang="en-US" altLang="en-US" sz="1400" b="1">
              <a:latin typeface="Times New Roman" panose="02020603050405020304" pitchFamily="18" charset="0"/>
            </a:endParaRPr>
          </a:p>
        </p:txBody>
      </p:sp>
      <p:sp>
        <p:nvSpPr>
          <p:cNvPr id="156706" name="Text Box 34"/>
          <p:cNvSpPr txBox="1">
            <a:spLocks noChangeArrowheads="1"/>
          </p:cNvSpPr>
          <p:nvPr/>
        </p:nvSpPr>
        <p:spPr bwMode="auto">
          <a:xfrm rot="1604836">
            <a:off x="4791075" y="1235075"/>
            <a:ext cx="237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accent2"/>
                </a:solidFill>
              </a:rPr>
              <a:t>Participación opcional</a:t>
            </a:r>
            <a:endParaRPr lang="en-US" altLang="en-US" sz="2000" b="1">
              <a:solidFill>
                <a:schemeClr val="accent2"/>
              </a:solidFill>
              <a:latin typeface="Times New Roman" panose="02020603050405020304" pitchFamily="18" charset="0"/>
            </a:endParaRPr>
          </a:p>
        </p:txBody>
      </p:sp>
      <p:sp>
        <p:nvSpPr>
          <p:cNvPr id="156707" name="Text Box 35"/>
          <p:cNvSpPr txBox="1">
            <a:spLocks noChangeArrowheads="1"/>
          </p:cNvSpPr>
          <p:nvPr/>
        </p:nvSpPr>
        <p:spPr bwMode="auto">
          <a:xfrm>
            <a:off x="4572000" y="8513763"/>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i="1">
                <a:solidFill>
                  <a:schemeClr val="accent2"/>
                </a:solidFill>
                <a:latin typeface="Times New Roman" panose="02020603050405020304" pitchFamily="18" charset="0"/>
              </a:rPr>
              <a:t>Zac 4:6-7 </a:t>
            </a:r>
            <a:r>
              <a:rPr lang="en-US" altLang="en-US" sz="1100" b="1" i="1">
                <a:solidFill>
                  <a:schemeClr val="accent2"/>
                </a:solidFill>
                <a:latin typeface="Times New Roman" panose="02020603050405020304" pitchFamily="18" charset="0"/>
              </a:rPr>
              <a:t>No vencerás con tu propia fuerza,</a:t>
            </a:r>
            <a:r>
              <a:rPr lang="en-US" altLang="en-US" sz="1100" b="1" i="1">
                <a:solidFill>
                  <a:srgbClr val="FF0000"/>
                </a:solidFill>
                <a:latin typeface="Times New Roman" panose="02020603050405020304" pitchFamily="18" charset="0"/>
              </a:rPr>
              <a:t> sino por mi Espíritu.</a:t>
            </a:r>
          </a:p>
          <a:p>
            <a:r>
              <a:rPr lang="en-US" altLang="en-US" sz="1100" b="1" i="1">
                <a:solidFill>
                  <a:srgbClr val="FF0000"/>
                </a:solidFill>
                <a:latin typeface="Times New Roman" panose="02020603050405020304" pitchFamily="18" charset="0"/>
              </a:rPr>
              <a:t>Obstáculos como montes desaparecerán delante del ti. </a:t>
            </a:r>
            <a:r>
              <a:rPr lang="en-US" altLang="en-US" sz="900" b="1" i="1">
                <a:solidFill>
                  <a:srgbClr val="FF0000"/>
                </a:solidFill>
                <a:latin typeface="Times New Roman" panose="02020603050405020304" pitchFamily="18" charset="0"/>
              </a:rPr>
              <a:t>TEV</a:t>
            </a:r>
          </a:p>
          <a:p>
            <a:endParaRPr lang="en-US" altLang="en-US" sz="900" b="1" i="1">
              <a:solidFill>
                <a:srgbClr val="FF0000"/>
              </a:solidFill>
              <a:latin typeface="Times New Roman" panose="02020603050405020304" pitchFamily="18" charset="0"/>
            </a:endParaRPr>
          </a:p>
        </p:txBody>
      </p:sp>
      <p:sp>
        <p:nvSpPr>
          <p:cNvPr id="535588" name="Line 36"/>
          <p:cNvSpPr>
            <a:spLocks noChangeShapeType="1"/>
          </p:cNvSpPr>
          <p:nvPr/>
        </p:nvSpPr>
        <p:spPr bwMode="auto">
          <a:xfrm>
            <a:off x="3581400" y="533400"/>
            <a:ext cx="152400" cy="0"/>
          </a:xfrm>
          <a:prstGeom prst="line">
            <a:avLst/>
          </a:prstGeom>
          <a:noFill/>
          <a:ln w="7620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56709" name="Text Box 37"/>
          <p:cNvSpPr txBox="1">
            <a:spLocks noChangeArrowheads="1"/>
          </p:cNvSpPr>
          <p:nvPr/>
        </p:nvSpPr>
        <p:spPr bwMode="auto">
          <a:xfrm>
            <a:off x="3505200" y="1819275"/>
            <a:ext cx="32527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     </a:t>
            </a:r>
            <a:r>
              <a:rPr lang="en-US" altLang="en-US" sz="1400" u="sng">
                <a:solidFill>
                  <a:schemeClr val="bg1"/>
                </a:solidFill>
              </a:rPr>
              <a:t>MINISTERIOS DE APOYO:</a:t>
            </a:r>
          </a:p>
          <a:p>
            <a:endParaRPr lang="en-US" altLang="en-US">
              <a:solidFill>
                <a:schemeClr val="bg1"/>
              </a:solidFill>
            </a:endParaRPr>
          </a:p>
          <a:p>
            <a:endParaRPr lang="en-US" altLang="en-US">
              <a:solidFill>
                <a:schemeClr val="bg1"/>
              </a:solidFill>
            </a:endParaRPr>
          </a:p>
          <a:p>
            <a:r>
              <a:rPr lang="en-US" altLang="en-US" sz="1600"/>
              <a:t>     </a:t>
            </a:r>
            <a:r>
              <a:rPr lang="en-US" altLang="en-US" sz="1200">
                <a:solidFill>
                  <a:schemeClr val="bg1"/>
                </a:solidFill>
              </a:rPr>
              <a:t>- Operación y organización física</a:t>
            </a:r>
          </a:p>
          <a:p>
            <a:r>
              <a:rPr lang="en-US" altLang="en-US" sz="1200">
                <a:solidFill>
                  <a:schemeClr val="bg1"/>
                </a:solidFill>
              </a:rPr>
              <a:t>       - Coro         - Música</a:t>
            </a:r>
          </a:p>
          <a:p>
            <a:r>
              <a:rPr lang="en-US" altLang="en-US" sz="1200">
                <a:solidFill>
                  <a:schemeClr val="bg1"/>
                </a:solidFill>
              </a:rPr>
              <a:t>       - Drama      - Ujieres</a:t>
            </a:r>
          </a:p>
          <a:p>
            <a:r>
              <a:rPr lang="en-US" altLang="en-US" sz="1200">
                <a:solidFill>
                  <a:schemeClr val="bg1"/>
                </a:solidFill>
              </a:rPr>
              <a:t>       - Clérigo     - Otras ayudas, etc</a:t>
            </a:r>
            <a:r>
              <a:rPr lang="en-US" altLang="en-US" sz="1200" b="1">
                <a:solidFill>
                  <a:schemeClr val="bg1"/>
                </a:solidFill>
                <a:latin typeface="Times New Roman" panose="02020603050405020304" pitchFamily="18" charset="0"/>
              </a:rPr>
              <a:t>.</a:t>
            </a:r>
          </a:p>
          <a:p>
            <a:endParaRPr lang="en-US" altLang="en-US" sz="1200" b="1">
              <a:solidFill>
                <a:schemeClr val="bg1"/>
              </a:solidFill>
              <a:latin typeface="Times New Roman" panose="02020603050405020304" pitchFamily="18" charset="0"/>
            </a:endParaRPr>
          </a:p>
        </p:txBody>
      </p:sp>
      <p:sp>
        <p:nvSpPr>
          <p:cNvPr id="156710" name="Text Box 38"/>
          <p:cNvSpPr txBox="1">
            <a:spLocks noChangeArrowheads="1"/>
          </p:cNvSpPr>
          <p:nvPr/>
        </p:nvSpPr>
        <p:spPr bwMode="auto">
          <a:xfrm>
            <a:off x="800100" y="1766888"/>
            <a:ext cx="247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u="sng">
                <a:solidFill>
                  <a:schemeClr val="bg1"/>
                </a:solidFill>
              </a:rPr>
              <a:t>MINISTERIO CENTRAL</a:t>
            </a:r>
            <a:r>
              <a:rPr lang="en-US" altLang="en-US" sz="1800" u="sng">
                <a:solidFill>
                  <a:schemeClr val="bg1"/>
                </a:solidFill>
              </a:rPr>
              <a:t>:</a:t>
            </a:r>
          </a:p>
        </p:txBody>
      </p:sp>
      <p:sp>
        <p:nvSpPr>
          <p:cNvPr id="156711" name="Text Box 39"/>
          <p:cNvSpPr txBox="1">
            <a:spLocks noChangeArrowheads="1"/>
          </p:cNvSpPr>
          <p:nvPr/>
        </p:nvSpPr>
        <p:spPr bwMode="auto">
          <a:xfrm>
            <a:off x="228600" y="2225675"/>
            <a:ext cx="3352800" cy="2992438"/>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chemeClr val="bg1"/>
                </a:solidFill>
              </a:rPr>
              <a:t>&gt; GANAR ALMAS  (</a:t>
            </a:r>
            <a:r>
              <a:rPr lang="en-US" altLang="en-US" sz="1200">
                <a:solidFill>
                  <a:schemeClr val="bg1"/>
                </a:solidFill>
              </a:rPr>
              <a:t>Misión</a:t>
            </a:r>
            <a:r>
              <a:rPr lang="en-US" altLang="en-US" sz="1400">
                <a:solidFill>
                  <a:schemeClr val="bg1"/>
                </a:solidFill>
              </a:rPr>
              <a:t>) </a:t>
            </a:r>
          </a:p>
          <a:p>
            <a:r>
              <a:rPr lang="en-US" altLang="en-US" sz="1200">
                <a:solidFill>
                  <a:schemeClr val="bg1"/>
                </a:solidFill>
              </a:rPr>
              <a:t>     Cumplir la “Gran Comisión” </a:t>
            </a:r>
            <a:endParaRPr lang="en-US" altLang="en-US" sz="1400">
              <a:solidFill>
                <a:schemeClr val="bg1"/>
              </a:solidFill>
            </a:endParaRPr>
          </a:p>
          <a:p>
            <a:r>
              <a:rPr lang="en-US" altLang="en-US" sz="1400">
                <a:solidFill>
                  <a:schemeClr val="bg1"/>
                </a:solidFill>
              </a:rPr>
              <a:t>   </a:t>
            </a:r>
            <a:r>
              <a:rPr lang="en-US" altLang="en-US" sz="1200">
                <a:solidFill>
                  <a:schemeClr val="bg1"/>
                </a:solidFill>
              </a:rPr>
              <a:t>  Sanidad, liberación, salvación</a:t>
            </a:r>
          </a:p>
          <a:p>
            <a:endParaRPr lang="en-US" altLang="en-US" sz="300">
              <a:solidFill>
                <a:schemeClr val="bg1"/>
              </a:solidFill>
            </a:endParaRPr>
          </a:p>
          <a:p>
            <a:pPr>
              <a:buFont typeface="Wingdings" panose="05000000000000000000" pitchFamily="2" charset="2"/>
              <a:buNone/>
            </a:pPr>
            <a:r>
              <a:rPr lang="en-US" altLang="en-US" sz="1400">
                <a:solidFill>
                  <a:schemeClr val="bg1"/>
                </a:solidFill>
              </a:rPr>
              <a:t>&gt; ORACIÓN y la PALABRA</a:t>
            </a:r>
          </a:p>
          <a:p>
            <a:pPr>
              <a:buFont typeface="Wingdings" panose="05000000000000000000" pitchFamily="2" charset="2"/>
              <a:buNone/>
            </a:pPr>
            <a:r>
              <a:rPr lang="en-US" altLang="en-US" sz="1400">
                <a:solidFill>
                  <a:schemeClr val="bg1"/>
                </a:solidFill>
              </a:rPr>
              <a:t>   </a:t>
            </a:r>
            <a:r>
              <a:rPr lang="en-US" altLang="en-US" sz="1300">
                <a:solidFill>
                  <a:schemeClr val="bg1"/>
                </a:solidFill>
              </a:rPr>
              <a:t>(</a:t>
            </a:r>
            <a:r>
              <a:rPr lang="en-US" altLang="en-US" sz="1200">
                <a:solidFill>
                  <a:schemeClr val="bg1"/>
                </a:solidFill>
              </a:rPr>
              <a:t>Poder</a:t>
            </a:r>
            <a:r>
              <a:rPr lang="en-US" altLang="en-US" sz="1300">
                <a:solidFill>
                  <a:schemeClr val="bg1"/>
                </a:solidFill>
              </a:rPr>
              <a:t>) -- </a:t>
            </a:r>
            <a:r>
              <a:rPr lang="en-US" altLang="en-US" sz="1400">
                <a:solidFill>
                  <a:schemeClr val="bg1"/>
                </a:solidFill>
              </a:rPr>
              <a:t>  </a:t>
            </a:r>
            <a:r>
              <a:rPr lang="en-US" altLang="en-US" sz="1100">
                <a:solidFill>
                  <a:schemeClr val="bg1"/>
                </a:solidFill>
              </a:rPr>
              <a:t>(Espíritu . . . y . . . verdad)</a:t>
            </a:r>
          </a:p>
          <a:p>
            <a:endParaRPr lang="en-US" altLang="en-US" sz="300">
              <a:solidFill>
                <a:schemeClr val="bg1"/>
              </a:solidFill>
            </a:endParaRPr>
          </a:p>
          <a:p>
            <a:r>
              <a:rPr lang="en-US" altLang="en-US" sz="1400" b="1">
                <a:solidFill>
                  <a:schemeClr val="bg1"/>
                </a:solidFill>
                <a:latin typeface="Times New Roman" panose="02020603050405020304" pitchFamily="18" charset="0"/>
              </a:rPr>
              <a:t>LOS DOS MINISTERIOS:</a:t>
            </a:r>
          </a:p>
          <a:p>
            <a:r>
              <a:rPr lang="en-US" altLang="en-US" sz="1400" b="1">
                <a:solidFill>
                  <a:schemeClr val="bg1"/>
                </a:solidFill>
                <a:latin typeface="Times New Roman" panose="02020603050405020304" pitchFamily="18" charset="0"/>
              </a:rPr>
              <a:t> - MINISTERIO DE ORACIÓN  </a:t>
            </a:r>
          </a:p>
          <a:p>
            <a:r>
              <a:rPr lang="en-US" altLang="en-US" sz="1400" b="1">
                <a:solidFill>
                  <a:schemeClr val="bg1"/>
                </a:solidFill>
                <a:latin typeface="Times New Roman" panose="02020603050405020304" pitchFamily="18" charset="0"/>
              </a:rPr>
              <a:t>   </a:t>
            </a:r>
            <a:r>
              <a:rPr lang="en-US" altLang="en-US" sz="1300" b="1">
                <a:solidFill>
                  <a:schemeClr val="bg1"/>
                </a:solidFill>
                <a:latin typeface="Times New Roman" panose="02020603050405020304" pitchFamily="18" charset="0"/>
              </a:rPr>
              <a:t>(Pasión)</a:t>
            </a:r>
            <a:r>
              <a:rPr lang="en-US" altLang="en-US" sz="1400" b="1">
                <a:solidFill>
                  <a:schemeClr val="bg1"/>
                </a:solidFill>
                <a:latin typeface="Times New Roman" panose="02020603050405020304" pitchFamily="18" charset="0"/>
              </a:rPr>
              <a:t> </a:t>
            </a:r>
            <a:r>
              <a:rPr lang="en-US" altLang="en-US" sz="800" b="1">
                <a:solidFill>
                  <a:schemeClr val="bg1"/>
                </a:solidFill>
                <a:latin typeface="Times New Roman" panose="02020603050405020304" pitchFamily="18" charset="0"/>
              </a:rPr>
              <a:t>   </a:t>
            </a:r>
          </a:p>
          <a:p>
            <a:r>
              <a:rPr lang="en-US" altLang="en-US" sz="800" b="1">
                <a:solidFill>
                  <a:schemeClr val="bg1"/>
                </a:solidFill>
                <a:latin typeface="Times New Roman" panose="02020603050405020304" pitchFamily="18" charset="0"/>
              </a:rPr>
              <a:t> </a:t>
            </a:r>
            <a:r>
              <a:rPr lang="en-US" altLang="en-US" sz="1400" b="1">
                <a:solidFill>
                  <a:schemeClr val="bg1"/>
                </a:solidFill>
                <a:latin typeface="Times New Roman" panose="02020603050405020304" pitchFamily="18" charset="0"/>
              </a:rPr>
              <a:t>- MINISTERIO DE CUIDADOS </a:t>
            </a:r>
          </a:p>
          <a:p>
            <a:r>
              <a:rPr lang="en-US" altLang="en-US" sz="1400" b="1">
                <a:solidFill>
                  <a:schemeClr val="bg1"/>
                </a:solidFill>
                <a:latin typeface="Times New Roman" panose="02020603050405020304" pitchFamily="18" charset="0"/>
              </a:rPr>
              <a:t>   </a:t>
            </a:r>
            <a:r>
              <a:rPr lang="en-US" altLang="en-US" sz="1300" b="1">
                <a:solidFill>
                  <a:schemeClr val="bg1"/>
                </a:solidFill>
                <a:latin typeface="Times New Roman" panose="02020603050405020304" pitchFamily="18" charset="0"/>
              </a:rPr>
              <a:t>(Compasión)</a:t>
            </a:r>
          </a:p>
          <a:p>
            <a:endParaRPr lang="en-US" altLang="en-US" sz="100" b="1">
              <a:solidFill>
                <a:schemeClr val="bg1"/>
              </a:solidFill>
              <a:latin typeface="Times New Roman" panose="02020603050405020304" pitchFamily="18" charset="0"/>
            </a:endParaRPr>
          </a:p>
          <a:p>
            <a:r>
              <a:rPr lang="en-US" altLang="en-US" sz="1400" b="1">
                <a:solidFill>
                  <a:schemeClr val="bg1"/>
                </a:solidFill>
                <a:latin typeface="Times New Roman" panose="02020603050405020304" pitchFamily="18" charset="0"/>
              </a:rPr>
              <a:t>LOS DOS BRAZOS DE LA IGLESIA:</a:t>
            </a:r>
          </a:p>
          <a:p>
            <a:r>
              <a:rPr lang="en-US" altLang="en-US" sz="1400" b="1">
                <a:solidFill>
                  <a:schemeClr val="bg1"/>
                </a:solidFill>
                <a:latin typeface="Times New Roman" panose="02020603050405020304" pitchFamily="18" charset="0"/>
              </a:rPr>
              <a:t>    - El brazo de poder</a:t>
            </a:r>
          </a:p>
          <a:p>
            <a:r>
              <a:rPr lang="en-US" altLang="en-US" sz="1400" b="1">
                <a:solidFill>
                  <a:schemeClr val="bg1"/>
                </a:solidFill>
                <a:latin typeface="Times New Roman" panose="02020603050405020304" pitchFamily="18" charset="0"/>
              </a:rPr>
              <a:t>    - El brazo de acción</a:t>
            </a:r>
            <a:endParaRPr lang="en-US" altLang="en-US" sz="300" b="1">
              <a:solidFill>
                <a:schemeClr val="bg1"/>
              </a:solidFill>
              <a:latin typeface="Times New Roman" panose="02020603050405020304" pitchFamily="18" charset="0"/>
            </a:endParaRPr>
          </a:p>
        </p:txBody>
      </p:sp>
      <p:sp>
        <p:nvSpPr>
          <p:cNvPr id="156712" name="Text Box 40"/>
          <p:cNvSpPr txBox="1">
            <a:spLocks noChangeArrowheads="1"/>
          </p:cNvSpPr>
          <p:nvPr/>
        </p:nvSpPr>
        <p:spPr bwMode="auto">
          <a:xfrm>
            <a:off x="2133600" y="6248400"/>
            <a:ext cx="1447800" cy="2138363"/>
          </a:xfrm>
          <a:prstGeom prst="rect">
            <a:avLst/>
          </a:prstGeom>
          <a:solidFill>
            <a:srgbClr val="FF0000"/>
          </a:solidFill>
          <a:ln w="9525">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u="sng">
                <a:solidFill>
                  <a:schemeClr val="bg1"/>
                </a:solidFill>
              </a:rPr>
              <a:t>ESPÍRITU</a:t>
            </a:r>
          </a:p>
          <a:p>
            <a:endParaRPr lang="en-US" altLang="en-US" sz="400" u="sng">
              <a:solidFill>
                <a:schemeClr val="bg1"/>
              </a:solidFill>
            </a:endParaRPr>
          </a:p>
          <a:p>
            <a:pPr algn="ctr"/>
            <a:r>
              <a:rPr lang="en-US" altLang="en-US" sz="1400">
                <a:solidFill>
                  <a:schemeClr val="bg1"/>
                </a:solidFill>
              </a:rPr>
              <a:t>Talento</a:t>
            </a:r>
          </a:p>
          <a:p>
            <a:pPr algn="ctr"/>
            <a:r>
              <a:rPr lang="en-US" altLang="en-US" sz="1300">
                <a:solidFill>
                  <a:schemeClr val="bg1"/>
                </a:solidFill>
              </a:rPr>
              <a:t>Sobrenatura</a:t>
            </a:r>
            <a:r>
              <a:rPr lang="en-US" altLang="en-US" sz="1400">
                <a:solidFill>
                  <a:schemeClr val="bg1"/>
                </a:solidFill>
              </a:rPr>
              <a:t>l</a:t>
            </a:r>
          </a:p>
          <a:p>
            <a:pPr algn="ctr"/>
            <a:endParaRPr lang="en-US" altLang="en-US" sz="1000">
              <a:solidFill>
                <a:schemeClr val="bg1"/>
              </a:solidFill>
            </a:endParaRPr>
          </a:p>
          <a:p>
            <a:pPr algn="ctr"/>
            <a:r>
              <a:rPr lang="en-US" altLang="en-US" sz="1400">
                <a:solidFill>
                  <a:schemeClr val="bg1"/>
                </a:solidFill>
              </a:rPr>
              <a:t>Habilidad divina contra la habilidad del hombre</a:t>
            </a:r>
          </a:p>
          <a:p>
            <a:pPr algn="ctr"/>
            <a:endParaRPr lang="en-US" altLang="en-US" sz="400">
              <a:solidFill>
                <a:schemeClr val="bg1"/>
              </a:solidFill>
            </a:endParaRPr>
          </a:p>
        </p:txBody>
      </p:sp>
      <p:sp>
        <p:nvSpPr>
          <p:cNvPr id="156713" name="Rectangle 41"/>
          <p:cNvSpPr>
            <a:spLocks noChangeArrowheads="1"/>
          </p:cNvSpPr>
          <p:nvPr/>
        </p:nvSpPr>
        <p:spPr bwMode="auto">
          <a:xfrm>
            <a:off x="3733800" y="6248400"/>
            <a:ext cx="1447800" cy="2133600"/>
          </a:xfrm>
          <a:prstGeom prst="rect">
            <a:avLst/>
          </a:prstGeom>
          <a:solidFill>
            <a:schemeClr val="accent2"/>
          </a:solidFill>
          <a:ln w="9525">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a:solidFill>
                <a:schemeClr val="bg1"/>
              </a:solidFill>
            </a:endParaRPr>
          </a:p>
        </p:txBody>
      </p:sp>
      <p:sp>
        <p:nvSpPr>
          <p:cNvPr id="156714" name="Text Box 42"/>
          <p:cNvSpPr txBox="1">
            <a:spLocks noChangeArrowheads="1"/>
          </p:cNvSpPr>
          <p:nvPr/>
        </p:nvSpPr>
        <p:spPr bwMode="auto">
          <a:xfrm>
            <a:off x="3810000" y="6248400"/>
            <a:ext cx="1384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800" u="sng">
                <a:solidFill>
                  <a:schemeClr val="bg1"/>
                </a:solidFill>
              </a:rPr>
              <a:t>ALMA</a:t>
            </a:r>
          </a:p>
          <a:p>
            <a:endParaRPr lang="en-US" altLang="en-US" sz="400" u="sng">
              <a:solidFill>
                <a:schemeClr val="bg1"/>
              </a:solidFill>
            </a:endParaRPr>
          </a:p>
          <a:p>
            <a:r>
              <a:rPr lang="en-US" altLang="en-US" sz="1600"/>
              <a:t> </a:t>
            </a:r>
            <a:r>
              <a:rPr lang="en-US" altLang="en-US" sz="1200">
                <a:solidFill>
                  <a:schemeClr val="bg1"/>
                </a:solidFill>
              </a:rPr>
              <a:t>- VOLUNTAD</a:t>
            </a:r>
          </a:p>
          <a:p>
            <a:r>
              <a:rPr lang="en-US" altLang="en-US" sz="1200">
                <a:solidFill>
                  <a:schemeClr val="bg1"/>
                </a:solidFill>
              </a:rPr>
              <a:t> - MENTE</a:t>
            </a:r>
          </a:p>
          <a:p>
            <a:r>
              <a:rPr lang="en-US" altLang="en-US" sz="1200">
                <a:solidFill>
                  <a:schemeClr val="bg1"/>
                </a:solidFill>
              </a:rPr>
              <a:t> - EMOCIONES</a:t>
            </a:r>
          </a:p>
          <a:p>
            <a:pPr>
              <a:buFontTx/>
              <a:buChar char="-"/>
            </a:pPr>
            <a:endParaRPr lang="en-US" altLang="en-US" sz="1000">
              <a:solidFill>
                <a:schemeClr val="bg1"/>
              </a:solidFill>
            </a:endParaRPr>
          </a:p>
          <a:p>
            <a:r>
              <a:rPr lang="en-US" altLang="en-US" sz="1600">
                <a:solidFill>
                  <a:schemeClr val="bg1"/>
                </a:solidFill>
              </a:rPr>
              <a:t>Natural</a:t>
            </a:r>
          </a:p>
          <a:p>
            <a:r>
              <a:rPr lang="en-US" altLang="en-US" sz="1400">
                <a:solidFill>
                  <a:schemeClr val="bg1"/>
                </a:solidFill>
              </a:rPr>
              <a:t>  </a:t>
            </a:r>
            <a:r>
              <a:rPr lang="en-US" altLang="en-US" sz="1200">
                <a:solidFill>
                  <a:schemeClr val="bg1"/>
                </a:solidFill>
              </a:rPr>
              <a:t>- Dones</a:t>
            </a:r>
          </a:p>
          <a:p>
            <a:r>
              <a:rPr lang="en-US" altLang="en-US" sz="1200">
                <a:solidFill>
                  <a:schemeClr val="bg1"/>
                </a:solidFill>
              </a:rPr>
              <a:t>  - Habilidades</a:t>
            </a:r>
          </a:p>
          <a:p>
            <a:r>
              <a:rPr lang="en-US" altLang="en-US" sz="1200">
                <a:solidFill>
                  <a:schemeClr val="bg1"/>
                </a:solidFill>
              </a:rPr>
              <a:t>  - Talento</a:t>
            </a:r>
            <a:endParaRPr lang="en-US" altLang="en-US" sz="1200"/>
          </a:p>
        </p:txBody>
      </p:sp>
      <p:sp>
        <p:nvSpPr>
          <p:cNvPr id="156715" name="Text Box 43"/>
          <p:cNvSpPr txBox="1">
            <a:spLocks noChangeArrowheads="1"/>
          </p:cNvSpPr>
          <p:nvPr/>
        </p:nvSpPr>
        <p:spPr bwMode="auto">
          <a:xfrm>
            <a:off x="3733800" y="3094038"/>
            <a:ext cx="33528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100" b="1">
                <a:solidFill>
                  <a:schemeClr val="bg1"/>
                </a:solidFill>
                <a:latin typeface="Times New Roman" panose="02020603050405020304" pitchFamily="18" charset="0"/>
              </a:rPr>
              <a:t>Estos   ministerios   secundarios  son   necesitados  y importante. Es una cosa maravillosa cuando regalos naturales  son  dedicados  y  son  ungidos  de  Dios  y utilizados  en  Su  reino.   Pero ellos nunca deben ser sustituidos para la misión de la iglesia permitida por regalos   espiritual   y   capacidad   divina.    Nuestra responsabilidad de cumplir el "Gran Comisión para Ganar el Perdido"  no  es  descargado  por  nuestros talentos  y  regalos  naturales.  En  ningún  lugar  en Escritura Santa hace encontramos tratar de Dios los talentos   de  hombre,    las   capacidades   o  regalos naturales realizar Su trabajo sobrenatural.</a:t>
            </a:r>
            <a:endParaRPr lang="en-US" altLang="en-US" sz="1100" b="1">
              <a:solidFill>
                <a:schemeClr val="bg1"/>
              </a:solidFill>
              <a:latin typeface="Times New Roman" panose="02020603050405020304" pitchFamily="18" charset="0"/>
            </a:endParaRPr>
          </a:p>
          <a:p>
            <a:endParaRPr lang="en-US" altLang="en-US" sz="1100" b="1">
              <a:solidFill>
                <a:schemeClr val="bg1"/>
              </a:solidFill>
              <a:latin typeface="Times New Roman" panose="02020603050405020304" pitchFamily="18" charset="0"/>
            </a:endParaRPr>
          </a:p>
        </p:txBody>
      </p:sp>
    </p:spTree>
  </p:cSld>
  <p:clrMapOvr>
    <a:masterClrMapping/>
  </p:clrMapOvr>
  <p:transition spd="slow">
    <p:check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152400" y="168275"/>
            <a:ext cx="7010400" cy="758825"/>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spcBef>
                <a:spcPct val="50000"/>
              </a:spcBef>
            </a:pPr>
            <a:r>
              <a:rPr lang="en-US" altLang="en-US" sz="2600">
                <a:solidFill>
                  <a:schemeClr val="bg1"/>
                </a:solidFill>
                <a:latin typeface="Elephant" panose="02020904090505020303" pitchFamily="18" charset="0"/>
                <a:cs typeface="Arial" panose="020B0604020202020204" pitchFamily="34" charset="0"/>
              </a:rPr>
              <a:t>LA SENDA  A  LO  SOBRENATURAL</a:t>
            </a:r>
            <a:r>
              <a:rPr lang="en-US" altLang="en-US" sz="4000" b="1">
                <a:solidFill>
                  <a:schemeClr val="bg1"/>
                </a:solidFill>
                <a:latin typeface="Algerian" panose="04020705040A02060702" pitchFamily="82" charset="0"/>
                <a:cs typeface="Arial" panose="020B0604020202020204" pitchFamily="34" charset="0"/>
              </a:rPr>
              <a:t> </a:t>
            </a:r>
            <a:endParaRPr lang="en-US" altLang="en-US" sz="3600" b="1">
              <a:solidFill>
                <a:schemeClr val="bg1"/>
              </a:solidFill>
              <a:latin typeface="Algerian" panose="04020705040A02060702" pitchFamily="82" charset="0"/>
              <a:cs typeface="Arial" panose="020B0604020202020204" pitchFamily="34" charset="0"/>
            </a:endParaRPr>
          </a:p>
        </p:txBody>
      </p:sp>
      <p:sp>
        <p:nvSpPr>
          <p:cNvPr id="158723" name="Oval 3"/>
          <p:cNvSpPr>
            <a:spLocks noChangeArrowheads="1"/>
          </p:cNvSpPr>
          <p:nvPr/>
        </p:nvSpPr>
        <p:spPr bwMode="auto">
          <a:xfrm>
            <a:off x="2590800" y="1676400"/>
            <a:ext cx="2438400" cy="6477000"/>
          </a:xfrm>
          <a:prstGeom prst="ellipse">
            <a:avLst/>
          </a:prstGeom>
          <a:noFill/>
          <a:ln w="57150">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b="1">
              <a:latin typeface="Times New Roman" panose="02020603050405020304" pitchFamily="18" charset="0"/>
              <a:cs typeface="Arial" panose="020B0604020202020204" pitchFamily="34" charset="0"/>
            </a:endParaRPr>
          </a:p>
        </p:txBody>
      </p:sp>
      <p:sp>
        <p:nvSpPr>
          <p:cNvPr id="1377284" name="Line 4"/>
          <p:cNvSpPr>
            <a:spLocks noChangeShapeType="1"/>
          </p:cNvSpPr>
          <p:nvPr/>
        </p:nvSpPr>
        <p:spPr bwMode="auto">
          <a:xfrm flipH="1" flipV="1">
            <a:off x="2971800" y="7372350"/>
            <a:ext cx="152400" cy="228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7285" name="Line 5"/>
          <p:cNvSpPr>
            <a:spLocks noChangeShapeType="1"/>
          </p:cNvSpPr>
          <p:nvPr/>
        </p:nvSpPr>
        <p:spPr bwMode="auto">
          <a:xfrm flipH="1" flipV="1">
            <a:off x="5029200" y="5048250"/>
            <a:ext cx="0" cy="30480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7286" name="Line 6"/>
          <p:cNvSpPr>
            <a:spLocks noChangeShapeType="1"/>
          </p:cNvSpPr>
          <p:nvPr/>
        </p:nvSpPr>
        <p:spPr bwMode="auto">
          <a:xfrm flipV="1">
            <a:off x="2590800" y="4876800"/>
            <a:ext cx="0" cy="228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8727" name="Text Box 7"/>
          <p:cNvSpPr txBox="1">
            <a:spLocks noChangeArrowheads="1"/>
          </p:cNvSpPr>
          <p:nvPr/>
        </p:nvSpPr>
        <p:spPr bwMode="auto">
          <a:xfrm>
            <a:off x="139700" y="2087563"/>
            <a:ext cx="19034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800" b="1" u="sng">
                <a:solidFill>
                  <a:srgbClr val="FF0000"/>
                </a:solidFill>
                <a:latin typeface="Times New Roman" panose="02020603050405020304" pitchFamily="18" charset="0"/>
                <a:cs typeface="Arial" panose="020B0604020202020204" pitchFamily="34" charset="0"/>
              </a:rPr>
              <a:t>ORACIÓN</a:t>
            </a:r>
          </a:p>
          <a:p>
            <a:pPr algn="ctr"/>
            <a:r>
              <a:rPr lang="en-US" altLang="en-US" sz="2000" b="1">
                <a:solidFill>
                  <a:srgbClr val="FF0000"/>
                </a:solidFill>
                <a:latin typeface="Times New Roman" panose="02020603050405020304" pitchFamily="18" charset="0"/>
                <a:cs typeface="Arial" panose="020B0604020202020204" pitchFamily="34" charset="0"/>
              </a:rPr>
              <a:t>Alcanzarle a Él</a:t>
            </a:r>
          </a:p>
        </p:txBody>
      </p:sp>
      <p:sp>
        <p:nvSpPr>
          <p:cNvPr id="158728" name="Text Box 8"/>
          <p:cNvSpPr txBox="1">
            <a:spLocks noChangeArrowheads="1"/>
          </p:cNvSpPr>
          <p:nvPr/>
        </p:nvSpPr>
        <p:spPr bwMode="auto">
          <a:xfrm>
            <a:off x="5000625" y="4205288"/>
            <a:ext cx="23431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900" b="1">
              <a:solidFill>
                <a:schemeClr val="accent2"/>
              </a:solidFill>
              <a:latin typeface="Algerian" panose="04020705040A02060702" pitchFamily="82" charset="0"/>
              <a:cs typeface="Arial" panose="020B0604020202020204" pitchFamily="34" charset="0"/>
            </a:endParaRPr>
          </a:p>
          <a:p>
            <a:r>
              <a:rPr lang="en-US" altLang="en-US" sz="2000" b="1">
                <a:solidFill>
                  <a:schemeClr val="accent2"/>
                </a:solidFill>
                <a:latin typeface="Times New Roman" panose="02020603050405020304" pitchFamily="18" charset="0"/>
                <a:cs typeface="Arial" panose="020B0604020202020204" pitchFamily="34" charset="0"/>
              </a:rPr>
              <a:t>  </a:t>
            </a:r>
            <a:r>
              <a:rPr lang="en-US" altLang="en-US" sz="2800" b="1" u="sng">
                <a:solidFill>
                  <a:schemeClr val="accent2"/>
                </a:solidFill>
                <a:latin typeface="Times New Roman" panose="02020603050405020304" pitchFamily="18" charset="0"/>
                <a:cs typeface="Arial" panose="020B0604020202020204" pitchFamily="34" charset="0"/>
              </a:rPr>
              <a:t>CUIDADOS</a:t>
            </a:r>
          </a:p>
          <a:p>
            <a:r>
              <a:rPr lang="en-US" altLang="en-US" sz="2000" b="1">
                <a:solidFill>
                  <a:schemeClr val="accent2"/>
                </a:solidFill>
                <a:latin typeface="Times New Roman" panose="02020603050405020304" pitchFamily="18" charset="0"/>
                <a:cs typeface="Arial" panose="020B0604020202020204" pitchFamily="34" charset="0"/>
              </a:rPr>
              <a:t> Alcanzarles a ellos</a:t>
            </a:r>
          </a:p>
          <a:p>
            <a:r>
              <a:rPr lang="en-US" altLang="en-US" sz="1600" b="1">
                <a:solidFill>
                  <a:schemeClr val="accent2"/>
                </a:solidFill>
                <a:latin typeface="Times New Roman" panose="02020603050405020304" pitchFamily="18" charset="0"/>
                <a:cs typeface="Arial" panose="020B0604020202020204" pitchFamily="34" charset="0"/>
              </a:rPr>
              <a:t>  (Necesidad del hombre)</a:t>
            </a:r>
          </a:p>
        </p:txBody>
      </p:sp>
      <p:sp>
        <p:nvSpPr>
          <p:cNvPr id="158729" name="Text Box 9"/>
          <p:cNvSpPr txBox="1">
            <a:spLocks noChangeArrowheads="1"/>
          </p:cNvSpPr>
          <p:nvPr/>
        </p:nvSpPr>
        <p:spPr bwMode="auto">
          <a:xfrm>
            <a:off x="390525" y="4130675"/>
            <a:ext cx="1503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rgbClr val="FF0000"/>
                </a:solidFill>
                <a:latin typeface="Elephant" panose="02020904090505020303" pitchFamily="18" charset="0"/>
                <a:cs typeface="Arial" panose="020B0604020202020204" pitchFamily="34" charset="0"/>
              </a:rPr>
              <a:t>RELACIÓN</a:t>
            </a:r>
          </a:p>
          <a:p>
            <a:pPr algn="ctr"/>
            <a:r>
              <a:rPr lang="en-US" altLang="en-US" sz="1600" b="1">
                <a:solidFill>
                  <a:srgbClr val="FF0000"/>
                </a:solidFill>
                <a:latin typeface="Elephant" panose="02020904090505020303" pitchFamily="18" charset="0"/>
                <a:cs typeface="Arial" panose="020B0604020202020204" pitchFamily="34" charset="0"/>
              </a:rPr>
              <a:t>con el Cielo</a:t>
            </a:r>
          </a:p>
        </p:txBody>
      </p:sp>
      <p:sp>
        <p:nvSpPr>
          <p:cNvPr id="158730" name="Text Box 10"/>
          <p:cNvSpPr txBox="1">
            <a:spLocks noChangeArrowheads="1"/>
          </p:cNvSpPr>
          <p:nvPr/>
        </p:nvSpPr>
        <p:spPr bwMode="auto">
          <a:xfrm>
            <a:off x="5335588" y="6705600"/>
            <a:ext cx="167481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solidFill>
                  <a:schemeClr val="accent2"/>
                </a:solidFill>
                <a:latin typeface="Elephant" panose="02020904090505020303" pitchFamily="18" charset="0"/>
                <a:cs typeface="Arial" panose="020B0604020202020204" pitchFamily="34" charset="0"/>
              </a:rPr>
              <a:t>DOMINIO</a:t>
            </a:r>
          </a:p>
          <a:p>
            <a:pPr algn="ctr"/>
            <a:r>
              <a:rPr lang="en-US" altLang="en-US" sz="1600" b="1">
                <a:solidFill>
                  <a:schemeClr val="accent2"/>
                </a:solidFill>
                <a:latin typeface="Elephant" panose="02020904090505020303" pitchFamily="18" charset="0"/>
                <a:cs typeface="Arial" panose="020B0604020202020204" pitchFamily="34" charset="0"/>
              </a:rPr>
              <a:t>en la Tierra</a:t>
            </a:r>
          </a:p>
          <a:p>
            <a:pPr algn="ctr"/>
            <a:r>
              <a:rPr lang="en-US" altLang="en-US" sz="1600" b="1">
                <a:solidFill>
                  <a:schemeClr val="accent2"/>
                </a:solidFill>
                <a:latin typeface="Times New Roman" panose="02020603050405020304" pitchFamily="18" charset="0"/>
                <a:cs typeface="Arial" panose="020B0604020202020204" pitchFamily="34" charset="0"/>
              </a:rPr>
              <a:t>  Hacer la voluntad y la obra de Dios</a:t>
            </a:r>
          </a:p>
        </p:txBody>
      </p:sp>
      <p:sp>
        <p:nvSpPr>
          <p:cNvPr id="158731" name="Text Box 11"/>
          <p:cNvSpPr txBox="1">
            <a:spLocks noChangeArrowheads="1"/>
          </p:cNvSpPr>
          <p:nvPr/>
        </p:nvSpPr>
        <p:spPr bwMode="auto">
          <a:xfrm>
            <a:off x="-47625" y="7296150"/>
            <a:ext cx="32623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i="1">
                <a:solidFill>
                  <a:srgbClr val="FF0000"/>
                </a:solidFill>
                <a:latin typeface="Times New Roman" panose="02020603050405020304" pitchFamily="18" charset="0"/>
                <a:cs typeface="Arial" panose="020B0604020202020204" pitchFamily="34" charset="0"/>
              </a:rPr>
              <a:t>Suplir las necesidades de Dios:</a:t>
            </a:r>
          </a:p>
          <a:p>
            <a:r>
              <a:rPr lang="en-US" altLang="en-US" sz="1800" b="1" i="1">
                <a:latin typeface="Times New Roman" panose="02020603050405020304" pitchFamily="18" charset="0"/>
                <a:cs typeface="Arial" panose="020B0604020202020204" pitchFamily="34" charset="0"/>
              </a:rPr>
              <a:t> </a:t>
            </a:r>
            <a:r>
              <a:rPr lang="en-US" altLang="en-US" sz="1600" b="1" i="1">
                <a:latin typeface="Times New Roman" panose="02020603050405020304" pitchFamily="18" charset="0"/>
                <a:cs typeface="Arial" panose="020B0604020202020204" pitchFamily="34" charset="0"/>
              </a:rPr>
              <a:t>- Suplir las necesidades del pecador</a:t>
            </a:r>
          </a:p>
          <a:p>
            <a:r>
              <a:rPr lang="en-US" altLang="en-US" sz="1600" b="1" i="1">
                <a:solidFill>
                  <a:schemeClr val="accent2"/>
                </a:solidFill>
                <a:latin typeface="Times New Roman" panose="02020603050405020304" pitchFamily="18" charset="0"/>
                <a:cs typeface="Arial" panose="020B0604020202020204" pitchFamily="34" charset="0"/>
              </a:rPr>
              <a:t> - Suplir las necesidades del creyente</a:t>
            </a:r>
          </a:p>
        </p:txBody>
      </p:sp>
      <p:sp>
        <p:nvSpPr>
          <p:cNvPr id="1377292" name="Line 12"/>
          <p:cNvSpPr>
            <a:spLocks noChangeShapeType="1"/>
          </p:cNvSpPr>
          <p:nvPr/>
        </p:nvSpPr>
        <p:spPr bwMode="auto">
          <a:xfrm flipH="1" flipV="1">
            <a:off x="4114800" y="1752600"/>
            <a:ext cx="304800" cy="30480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8733" name="Text Box 13"/>
          <p:cNvSpPr txBox="1">
            <a:spLocks noChangeArrowheads="1"/>
          </p:cNvSpPr>
          <p:nvPr/>
        </p:nvSpPr>
        <p:spPr bwMode="auto">
          <a:xfrm>
            <a:off x="2894013" y="2841625"/>
            <a:ext cx="185578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3200" b="1">
                <a:solidFill>
                  <a:srgbClr val="FF0000"/>
                </a:solidFill>
                <a:latin typeface="Algerian" panose="04020705040A02060702" pitchFamily="82" charset="0"/>
                <a:cs typeface="Arial" panose="020B0604020202020204" pitchFamily="34" charset="0"/>
              </a:rPr>
              <a:t>PASIÓN </a:t>
            </a:r>
          </a:p>
          <a:p>
            <a:pPr algn="ctr"/>
            <a:r>
              <a:rPr lang="en-US" altLang="en-US" sz="2000" b="1">
                <a:solidFill>
                  <a:srgbClr val="FF0000"/>
                </a:solidFill>
                <a:latin typeface="Algerian" panose="04020705040A02060702" pitchFamily="82" charset="0"/>
                <a:cs typeface="Arial" panose="020B0604020202020204" pitchFamily="34" charset="0"/>
              </a:rPr>
              <a:t>por Dios</a:t>
            </a:r>
            <a:endParaRPr lang="en-US" altLang="en-US" sz="2000" b="1">
              <a:latin typeface="Times New Roman" panose="02020603050405020304" pitchFamily="18" charset="0"/>
              <a:cs typeface="Arial" panose="020B0604020202020204" pitchFamily="34" charset="0"/>
            </a:endParaRPr>
          </a:p>
        </p:txBody>
      </p:sp>
      <p:sp>
        <p:nvSpPr>
          <p:cNvPr id="158734" name="Text Box 14"/>
          <p:cNvSpPr txBox="1">
            <a:spLocks noChangeArrowheads="1"/>
          </p:cNvSpPr>
          <p:nvPr/>
        </p:nvSpPr>
        <p:spPr bwMode="auto">
          <a:xfrm>
            <a:off x="3413125" y="6186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000" b="1">
              <a:latin typeface="Times New Roman" panose="02020603050405020304" pitchFamily="18" charset="0"/>
              <a:cs typeface="Arial" panose="020B0604020202020204" pitchFamily="34" charset="0"/>
            </a:endParaRPr>
          </a:p>
        </p:txBody>
      </p:sp>
      <p:sp>
        <p:nvSpPr>
          <p:cNvPr id="158735" name="Text Box 15"/>
          <p:cNvSpPr txBox="1">
            <a:spLocks noChangeArrowheads="1"/>
          </p:cNvSpPr>
          <p:nvPr/>
        </p:nvSpPr>
        <p:spPr bwMode="auto">
          <a:xfrm>
            <a:off x="2601913" y="5956300"/>
            <a:ext cx="22034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700" b="1">
                <a:solidFill>
                  <a:schemeClr val="accent2"/>
                </a:solidFill>
                <a:latin typeface="Algerian" panose="04020705040A02060702" pitchFamily="82" charset="0"/>
                <a:cs typeface="Arial" panose="020B0604020202020204" pitchFamily="34" charset="0"/>
              </a:rPr>
              <a:t>comPASIÓN</a:t>
            </a:r>
          </a:p>
          <a:p>
            <a:pPr algn="ctr"/>
            <a:r>
              <a:rPr lang="en-US" altLang="en-US" sz="2000" b="1">
                <a:solidFill>
                  <a:schemeClr val="accent2"/>
                </a:solidFill>
                <a:latin typeface="Algerian" panose="04020705040A02060702" pitchFamily="82" charset="0"/>
                <a:cs typeface="Arial" panose="020B0604020202020204" pitchFamily="34" charset="0"/>
              </a:rPr>
              <a:t>por el hombre</a:t>
            </a:r>
          </a:p>
        </p:txBody>
      </p:sp>
      <p:sp>
        <p:nvSpPr>
          <p:cNvPr id="1377296" name="Line 16"/>
          <p:cNvSpPr>
            <a:spLocks noChangeShapeType="1"/>
          </p:cNvSpPr>
          <p:nvPr/>
        </p:nvSpPr>
        <p:spPr bwMode="auto">
          <a:xfrm flipV="1">
            <a:off x="4200525" y="7772400"/>
            <a:ext cx="152400" cy="22860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377297" name="Line 17"/>
          <p:cNvSpPr>
            <a:spLocks noChangeShapeType="1"/>
          </p:cNvSpPr>
          <p:nvPr/>
        </p:nvSpPr>
        <p:spPr bwMode="auto">
          <a:xfrm flipV="1">
            <a:off x="2971800" y="2209800"/>
            <a:ext cx="1524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58738" name="AutoShape 18"/>
          <p:cNvSpPr>
            <a:spLocks noChangeArrowheads="1"/>
          </p:cNvSpPr>
          <p:nvPr/>
        </p:nvSpPr>
        <p:spPr bwMode="auto">
          <a:xfrm>
            <a:off x="2286000" y="2133600"/>
            <a:ext cx="3352800" cy="2590800"/>
          </a:xfrm>
          <a:prstGeom prst="irregularSeal1">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1900">
              <a:latin typeface="Arial" panose="020B0604020202020204" pitchFamily="34" charset="0"/>
              <a:cs typeface="Arial" panose="020B0604020202020204" pitchFamily="34" charset="0"/>
            </a:endParaRPr>
          </a:p>
        </p:txBody>
      </p:sp>
      <p:sp>
        <p:nvSpPr>
          <p:cNvPr id="158739" name="AutoShape 19"/>
          <p:cNvSpPr>
            <a:spLocks noChangeArrowheads="1"/>
          </p:cNvSpPr>
          <p:nvPr/>
        </p:nvSpPr>
        <p:spPr bwMode="auto">
          <a:xfrm>
            <a:off x="1981200" y="5105400"/>
            <a:ext cx="3352800" cy="2590800"/>
          </a:xfrm>
          <a:prstGeom prst="irregularSeal1">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1900">
              <a:latin typeface="Arial" panose="020B0604020202020204" pitchFamily="34" charset="0"/>
              <a:cs typeface="Arial" panose="020B0604020202020204" pitchFamily="34" charset="0"/>
            </a:endParaRPr>
          </a:p>
        </p:txBody>
      </p:sp>
      <p:sp>
        <p:nvSpPr>
          <p:cNvPr id="158740" name="Text Box 20"/>
          <p:cNvSpPr txBox="1">
            <a:spLocks noChangeArrowheads="1"/>
          </p:cNvSpPr>
          <p:nvPr/>
        </p:nvSpPr>
        <p:spPr bwMode="auto">
          <a:xfrm>
            <a:off x="838200" y="1004888"/>
            <a:ext cx="5756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latin typeface="Elephant" panose="02020904090505020303" pitchFamily="18" charset="0"/>
                <a:cs typeface="Arial" panose="020B0604020202020204" pitchFamily="34" charset="0"/>
              </a:rPr>
              <a:t> </a:t>
            </a:r>
            <a:r>
              <a:rPr lang="en-US" altLang="en-US" sz="1800" b="1">
                <a:solidFill>
                  <a:srgbClr val="006600"/>
                </a:solidFill>
                <a:latin typeface="Elephant" panose="02020904090505020303" pitchFamily="18" charset="0"/>
                <a:cs typeface="Arial" panose="020B0604020202020204" pitchFamily="34" charset="0"/>
              </a:rPr>
              <a:t>CÍCLOS DE CRECIMIENTO ESPIRITUAL </a:t>
            </a:r>
          </a:p>
          <a:p>
            <a:pPr algn="ctr"/>
            <a:r>
              <a:rPr lang="en-US" altLang="en-US" sz="1800" b="1">
                <a:solidFill>
                  <a:srgbClr val="006600"/>
                </a:solidFill>
                <a:latin typeface="Elephant" panose="02020904090505020303" pitchFamily="18" charset="0"/>
                <a:cs typeface="Arial" panose="020B0604020202020204" pitchFamily="34" charset="0"/>
              </a:rPr>
              <a:t>1 . . 2 . . 1 . . 2 . . 1 . . 2 . . </a:t>
            </a:r>
          </a:p>
        </p:txBody>
      </p:sp>
      <p:sp>
        <p:nvSpPr>
          <p:cNvPr id="158741" name="Text Box 21"/>
          <p:cNvSpPr txBox="1">
            <a:spLocks noChangeArrowheads="1"/>
          </p:cNvSpPr>
          <p:nvPr/>
        </p:nvSpPr>
        <p:spPr bwMode="auto">
          <a:xfrm>
            <a:off x="857250" y="3521075"/>
            <a:ext cx="631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400" b="1">
                <a:solidFill>
                  <a:srgbClr val="FF0000"/>
                </a:solidFill>
                <a:latin typeface="Elephant" panose="02020904090505020303" pitchFamily="18" charset="0"/>
                <a:cs typeface="Arial" panose="020B0604020202020204" pitchFamily="34" charset="0"/>
              </a:rPr>
              <a:t>1.</a:t>
            </a:r>
          </a:p>
        </p:txBody>
      </p:sp>
      <p:sp>
        <p:nvSpPr>
          <p:cNvPr id="158742" name="Text Box 22"/>
          <p:cNvSpPr txBox="1">
            <a:spLocks noChangeArrowheads="1"/>
          </p:cNvSpPr>
          <p:nvPr/>
        </p:nvSpPr>
        <p:spPr bwMode="auto">
          <a:xfrm>
            <a:off x="5738813" y="6064250"/>
            <a:ext cx="746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4400" b="1">
                <a:solidFill>
                  <a:schemeClr val="accent2"/>
                </a:solidFill>
                <a:latin typeface="Elephant" panose="02020904090505020303" pitchFamily="18" charset="0"/>
                <a:cs typeface="Arial" panose="020B0604020202020204" pitchFamily="34" charset="0"/>
              </a:rPr>
              <a:t>2.</a:t>
            </a:r>
          </a:p>
        </p:txBody>
      </p:sp>
      <p:sp>
        <p:nvSpPr>
          <p:cNvPr id="158743" name="Text Box 23"/>
          <p:cNvSpPr txBox="1">
            <a:spLocks noChangeArrowheads="1"/>
          </p:cNvSpPr>
          <p:nvPr/>
        </p:nvSpPr>
        <p:spPr bwMode="auto">
          <a:xfrm>
            <a:off x="5454650" y="2259013"/>
            <a:ext cx="1681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i="1">
                <a:solidFill>
                  <a:srgbClr val="FF0000"/>
                </a:solidFill>
                <a:latin typeface="Elephant" panose="02020904090505020303" pitchFamily="18" charset="0"/>
                <a:cs typeface="Arial" panose="020B0604020202020204" pitchFamily="34" charset="0"/>
              </a:rPr>
              <a:t>La Pasión</a:t>
            </a:r>
          </a:p>
          <a:p>
            <a:pPr algn="ctr"/>
            <a:r>
              <a:rPr lang="en-US" altLang="en-US" sz="2000" i="1">
                <a:solidFill>
                  <a:srgbClr val="FF0000"/>
                </a:solidFill>
                <a:latin typeface="Elephant" panose="02020904090505020303" pitchFamily="18" charset="0"/>
                <a:cs typeface="Arial" panose="020B0604020202020204" pitchFamily="34" charset="0"/>
              </a:rPr>
              <a:t>Trae Poder</a:t>
            </a:r>
          </a:p>
        </p:txBody>
      </p:sp>
      <p:sp>
        <p:nvSpPr>
          <p:cNvPr id="158744" name="Text Box 25"/>
          <p:cNvSpPr txBox="1">
            <a:spLocks noChangeArrowheads="1"/>
          </p:cNvSpPr>
          <p:nvPr/>
        </p:nvSpPr>
        <p:spPr bwMode="auto">
          <a:xfrm>
            <a:off x="387350" y="5702300"/>
            <a:ext cx="14414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b="1" i="1">
                <a:solidFill>
                  <a:schemeClr val="accent2"/>
                </a:solidFill>
                <a:latin typeface="Times New Roman" panose="02020603050405020304" pitchFamily="18" charset="0"/>
                <a:cs typeface="Arial" panose="020B0604020202020204" pitchFamily="34" charset="0"/>
              </a:rPr>
              <a:t>¡No puedes tener compasión de alguien que no puedes ver ni tocar!</a:t>
            </a:r>
          </a:p>
        </p:txBody>
      </p:sp>
      <p:sp>
        <p:nvSpPr>
          <p:cNvPr id="158745" name="Text Box 26"/>
          <p:cNvSpPr txBox="1">
            <a:spLocks noChangeArrowheads="1"/>
          </p:cNvSpPr>
          <p:nvPr/>
        </p:nvSpPr>
        <p:spPr bwMode="auto">
          <a:xfrm>
            <a:off x="457200" y="8362950"/>
            <a:ext cx="6400800" cy="908050"/>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bg1"/>
              </a:solidFill>
              <a:cs typeface="Times New Roman" panose="02020603050405020304" pitchFamily="18" charset="0"/>
            </a:endParaRPr>
          </a:p>
          <a:p>
            <a:pPr algn="ctr"/>
            <a:r>
              <a:rPr lang="en-US" altLang="en-US" sz="1400">
                <a:solidFill>
                  <a:schemeClr val="bg1"/>
                </a:solidFill>
                <a:cs typeface="Times New Roman" panose="02020603050405020304" pitchFamily="18" charset="0"/>
              </a:rPr>
              <a:t>PASIÓN ANTES QUE PODER:</a:t>
            </a:r>
          </a:p>
          <a:p>
            <a:pPr algn="ctr"/>
            <a:r>
              <a:rPr lang="en-US" altLang="en-US" sz="1400">
                <a:solidFill>
                  <a:schemeClr val="bg1"/>
                </a:solidFill>
                <a:cs typeface="Times New Roman" panose="02020603050405020304" pitchFamily="18" charset="0"/>
              </a:rPr>
              <a:t>PASIÓN POR JESÚS  +  COMPASIÓN  (sentir el sufrimiento de ellos) POR LOS PERDIDOS  =  PODER PARA LO MILAGROSO</a:t>
            </a:r>
          </a:p>
          <a:p>
            <a:pPr algn="ctr"/>
            <a:endParaRPr lang="en-US" altLang="en-US" sz="400">
              <a:solidFill>
                <a:schemeClr val="bg1"/>
              </a:solidFill>
              <a:cs typeface="Times New Roman" panose="02020603050405020304" pitchFamily="18" charset="0"/>
            </a:endParaRPr>
          </a:p>
        </p:txBody>
      </p:sp>
    </p:spTree>
  </p:cSld>
  <p:clrMapOvr>
    <a:masterClrMapping/>
  </p:clrMapOvr>
  <p:transition spd="slow">
    <p:check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Line 2"/>
          <p:cNvSpPr>
            <a:spLocks noChangeShapeType="1"/>
          </p:cNvSpPr>
          <p:nvPr/>
        </p:nvSpPr>
        <p:spPr bwMode="auto">
          <a:xfrm>
            <a:off x="1905000" y="1600200"/>
            <a:ext cx="0" cy="4343400"/>
          </a:xfrm>
          <a:prstGeom prst="line">
            <a:avLst/>
          </a:prstGeom>
          <a:noFill/>
          <a:ln w="5715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7603" name="Line 3"/>
          <p:cNvSpPr>
            <a:spLocks noChangeShapeType="1"/>
          </p:cNvSpPr>
          <p:nvPr/>
        </p:nvSpPr>
        <p:spPr bwMode="auto">
          <a:xfrm>
            <a:off x="1905000" y="5943600"/>
            <a:ext cx="5257800" cy="0"/>
          </a:xfrm>
          <a:prstGeom prst="line">
            <a:avLst/>
          </a:prstGeom>
          <a:noFill/>
          <a:ln w="5715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7604" name="Arc 4"/>
          <p:cNvSpPr>
            <a:spLocks/>
          </p:cNvSpPr>
          <p:nvPr/>
        </p:nvSpPr>
        <p:spPr bwMode="auto">
          <a:xfrm rot="10823945">
            <a:off x="1903413" y="706438"/>
            <a:ext cx="5029200" cy="5094287"/>
          </a:xfrm>
          <a:custGeom>
            <a:avLst/>
            <a:gdLst>
              <a:gd name="G0" fmla="+- 0 0 0"/>
              <a:gd name="G1" fmla="+- 21471 0 0"/>
              <a:gd name="G2" fmla="+- 21600 0 0"/>
              <a:gd name="T0" fmla="*/ 2362 w 21190"/>
              <a:gd name="T1" fmla="*/ 0 h 21471"/>
              <a:gd name="T2" fmla="*/ 21190 w 21190"/>
              <a:gd name="T3" fmla="*/ 17282 h 21471"/>
              <a:gd name="T4" fmla="*/ 0 w 21190"/>
              <a:gd name="T5" fmla="*/ 21471 h 21471"/>
            </a:gdLst>
            <a:ahLst/>
            <a:cxnLst>
              <a:cxn ang="0">
                <a:pos x="T0" y="T1"/>
              </a:cxn>
              <a:cxn ang="0">
                <a:pos x="T2" y="T3"/>
              </a:cxn>
              <a:cxn ang="0">
                <a:pos x="T4" y="T5"/>
              </a:cxn>
            </a:cxnLst>
            <a:rect l="0" t="0" r="r" b="b"/>
            <a:pathLst>
              <a:path w="21190" h="21471" fill="none" extrusionOk="0">
                <a:moveTo>
                  <a:pt x="2361" y="0"/>
                </a:moveTo>
                <a:cubicBezTo>
                  <a:pt x="11738" y="1031"/>
                  <a:pt x="19360" y="8028"/>
                  <a:pt x="21189" y="17282"/>
                </a:cubicBezTo>
              </a:path>
              <a:path w="21190" h="21471" stroke="0" extrusionOk="0">
                <a:moveTo>
                  <a:pt x="2361" y="0"/>
                </a:moveTo>
                <a:cubicBezTo>
                  <a:pt x="11738" y="1031"/>
                  <a:pt x="19360" y="8028"/>
                  <a:pt x="21189" y="17282"/>
                </a:cubicBezTo>
                <a:lnTo>
                  <a:pt x="0" y="21471"/>
                </a:lnTo>
                <a:close/>
              </a:path>
            </a:pathLst>
          </a:custGeom>
          <a:noFill/>
          <a:ln w="57150">
            <a:solidFill>
              <a:schemeClr val="accent2"/>
            </a:solidFill>
            <a:round/>
            <a:headEnd type="triangle" w="med" len="me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37605" name="Arc 5"/>
          <p:cNvSpPr>
            <a:spLocks/>
          </p:cNvSpPr>
          <p:nvPr/>
        </p:nvSpPr>
        <p:spPr bwMode="auto">
          <a:xfrm rot="21220865" flipV="1">
            <a:off x="1827213" y="2209800"/>
            <a:ext cx="4878387" cy="3408363"/>
          </a:xfrm>
          <a:custGeom>
            <a:avLst/>
            <a:gdLst>
              <a:gd name="G0" fmla="+- 0 0 0"/>
              <a:gd name="G1" fmla="+- 21600 0 0"/>
              <a:gd name="G2" fmla="+- 21600 0 0"/>
              <a:gd name="T0" fmla="*/ 0 w 21600"/>
              <a:gd name="T1" fmla="*/ 0 h 23569"/>
              <a:gd name="T2" fmla="*/ 21510 w 21600"/>
              <a:gd name="T3" fmla="*/ 23569 h 23569"/>
              <a:gd name="T4" fmla="*/ 0 w 21600"/>
              <a:gd name="T5" fmla="*/ 21600 h 23569"/>
            </a:gdLst>
            <a:ahLst/>
            <a:cxnLst>
              <a:cxn ang="0">
                <a:pos x="T0" y="T1"/>
              </a:cxn>
              <a:cxn ang="0">
                <a:pos x="T2" y="T3"/>
              </a:cxn>
              <a:cxn ang="0">
                <a:pos x="T4" y="T5"/>
              </a:cxn>
            </a:cxnLst>
            <a:rect l="0" t="0" r="r" b="b"/>
            <a:pathLst>
              <a:path w="21600" h="23569" fill="none" extrusionOk="0">
                <a:moveTo>
                  <a:pt x="-1" y="0"/>
                </a:moveTo>
                <a:cubicBezTo>
                  <a:pt x="11929" y="0"/>
                  <a:pt x="21600" y="9670"/>
                  <a:pt x="21600" y="21600"/>
                </a:cubicBezTo>
                <a:cubicBezTo>
                  <a:pt x="21600" y="22257"/>
                  <a:pt x="21569" y="22914"/>
                  <a:pt x="21510" y="23569"/>
                </a:cubicBezTo>
              </a:path>
              <a:path w="21600" h="23569" stroke="0" extrusionOk="0">
                <a:moveTo>
                  <a:pt x="-1" y="0"/>
                </a:moveTo>
                <a:cubicBezTo>
                  <a:pt x="11929" y="0"/>
                  <a:pt x="21600" y="9670"/>
                  <a:pt x="21600" y="21600"/>
                </a:cubicBezTo>
                <a:cubicBezTo>
                  <a:pt x="21600" y="22257"/>
                  <a:pt x="21569" y="22914"/>
                  <a:pt x="21510" y="23569"/>
                </a:cubicBezTo>
                <a:lnTo>
                  <a:pt x="0" y="21600"/>
                </a:lnTo>
                <a:close/>
              </a:path>
            </a:pathLst>
          </a:custGeom>
          <a:noFill/>
          <a:ln w="57150">
            <a:solidFill>
              <a:srgbClr val="FF0000"/>
            </a:solidFill>
            <a:round/>
            <a:headEnd/>
            <a:tailEnd type="triangle" w="med" len="me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160774" name="Text Box 6"/>
          <p:cNvSpPr txBox="1">
            <a:spLocks noChangeArrowheads="1"/>
          </p:cNvSpPr>
          <p:nvPr/>
        </p:nvSpPr>
        <p:spPr bwMode="auto">
          <a:xfrm>
            <a:off x="771525" y="76200"/>
            <a:ext cx="5553075" cy="677863"/>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chemeClr val="bg1"/>
                </a:solidFill>
              </a:rPr>
              <a:t> LA SENDA A LO SOBRENATURAL</a:t>
            </a:r>
          </a:p>
          <a:p>
            <a:pPr algn="ctr"/>
            <a:r>
              <a:rPr lang="en-US" altLang="en-US" sz="1800">
                <a:solidFill>
                  <a:schemeClr val="bg1"/>
                </a:solidFill>
              </a:rPr>
              <a:t>PARA EL CREYENTE NACIDO DE NUEVO</a:t>
            </a:r>
          </a:p>
        </p:txBody>
      </p:sp>
      <p:sp>
        <p:nvSpPr>
          <p:cNvPr id="160775" name="Text Box 7"/>
          <p:cNvSpPr txBox="1">
            <a:spLocks noChangeArrowheads="1"/>
          </p:cNvSpPr>
          <p:nvPr/>
        </p:nvSpPr>
        <p:spPr bwMode="auto">
          <a:xfrm rot="3027340">
            <a:off x="1879601" y="3611562"/>
            <a:ext cx="257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chemeClr val="accent2"/>
                </a:solidFill>
                <a:latin typeface="Times New Roman" panose="02020603050405020304" pitchFamily="18" charset="0"/>
              </a:rPr>
              <a:t>MENOS DE UNO MISMO</a:t>
            </a:r>
          </a:p>
        </p:txBody>
      </p:sp>
      <p:sp>
        <p:nvSpPr>
          <p:cNvPr id="537608" name="AutoShape 8"/>
          <p:cNvSpPr>
            <a:spLocks noChangeArrowheads="1"/>
          </p:cNvSpPr>
          <p:nvPr/>
        </p:nvSpPr>
        <p:spPr bwMode="auto">
          <a:xfrm>
            <a:off x="6248400" y="1524000"/>
            <a:ext cx="533400" cy="533400"/>
          </a:xfrm>
          <a:prstGeom prst="star5">
            <a:avLst/>
          </a:prstGeom>
          <a:solidFill>
            <a:srgbClr val="FF0000"/>
          </a:solidFill>
          <a:ln w="9525">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37609" name="AutoShape 9"/>
          <p:cNvSpPr>
            <a:spLocks noChangeArrowheads="1"/>
          </p:cNvSpPr>
          <p:nvPr/>
        </p:nvSpPr>
        <p:spPr bwMode="auto">
          <a:xfrm>
            <a:off x="6324600" y="5638800"/>
            <a:ext cx="533400" cy="533400"/>
          </a:xfrm>
          <a:prstGeom prst="star5">
            <a:avLst/>
          </a:prstGeom>
          <a:solidFill>
            <a:schemeClr val="tx1"/>
          </a:solidFill>
          <a:ln w="9525">
            <a:solidFill>
              <a:schemeClr val="tx1"/>
            </a:solidFill>
            <a:miter lim="800000"/>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160778" name="Text Box 10"/>
          <p:cNvSpPr txBox="1">
            <a:spLocks noChangeArrowheads="1"/>
          </p:cNvSpPr>
          <p:nvPr/>
        </p:nvSpPr>
        <p:spPr bwMode="auto">
          <a:xfrm rot="-2700169">
            <a:off x="4645819" y="3993356"/>
            <a:ext cx="1639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b="1">
                <a:solidFill>
                  <a:srgbClr val="FF0000"/>
                </a:solidFill>
                <a:latin typeface="Times New Roman" panose="02020603050405020304" pitchFamily="18" charset="0"/>
              </a:rPr>
              <a:t>MÁS DE JESÚS</a:t>
            </a:r>
          </a:p>
        </p:txBody>
      </p:sp>
      <p:sp>
        <p:nvSpPr>
          <p:cNvPr id="160779" name="Text Box 11"/>
          <p:cNvSpPr txBox="1">
            <a:spLocks noChangeArrowheads="1"/>
          </p:cNvSpPr>
          <p:nvPr/>
        </p:nvSpPr>
        <p:spPr bwMode="auto">
          <a:xfrm>
            <a:off x="222250" y="876300"/>
            <a:ext cx="6864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FF0000"/>
                </a:solidFill>
              </a:rPr>
              <a:t>EL MINISTERIO MILAGROSO DE JESÚS FLUIRÁ A TRAVÉS DE NOSOTROS SIN RESTRICCIÓN</a:t>
            </a:r>
            <a:r>
              <a:rPr lang="en-US" altLang="en-US" sz="1600">
                <a:solidFill>
                  <a:schemeClr val="accent2"/>
                </a:solidFill>
              </a:rPr>
              <a:t> – CUANDO EL YO HA MUERTO COMPLETAMENTE</a:t>
            </a:r>
          </a:p>
        </p:txBody>
      </p:sp>
      <p:sp>
        <p:nvSpPr>
          <p:cNvPr id="160780" name="Text Box 12"/>
          <p:cNvSpPr txBox="1">
            <a:spLocks noChangeArrowheads="1"/>
          </p:cNvSpPr>
          <p:nvPr/>
        </p:nvSpPr>
        <p:spPr bwMode="auto">
          <a:xfrm>
            <a:off x="-33338" y="2209800"/>
            <a:ext cx="1981201"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MUERTE</a:t>
            </a:r>
          </a:p>
          <a:p>
            <a:r>
              <a:rPr lang="en-US" altLang="en-US" sz="1800"/>
              <a:t>  AL YO:</a:t>
            </a:r>
          </a:p>
          <a:p>
            <a:endParaRPr lang="en-US" altLang="en-US" sz="800"/>
          </a:p>
          <a:p>
            <a:pPr>
              <a:buFontTx/>
              <a:buChar char="-"/>
            </a:pPr>
            <a:r>
              <a:rPr lang="en-US" altLang="en-US" sz="1800">
                <a:solidFill>
                  <a:schemeClr val="accent2"/>
                </a:solidFill>
              </a:rPr>
              <a:t> </a:t>
            </a:r>
            <a:r>
              <a:rPr lang="en-US" altLang="en-US" sz="1400">
                <a:solidFill>
                  <a:schemeClr val="accent2"/>
                </a:solidFill>
              </a:rPr>
              <a:t>MI VOLUNTAD</a:t>
            </a:r>
          </a:p>
          <a:p>
            <a:pPr>
              <a:buFontTx/>
              <a:buChar char="-"/>
            </a:pPr>
            <a:r>
              <a:rPr lang="en-US" altLang="en-US" sz="1400">
                <a:solidFill>
                  <a:schemeClr val="accent2"/>
                </a:solidFill>
              </a:rPr>
              <a:t> MI MENTE</a:t>
            </a:r>
          </a:p>
          <a:p>
            <a:pPr>
              <a:buFontTx/>
              <a:buChar char="-"/>
            </a:pPr>
            <a:r>
              <a:rPr lang="en-US" altLang="en-US" sz="1400">
                <a:solidFill>
                  <a:schemeClr val="accent2"/>
                </a:solidFill>
              </a:rPr>
              <a:t> MIS EMOCIONES</a:t>
            </a:r>
          </a:p>
          <a:p>
            <a:pPr>
              <a:buFontTx/>
              <a:buChar char="-"/>
            </a:pPr>
            <a:endParaRPr lang="en-US" altLang="en-US" sz="800"/>
          </a:p>
          <a:p>
            <a:r>
              <a:rPr lang="en-US" altLang="en-US" sz="1600"/>
              <a:t>       </a:t>
            </a:r>
            <a:r>
              <a:rPr lang="en-US" altLang="en-US" sz="1800"/>
              <a:t>Vs</a:t>
            </a:r>
          </a:p>
          <a:p>
            <a:endParaRPr lang="en-US" altLang="en-US" sz="800"/>
          </a:p>
          <a:p>
            <a:r>
              <a:rPr lang="en-US" altLang="en-US" sz="1600">
                <a:solidFill>
                  <a:srgbClr val="FF0000"/>
                </a:solidFill>
              </a:rPr>
              <a:t>- </a:t>
            </a:r>
            <a:r>
              <a:rPr lang="en-US" altLang="en-US" sz="1400">
                <a:solidFill>
                  <a:srgbClr val="FF0000"/>
                </a:solidFill>
              </a:rPr>
              <a:t>SU VOLUTNAD</a:t>
            </a:r>
          </a:p>
          <a:p>
            <a:pPr>
              <a:buFontTx/>
              <a:buChar char="-"/>
            </a:pPr>
            <a:r>
              <a:rPr lang="en-US" altLang="en-US" sz="1400">
                <a:solidFill>
                  <a:srgbClr val="FF0000"/>
                </a:solidFill>
              </a:rPr>
              <a:t> SU MENTE</a:t>
            </a:r>
          </a:p>
          <a:p>
            <a:pPr>
              <a:buFontTx/>
              <a:buChar char="-"/>
            </a:pPr>
            <a:r>
              <a:rPr lang="en-US" altLang="en-US" sz="1400">
                <a:solidFill>
                  <a:srgbClr val="FF0000"/>
                </a:solidFill>
              </a:rPr>
              <a:t> SUS EMOCIONES</a:t>
            </a:r>
          </a:p>
          <a:p>
            <a:endParaRPr lang="en-US" altLang="en-US" sz="1600"/>
          </a:p>
          <a:p>
            <a:endParaRPr lang="en-US" altLang="en-US" sz="1600"/>
          </a:p>
          <a:p>
            <a:endParaRPr lang="en-US" altLang="en-US" sz="1600"/>
          </a:p>
          <a:p>
            <a:endParaRPr lang="en-US" altLang="en-US" sz="1800"/>
          </a:p>
        </p:txBody>
      </p:sp>
      <p:sp>
        <p:nvSpPr>
          <p:cNvPr id="160781" name="Text Box 13"/>
          <p:cNvSpPr txBox="1">
            <a:spLocks noChangeArrowheads="1"/>
          </p:cNvSpPr>
          <p:nvPr/>
        </p:nvSpPr>
        <p:spPr bwMode="auto">
          <a:xfrm>
            <a:off x="1735138" y="6170613"/>
            <a:ext cx="546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t>CRECIMIENTO ESPIRITUAL – CAMBIA CON EL TIEMPO</a:t>
            </a:r>
            <a:endParaRPr lang="en-US" altLang="en-US" sz="1200"/>
          </a:p>
        </p:txBody>
      </p:sp>
      <p:sp>
        <p:nvSpPr>
          <p:cNvPr id="160782" name="Text Box 14"/>
          <p:cNvSpPr txBox="1">
            <a:spLocks noChangeArrowheads="1"/>
          </p:cNvSpPr>
          <p:nvPr/>
        </p:nvSpPr>
        <p:spPr bwMode="auto">
          <a:xfrm>
            <a:off x="2892425" y="1766888"/>
            <a:ext cx="3127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b="1">
                <a:latin typeface="Times New Roman" panose="02020603050405020304" pitchFamily="18" charset="0"/>
              </a:rPr>
              <a:t>    ESTO ES UN PROCESO:</a:t>
            </a:r>
          </a:p>
          <a:p>
            <a:pPr algn="ctr"/>
            <a:endParaRPr lang="en-US" altLang="en-US" sz="400" b="1">
              <a:latin typeface="Times New Roman" panose="02020603050405020304" pitchFamily="18" charset="0"/>
            </a:endParaRPr>
          </a:p>
          <a:p>
            <a:pPr lvl="1"/>
            <a:r>
              <a:rPr lang="en-US" altLang="en-US" sz="1600" b="1">
                <a:solidFill>
                  <a:srgbClr val="FF0000"/>
                </a:solidFill>
                <a:latin typeface="Times New Roman" panose="02020603050405020304" pitchFamily="18" charset="0"/>
              </a:rPr>
              <a:t>- ÉL DEBE CRECER</a:t>
            </a:r>
          </a:p>
          <a:p>
            <a:pPr lvl="1"/>
            <a:r>
              <a:rPr lang="en-US" altLang="en-US" sz="400" b="1">
                <a:latin typeface="Times New Roman" panose="02020603050405020304" pitchFamily="18" charset="0"/>
              </a:rPr>
              <a:t> </a:t>
            </a:r>
          </a:p>
          <a:p>
            <a:pPr lvl="1"/>
            <a:r>
              <a:rPr lang="en-US" altLang="en-US" sz="1600" b="1">
                <a:solidFill>
                  <a:schemeClr val="accent2"/>
                </a:solidFill>
                <a:latin typeface="Times New Roman" panose="02020603050405020304" pitchFamily="18" charset="0"/>
              </a:rPr>
              <a:t>- YO DEBO MENGUAR</a:t>
            </a:r>
          </a:p>
          <a:p>
            <a:pPr algn="ctr"/>
            <a:r>
              <a:rPr lang="en-US" altLang="en-US" sz="400" b="1">
                <a:latin typeface="Times New Roman" panose="02020603050405020304" pitchFamily="18" charset="0"/>
              </a:rPr>
              <a:t>  </a:t>
            </a:r>
            <a:r>
              <a:rPr lang="en-US" altLang="en-US" sz="1200" b="1">
                <a:latin typeface="Times New Roman" panose="02020603050405020304" pitchFamily="18" charset="0"/>
              </a:rPr>
              <a:t>    </a:t>
            </a:r>
            <a:endParaRPr lang="en-US" altLang="en-US" sz="1200" b="1">
              <a:solidFill>
                <a:srgbClr val="FF0000"/>
              </a:solidFill>
              <a:latin typeface="Times New Roman" panose="02020603050405020304" pitchFamily="18" charset="0"/>
            </a:endParaRPr>
          </a:p>
          <a:p>
            <a:pPr algn="ctr"/>
            <a:r>
              <a:rPr lang="en-US" altLang="en-US" sz="1600" i="1">
                <a:solidFill>
                  <a:schemeClr val="tx2"/>
                </a:solidFill>
              </a:rPr>
              <a:t>NO SOLO UNA MUERTE AL PECADO SINO UNA MUERTE AL </a:t>
            </a:r>
            <a:r>
              <a:rPr lang="en-US" altLang="en-US" sz="1800" i="1" u="sng">
                <a:solidFill>
                  <a:schemeClr val="accent2"/>
                </a:solidFill>
              </a:rPr>
              <a:t>YO</a:t>
            </a:r>
            <a:endParaRPr lang="en-US" altLang="en-US" sz="1800" i="1" u="sng">
              <a:solidFill>
                <a:schemeClr val="tx2"/>
              </a:solidFill>
            </a:endParaRPr>
          </a:p>
        </p:txBody>
      </p:sp>
      <p:sp>
        <p:nvSpPr>
          <p:cNvPr id="160783" name="Text Box 15"/>
          <p:cNvSpPr txBox="1">
            <a:spLocks noChangeArrowheads="1"/>
          </p:cNvSpPr>
          <p:nvPr/>
        </p:nvSpPr>
        <p:spPr bwMode="auto">
          <a:xfrm>
            <a:off x="6232525" y="13636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600"/>
          </a:p>
        </p:txBody>
      </p:sp>
      <p:sp>
        <p:nvSpPr>
          <p:cNvPr id="160784" name="Text Box 16"/>
          <p:cNvSpPr txBox="1">
            <a:spLocks noChangeArrowheads="1"/>
          </p:cNvSpPr>
          <p:nvPr/>
        </p:nvSpPr>
        <p:spPr bwMode="auto">
          <a:xfrm>
            <a:off x="247650" y="6588125"/>
            <a:ext cx="6781800" cy="2739211"/>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 b="1" dirty="0">
              <a:solidFill>
                <a:schemeClr val="bg1"/>
              </a:solidFill>
              <a:latin typeface="Elephant" panose="02020904090505020303" pitchFamily="18" charset="0"/>
            </a:endParaRPr>
          </a:p>
          <a:p>
            <a:r>
              <a:rPr lang="en-US" altLang="en-US" dirty="0">
                <a:solidFill>
                  <a:schemeClr val="bg1"/>
                </a:solidFill>
              </a:rPr>
              <a:t> </a:t>
            </a:r>
            <a:r>
              <a:rPr lang="en-US" altLang="en-US" sz="1400" dirty="0">
                <a:solidFill>
                  <a:schemeClr val="bg1"/>
                </a:solidFill>
              </a:rPr>
              <a:t>EN EL NUEVO TESTAMENTO:  (¿Por </a:t>
            </a:r>
            <a:r>
              <a:rPr lang="en-US" altLang="en-US" sz="1400" dirty="0" err="1">
                <a:solidFill>
                  <a:schemeClr val="bg1"/>
                </a:solidFill>
              </a:rPr>
              <a:t>qué</a:t>
            </a:r>
            <a:r>
              <a:rPr lang="en-US" altLang="en-US" sz="1400" dirty="0">
                <a:solidFill>
                  <a:schemeClr val="bg1"/>
                </a:solidFill>
              </a:rPr>
              <a:t> </a:t>
            </a:r>
            <a:r>
              <a:rPr lang="en-US" altLang="en-US" sz="1400" dirty="0" err="1">
                <a:solidFill>
                  <a:schemeClr val="bg1"/>
                </a:solidFill>
              </a:rPr>
              <a:t>tuvo</a:t>
            </a:r>
            <a:r>
              <a:rPr lang="en-US" altLang="en-US" sz="1400" dirty="0">
                <a:solidFill>
                  <a:schemeClr val="bg1"/>
                </a:solidFill>
              </a:rPr>
              <a:t> que </a:t>
            </a:r>
            <a:r>
              <a:rPr lang="en-US" altLang="en-US" sz="1400" dirty="0" err="1">
                <a:solidFill>
                  <a:schemeClr val="bg1"/>
                </a:solidFill>
              </a:rPr>
              <a:t>morir</a:t>
            </a:r>
            <a:r>
              <a:rPr lang="en-US" altLang="en-US" sz="1400" dirty="0">
                <a:solidFill>
                  <a:schemeClr val="bg1"/>
                </a:solidFill>
              </a:rPr>
              <a:t> Juan el </a:t>
            </a:r>
          </a:p>
          <a:p>
            <a:r>
              <a:rPr lang="en-US" altLang="en-US" sz="1400" dirty="0">
                <a:solidFill>
                  <a:schemeClr val="bg1"/>
                </a:solidFill>
              </a:rPr>
              <a:t>                                                    Bautista?)</a:t>
            </a:r>
          </a:p>
          <a:p>
            <a:r>
              <a:rPr lang="en-US" altLang="en-US" sz="1400" b="1" dirty="0">
                <a:solidFill>
                  <a:schemeClr val="bg1"/>
                </a:solidFill>
                <a:latin typeface="Times New Roman" panose="02020603050405020304" pitchFamily="18" charset="0"/>
              </a:rPr>
              <a:t>Juan el Bautista era el precursor del </a:t>
            </a:r>
            <a:r>
              <a:rPr lang="en-US" altLang="en-US" sz="1400" b="1" dirty="0" err="1">
                <a:solidFill>
                  <a:schemeClr val="bg1"/>
                </a:solidFill>
                <a:latin typeface="Times New Roman" panose="02020603050405020304" pitchFamily="18" charset="0"/>
              </a:rPr>
              <a:t>minsiterio</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milagroso</a:t>
            </a:r>
            <a:r>
              <a:rPr lang="en-US" altLang="en-US" sz="1400" b="1" dirty="0">
                <a:solidFill>
                  <a:schemeClr val="bg1"/>
                </a:solidFill>
                <a:latin typeface="Times New Roman" panose="02020603050405020304" pitchFamily="18" charset="0"/>
              </a:rPr>
              <a:t> de Jesús. </a:t>
            </a:r>
            <a:r>
              <a:rPr lang="en-US" altLang="en-US" sz="1400" b="1" dirty="0" err="1">
                <a:solidFill>
                  <a:schemeClr val="bg1"/>
                </a:solidFill>
                <a:latin typeface="Times New Roman" panose="02020603050405020304" pitchFamily="18" charset="0"/>
              </a:rPr>
              <a:t>Su</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mensaje</a:t>
            </a:r>
            <a:r>
              <a:rPr lang="en-US" altLang="en-US" sz="1400" b="1" dirty="0">
                <a:solidFill>
                  <a:schemeClr val="bg1"/>
                </a:solidFill>
                <a:latin typeface="Times New Roman" panose="02020603050405020304" pitchFamily="18" charset="0"/>
              </a:rPr>
              <a:t> de </a:t>
            </a:r>
          </a:p>
          <a:p>
            <a:r>
              <a:rPr lang="en-US" altLang="en-US" sz="1400" b="1" dirty="0">
                <a:solidFill>
                  <a:srgbClr val="FFFF00"/>
                </a:solidFill>
                <a:latin typeface="Times New Roman" panose="02020603050405020304" pitchFamily="18" charset="0"/>
              </a:rPr>
              <a:t>“</a:t>
            </a:r>
            <a:r>
              <a:rPr lang="en-US" altLang="en-US" sz="1400" b="1" dirty="0" err="1">
                <a:solidFill>
                  <a:srgbClr val="FFFF00"/>
                </a:solidFill>
                <a:latin typeface="Times New Roman" panose="02020603050405020304" pitchFamily="18" charset="0"/>
              </a:rPr>
              <a:t>És</a:t>
            </a:r>
            <a:r>
              <a:rPr lang="en-US" altLang="en-US" sz="1400" b="1" dirty="0">
                <a:solidFill>
                  <a:srgbClr val="FFFF00"/>
                </a:solidFill>
                <a:latin typeface="Times New Roman" panose="02020603050405020304" pitchFamily="18" charset="0"/>
              </a:rPr>
              <a:t> </a:t>
            </a:r>
            <a:r>
              <a:rPr lang="en-US" altLang="en-US" sz="1400" b="1" dirty="0" err="1">
                <a:solidFill>
                  <a:srgbClr val="FFFF00"/>
                </a:solidFill>
                <a:latin typeface="Times New Roman" panose="02020603050405020304" pitchFamily="18" charset="0"/>
              </a:rPr>
              <a:t>necesario</a:t>
            </a:r>
            <a:r>
              <a:rPr lang="en-US" altLang="en-US" sz="1400" b="1" dirty="0">
                <a:solidFill>
                  <a:srgbClr val="FFFF00"/>
                </a:solidFill>
                <a:latin typeface="Times New Roman" panose="02020603050405020304" pitchFamily="18" charset="0"/>
              </a:rPr>
              <a:t> que </a:t>
            </a:r>
            <a:r>
              <a:rPr lang="en-US" altLang="en-US" sz="1400" b="1" dirty="0" err="1">
                <a:solidFill>
                  <a:srgbClr val="FFFF00"/>
                </a:solidFill>
                <a:latin typeface="Times New Roman" panose="02020603050405020304" pitchFamily="18" charset="0"/>
              </a:rPr>
              <a:t>Él</a:t>
            </a:r>
            <a:r>
              <a:rPr lang="en-US" altLang="en-US" sz="1400" b="1" dirty="0">
                <a:solidFill>
                  <a:srgbClr val="FFFF00"/>
                </a:solidFill>
                <a:latin typeface="Times New Roman" panose="02020603050405020304" pitchFamily="18" charset="0"/>
              </a:rPr>
              <a:t> </a:t>
            </a:r>
            <a:r>
              <a:rPr lang="en-US" altLang="en-US" sz="1400" b="1" dirty="0" err="1">
                <a:solidFill>
                  <a:srgbClr val="FFFF00"/>
                </a:solidFill>
                <a:latin typeface="Times New Roman" panose="02020603050405020304" pitchFamily="18" charset="0"/>
              </a:rPr>
              <a:t>crezca</a:t>
            </a:r>
            <a:r>
              <a:rPr lang="en-US" altLang="en-US" sz="1400" b="1" dirty="0">
                <a:solidFill>
                  <a:srgbClr val="FFFF00"/>
                </a:solidFill>
                <a:latin typeface="Times New Roman" panose="02020603050405020304" pitchFamily="18" charset="0"/>
              </a:rPr>
              <a:t> y que </a:t>
            </a:r>
            <a:r>
              <a:rPr lang="en-US" altLang="en-US" sz="1400" b="1" dirty="0" err="1">
                <a:solidFill>
                  <a:srgbClr val="FFFF00"/>
                </a:solidFill>
                <a:latin typeface="Times New Roman" panose="02020603050405020304" pitchFamily="18" charset="0"/>
              </a:rPr>
              <a:t>yo</a:t>
            </a:r>
            <a:r>
              <a:rPr lang="en-US" altLang="en-US" sz="1400" b="1" dirty="0">
                <a:solidFill>
                  <a:srgbClr val="FFFF00"/>
                </a:solidFill>
                <a:latin typeface="Times New Roman" panose="02020603050405020304" pitchFamily="18" charset="0"/>
              </a:rPr>
              <a:t> </a:t>
            </a:r>
            <a:r>
              <a:rPr lang="en-US" altLang="en-US" sz="1400" b="1" dirty="0" err="1">
                <a:solidFill>
                  <a:srgbClr val="FFFF00"/>
                </a:solidFill>
                <a:latin typeface="Times New Roman" panose="02020603050405020304" pitchFamily="18" charset="0"/>
              </a:rPr>
              <a:t>mengüe</a:t>
            </a:r>
            <a:r>
              <a:rPr lang="en-US" altLang="en-US" sz="1400" b="1" dirty="0">
                <a:solidFill>
                  <a:srgbClr val="FFFF00"/>
                </a:solidFill>
                <a:latin typeface="Times New Roman" panose="02020603050405020304" pitchFamily="18" charset="0"/>
              </a:rPr>
              <a:t>”</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fue</a:t>
            </a:r>
            <a:r>
              <a:rPr lang="en-US" altLang="en-US" sz="1400" b="1" dirty="0">
                <a:solidFill>
                  <a:schemeClr val="bg1"/>
                </a:solidFill>
                <a:latin typeface="Times New Roman" panose="02020603050405020304" pitchFamily="18" charset="0"/>
              </a:rPr>
              <a:t> una </a:t>
            </a:r>
            <a:r>
              <a:rPr lang="en-US" altLang="en-US" sz="1400" b="1" dirty="0" err="1">
                <a:solidFill>
                  <a:schemeClr val="bg1"/>
                </a:solidFill>
                <a:latin typeface="Times New Roman" panose="02020603050405020304" pitchFamily="18" charset="0"/>
              </a:rPr>
              <a:t>profecía</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cumplida</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en</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sí</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mismo</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cuando</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él</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estaba</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prisionero</a:t>
            </a:r>
            <a:r>
              <a:rPr lang="en-US" altLang="en-US" sz="1400" b="1" dirty="0">
                <a:solidFill>
                  <a:schemeClr val="bg1"/>
                </a:solidFill>
                <a:latin typeface="Times New Roman" panose="02020603050405020304" pitchFamily="18" charset="0"/>
              </a:rPr>
              <a:t>, y </a:t>
            </a:r>
            <a:r>
              <a:rPr lang="en-US" altLang="en-US" sz="1400" b="1" dirty="0" err="1">
                <a:solidFill>
                  <a:schemeClr val="bg1"/>
                </a:solidFill>
                <a:latin typeface="Times New Roman" panose="02020603050405020304" pitchFamily="18" charset="0"/>
              </a:rPr>
              <a:t>fue</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matado</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cuando</a:t>
            </a:r>
            <a:r>
              <a:rPr lang="en-US" altLang="en-US" sz="1400" b="1" dirty="0">
                <a:solidFill>
                  <a:schemeClr val="bg1"/>
                </a:solidFill>
                <a:latin typeface="Times New Roman" panose="02020603050405020304" pitchFamily="18" charset="0"/>
              </a:rPr>
              <a:t> el </a:t>
            </a:r>
            <a:r>
              <a:rPr lang="en-US" altLang="en-US" sz="1400" b="1" dirty="0" err="1">
                <a:solidFill>
                  <a:schemeClr val="bg1"/>
                </a:solidFill>
                <a:latin typeface="Times New Roman" panose="02020603050405020304" pitchFamily="18" charset="0"/>
              </a:rPr>
              <a:t>ministerio</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milagroso</a:t>
            </a:r>
            <a:r>
              <a:rPr lang="en-US" altLang="en-US" sz="1400" b="1" dirty="0">
                <a:solidFill>
                  <a:schemeClr val="bg1"/>
                </a:solidFill>
                <a:latin typeface="Times New Roman" panose="02020603050405020304" pitchFamily="18" charset="0"/>
              </a:rPr>
              <a:t> de Jesús </a:t>
            </a:r>
            <a:r>
              <a:rPr lang="en-US" altLang="en-US" sz="1400" b="1" dirty="0" err="1">
                <a:solidFill>
                  <a:schemeClr val="bg1"/>
                </a:solidFill>
                <a:latin typeface="Times New Roman" panose="02020603050405020304" pitchFamily="18" charset="0"/>
              </a:rPr>
              <a:t>comenzó</a:t>
            </a:r>
            <a:r>
              <a:rPr lang="en-US" altLang="en-US" sz="1400" b="1" dirty="0">
                <a:solidFill>
                  <a:schemeClr val="bg1"/>
                </a:solidFill>
                <a:latin typeface="Times New Roman" panose="02020603050405020304" pitchFamily="18" charset="0"/>
              </a:rPr>
              <a:t>.</a:t>
            </a:r>
          </a:p>
          <a:p>
            <a:endParaRPr lang="en-US" altLang="en-US" b="1" dirty="0">
              <a:solidFill>
                <a:schemeClr val="bg1"/>
              </a:solidFill>
              <a:latin typeface="Times New Roman" panose="02020603050405020304" pitchFamily="18" charset="0"/>
            </a:endParaRPr>
          </a:p>
          <a:p>
            <a:r>
              <a:rPr lang="en-US" altLang="en-US" sz="1400" dirty="0">
                <a:solidFill>
                  <a:schemeClr val="bg1"/>
                </a:solidFill>
              </a:rPr>
              <a:t>EN EL ANTIGUO TESTAMENTO:  (¿Por </a:t>
            </a:r>
            <a:r>
              <a:rPr lang="en-US" altLang="en-US" sz="1400" dirty="0" err="1">
                <a:solidFill>
                  <a:schemeClr val="bg1"/>
                </a:solidFill>
              </a:rPr>
              <a:t>qué</a:t>
            </a:r>
            <a:r>
              <a:rPr lang="en-US" altLang="en-US" sz="1400" dirty="0">
                <a:solidFill>
                  <a:schemeClr val="bg1"/>
                </a:solidFill>
              </a:rPr>
              <a:t> </a:t>
            </a:r>
            <a:r>
              <a:rPr lang="en-US" altLang="en-US" sz="1400" dirty="0" err="1">
                <a:solidFill>
                  <a:schemeClr val="bg1"/>
                </a:solidFill>
              </a:rPr>
              <a:t>tuvo</a:t>
            </a:r>
            <a:r>
              <a:rPr lang="en-US" altLang="en-US" sz="1400" dirty="0">
                <a:solidFill>
                  <a:schemeClr val="bg1"/>
                </a:solidFill>
              </a:rPr>
              <a:t> que </a:t>
            </a:r>
            <a:r>
              <a:rPr lang="en-US" altLang="en-US" sz="1400" dirty="0" err="1">
                <a:solidFill>
                  <a:schemeClr val="bg1"/>
                </a:solidFill>
              </a:rPr>
              <a:t>morir</a:t>
            </a:r>
            <a:r>
              <a:rPr lang="en-US" altLang="en-US" sz="1400" dirty="0">
                <a:solidFill>
                  <a:schemeClr val="bg1"/>
                </a:solidFill>
              </a:rPr>
              <a:t> </a:t>
            </a:r>
            <a:r>
              <a:rPr lang="en-US" altLang="en-US" sz="1400" dirty="0" err="1">
                <a:solidFill>
                  <a:schemeClr val="bg1"/>
                </a:solidFill>
              </a:rPr>
              <a:t>Jonatán</a:t>
            </a:r>
            <a:r>
              <a:rPr lang="en-US" altLang="en-US" sz="1400" dirty="0">
                <a:solidFill>
                  <a:schemeClr val="bg1"/>
                </a:solidFill>
              </a:rPr>
              <a:t>?)</a:t>
            </a:r>
          </a:p>
          <a:p>
            <a:r>
              <a:rPr lang="en-US" altLang="en-US" sz="1400" dirty="0">
                <a:solidFill>
                  <a:schemeClr val="bg1"/>
                </a:solidFill>
              </a:rPr>
              <a:t>                                                      </a:t>
            </a:r>
          </a:p>
          <a:p>
            <a:r>
              <a:rPr lang="en-US" altLang="en-US" sz="1400" b="1" dirty="0" err="1">
                <a:solidFill>
                  <a:schemeClr val="bg1"/>
                </a:solidFill>
                <a:latin typeface="Times New Roman" panose="02020603050405020304" pitchFamily="18" charset="0"/>
              </a:rPr>
              <a:t>Saúl</a:t>
            </a:r>
            <a:r>
              <a:rPr lang="en-US" altLang="en-US" sz="1400" b="1" dirty="0">
                <a:solidFill>
                  <a:schemeClr val="bg1"/>
                </a:solidFill>
                <a:latin typeface="Times New Roman" panose="02020603050405020304" pitchFamily="18" charset="0"/>
              </a:rPr>
              <a:t> es un </a:t>
            </a:r>
            <a:r>
              <a:rPr lang="en-US" altLang="en-US" sz="1400" b="1" dirty="0" err="1">
                <a:solidFill>
                  <a:schemeClr val="bg1"/>
                </a:solidFill>
                <a:latin typeface="Times New Roman" panose="02020603050405020304" pitchFamily="18" charset="0"/>
              </a:rPr>
              <a:t>tipo</a:t>
            </a:r>
            <a:r>
              <a:rPr lang="en-US" altLang="en-US" sz="1400" b="1" dirty="0">
                <a:solidFill>
                  <a:schemeClr val="bg1"/>
                </a:solidFill>
                <a:latin typeface="Times New Roman" panose="02020603050405020304" pitchFamily="18" charset="0"/>
              </a:rPr>
              <a:t> de la carne, </a:t>
            </a:r>
            <a:r>
              <a:rPr lang="en-US" altLang="en-US" sz="1400" b="1" dirty="0" err="1">
                <a:solidFill>
                  <a:schemeClr val="bg1"/>
                </a:solidFill>
                <a:latin typeface="Times New Roman" panose="02020603050405020304" pitchFamily="18" charset="0"/>
              </a:rPr>
              <a:t>Jonatán</a:t>
            </a:r>
            <a:r>
              <a:rPr lang="en-US" altLang="en-US" sz="1400" b="1" dirty="0">
                <a:solidFill>
                  <a:schemeClr val="bg1"/>
                </a:solidFill>
                <a:latin typeface="Times New Roman" panose="02020603050405020304" pitchFamily="18" charset="0"/>
              </a:rPr>
              <a:t> es un </a:t>
            </a:r>
            <a:r>
              <a:rPr lang="en-US" altLang="en-US" sz="1400" b="1" dirty="0" err="1">
                <a:solidFill>
                  <a:schemeClr val="bg1"/>
                </a:solidFill>
                <a:latin typeface="Times New Roman" panose="02020603050405020304" pitchFamily="18" charset="0"/>
              </a:rPr>
              <a:t>tipo</a:t>
            </a:r>
            <a:r>
              <a:rPr lang="en-US" altLang="en-US" sz="1400" b="1" dirty="0">
                <a:solidFill>
                  <a:schemeClr val="bg1"/>
                </a:solidFill>
                <a:latin typeface="Times New Roman" panose="02020603050405020304" pitchFamily="18" charset="0"/>
              </a:rPr>
              <a:t> del alma (</a:t>
            </a:r>
            <a:r>
              <a:rPr lang="en-US" altLang="en-US" sz="1400" b="1" dirty="0" err="1">
                <a:solidFill>
                  <a:schemeClr val="bg1"/>
                </a:solidFill>
                <a:latin typeface="Times New Roman" panose="02020603050405020304" pitchFamily="18" charset="0"/>
              </a:rPr>
              <a:t>yo</a:t>
            </a:r>
            <a:r>
              <a:rPr lang="en-US" altLang="en-US" sz="1400" b="1" dirty="0">
                <a:solidFill>
                  <a:schemeClr val="bg1"/>
                </a:solidFill>
                <a:latin typeface="Times New Roman" panose="02020603050405020304" pitchFamily="18" charset="0"/>
              </a:rPr>
              <a:t> – la </a:t>
            </a:r>
            <a:r>
              <a:rPr lang="en-US" altLang="en-US" sz="1400" b="1" dirty="0" err="1">
                <a:solidFill>
                  <a:schemeClr val="bg1"/>
                </a:solidFill>
                <a:latin typeface="Times New Roman" panose="02020603050405020304" pitchFamily="18" charset="0"/>
              </a:rPr>
              <a:t>voluntad</a:t>
            </a:r>
            <a:r>
              <a:rPr lang="en-US" altLang="en-US" sz="1400" b="1" dirty="0">
                <a:solidFill>
                  <a:schemeClr val="bg1"/>
                </a:solidFill>
                <a:latin typeface="Times New Roman" panose="02020603050405020304" pitchFamily="18" charset="0"/>
              </a:rPr>
              <a:t>, la </a:t>
            </a:r>
            <a:r>
              <a:rPr lang="en-US" altLang="en-US" sz="1400" b="1" dirty="0" err="1">
                <a:solidFill>
                  <a:schemeClr val="bg1"/>
                </a:solidFill>
                <a:latin typeface="Times New Roman" panose="02020603050405020304" pitchFamily="18" charset="0"/>
              </a:rPr>
              <a:t>mente</a:t>
            </a:r>
            <a:r>
              <a:rPr lang="en-US" altLang="en-US" sz="1400" b="1" dirty="0">
                <a:solidFill>
                  <a:schemeClr val="bg1"/>
                </a:solidFill>
                <a:latin typeface="Times New Roman" panose="02020603050405020304" pitchFamily="18" charset="0"/>
              </a:rPr>
              <a:t>, y las </a:t>
            </a:r>
            <a:r>
              <a:rPr lang="en-US" altLang="en-US" sz="1400" b="1" dirty="0" err="1">
                <a:solidFill>
                  <a:schemeClr val="bg1"/>
                </a:solidFill>
                <a:latin typeface="Times New Roman" panose="02020603050405020304" pitchFamily="18" charset="0"/>
              </a:rPr>
              <a:t>emociones</a:t>
            </a:r>
            <a:r>
              <a:rPr lang="en-US" altLang="en-US" sz="1400" b="1" dirty="0">
                <a:solidFill>
                  <a:schemeClr val="bg1"/>
                </a:solidFill>
                <a:latin typeface="Times New Roman" panose="02020603050405020304" pitchFamily="18" charset="0"/>
              </a:rPr>
              <a:t>), David es un </a:t>
            </a:r>
            <a:r>
              <a:rPr lang="en-US" altLang="en-US" sz="1400" b="1" dirty="0" err="1">
                <a:solidFill>
                  <a:schemeClr val="bg1"/>
                </a:solidFill>
                <a:latin typeface="Times New Roman" panose="02020603050405020304" pitchFamily="18" charset="0"/>
              </a:rPr>
              <a:t>tipo</a:t>
            </a:r>
            <a:r>
              <a:rPr lang="en-US" altLang="en-US" sz="1400" b="1" dirty="0">
                <a:solidFill>
                  <a:schemeClr val="bg1"/>
                </a:solidFill>
                <a:latin typeface="Times New Roman" panose="02020603050405020304" pitchFamily="18" charset="0"/>
              </a:rPr>
              <a:t> del </a:t>
            </a:r>
            <a:r>
              <a:rPr lang="en-US" altLang="en-US" sz="1400" b="1" dirty="0" err="1">
                <a:solidFill>
                  <a:schemeClr val="bg1"/>
                </a:solidFill>
                <a:latin typeface="Times New Roman" panose="02020603050405020304" pitchFamily="18" charset="0"/>
              </a:rPr>
              <a:t>Espíritu</a:t>
            </a:r>
            <a:r>
              <a:rPr lang="en-US" altLang="en-US" sz="1400" b="1" dirty="0">
                <a:solidFill>
                  <a:schemeClr val="bg1"/>
                </a:solidFill>
                <a:latin typeface="Times New Roman" panose="02020603050405020304" pitchFamily="18" charset="0"/>
              </a:rPr>
              <a:t>. Tanto </a:t>
            </a:r>
            <a:r>
              <a:rPr lang="en-US" altLang="en-US" sz="1400" b="1" dirty="0" err="1">
                <a:solidFill>
                  <a:schemeClr val="bg1"/>
                </a:solidFill>
                <a:latin typeface="Times New Roman" panose="02020603050405020304" pitchFamily="18" charset="0"/>
              </a:rPr>
              <a:t>Saúl</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como</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Jonatán</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tenían</a:t>
            </a:r>
            <a:r>
              <a:rPr lang="en-US" altLang="en-US" sz="1400" b="1" dirty="0">
                <a:solidFill>
                  <a:schemeClr val="bg1"/>
                </a:solidFill>
                <a:latin typeface="Times New Roman" panose="02020603050405020304" pitchFamily="18" charset="0"/>
              </a:rPr>
              <a:t> que </a:t>
            </a:r>
            <a:r>
              <a:rPr lang="en-US" altLang="en-US" sz="1400" b="1" dirty="0" err="1">
                <a:solidFill>
                  <a:schemeClr val="bg1"/>
                </a:solidFill>
                <a:latin typeface="Times New Roman" panose="02020603050405020304" pitchFamily="18" charset="0"/>
              </a:rPr>
              <a:t>morir</a:t>
            </a:r>
            <a:r>
              <a:rPr lang="en-US" altLang="en-US" sz="1400" b="1" dirty="0">
                <a:solidFill>
                  <a:schemeClr val="bg1"/>
                </a:solidFill>
                <a:latin typeface="Times New Roman" panose="02020603050405020304" pitchFamily="18" charset="0"/>
              </a:rPr>
              <a:t> antes que David </a:t>
            </a:r>
            <a:r>
              <a:rPr lang="en-US" altLang="en-US" sz="1400" b="1" dirty="0" err="1">
                <a:solidFill>
                  <a:schemeClr val="bg1"/>
                </a:solidFill>
                <a:latin typeface="Times New Roman" panose="02020603050405020304" pitchFamily="18" charset="0"/>
              </a:rPr>
              <a:t>pudiese</a:t>
            </a:r>
            <a:r>
              <a:rPr lang="en-US" altLang="en-US" sz="1400" b="1" dirty="0">
                <a:solidFill>
                  <a:schemeClr val="bg1"/>
                </a:solidFill>
                <a:latin typeface="Times New Roman" panose="02020603050405020304" pitchFamily="18" charset="0"/>
              </a:rPr>
              <a:t> </a:t>
            </a:r>
            <a:r>
              <a:rPr lang="en-US" altLang="en-US" sz="1400" b="1" dirty="0" err="1">
                <a:solidFill>
                  <a:schemeClr val="bg1"/>
                </a:solidFill>
                <a:latin typeface="Times New Roman" panose="02020603050405020304" pitchFamily="18" charset="0"/>
              </a:rPr>
              <a:t>subir</a:t>
            </a:r>
            <a:r>
              <a:rPr lang="en-US" altLang="en-US" sz="1400" b="1" dirty="0">
                <a:solidFill>
                  <a:schemeClr val="bg1"/>
                </a:solidFill>
                <a:latin typeface="Times New Roman" panose="02020603050405020304" pitchFamily="18" charset="0"/>
              </a:rPr>
              <a:t> al </a:t>
            </a:r>
            <a:r>
              <a:rPr lang="en-US" altLang="en-US" sz="1400" b="1" dirty="0" err="1">
                <a:solidFill>
                  <a:schemeClr val="bg1"/>
                </a:solidFill>
                <a:latin typeface="Times New Roman" panose="02020603050405020304" pitchFamily="18" charset="0"/>
              </a:rPr>
              <a:t>trono</a:t>
            </a:r>
            <a:r>
              <a:rPr lang="en-US" altLang="en-US" sz="1400" b="1" dirty="0">
                <a:solidFill>
                  <a:schemeClr val="bg1"/>
                </a:solidFill>
                <a:latin typeface="Times New Roman" panose="02020603050405020304" pitchFamily="18" charset="0"/>
              </a:rPr>
              <a:t>.</a:t>
            </a:r>
            <a:br>
              <a:rPr lang="en-US" altLang="en-US" sz="1400" b="1" dirty="0">
                <a:solidFill>
                  <a:schemeClr val="bg1"/>
                </a:solidFill>
                <a:latin typeface="Times New Roman" panose="02020603050405020304" pitchFamily="18" charset="0"/>
              </a:rPr>
            </a:br>
            <a:endParaRPr lang="en-US" altLang="en-US" sz="400" b="1" dirty="0">
              <a:solidFill>
                <a:schemeClr val="bg1"/>
              </a:solidFill>
              <a:latin typeface="Times New Roman" panose="02020603050405020304" pitchFamily="18" charset="0"/>
            </a:endParaRPr>
          </a:p>
        </p:txBody>
      </p:sp>
      <p:sp>
        <p:nvSpPr>
          <p:cNvPr id="160785" name="Text Box 17"/>
          <p:cNvSpPr txBox="1">
            <a:spLocks noChangeArrowheads="1"/>
          </p:cNvSpPr>
          <p:nvPr/>
        </p:nvSpPr>
        <p:spPr bwMode="auto">
          <a:xfrm rot="2716284">
            <a:off x="1714501" y="4238625"/>
            <a:ext cx="246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chemeClr val="accent2"/>
                </a:solidFill>
                <a:latin typeface="Times New Roman" panose="02020603050405020304" pitchFamily="18" charset="0"/>
              </a:rPr>
              <a:t>Menguar en nuestro apetito carnal</a:t>
            </a:r>
          </a:p>
        </p:txBody>
      </p:sp>
      <p:sp>
        <p:nvSpPr>
          <p:cNvPr id="160786" name="Rectangle 18"/>
          <p:cNvSpPr>
            <a:spLocks noChangeArrowheads="1"/>
          </p:cNvSpPr>
          <p:nvPr/>
        </p:nvSpPr>
        <p:spPr bwMode="auto">
          <a:xfrm rot="-2428214">
            <a:off x="4646613" y="4173538"/>
            <a:ext cx="2582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a:solidFill>
                  <a:srgbClr val="FF0000"/>
                </a:solidFill>
                <a:latin typeface="Times New Roman" panose="02020603050405020304" pitchFamily="18" charset="0"/>
              </a:rPr>
              <a:t>Crecer en nuestro apetito espiritual</a:t>
            </a:r>
          </a:p>
        </p:txBody>
      </p:sp>
    </p:spTree>
  </p:cSld>
  <p:clrMapOvr>
    <a:masterClrMapping/>
  </p:clrMapOvr>
  <p:transition spd="slow">
    <p:checke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Oval 2"/>
          <p:cNvSpPr>
            <a:spLocks noChangeArrowheads="1"/>
          </p:cNvSpPr>
          <p:nvPr/>
        </p:nvSpPr>
        <p:spPr bwMode="auto">
          <a:xfrm>
            <a:off x="1676400" y="1143000"/>
            <a:ext cx="3733800" cy="3733800"/>
          </a:xfrm>
          <a:prstGeom prst="ellipse">
            <a:avLst/>
          </a:prstGeom>
          <a:solidFill>
            <a:srgbClr val="FFFF00"/>
          </a:solidFill>
          <a:ln w="3810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162819" name="Oval 3"/>
          <p:cNvSpPr>
            <a:spLocks noChangeArrowheads="1"/>
          </p:cNvSpPr>
          <p:nvPr/>
        </p:nvSpPr>
        <p:spPr bwMode="auto">
          <a:xfrm>
            <a:off x="2057400" y="1524000"/>
            <a:ext cx="2971800" cy="2971800"/>
          </a:xfrm>
          <a:prstGeom prst="ellipse">
            <a:avLst/>
          </a:prstGeom>
          <a:solidFill>
            <a:srgbClr val="006600"/>
          </a:solidFill>
          <a:ln w="5715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400">
              <a:latin typeface="Times New Roman" panose="02020603050405020304" pitchFamily="18" charset="0"/>
            </a:endParaRPr>
          </a:p>
        </p:txBody>
      </p:sp>
      <p:sp>
        <p:nvSpPr>
          <p:cNvPr id="162820" name="Oval 4"/>
          <p:cNvSpPr>
            <a:spLocks noChangeArrowheads="1"/>
          </p:cNvSpPr>
          <p:nvPr/>
        </p:nvSpPr>
        <p:spPr bwMode="auto">
          <a:xfrm>
            <a:off x="2590800" y="2057400"/>
            <a:ext cx="1828800" cy="1905000"/>
          </a:xfrm>
          <a:prstGeom prst="ellipse">
            <a:avLst/>
          </a:prstGeom>
          <a:solidFill>
            <a:srgbClr val="0000FF"/>
          </a:solidFill>
          <a:ln w="5715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400">
              <a:latin typeface="Times New Roman" panose="02020603050405020304" pitchFamily="18" charset="0"/>
            </a:endParaRPr>
          </a:p>
        </p:txBody>
      </p:sp>
      <p:sp>
        <p:nvSpPr>
          <p:cNvPr id="162821" name="Oval 5"/>
          <p:cNvSpPr>
            <a:spLocks noChangeArrowheads="1"/>
          </p:cNvSpPr>
          <p:nvPr/>
        </p:nvSpPr>
        <p:spPr bwMode="auto">
          <a:xfrm>
            <a:off x="3124200" y="2667000"/>
            <a:ext cx="685800" cy="685800"/>
          </a:xfrm>
          <a:prstGeom prst="ellipse">
            <a:avLst/>
          </a:prstGeom>
          <a:solidFill>
            <a:srgbClr val="FF0000"/>
          </a:solidFill>
          <a:ln w="38100">
            <a:solidFill>
              <a:schemeClr val="bg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a:solidFill>
                <a:schemeClr val="bg1"/>
              </a:solidFill>
            </a:endParaRPr>
          </a:p>
        </p:txBody>
      </p:sp>
      <p:sp>
        <p:nvSpPr>
          <p:cNvPr id="162822" name="Text Box 6"/>
          <p:cNvSpPr txBox="1">
            <a:spLocks noChangeArrowheads="1"/>
          </p:cNvSpPr>
          <p:nvPr/>
        </p:nvSpPr>
        <p:spPr bwMode="auto">
          <a:xfrm>
            <a:off x="1450975" y="-68263"/>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162823" name="Text Box 7"/>
          <p:cNvSpPr txBox="1">
            <a:spLocks noChangeArrowheads="1"/>
          </p:cNvSpPr>
          <p:nvPr/>
        </p:nvSpPr>
        <p:spPr bwMode="auto">
          <a:xfrm>
            <a:off x="4619625" y="8553450"/>
            <a:ext cx="1476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400">
              <a:latin typeface="Times New Roman" panose="02020603050405020304" pitchFamily="18" charset="0"/>
            </a:endParaRPr>
          </a:p>
        </p:txBody>
      </p:sp>
      <p:sp>
        <p:nvSpPr>
          <p:cNvPr id="162824" name="Text Box 8"/>
          <p:cNvSpPr txBox="1">
            <a:spLocks noChangeArrowheads="1"/>
          </p:cNvSpPr>
          <p:nvPr/>
        </p:nvSpPr>
        <p:spPr bwMode="auto">
          <a:xfrm>
            <a:off x="2914650" y="3505200"/>
            <a:ext cx="1135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bg1"/>
                </a:solidFill>
              </a:rPr>
              <a:t>JACOBO</a:t>
            </a:r>
          </a:p>
        </p:txBody>
      </p:sp>
      <p:sp>
        <p:nvSpPr>
          <p:cNvPr id="162825" name="Text Box 9"/>
          <p:cNvSpPr txBox="1">
            <a:spLocks noChangeArrowheads="1"/>
          </p:cNvSpPr>
          <p:nvPr/>
        </p:nvSpPr>
        <p:spPr bwMode="auto">
          <a:xfrm>
            <a:off x="3048000" y="2209800"/>
            <a:ext cx="968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bg1"/>
                </a:solidFill>
              </a:rPr>
              <a:t>PEDRO</a:t>
            </a:r>
          </a:p>
        </p:txBody>
      </p:sp>
      <p:sp>
        <p:nvSpPr>
          <p:cNvPr id="162826" name="Text Box 10"/>
          <p:cNvSpPr txBox="1">
            <a:spLocks noChangeArrowheads="1"/>
          </p:cNvSpPr>
          <p:nvPr/>
        </p:nvSpPr>
        <p:spPr bwMode="auto">
          <a:xfrm>
            <a:off x="3054350" y="2843213"/>
            <a:ext cx="817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bg1"/>
                </a:solidFill>
              </a:rPr>
              <a:t>JUAN</a:t>
            </a:r>
          </a:p>
        </p:txBody>
      </p:sp>
      <p:sp>
        <p:nvSpPr>
          <p:cNvPr id="162827" name="Text Box 11"/>
          <p:cNvSpPr txBox="1">
            <a:spLocks noChangeArrowheads="1"/>
          </p:cNvSpPr>
          <p:nvPr/>
        </p:nvSpPr>
        <p:spPr bwMode="auto">
          <a:xfrm>
            <a:off x="2624138" y="1752600"/>
            <a:ext cx="192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r>
              <a:rPr lang="en-US" altLang="en-US" sz="1600">
                <a:solidFill>
                  <a:schemeClr val="bg1"/>
                </a:solidFill>
              </a:rPr>
              <a:t>8  DISCÍPULOS</a:t>
            </a:r>
          </a:p>
        </p:txBody>
      </p:sp>
      <p:sp>
        <p:nvSpPr>
          <p:cNvPr id="162828" name="Text Box 12"/>
          <p:cNvSpPr txBox="1">
            <a:spLocks noChangeArrowheads="1"/>
          </p:cNvSpPr>
          <p:nvPr/>
        </p:nvSpPr>
        <p:spPr bwMode="auto">
          <a:xfrm>
            <a:off x="3048000" y="4540250"/>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JUDAS</a:t>
            </a:r>
          </a:p>
        </p:txBody>
      </p:sp>
      <p:sp>
        <p:nvSpPr>
          <p:cNvPr id="162829" name="Text Box 13"/>
          <p:cNvSpPr txBox="1">
            <a:spLocks noChangeArrowheads="1"/>
          </p:cNvSpPr>
          <p:nvPr/>
        </p:nvSpPr>
        <p:spPr bwMode="auto">
          <a:xfrm>
            <a:off x="533400" y="136525"/>
            <a:ext cx="5899150" cy="777875"/>
          </a:xfrm>
          <a:prstGeom prst="rect">
            <a:avLst/>
          </a:prstGeom>
          <a:solidFill>
            <a:srgbClr val="FFFF66"/>
          </a:solidFill>
          <a:ln w="7620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rgbClr val="FF3300"/>
                </a:solidFill>
              </a:rPr>
              <a:t>JESÚS LLEVA A SU CÍRCULO INTERIOR PRIMERO HACIA LO SOBRE NATURAL</a:t>
            </a:r>
          </a:p>
        </p:txBody>
      </p:sp>
      <p:sp>
        <p:nvSpPr>
          <p:cNvPr id="162830" name="Text Box 14"/>
          <p:cNvSpPr txBox="1">
            <a:spLocks noChangeArrowheads="1"/>
          </p:cNvSpPr>
          <p:nvPr/>
        </p:nvSpPr>
        <p:spPr bwMode="auto">
          <a:xfrm>
            <a:off x="7086600" y="407828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p>
        </p:txBody>
      </p:sp>
      <p:sp>
        <p:nvSpPr>
          <p:cNvPr id="162831" name="Text Box 15"/>
          <p:cNvSpPr txBox="1">
            <a:spLocks noChangeArrowheads="1"/>
          </p:cNvSpPr>
          <p:nvPr/>
        </p:nvSpPr>
        <p:spPr bwMode="auto">
          <a:xfrm>
            <a:off x="6013450" y="1754188"/>
            <a:ext cx="3873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b="1">
                <a:solidFill>
                  <a:srgbClr val="FF3300"/>
                </a:solidFill>
              </a:rPr>
              <a:t>1</a:t>
            </a:r>
          </a:p>
          <a:p>
            <a:endParaRPr lang="en-US" altLang="en-US" sz="800" b="1">
              <a:solidFill>
                <a:srgbClr val="FF3300"/>
              </a:solidFill>
            </a:endParaRPr>
          </a:p>
          <a:p>
            <a:endParaRPr lang="en-US" altLang="en-US" sz="1800"/>
          </a:p>
          <a:p>
            <a:r>
              <a:rPr lang="en-US" altLang="en-US" sz="2400" b="1">
                <a:solidFill>
                  <a:schemeClr val="accent2"/>
                </a:solidFill>
              </a:rPr>
              <a:t>2</a:t>
            </a:r>
          </a:p>
          <a:p>
            <a:endParaRPr lang="en-US" altLang="en-US" sz="1000" b="1">
              <a:solidFill>
                <a:schemeClr val="accent2"/>
              </a:solidFill>
            </a:endParaRPr>
          </a:p>
          <a:p>
            <a:endParaRPr lang="en-US" altLang="en-US" sz="1600"/>
          </a:p>
          <a:p>
            <a:r>
              <a:rPr lang="en-US" altLang="en-US" sz="2400" b="1">
                <a:solidFill>
                  <a:srgbClr val="006600"/>
                </a:solidFill>
              </a:rPr>
              <a:t>3</a:t>
            </a:r>
          </a:p>
          <a:p>
            <a:endParaRPr lang="en-US" altLang="en-US" sz="400">
              <a:solidFill>
                <a:srgbClr val="006600"/>
              </a:solidFill>
            </a:endParaRPr>
          </a:p>
          <a:p>
            <a:endParaRPr lang="en-US" altLang="en-US" sz="1800"/>
          </a:p>
          <a:p>
            <a:r>
              <a:rPr lang="en-US" altLang="en-US" sz="2400" b="1"/>
              <a:t>4</a:t>
            </a:r>
          </a:p>
        </p:txBody>
      </p:sp>
      <p:sp>
        <p:nvSpPr>
          <p:cNvPr id="162832" name="Rectangle 16"/>
          <p:cNvSpPr>
            <a:spLocks noChangeArrowheads="1"/>
          </p:cNvSpPr>
          <p:nvPr/>
        </p:nvSpPr>
        <p:spPr bwMode="auto">
          <a:xfrm>
            <a:off x="1752600" y="5349875"/>
            <a:ext cx="762000" cy="2057400"/>
          </a:xfrm>
          <a:prstGeom prst="rect">
            <a:avLst/>
          </a:prstGeom>
          <a:solidFill>
            <a:schemeClr val="accent2"/>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b="1">
              <a:solidFill>
                <a:srgbClr val="FF0000"/>
              </a:solidFill>
              <a:latin typeface="Times New Roman" panose="02020603050405020304" pitchFamily="18" charset="0"/>
            </a:endParaRPr>
          </a:p>
        </p:txBody>
      </p:sp>
      <p:sp>
        <p:nvSpPr>
          <p:cNvPr id="162833" name="Rectangle 17"/>
          <p:cNvSpPr>
            <a:spLocks noChangeArrowheads="1"/>
          </p:cNvSpPr>
          <p:nvPr/>
        </p:nvSpPr>
        <p:spPr bwMode="auto">
          <a:xfrm>
            <a:off x="2819400" y="5349875"/>
            <a:ext cx="2514600" cy="2057400"/>
          </a:xfrm>
          <a:prstGeom prst="rect">
            <a:avLst/>
          </a:prstGeom>
          <a:solidFill>
            <a:srgbClr val="0066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b="1">
              <a:solidFill>
                <a:srgbClr val="FF0000"/>
              </a:solidFill>
              <a:latin typeface="Times New Roman" panose="02020603050405020304" pitchFamily="18" charset="0"/>
            </a:endParaRPr>
          </a:p>
        </p:txBody>
      </p:sp>
      <p:sp>
        <p:nvSpPr>
          <p:cNvPr id="162834" name="Rectangle 18"/>
          <p:cNvSpPr>
            <a:spLocks noChangeArrowheads="1"/>
          </p:cNvSpPr>
          <p:nvPr/>
        </p:nvSpPr>
        <p:spPr bwMode="auto">
          <a:xfrm>
            <a:off x="5334000" y="5349875"/>
            <a:ext cx="381000" cy="2057400"/>
          </a:xfrm>
          <a:prstGeom prst="rect">
            <a:avLst/>
          </a:prstGeom>
          <a:solidFill>
            <a:srgbClr val="FFFF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b="1">
              <a:solidFill>
                <a:srgbClr val="FF0000"/>
              </a:solidFill>
              <a:latin typeface="Times New Roman" panose="02020603050405020304" pitchFamily="18" charset="0"/>
            </a:endParaRPr>
          </a:p>
        </p:txBody>
      </p:sp>
      <p:sp>
        <p:nvSpPr>
          <p:cNvPr id="162835" name="Rectangle 19"/>
          <p:cNvSpPr>
            <a:spLocks noChangeArrowheads="1"/>
          </p:cNvSpPr>
          <p:nvPr/>
        </p:nvSpPr>
        <p:spPr bwMode="auto">
          <a:xfrm>
            <a:off x="1371600" y="5349875"/>
            <a:ext cx="381000" cy="2057400"/>
          </a:xfrm>
          <a:prstGeom prst="rect">
            <a:avLst/>
          </a:prstGeom>
          <a:solidFill>
            <a:srgbClr val="FF0000"/>
          </a:solidFill>
          <a:ln w="57150">
            <a:solidFill>
              <a:schemeClr val="tx1"/>
            </a:solidFill>
            <a:miter lim="800000"/>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b="1">
              <a:solidFill>
                <a:srgbClr val="010000"/>
              </a:solidFill>
              <a:latin typeface="Times New Roman" panose="02020603050405020304" pitchFamily="18" charset="0"/>
            </a:endParaRPr>
          </a:p>
        </p:txBody>
      </p:sp>
      <p:sp>
        <p:nvSpPr>
          <p:cNvPr id="162836" name="Text Box 20"/>
          <p:cNvSpPr txBox="1">
            <a:spLocks noChangeArrowheads="1"/>
          </p:cNvSpPr>
          <p:nvPr/>
        </p:nvSpPr>
        <p:spPr bwMode="auto">
          <a:xfrm>
            <a:off x="3006725" y="6264275"/>
            <a:ext cx="177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solidFill>
                  <a:schemeClr val="bg1"/>
                </a:solidFill>
              </a:rPr>
              <a:t>LA IGLESIA</a:t>
            </a:r>
          </a:p>
        </p:txBody>
      </p:sp>
      <p:sp>
        <p:nvSpPr>
          <p:cNvPr id="539669" name="Line 21"/>
          <p:cNvSpPr>
            <a:spLocks noChangeShapeType="1"/>
          </p:cNvSpPr>
          <p:nvPr/>
        </p:nvSpPr>
        <p:spPr bwMode="auto">
          <a:xfrm flipH="1">
            <a:off x="1371600" y="6492875"/>
            <a:ext cx="1524000" cy="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9670" name="Line 22"/>
          <p:cNvSpPr>
            <a:spLocks noChangeShapeType="1"/>
          </p:cNvSpPr>
          <p:nvPr/>
        </p:nvSpPr>
        <p:spPr bwMode="auto">
          <a:xfrm flipH="1">
            <a:off x="4953000" y="6492875"/>
            <a:ext cx="762000" cy="0"/>
          </a:xfrm>
          <a:prstGeom prst="line">
            <a:avLst/>
          </a:prstGeom>
          <a:noFill/>
          <a:ln w="76200">
            <a:solidFill>
              <a:schemeClr val="tx1"/>
            </a:solidFill>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39671" name="Line 23"/>
          <p:cNvSpPr>
            <a:spLocks noChangeShapeType="1"/>
          </p:cNvSpPr>
          <p:nvPr/>
        </p:nvSpPr>
        <p:spPr bwMode="auto">
          <a:xfrm flipH="1">
            <a:off x="1600200" y="3124200"/>
            <a:ext cx="1752600" cy="2149475"/>
          </a:xfrm>
          <a:prstGeom prst="line">
            <a:avLst/>
          </a:prstGeom>
          <a:noFill/>
          <a:ln w="57150">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9672" name="Line 24"/>
          <p:cNvSpPr>
            <a:spLocks noChangeShapeType="1"/>
          </p:cNvSpPr>
          <p:nvPr/>
        </p:nvSpPr>
        <p:spPr bwMode="auto">
          <a:xfrm flipH="1">
            <a:off x="2133600" y="3810000"/>
            <a:ext cx="1271588" cy="1463675"/>
          </a:xfrm>
          <a:prstGeom prst="line">
            <a:avLst/>
          </a:prstGeom>
          <a:noFill/>
          <a:ln w="57150">
            <a:solidFill>
              <a:schemeClr val="accent2"/>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9673" name="Line 25"/>
          <p:cNvSpPr>
            <a:spLocks noChangeShapeType="1"/>
          </p:cNvSpPr>
          <p:nvPr/>
        </p:nvSpPr>
        <p:spPr bwMode="auto">
          <a:xfrm>
            <a:off x="3810000" y="4114800"/>
            <a:ext cx="473075" cy="1158875"/>
          </a:xfrm>
          <a:prstGeom prst="line">
            <a:avLst/>
          </a:prstGeom>
          <a:noFill/>
          <a:ln w="57150">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9674" name="Line 26"/>
          <p:cNvSpPr>
            <a:spLocks noChangeShapeType="1"/>
          </p:cNvSpPr>
          <p:nvPr/>
        </p:nvSpPr>
        <p:spPr bwMode="auto">
          <a:xfrm>
            <a:off x="4724400" y="4114800"/>
            <a:ext cx="762000" cy="1158875"/>
          </a:xfrm>
          <a:prstGeom prst="line">
            <a:avLst/>
          </a:prstGeom>
          <a:noFill/>
          <a:ln w="57150">
            <a:solidFill>
              <a:schemeClr val="tx1"/>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39675" name="Line 27"/>
          <p:cNvSpPr>
            <a:spLocks noChangeShapeType="1"/>
          </p:cNvSpPr>
          <p:nvPr/>
        </p:nvSpPr>
        <p:spPr bwMode="auto">
          <a:xfrm>
            <a:off x="2667000" y="5273675"/>
            <a:ext cx="0" cy="2376488"/>
          </a:xfrm>
          <a:prstGeom prst="line">
            <a:avLst/>
          </a:prstGeom>
          <a:noFill/>
          <a:ln w="57150">
            <a:solidFill>
              <a:srgbClr val="FF3300"/>
            </a:solidFill>
            <a:prstDash val="dash"/>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62844" name="Text Box 28"/>
          <p:cNvSpPr txBox="1">
            <a:spLocks noChangeArrowheads="1"/>
          </p:cNvSpPr>
          <p:nvPr/>
        </p:nvSpPr>
        <p:spPr bwMode="auto">
          <a:xfrm>
            <a:off x="0" y="7578725"/>
            <a:ext cx="7315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100" b="1">
                <a:latin typeface="Times New Roman" panose="02020603050405020304" pitchFamily="18" charset="0"/>
              </a:rPr>
              <a:t> </a:t>
            </a:r>
            <a:r>
              <a:rPr lang="en-US" altLang="en-US" sz="1100" b="1" u="sng">
                <a:solidFill>
                  <a:srgbClr val="FF0000"/>
                </a:solidFill>
                <a:latin typeface="Times New Roman" panose="02020603050405020304" pitchFamily="18" charset="0"/>
              </a:rPr>
              <a:t>SEGUIR EL EJEMPLO DE JESÚS DE LIDERAZGO EN LO SOBRENATURAL:</a:t>
            </a:r>
          </a:p>
          <a:p>
            <a:r>
              <a:rPr lang="en-US" altLang="en-US" sz="1000" b="1">
                <a:latin typeface="Times New Roman" panose="02020603050405020304" pitchFamily="18" charset="0"/>
              </a:rPr>
              <a:t>Hay un círculo interno (20-30%) dentro de la iglesia que está listo a realizar los cambios necesarios para:</a:t>
            </a:r>
          </a:p>
          <a:p>
            <a:r>
              <a:rPr lang="en-US" altLang="en-US" sz="1000" b="1">
                <a:latin typeface="Times New Roman" panose="02020603050405020304" pitchFamily="18" charset="0"/>
              </a:rPr>
              <a:t>   - Una mayor </a:t>
            </a:r>
            <a:r>
              <a:rPr lang="en-US" altLang="en-US" sz="1000" b="1">
                <a:solidFill>
                  <a:srgbClr val="FF0000"/>
                </a:solidFill>
                <a:latin typeface="Times New Roman" panose="02020603050405020304" pitchFamily="18" charset="0"/>
              </a:rPr>
              <a:t>REVELACIÓN</a:t>
            </a:r>
            <a:r>
              <a:rPr lang="en-US" altLang="en-US" sz="1000" b="1">
                <a:latin typeface="Times New Roman" panose="02020603050405020304" pitchFamily="18" charset="0"/>
              </a:rPr>
              <a:t> de Jesús  (ej. Mateo 17:1, Marcos 9:2  esperiencia del monte de la Transfiguración) </a:t>
            </a:r>
          </a:p>
          <a:p>
            <a:r>
              <a:rPr lang="en-US" altLang="en-US" sz="1000" b="1">
                <a:latin typeface="Times New Roman" panose="02020603050405020304" pitchFamily="18" charset="0"/>
              </a:rPr>
              <a:t>   - Un mover más profundo hacia lo </a:t>
            </a:r>
            <a:r>
              <a:rPr lang="en-US" altLang="en-US" sz="1000" b="1">
                <a:solidFill>
                  <a:srgbClr val="FF0000"/>
                </a:solidFill>
                <a:latin typeface="Times New Roman" panose="02020603050405020304" pitchFamily="18" charset="0"/>
              </a:rPr>
              <a:t>ACCIONES SOBRENATURALES</a:t>
            </a:r>
            <a:r>
              <a:rPr lang="en-US" altLang="en-US" sz="1000" b="1">
                <a:latin typeface="Times New Roman" panose="02020603050405020304" pitchFamily="18" charset="0"/>
              </a:rPr>
              <a:t>  (ej.  Marcos 5:37,  Lucas 8:51 – Resucitar muertos)</a:t>
            </a:r>
          </a:p>
          <a:p>
            <a:r>
              <a:rPr lang="en-US" altLang="en-US" sz="1000" b="1">
                <a:latin typeface="Times New Roman" panose="02020603050405020304" pitchFamily="18" charset="0"/>
              </a:rPr>
              <a:t>   - Una profundidad mayor en la </a:t>
            </a:r>
            <a:r>
              <a:rPr lang="en-US" altLang="en-US" sz="1000" b="1">
                <a:solidFill>
                  <a:srgbClr val="FF0000"/>
                </a:solidFill>
                <a:latin typeface="Times New Roman" panose="02020603050405020304" pitchFamily="18" charset="0"/>
              </a:rPr>
              <a:t>ORACIÓN - PODER</a:t>
            </a:r>
            <a:r>
              <a:rPr lang="en-US" altLang="en-US" sz="1000" b="1">
                <a:latin typeface="Times New Roman" panose="02020603050405020304" pitchFamily="18" charset="0"/>
              </a:rPr>
              <a:t>  (ej. Lucas 9:28,  Marcos 14:33  Oración de Getsemaní -  </a:t>
            </a:r>
            <a:r>
              <a:rPr lang="en-US" altLang="en-US" sz="900" b="1">
                <a:solidFill>
                  <a:srgbClr val="FF0000"/>
                </a:solidFill>
                <a:latin typeface="Times New Roman" panose="02020603050405020304" pitchFamily="18" charset="0"/>
              </a:rPr>
              <a:t>NO MI VOLUNTAD</a:t>
            </a:r>
            <a:r>
              <a:rPr lang="en-US" altLang="en-US" sz="800" b="1">
                <a:latin typeface="Times New Roman" panose="02020603050405020304" pitchFamily="18" charset="0"/>
              </a:rPr>
              <a:t>    </a:t>
            </a:r>
          </a:p>
          <a:p>
            <a:r>
              <a:rPr lang="en-US" altLang="en-US" sz="1000" b="1">
                <a:latin typeface="Times New Roman" panose="02020603050405020304" pitchFamily="18" charset="0"/>
              </a:rPr>
              <a:t>   - Más </a:t>
            </a:r>
            <a:r>
              <a:rPr lang="en-US" altLang="en-US" sz="1000" b="1">
                <a:solidFill>
                  <a:srgbClr val="FF0000"/>
                </a:solidFill>
                <a:latin typeface="Times New Roman" panose="02020603050405020304" pitchFamily="18" charset="0"/>
              </a:rPr>
              <a:t>ENSEÑANZA</a:t>
            </a:r>
            <a:r>
              <a:rPr lang="en-US" altLang="en-US" sz="1000" b="1">
                <a:latin typeface="Times New Roman" panose="02020603050405020304" pitchFamily="18" charset="0"/>
              </a:rPr>
              <a:t>  de desafío (ej. Marcos 13:3)</a:t>
            </a:r>
          </a:p>
          <a:p>
            <a:endParaRPr lang="en-US" altLang="en-US" b="1">
              <a:latin typeface="Times New Roman" panose="02020603050405020304" pitchFamily="18" charset="0"/>
            </a:endParaRPr>
          </a:p>
          <a:p>
            <a:r>
              <a:rPr lang="en-US" altLang="en-US" sz="1000" b="1">
                <a:latin typeface="Times New Roman" panose="02020603050405020304" pitchFamily="18" charset="0"/>
              </a:rPr>
              <a:t>Estos son aquellos de la iglesia que son parte del círculo interno y están listos </a:t>
            </a:r>
            <a:r>
              <a:rPr lang="en-US" altLang="en-US" sz="1000" b="1" u="sng">
                <a:solidFill>
                  <a:srgbClr val="FF0000"/>
                </a:solidFill>
                <a:latin typeface="Times New Roman" panose="02020603050405020304" pitchFamily="18" charset="0"/>
              </a:rPr>
              <a:t>AHORA</a:t>
            </a:r>
            <a:r>
              <a:rPr lang="en-US" altLang="en-US" sz="1000" b="1">
                <a:latin typeface="Times New Roman" panose="02020603050405020304" pitchFamily="18" charset="0"/>
              </a:rPr>
              <a:t>  para hacer el cambio radical (Cambio de paradigma) necesario para moverse en lo sobrenatural. Mientras este grupo es guiado más adelante hacia lo sobrenatural, los demás los seguirán allí en otro tiempo.</a:t>
            </a:r>
          </a:p>
        </p:txBody>
      </p:sp>
      <p:sp>
        <p:nvSpPr>
          <p:cNvPr id="162845" name="Text Box 29"/>
          <p:cNvSpPr txBox="1">
            <a:spLocks noChangeArrowheads="1"/>
          </p:cNvSpPr>
          <p:nvPr/>
        </p:nvSpPr>
        <p:spPr bwMode="auto">
          <a:xfrm>
            <a:off x="152400" y="2184400"/>
            <a:ext cx="1600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latin typeface="Times New Roman" panose="02020603050405020304" pitchFamily="18" charset="0"/>
              </a:rPr>
              <a:t>En Su ministerio,</a:t>
            </a:r>
          </a:p>
          <a:p>
            <a:r>
              <a:rPr lang="en-US" altLang="en-US" sz="1400" b="1">
                <a:solidFill>
                  <a:srgbClr val="FF0000"/>
                </a:solidFill>
                <a:latin typeface="Times New Roman" panose="02020603050405020304" pitchFamily="18" charset="0"/>
              </a:rPr>
              <a:t>Jesús tomó el círculo interno más lejos en lo sobrenatural. La mayoría de los demás alcanzaron ese nivel en otro tiempo.</a:t>
            </a:r>
          </a:p>
        </p:txBody>
      </p:sp>
      <p:sp>
        <p:nvSpPr>
          <p:cNvPr id="162846" name="Text Box 30"/>
          <p:cNvSpPr txBox="1">
            <a:spLocks noChangeArrowheads="1"/>
          </p:cNvSpPr>
          <p:nvPr/>
        </p:nvSpPr>
        <p:spPr bwMode="auto">
          <a:xfrm>
            <a:off x="5384800" y="1990725"/>
            <a:ext cx="19304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i="1">
                <a:solidFill>
                  <a:srgbClr val="FF0000"/>
                </a:solidFill>
                <a:latin typeface="Times New Roman" panose="02020603050405020304" pitchFamily="18" charset="0"/>
              </a:rPr>
              <a:t>Jesús  escogió 12</a:t>
            </a:r>
          </a:p>
          <a:p>
            <a:pPr algn="ctr"/>
            <a:endParaRPr lang="en-US" altLang="en-US" sz="400" b="1" i="1">
              <a:solidFill>
                <a:srgbClr val="FF0000"/>
              </a:solidFill>
              <a:latin typeface="Times New Roman" panose="02020603050405020304" pitchFamily="18" charset="0"/>
            </a:endParaRPr>
          </a:p>
          <a:p>
            <a:pPr algn="ctr"/>
            <a:r>
              <a:rPr lang="en-US" altLang="en-US" sz="1600" b="1" i="1">
                <a:solidFill>
                  <a:srgbClr val="FF0000"/>
                </a:solidFill>
                <a:latin typeface="Times New Roman" panose="02020603050405020304" pitchFamily="18" charset="0"/>
              </a:rPr>
              <a:t>Discípulos y habían</a:t>
            </a:r>
          </a:p>
          <a:p>
            <a:pPr algn="ctr"/>
            <a:endParaRPr lang="en-US" altLang="en-US" sz="1400" b="1" i="1">
              <a:solidFill>
                <a:srgbClr val="FF0000"/>
              </a:solidFill>
              <a:latin typeface="Times New Roman" panose="02020603050405020304" pitchFamily="18" charset="0"/>
            </a:endParaRPr>
          </a:p>
          <a:p>
            <a:pPr algn="ctr"/>
            <a:r>
              <a:rPr lang="en-US" altLang="en-US" sz="1600" b="1" i="1">
                <a:solidFill>
                  <a:srgbClr val="FF0000"/>
                </a:solidFill>
                <a:latin typeface="Times New Roman" panose="02020603050405020304" pitchFamily="18" charset="0"/>
              </a:rPr>
              <a:t> cuatro niveles</a:t>
            </a:r>
          </a:p>
          <a:p>
            <a:pPr algn="ctr"/>
            <a:endParaRPr lang="en-US" altLang="en-US" sz="400" b="1" i="1">
              <a:solidFill>
                <a:srgbClr val="FF0000"/>
              </a:solidFill>
              <a:latin typeface="Times New Roman" panose="02020603050405020304" pitchFamily="18" charset="0"/>
            </a:endParaRPr>
          </a:p>
          <a:p>
            <a:pPr algn="ctr"/>
            <a:r>
              <a:rPr lang="en-US" altLang="en-US" sz="1600" b="1" i="1">
                <a:solidFill>
                  <a:srgbClr val="FF0000"/>
                </a:solidFill>
                <a:latin typeface="Times New Roman" panose="02020603050405020304" pitchFamily="18" charset="0"/>
              </a:rPr>
              <a:t>de relación</a:t>
            </a:r>
          </a:p>
          <a:p>
            <a:pPr algn="ctr"/>
            <a:r>
              <a:rPr lang="en-US" altLang="en-US" sz="1200" b="1" i="1">
                <a:solidFill>
                  <a:srgbClr val="FF0000"/>
                </a:solidFill>
                <a:latin typeface="Times New Roman" panose="02020603050405020304" pitchFamily="18" charset="0"/>
              </a:rPr>
              <a:t> </a:t>
            </a:r>
          </a:p>
          <a:p>
            <a:pPr algn="ctr"/>
            <a:r>
              <a:rPr lang="en-US" altLang="en-US" sz="1600" b="1" i="1">
                <a:solidFill>
                  <a:srgbClr val="FF0000"/>
                </a:solidFill>
                <a:latin typeface="Times New Roman" panose="02020603050405020304" pitchFamily="18" charset="0"/>
              </a:rPr>
              <a:t>que surgieron en</a:t>
            </a:r>
          </a:p>
          <a:p>
            <a:pPr algn="ctr"/>
            <a:endParaRPr lang="en-US" altLang="en-US" sz="400" b="1" i="1">
              <a:solidFill>
                <a:srgbClr val="FF0000"/>
              </a:solidFill>
              <a:latin typeface="Times New Roman" panose="02020603050405020304" pitchFamily="18" charset="0"/>
            </a:endParaRPr>
          </a:p>
          <a:p>
            <a:pPr algn="ctr"/>
            <a:r>
              <a:rPr lang="en-US" altLang="en-US" sz="1600" b="1" i="1">
                <a:solidFill>
                  <a:srgbClr val="FF0000"/>
                </a:solidFill>
                <a:latin typeface="Times New Roman" panose="02020603050405020304" pitchFamily="18" charset="0"/>
              </a:rPr>
              <a:t>Su selecto </a:t>
            </a:r>
          </a:p>
          <a:p>
            <a:pPr algn="ctr"/>
            <a:endParaRPr lang="en-US" altLang="en-US" sz="1600" b="1" i="1">
              <a:solidFill>
                <a:srgbClr val="FF0000"/>
              </a:solidFill>
              <a:latin typeface="Times New Roman" panose="02020603050405020304" pitchFamily="18" charset="0"/>
            </a:endParaRPr>
          </a:p>
          <a:p>
            <a:pPr algn="ctr"/>
            <a:r>
              <a:rPr lang="en-US" altLang="en-US" sz="1600" b="1" i="1">
                <a:solidFill>
                  <a:srgbClr val="FF0000"/>
                </a:solidFill>
                <a:latin typeface="Times New Roman" panose="02020603050405020304" pitchFamily="18" charset="0"/>
              </a:rPr>
              <a:t>grupo</a:t>
            </a:r>
            <a:endParaRPr lang="en-US" altLang="en-US" sz="1600" b="1">
              <a:latin typeface="Times New Roman" panose="02020603050405020304" pitchFamily="18" charset="0"/>
            </a:endParaRPr>
          </a:p>
        </p:txBody>
      </p:sp>
      <p:sp>
        <p:nvSpPr>
          <p:cNvPr id="162847" name="Text Box 31"/>
          <p:cNvSpPr txBox="1">
            <a:spLocks noChangeArrowheads="1"/>
          </p:cNvSpPr>
          <p:nvPr/>
        </p:nvSpPr>
        <p:spPr bwMode="auto">
          <a:xfrm>
            <a:off x="5919788" y="25400"/>
            <a:ext cx="717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a:latin typeface="Times New Roman" panose="02020603050405020304" pitchFamily="18" charset="0"/>
              </a:rPr>
              <a:t>              </a:t>
            </a:r>
            <a:endParaRPr lang="en-US" altLang="en-US" sz="1400" b="1">
              <a:latin typeface="Times New Roman" panose="02020603050405020304" pitchFamily="18" charset="0"/>
            </a:endParaRPr>
          </a:p>
        </p:txBody>
      </p:sp>
    </p:spTree>
  </p:cSld>
  <p:clrMapOvr>
    <a:masterClrMapping/>
  </p:clrMapOvr>
  <p:transition spd="slow">
    <p:checker/>
    <p:sndAc>
      <p:stSnd>
        <p:snd r:embed="rId3" name="REMINDER.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0"/>
            <a:ext cx="7315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9" tIns="46015" rIns="92029" bIns="46015">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s-ES" altLang="en-US" sz="2400"/>
          </a:p>
        </p:txBody>
      </p:sp>
      <p:sp>
        <p:nvSpPr>
          <p:cNvPr id="1176579" name="Line 3"/>
          <p:cNvSpPr>
            <a:spLocks noChangeShapeType="1"/>
          </p:cNvSpPr>
          <p:nvPr/>
        </p:nvSpPr>
        <p:spPr bwMode="auto">
          <a:xfrm flipV="1">
            <a:off x="3657600" y="1301750"/>
            <a:ext cx="0" cy="298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76580" name="Line 4"/>
          <p:cNvSpPr>
            <a:spLocks noChangeShapeType="1"/>
          </p:cNvSpPr>
          <p:nvPr/>
        </p:nvSpPr>
        <p:spPr bwMode="auto">
          <a:xfrm flipV="1">
            <a:off x="3657600" y="3263900"/>
            <a:ext cx="0" cy="317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4869" name="Text Box 5"/>
          <p:cNvSpPr txBox="1">
            <a:spLocks noChangeArrowheads="1"/>
          </p:cNvSpPr>
          <p:nvPr/>
        </p:nvSpPr>
        <p:spPr bwMode="auto">
          <a:xfrm>
            <a:off x="2193925" y="234950"/>
            <a:ext cx="3089275" cy="1016000"/>
          </a:xfrm>
          <a:prstGeom prst="rect">
            <a:avLst/>
          </a:prstGeom>
          <a:solidFill>
            <a:srgbClr val="006600"/>
          </a:solidFill>
          <a:ln w="38100">
            <a:solidFill>
              <a:schemeClr val="tx1"/>
            </a:solidFill>
            <a:miter lim="800000"/>
            <a:headEnd/>
            <a:tailEnd/>
          </a:ln>
        </p:spPr>
        <p:txBody>
          <a:bodyPr lIns="92029" tIns="46015" rIns="92029" bIns="46015">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a:solidFill>
                  <a:schemeClr val="bg1"/>
                </a:solidFill>
                <a:latin typeface="Arial Black" panose="020B0A04020102020204" pitchFamily="34" charset="0"/>
              </a:rPr>
              <a:t>MILAGROS</a:t>
            </a:r>
            <a:endParaRPr lang="en-US" altLang="en-US" sz="2400">
              <a:solidFill>
                <a:schemeClr val="bg1"/>
              </a:solidFill>
            </a:endParaRPr>
          </a:p>
          <a:p>
            <a:pPr algn="ctr">
              <a:spcBef>
                <a:spcPct val="50000"/>
              </a:spcBef>
              <a:buFontTx/>
              <a:buNone/>
            </a:pPr>
            <a:r>
              <a:rPr lang="en-US" altLang="en-US" sz="1600" b="1">
                <a:solidFill>
                  <a:schemeClr val="bg1"/>
                </a:solidFill>
                <a:latin typeface="Arial" panose="020B0604020202020204" pitchFamily="34" charset="0"/>
              </a:rPr>
              <a:t>Confirman la palabra y encienden el evangelismo</a:t>
            </a:r>
            <a:endParaRPr lang="en-US" altLang="en-US" sz="2400">
              <a:solidFill>
                <a:schemeClr val="bg1"/>
              </a:solidFill>
            </a:endParaRPr>
          </a:p>
        </p:txBody>
      </p:sp>
      <p:sp>
        <p:nvSpPr>
          <p:cNvPr id="164870" name="Text Box 6"/>
          <p:cNvSpPr txBox="1">
            <a:spLocks noChangeArrowheads="1"/>
          </p:cNvSpPr>
          <p:nvPr/>
        </p:nvSpPr>
        <p:spPr bwMode="auto">
          <a:xfrm>
            <a:off x="2193925" y="1631950"/>
            <a:ext cx="3089275" cy="354013"/>
          </a:xfrm>
          <a:prstGeom prst="rect">
            <a:avLst/>
          </a:prstGeom>
          <a:solidFill>
            <a:schemeClr val="accent2"/>
          </a:solidFill>
          <a:ln w="28575">
            <a:solidFill>
              <a:schemeClr val="tx1"/>
            </a:solidFill>
            <a:miter lim="800000"/>
            <a:headEnd/>
            <a:tailEnd/>
          </a:ln>
        </p:spPr>
        <p:txBody>
          <a:bodyPr lIns="92029" tIns="46015" rIns="92029" bIns="46015">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700">
                <a:solidFill>
                  <a:schemeClr val="bg1"/>
                </a:solidFill>
                <a:latin typeface="Arial Black" panose="020B0A04020102020204" pitchFamily="34" charset="0"/>
              </a:rPr>
              <a:t>DONES DEL ESPÍRITU</a:t>
            </a:r>
            <a:endParaRPr lang="en-US" altLang="en-US" sz="2400">
              <a:solidFill>
                <a:schemeClr val="bg1"/>
              </a:solidFill>
            </a:endParaRPr>
          </a:p>
        </p:txBody>
      </p:sp>
      <p:sp>
        <p:nvSpPr>
          <p:cNvPr id="164871" name="Rectangle 7"/>
          <p:cNvSpPr>
            <a:spLocks noChangeArrowheads="1"/>
          </p:cNvSpPr>
          <p:nvPr/>
        </p:nvSpPr>
        <p:spPr bwMode="auto">
          <a:xfrm>
            <a:off x="1143000" y="6450013"/>
            <a:ext cx="5121275" cy="933450"/>
          </a:xfrm>
          <a:prstGeom prst="rect">
            <a:avLst/>
          </a:prstGeom>
          <a:solidFill>
            <a:srgbClr val="FF0000"/>
          </a:solidFill>
          <a:ln w="38100">
            <a:solidFill>
              <a:schemeClr val="tx1"/>
            </a:solidFill>
            <a:miter lim="800000"/>
            <a:headEnd/>
            <a:tailEnd/>
          </a:ln>
        </p:spPr>
        <p:txBody>
          <a:bodyPr wrap="none" lIns="92029" tIns="46015" rIns="92029" bIns="46015"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bg1"/>
                </a:solidFill>
                <a:latin typeface="Arial Black" panose="020B0A04020102020204" pitchFamily="34" charset="0"/>
              </a:rPr>
              <a:t>AMOR / OBEDIENCIA</a:t>
            </a:r>
          </a:p>
        </p:txBody>
      </p:sp>
      <p:sp>
        <p:nvSpPr>
          <p:cNvPr id="164872" name="Text Box 8"/>
          <p:cNvSpPr txBox="1">
            <a:spLocks noChangeArrowheads="1"/>
          </p:cNvSpPr>
          <p:nvPr/>
        </p:nvSpPr>
        <p:spPr bwMode="auto">
          <a:xfrm>
            <a:off x="533400" y="7405688"/>
            <a:ext cx="655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9" tIns="46015" rIns="92029" bIns="46015">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45000"/>
              </a:lnSpc>
              <a:spcBef>
                <a:spcPct val="0"/>
              </a:spcBef>
              <a:buFontTx/>
              <a:buNone/>
            </a:pPr>
            <a:r>
              <a:rPr lang="en-US" altLang="en-US" sz="1400" b="1">
                <a:solidFill>
                  <a:srgbClr val="006600"/>
                </a:solidFill>
                <a:latin typeface="Arial" panose="020B0604020202020204" pitchFamily="34" charset="0"/>
              </a:rPr>
              <a:t>- Los dones del Espíritu traen milagros</a:t>
            </a:r>
          </a:p>
          <a:p>
            <a:pPr>
              <a:lnSpc>
                <a:spcPct val="145000"/>
              </a:lnSpc>
              <a:spcBef>
                <a:spcPct val="0"/>
              </a:spcBef>
              <a:buFontTx/>
              <a:buNone/>
            </a:pPr>
            <a:r>
              <a:rPr lang="en-US" altLang="en-US" sz="1400" b="1">
                <a:solidFill>
                  <a:schemeClr val="accent2"/>
                </a:solidFill>
                <a:latin typeface="Arial" panose="020B0604020202020204" pitchFamily="34" charset="0"/>
              </a:rPr>
              <a:t>- Los dones del Espíritu fluyen a través del canal del amor y la compasión</a:t>
            </a:r>
          </a:p>
          <a:p>
            <a:pPr>
              <a:lnSpc>
                <a:spcPct val="145000"/>
              </a:lnSpc>
              <a:spcBef>
                <a:spcPct val="0"/>
              </a:spcBef>
              <a:buFontTx/>
              <a:buNone/>
            </a:pPr>
            <a:r>
              <a:rPr lang="en-US" altLang="en-US" sz="1400" b="1">
                <a:solidFill>
                  <a:srgbClr val="FF0000"/>
                </a:solidFill>
                <a:latin typeface="Arial" panose="020B0604020202020204" pitchFamily="34" charset="0"/>
              </a:rPr>
              <a:t>- ¡El poder está seguro solo en las manos del AMOR!</a:t>
            </a:r>
          </a:p>
        </p:txBody>
      </p:sp>
      <p:grpSp>
        <p:nvGrpSpPr>
          <p:cNvPr id="164873" name="Group 9"/>
          <p:cNvGrpSpPr>
            <a:grpSpLocks/>
          </p:cNvGrpSpPr>
          <p:nvPr/>
        </p:nvGrpSpPr>
        <p:grpSpPr bwMode="auto">
          <a:xfrm>
            <a:off x="2193925" y="3573463"/>
            <a:ext cx="3089275" cy="2541587"/>
            <a:chOff x="912" y="2352"/>
            <a:chExt cx="1824" cy="1568"/>
          </a:xfrm>
        </p:grpSpPr>
        <p:sp>
          <p:nvSpPr>
            <p:cNvPr id="164882" name="Text Box 10"/>
            <p:cNvSpPr txBox="1">
              <a:spLocks noChangeArrowheads="1"/>
            </p:cNvSpPr>
            <p:nvPr/>
          </p:nvSpPr>
          <p:spPr bwMode="auto">
            <a:xfrm>
              <a:off x="912" y="2352"/>
              <a:ext cx="1824" cy="248"/>
            </a:xfrm>
            <a:prstGeom prst="rect">
              <a:avLst/>
            </a:prstGeom>
            <a:solidFill>
              <a:srgbClr val="FFFF00"/>
            </a:solidFill>
            <a:ln w="38100">
              <a:solidFill>
                <a:schemeClr val="tx1"/>
              </a:solidFill>
              <a:miter lim="800000"/>
              <a:headEnd/>
              <a:tailEnd/>
            </a:ln>
          </p:spPr>
          <p:txBody>
            <a:bodyPr lIns="92634" tIns="46318" rIns="92634" bIns="46318">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a:latin typeface="Arial Black" panose="020B0A04020102020204" pitchFamily="34" charset="0"/>
                </a:rPr>
                <a:t>AMOR</a:t>
              </a:r>
            </a:p>
          </p:txBody>
        </p:sp>
        <p:sp>
          <p:nvSpPr>
            <p:cNvPr id="1158155" name="Text Box 11"/>
            <p:cNvSpPr txBox="1">
              <a:spLocks noChangeArrowheads="1"/>
            </p:cNvSpPr>
            <p:nvPr/>
          </p:nvSpPr>
          <p:spPr bwMode="auto">
            <a:xfrm>
              <a:off x="912" y="2619"/>
              <a:ext cx="1824" cy="1301"/>
            </a:xfrm>
            <a:prstGeom prst="rect">
              <a:avLst/>
            </a:prstGeom>
            <a:solidFill>
              <a:srgbClr val="FFFF00"/>
            </a:solidFill>
            <a:ln w="38100">
              <a:solidFill>
                <a:schemeClr val="tx1"/>
              </a:solidFill>
              <a:miter lim="800000"/>
              <a:headEnd/>
              <a:tailEnd/>
            </a:ln>
            <a:effectLst/>
          </p:spPr>
          <p:txBody>
            <a:bodyPr lIns="92634" tIns="46318" rIns="92634" bIns="46318">
              <a:spAutoFit/>
            </a:bodyPr>
            <a:lstStyle>
              <a:lvl1pPr defTabSz="920750">
                <a:tabLst>
                  <a:tab pos="114300" algn="l"/>
                </a:tabLst>
                <a:defRPr sz="2400">
                  <a:solidFill>
                    <a:schemeClr val="tx1"/>
                  </a:solidFill>
                  <a:latin typeface="Times New Roman" panose="02020603050405020304" pitchFamily="18" charset="0"/>
                </a:defRPr>
              </a:lvl1pPr>
              <a:lvl2pPr marL="742950" indent="-285750" defTabSz="920750">
                <a:tabLst>
                  <a:tab pos="114300" algn="l"/>
                </a:tabLst>
                <a:defRPr sz="2400">
                  <a:solidFill>
                    <a:schemeClr val="tx1"/>
                  </a:solidFill>
                  <a:latin typeface="Times New Roman" panose="02020603050405020304" pitchFamily="18" charset="0"/>
                </a:defRPr>
              </a:lvl2pPr>
              <a:lvl3pPr marL="1143000" indent="-228600" defTabSz="920750">
                <a:tabLst>
                  <a:tab pos="114300" algn="l"/>
                </a:tabLst>
                <a:defRPr sz="2400">
                  <a:solidFill>
                    <a:schemeClr val="tx1"/>
                  </a:solidFill>
                  <a:latin typeface="Times New Roman" panose="02020603050405020304" pitchFamily="18" charset="0"/>
                </a:defRPr>
              </a:lvl3pPr>
              <a:lvl4pPr marL="1600200" indent="-228600" defTabSz="920750">
                <a:tabLst>
                  <a:tab pos="114300" algn="l"/>
                </a:tabLst>
                <a:defRPr sz="2400">
                  <a:solidFill>
                    <a:schemeClr val="tx1"/>
                  </a:solidFill>
                  <a:latin typeface="Times New Roman" panose="02020603050405020304" pitchFamily="18" charset="0"/>
                </a:defRPr>
              </a:lvl4pPr>
              <a:lvl5pPr marL="2057400" indent="-228600" defTabSz="920750">
                <a:tabLst>
                  <a:tab pos="114300" algn="l"/>
                </a:tabLst>
                <a:defRPr sz="2400">
                  <a:solidFill>
                    <a:schemeClr val="tx1"/>
                  </a:solidFill>
                  <a:latin typeface="Times New Roman" panose="02020603050405020304" pitchFamily="18" charset="0"/>
                </a:defRPr>
              </a:lvl5pPr>
              <a:lvl6pPr marL="2514600" indent="-22860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6pPr>
              <a:lvl7pPr marL="2971800" indent="-22860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7pPr>
              <a:lvl8pPr marL="3429000" indent="-22860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8pPr>
              <a:lvl9pPr marL="3886200" indent="-228600" defTabSz="920750" eaLnBrk="0" fontAlgn="base" hangingPunct="0">
                <a:spcBef>
                  <a:spcPct val="0"/>
                </a:spcBef>
                <a:spcAft>
                  <a:spcPct val="0"/>
                </a:spcAft>
                <a:tabLst>
                  <a:tab pos="114300" algn="l"/>
                </a:tabLst>
                <a:defRPr sz="2400">
                  <a:solidFill>
                    <a:schemeClr val="tx1"/>
                  </a:solidFill>
                  <a:latin typeface="Times New Roman" panose="02020603050405020304" pitchFamily="18" charset="0"/>
                </a:defRPr>
              </a:lvl9pPr>
            </a:lstStyle>
            <a:p>
              <a:pPr>
                <a:spcBef>
                  <a:spcPct val="50000"/>
                </a:spcBef>
                <a:defRPr/>
              </a:pPr>
              <a:endParaRPr lang="en-US" altLang="en-US" sz="400" i="1">
                <a:solidFill>
                  <a:schemeClr val="accent2"/>
                </a:solidFill>
                <a:latin typeface="Arial Black" panose="020B0A04020102020204" pitchFamily="34" charset="0"/>
              </a:endParaRPr>
            </a:p>
            <a:p>
              <a:pPr>
                <a:spcBef>
                  <a:spcPct val="50000"/>
                </a:spcBef>
                <a:defRPr/>
              </a:pPr>
              <a:r>
                <a:rPr lang="en-US" altLang="en-US" sz="1400">
                  <a:effectLst>
                    <a:outerShdw blurRad="38100" dist="38100" dir="2700000" algn="tl">
                      <a:srgbClr val="FFFFFF"/>
                    </a:outerShdw>
                  </a:effectLst>
                  <a:latin typeface="Arial Black" panose="020B0A04020102020204" pitchFamily="34" charset="0"/>
                </a:rPr>
                <a:t>- Amar como Él amó</a:t>
              </a:r>
              <a:endParaRPr lang="en-US" altLang="en-US" sz="1400">
                <a:latin typeface="Arial Black" panose="020B0A04020102020204" pitchFamily="34" charset="0"/>
              </a:endParaRPr>
            </a:p>
            <a:p>
              <a:pPr>
                <a:spcBef>
                  <a:spcPct val="50000"/>
                </a:spcBef>
                <a:buFontTx/>
                <a:buChar char="-"/>
                <a:defRPr/>
              </a:pPr>
              <a:r>
                <a:rPr lang="en-US" altLang="en-US" sz="1400">
                  <a:effectLst>
                    <a:outerShdw blurRad="38100" dist="38100" dir="2700000" algn="tl">
                      <a:srgbClr val="FFFFFF"/>
                    </a:outerShdw>
                  </a:effectLst>
                  <a:latin typeface="Arial Black" panose="020B0A04020102020204" pitchFamily="34" charset="0"/>
                </a:rPr>
                <a:t> Ama a tu prójimo como a ti</a:t>
              </a:r>
            </a:p>
            <a:p>
              <a:pPr>
                <a:spcBef>
                  <a:spcPct val="50000"/>
                </a:spcBef>
                <a:defRPr/>
              </a:pPr>
              <a:r>
                <a:rPr lang="en-US" altLang="en-US" sz="1400">
                  <a:effectLst>
                    <a:outerShdw blurRad="38100" dist="38100" dir="2700000" algn="tl">
                      <a:srgbClr val="FFFFFF"/>
                    </a:outerShdw>
                  </a:effectLst>
                  <a:latin typeface="Arial Black" panose="020B0A04020102020204" pitchFamily="34" charset="0"/>
                </a:rPr>
                <a:t>  mismo</a:t>
              </a:r>
            </a:p>
            <a:p>
              <a:pPr>
                <a:spcBef>
                  <a:spcPct val="50000"/>
                </a:spcBef>
                <a:buFontTx/>
                <a:buChar char="-"/>
                <a:defRPr/>
              </a:pPr>
              <a:r>
                <a:rPr lang="en-US" altLang="en-US" sz="1400">
                  <a:effectLst>
                    <a:outerShdw blurRad="38100" dist="38100" dir="2700000" algn="tl">
                      <a:srgbClr val="FFFFFF"/>
                    </a:outerShdw>
                  </a:effectLst>
                  <a:latin typeface="Arial Black" panose="020B0A04020102020204" pitchFamily="34" charset="0"/>
                </a:rPr>
                <a:t> Compasión</a:t>
              </a:r>
            </a:p>
            <a:p>
              <a:pPr>
                <a:spcBef>
                  <a:spcPct val="50000"/>
                </a:spcBef>
                <a:defRPr/>
              </a:pPr>
              <a:endParaRPr lang="en-US" altLang="en-US" sz="800">
                <a:solidFill>
                  <a:schemeClr val="accent2"/>
                </a:solidFill>
                <a:effectLst>
                  <a:outerShdw blurRad="38100" dist="38100" dir="2700000" algn="tl">
                    <a:srgbClr val="000000"/>
                  </a:outerShdw>
                </a:effectLst>
                <a:latin typeface="Arial Black" panose="020B0A04020102020204" pitchFamily="34" charset="0"/>
              </a:endParaRPr>
            </a:p>
            <a:p>
              <a:pPr algn="ctr">
                <a:spcBef>
                  <a:spcPct val="50000"/>
                </a:spcBef>
                <a:defRPr/>
              </a:pPr>
              <a:r>
                <a:rPr lang="en-US" altLang="en-US" sz="2000">
                  <a:effectLst>
                    <a:outerShdw blurRad="38100" dist="38100" dir="2700000" algn="tl">
                      <a:srgbClr val="FFFFFF"/>
                    </a:outerShdw>
                  </a:effectLst>
                  <a:latin typeface="Arial Black" panose="020B0A04020102020204" pitchFamily="34" charset="0"/>
                </a:rPr>
                <a:t>ACCIONES</a:t>
              </a:r>
              <a:endParaRPr lang="en-US" altLang="en-US" sz="2000">
                <a:latin typeface="Arial Black" panose="020B0A04020102020204" pitchFamily="34" charset="0"/>
              </a:endParaRPr>
            </a:p>
          </p:txBody>
        </p:sp>
        <p:sp>
          <p:nvSpPr>
            <p:cNvPr id="1176588" name="Line 12"/>
            <p:cNvSpPr>
              <a:spLocks noChangeShapeType="1"/>
            </p:cNvSpPr>
            <p:nvPr/>
          </p:nvSpPr>
          <p:spPr bwMode="auto">
            <a:xfrm>
              <a:off x="912" y="3552"/>
              <a:ext cx="18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2647" tIns="46324" rIns="92647" bIns="46324">
              <a:spAutoFit/>
            </a:bodyPr>
            <a:lstStyle/>
            <a:p>
              <a:pPr>
                <a:defRPr/>
              </a:pPr>
              <a:endParaRPr lang="en-US">
                <a:effectLst>
                  <a:outerShdw blurRad="38100" dist="38100" dir="2700000" algn="tl">
                    <a:srgbClr val="000000">
                      <a:alpha val="43137"/>
                    </a:srgbClr>
                  </a:outerShdw>
                </a:effectLst>
              </a:endParaRPr>
            </a:p>
          </p:txBody>
        </p:sp>
      </p:grpSp>
      <p:sp>
        <p:nvSpPr>
          <p:cNvPr id="164874" name="Oval 13"/>
          <p:cNvSpPr>
            <a:spLocks noChangeArrowheads="1"/>
          </p:cNvSpPr>
          <p:nvPr/>
        </p:nvSpPr>
        <p:spPr bwMode="auto">
          <a:xfrm>
            <a:off x="487363" y="8524875"/>
            <a:ext cx="1138237" cy="466725"/>
          </a:xfrm>
          <a:prstGeom prst="ellipse">
            <a:avLst/>
          </a:prstGeom>
          <a:solidFill>
            <a:srgbClr val="FF0000"/>
          </a:solidFill>
          <a:ln w="9525">
            <a:solidFill>
              <a:schemeClr val="tx1"/>
            </a:solidFill>
            <a:round/>
            <a:headEnd/>
            <a:tailEnd/>
          </a:ln>
        </p:spPr>
        <p:txBody>
          <a:bodyPr wrap="none" lIns="92029" tIns="46015" rIns="92029" bIns="46015"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chemeClr val="bg1"/>
                </a:solidFill>
                <a:latin typeface="Arial Black" panose="020B0A04020102020204" pitchFamily="34" charset="0"/>
              </a:rPr>
              <a:t>DIOS</a:t>
            </a:r>
          </a:p>
        </p:txBody>
      </p:sp>
      <p:sp>
        <p:nvSpPr>
          <p:cNvPr id="164875" name="Oval 14"/>
          <p:cNvSpPr>
            <a:spLocks noChangeArrowheads="1"/>
          </p:cNvSpPr>
          <p:nvPr/>
        </p:nvSpPr>
        <p:spPr bwMode="auto">
          <a:xfrm>
            <a:off x="5527675" y="8524875"/>
            <a:ext cx="1138238" cy="466725"/>
          </a:xfrm>
          <a:prstGeom prst="ellipse">
            <a:avLst/>
          </a:prstGeom>
          <a:solidFill>
            <a:schemeClr val="accent2"/>
          </a:solidFill>
          <a:ln w="9525">
            <a:solidFill>
              <a:schemeClr val="tx1"/>
            </a:solidFill>
            <a:round/>
            <a:headEnd/>
            <a:tailEnd/>
          </a:ln>
        </p:spPr>
        <p:txBody>
          <a:bodyPr wrap="none" lIns="92029" tIns="46015" rIns="92029" bIns="46015" anchor="ct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chemeClr val="bg1"/>
                </a:solidFill>
                <a:latin typeface="Arial Black" panose="020B0A04020102020204" pitchFamily="34" charset="0"/>
              </a:rPr>
              <a:t>NECESIDAD</a:t>
            </a:r>
          </a:p>
        </p:txBody>
      </p:sp>
      <p:sp>
        <p:nvSpPr>
          <p:cNvPr id="164876" name="Text Box 15"/>
          <p:cNvSpPr txBox="1">
            <a:spLocks noChangeArrowheads="1"/>
          </p:cNvSpPr>
          <p:nvPr/>
        </p:nvSpPr>
        <p:spPr bwMode="auto">
          <a:xfrm>
            <a:off x="1754188" y="8239125"/>
            <a:ext cx="298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29" tIns="46015" rIns="92029" bIns="46015">
            <a:spAutoFit/>
          </a:bodyPr>
          <a:lstStyle>
            <a:lvl1pPr defTabSz="920750">
              <a:spcBef>
                <a:spcPct val="20000"/>
              </a:spcBef>
              <a:buChar char="•"/>
              <a:defRPr sz="3200">
                <a:solidFill>
                  <a:schemeClr val="tx1"/>
                </a:solidFill>
                <a:latin typeface="Times New Roman" panose="02020603050405020304" pitchFamily="18" charset="0"/>
              </a:defRPr>
            </a:lvl1pPr>
            <a:lvl2pPr marL="742950" indent="-285750" defTabSz="920750">
              <a:spcBef>
                <a:spcPct val="20000"/>
              </a:spcBef>
              <a:buChar char="–"/>
              <a:defRPr sz="2800">
                <a:solidFill>
                  <a:schemeClr val="tx1"/>
                </a:solidFill>
                <a:latin typeface="Times New Roman" panose="02020603050405020304" pitchFamily="18" charset="0"/>
              </a:defRPr>
            </a:lvl2pPr>
            <a:lvl3pPr marL="1143000" indent="-228600" defTabSz="920750">
              <a:spcBef>
                <a:spcPct val="20000"/>
              </a:spcBef>
              <a:buChar char="•"/>
              <a:defRPr sz="2400">
                <a:solidFill>
                  <a:schemeClr val="tx1"/>
                </a:solidFill>
                <a:latin typeface="Times New Roman" panose="02020603050405020304" pitchFamily="18" charset="0"/>
              </a:defRPr>
            </a:lvl3pPr>
            <a:lvl4pPr marL="1600200" indent="-228600" defTabSz="920750">
              <a:spcBef>
                <a:spcPct val="20000"/>
              </a:spcBef>
              <a:buChar char="–"/>
              <a:defRPr sz="2000">
                <a:solidFill>
                  <a:schemeClr val="tx1"/>
                </a:solidFill>
                <a:latin typeface="Times New Roman" panose="02020603050405020304" pitchFamily="18" charset="0"/>
              </a:defRPr>
            </a:lvl4pPr>
            <a:lvl5pPr marL="2057400" indent="-228600" defTabSz="920750">
              <a:spcBef>
                <a:spcPct val="20000"/>
              </a:spcBef>
              <a:buChar char="»"/>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latin typeface="Arial Black" panose="020B0A04020102020204" pitchFamily="34" charset="0"/>
              </a:rPr>
              <a:t>  </a:t>
            </a:r>
          </a:p>
        </p:txBody>
      </p:sp>
      <p:sp>
        <p:nvSpPr>
          <p:cNvPr id="1176592" name="Line 16"/>
          <p:cNvSpPr>
            <a:spLocks noChangeShapeType="1"/>
          </p:cNvSpPr>
          <p:nvPr/>
        </p:nvSpPr>
        <p:spPr bwMode="auto">
          <a:xfrm flipV="1">
            <a:off x="3740150" y="6057900"/>
            <a:ext cx="0" cy="3540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4878" name="Rectangle 17"/>
          <p:cNvSpPr>
            <a:spLocks noChangeArrowheads="1"/>
          </p:cNvSpPr>
          <p:nvPr/>
        </p:nvSpPr>
        <p:spPr bwMode="auto">
          <a:xfrm>
            <a:off x="2193925" y="2020888"/>
            <a:ext cx="3089275" cy="1243012"/>
          </a:xfrm>
          <a:prstGeom prst="rect">
            <a:avLst/>
          </a:prstGeom>
          <a:solidFill>
            <a:srgbClr val="0000FF"/>
          </a:solidFill>
          <a:ln w="28575">
            <a:solidFill>
              <a:schemeClr val="tx1"/>
            </a:solidFill>
            <a:miter lim="800000"/>
            <a:headEnd/>
            <a:tailEnd/>
          </a:ln>
        </p:spPr>
        <p:txBody>
          <a:bodyPr wrap="none" lIns="92029" tIns="46015" rIns="92029" bIns="46015" anchor="ctr"/>
          <a:lstStyle>
            <a:lvl1pPr defTabSz="920750">
              <a:spcBef>
                <a:spcPct val="20000"/>
              </a:spcBef>
              <a:buChar char="•"/>
              <a:tabLst>
                <a:tab pos="230188" algn="l"/>
                <a:tab pos="1609725" algn="l"/>
              </a:tabLst>
              <a:defRPr sz="3200">
                <a:solidFill>
                  <a:schemeClr val="tx1"/>
                </a:solidFill>
                <a:latin typeface="Times New Roman" panose="02020603050405020304" pitchFamily="18" charset="0"/>
              </a:defRPr>
            </a:lvl1pPr>
            <a:lvl2pPr marL="742950" indent="-285750" defTabSz="920750">
              <a:spcBef>
                <a:spcPct val="20000"/>
              </a:spcBef>
              <a:buChar char="–"/>
              <a:tabLst>
                <a:tab pos="230188" algn="l"/>
                <a:tab pos="1609725" algn="l"/>
              </a:tabLst>
              <a:defRPr sz="2800">
                <a:solidFill>
                  <a:schemeClr val="tx1"/>
                </a:solidFill>
                <a:latin typeface="Times New Roman" panose="02020603050405020304" pitchFamily="18" charset="0"/>
              </a:defRPr>
            </a:lvl2pPr>
            <a:lvl3pPr marL="1143000" indent="-228600" defTabSz="920750">
              <a:spcBef>
                <a:spcPct val="20000"/>
              </a:spcBef>
              <a:buChar char="•"/>
              <a:tabLst>
                <a:tab pos="230188" algn="l"/>
                <a:tab pos="1609725" algn="l"/>
              </a:tabLst>
              <a:defRPr sz="2400">
                <a:solidFill>
                  <a:schemeClr val="tx1"/>
                </a:solidFill>
                <a:latin typeface="Times New Roman" panose="02020603050405020304" pitchFamily="18" charset="0"/>
              </a:defRPr>
            </a:lvl3pPr>
            <a:lvl4pPr marL="1600200" indent="-228600" defTabSz="920750">
              <a:spcBef>
                <a:spcPct val="20000"/>
              </a:spcBef>
              <a:buChar char="–"/>
              <a:tabLst>
                <a:tab pos="230188" algn="l"/>
                <a:tab pos="1609725" algn="l"/>
              </a:tabLst>
              <a:defRPr sz="2000">
                <a:solidFill>
                  <a:schemeClr val="tx1"/>
                </a:solidFill>
                <a:latin typeface="Times New Roman" panose="02020603050405020304" pitchFamily="18" charset="0"/>
              </a:defRPr>
            </a:lvl4pPr>
            <a:lvl5pPr marL="2057400" indent="-228600" defTabSz="920750">
              <a:spcBef>
                <a:spcPct val="20000"/>
              </a:spcBef>
              <a:buChar char="»"/>
              <a:tabLst>
                <a:tab pos="230188" algn="l"/>
                <a:tab pos="1609725" algn="l"/>
              </a:tabLst>
              <a:defRPr sz="2000">
                <a:solidFill>
                  <a:schemeClr val="tx1"/>
                </a:solidFill>
                <a:latin typeface="Times New Roman" panose="02020603050405020304" pitchFamily="18" charset="0"/>
              </a:defRPr>
            </a:lvl5pPr>
            <a:lvl6pPr marL="2514600" indent="-22860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6pPr>
            <a:lvl7pPr marL="2971800" indent="-22860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7pPr>
            <a:lvl8pPr marL="3429000" indent="-22860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8pPr>
            <a:lvl9pPr marL="3886200" indent="-228600" defTabSz="920750" eaLnBrk="0" fontAlgn="base" hangingPunct="0">
              <a:spcBef>
                <a:spcPct val="20000"/>
              </a:spcBef>
              <a:spcAft>
                <a:spcPct val="0"/>
              </a:spcAft>
              <a:buChar char="»"/>
              <a:tabLst>
                <a:tab pos="230188" algn="l"/>
                <a:tab pos="1609725" algn="l"/>
              </a:tabLst>
              <a:defRPr sz="2000">
                <a:solidFill>
                  <a:schemeClr val="tx1"/>
                </a:solidFill>
                <a:latin typeface="Times New Roman" panose="02020603050405020304" pitchFamily="18" charset="0"/>
              </a:defRPr>
            </a:lvl9pPr>
          </a:lstStyle>
          <a:p>
            <a:pPr>
              <a:spcBef>
                <a:spcPct val="0"/>
              </a:spcBef>
              <a:buFontTx/>
              <a:buNone/>
            </a:pPr>
            <a:r>
              <a:rPr lang="en-US" altLang="en-US" sz="1200" b="1" i="1">
                <a:solidFill>
                  <a:schemeClr val="bg1"/>
                </a:solidFill>
                <a:latin typeface="Arial" panose="020B0604020202020204" pitchFamily="34" charset="0"/>
              </a:rPr>
              <a:t>  </a:t>
            </a:r>
            <a:r>
              <a:rPr lang="en-US" altLang="en-US" sz="1200" i="1">
                <a:solidFill>
                  <a:schemeClr val="bg1"/>
                </a:solidFill>
                <a:latin typeface="Arial Black" panose="020B0A04020102020204" pitchFamily="34" charset="0"/>
              </a:rPr>
              <a:t>-</a:t>
            </a:r>
            <a:r>
              <a:rPr lang="en-US" altLang="en-US" sz="1200">
                <a:solidFill>
                  <a:srgbClr val="EF5DC2"/>
                </a:solidFill>
                <a:latin typeface="Arial Black" panose="020B0A04020102020204" pitchFamily="34" charset="0"/>
              </a:rPr>
              <a:t> </a:t>
            </a:r>
            <a:r>
              <a:rPr lang="en-US" altLang="en-US" sz="1200">
                <a:solidFill>
                  <a:schemeClr val="bg1"/>
                </a:solidFill>
                <a:latin typeface="Arial Black" panose="020B0A04020102020204" pitchFamily="34" charset="0"/>
              </a:rPr>
              <a:t>Sabiduría              - Conocimiento</a:t>
            </a:r>
          </a:p>
          <a:p>
            <a:pPr>
              <a:spcBef>
                <a:spcPct val="0"/>
              </a:spcBef>
              <a:buFontTx/>
              <a:buNone/>
            </a:pPr>
            <a:r>
              <a:rPr lang="en-US" altLang="en-US" sz="1200">
                <a:solidFill>
                  <a:schemeClr val="bg1"/>
                </a:solidFill>
                <a:latin typeface="Arial Black" panose="020B0A04020102020204" pitchFamily="34" charset="0"/>
              </a:rPr>
              <a:t>  - Fe                         - Sanidad</a:t>
            </a:r>
          </a:p>
          <a:p>
            <a:pPr>
              <a:spcBef>
                <a:spcPct val="0"/>
              </a:spcBef>
              <a:buFontTx/>
              <a:buNone/>
            </a:pPr>
            <a:r>
              <a:rPr lang="en-US" altLang="en-US" sz="1200">
                <a:solidFill>
                  <a:schemeClr val="bg1"/>
                </a:solidFill>
                <a:latin typeface="Arial Black" panose="020B0A04020102020204" pitchFamily="34" charset="0"/>
              </a:rPr>
              <a:t>  - Milagros               - Profecía</a:t>
            </a:r>
          </a:p>
          <a:p>
            <a:pPr>
              <a:spcBef>
                <a:spcPct val="0"/>
              </a:spcBef>
              <a:buFontTx/>
              <a:buNone/>
            </a:pPr>
            <a:r>
              <a:rPr lang="en-US" altLang="en-US" sz="1200">
                <a:solidFill>
                  <a:schemeClr val="bg1"/>
                </a:solidFill>
                <a:latin typeface="Arial Black" panose="020B0A04020102020204" pitchFamily="34" charset="0"/>
              </a:rPr>
              <a:t>  - Discernimiento    - Lenguas</a:t>
            </a:r>
          </a:p>
          <a:p>
            <a:pPr>
              <a:spcBef>
                <a:spcPct val="0"/>
              </a:spcBef>
              <a:buFontTx/>
              <a:buNone/>
            </a:pPr>
            <a:r>
              <a:rPr lang="en-US" altLang="en-US" sz="1200">
                <a:solidFill>
                  <a:schemeClr val="bg1"/>
                </a:solidFill>
                <a:latin typeface="Arial Black" panose="020B0A04020102020204" pitchFamily="34" charset="0"/>
              </a:rPr>
              <a:t>  - Interpretación de lenguas</a:t>
            </a:r>
          </a:p>
        </p:txBody>
      </p:sp>
      <p:sp>
        <p:nvSpPr>
          <p:cNvPr id="1176594" name="Line 18"/>
          <p:cNvSpPr>
            <a:spLocks noChangeShapeType="1"/>
          </p:cNvSpPr>
          <p:nvPr/>
        </p:nvSpPr>
        <p:spPr bwMode="auto">
          <a:xfrm>
            <a:off x="1706563" y="8763000"/>
            <a:ext cx="377983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4880" name="Text Box 19"/>
          <p:cNvSpPr txBox="1">
            <a:spLocks noChangeArrowheads="1"/>
          </p:cNvSpPr>
          <p:nvPr/>
        </p:nvSpPr>
        <p:spPr bwMode="auto">
          <a:xfrm>
            <a:off x="2309813" y="8442325"/>
            <a:ext cx="2419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FF0000"/>
                </a:solidFill>
              </a:rPr>
              <a:t>Amor y compasión de Dios</a:t>
            </a:r>
          </a:p>
          <a:p>
            <a:pPr algn="ctr"/>
            <a:endParaRPr lang="en-US" altLang="en-US" sz="1000">
              <a:solidFill>
                <a:srgbClr val="FF0000"/>
              </a:solidFill>
            </a:endParaRPr>
          </a:p>
          <a:p>
            <a:pPr algn="ctr"/>
            <a:r>
              <a:rPr lang="en-US" altLang="en-US" sz="1200">
                <a:solidFill>
                  <a:schemeClr val="accent2"/>
                </a:solidFill>
              </a:rPr>
              <a:t>Fluyendo hacia el hombre</a:t>
            </a:r>
          </a:p>
        </p:txBody>
      </p:sp>
      <p:sp>
        <p:nvSpPr>
          <p:cNvPr id="1176596" name="Line 20"/>
          <p:cNvSpPr>
            <a:spLocks noChangeShapeType="1"/>
          </p:cNvSpPr>
          <p:nvPr/>
        </p:nvSpPr>
        <p:spPr bwMode="auto">
          <a:xfrm>
            <a:off x="2209800" y="1981200"/>
            <a:ext cx="3048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406400" y="1165225"/>
            <a:ext cx="6543675" cy="6296025"/>
          </a:xfrm>
          <a:prstGeom prst="ellipse">
            <a:avLst/>
          </a:prstGeom>
          <a:solidFill>
            <a:srgbClr val="FFFF00"/>
          </a:solidFill>
          <a:ln w="57150">
            <a:solidFill>
              <a:schemeClr val="tx1"/>
            </a:solidFill>
            <a:round/>
            <a:headEnd/>
            <a:tailEnd/>
          </a:ln>
        </p:spPr>
        <p:txBody>
          <a:bodyPr wrap="none" lIns="91428" tIns="45714" rIns="91428" bIns="4571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Times New Roman" panose="02020603050405020304" pitchFamily="18" charset="0"/>
              </a:rPr>
              <a:t>.</a:t>
            </a:r>
          </a:p>
        </p:txBody>
      </p:sp>
      <p:sp>
        <p:nvSpPr>
          <p:cNvPr id="27651" name="Oval 3"/>
          <p:cNvSpPr>
            <a:spLocks noChangeArrowheads="1"/>
          </p:cNvSpPr>
          <p:nvPr/>
        </p:nvSpPr>
        <p:spPr bwMode="auto">
          <a:xfrm>
            <a:off x="1138238" y="1943100"/>
            <a:ext cx="5029200" cy="4662488"/>
          </a:xfrm>
          <a:prstGeom prst="ellipse">
            <a:avLst/>
          </a:prstGeom>
          <a:solidFill>
            <a:srgbClr val="008000"/>
          </a:solidFill>
          <a:ln w="57150">
            <a:solidFill>
              <a:schemeClr val="tx1"/>
            </a:solidFill>
            <a:round/>
            <a:headEnd/>
            <a:tailEnd/>
          </a:ln>
        </p:spPr>
        <p:txBody>
          <a:bodyPr wrap="none" lIns="91428" tIns="45714" rIns="91428" bIns="4571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400">
              <a:latin typeface="Times New Roman" panose="02020603050405020304" pitchFamily="18" charset="0"/>
            </a:endParaRPr>
          </a:p>
        </p:txBody>
      </p:sp>
      <p:sp>
        <p:nvSpPr>
          <p:cNvPr id="27652" name="Oval 4"/>
          <p:cNvSpPr>
            <a:spLocks noChangeArrowheads="1"/>
          </p:cNvSpPr>
          <p:nvPr/>
        </p:nvSpPr>
        <p:spPr bwMode="auto">
          <a:xfrm>
            <a:off x="2066925" y="2798763"/>
            <a:ext cx="3135313" cy="2987675"/>
          </a:xfrm>
          <a:prstGeom prst="ellipse">
            <a:avLst/>
          </a:prstGeom>
          <a:solidFill>
            <a:srgbClr val="3333FF"/>
          </a:solidFill>
          <a:ln w="57150">
            <a:solidFill>
              <a:schemeClr val="tx1"/>
            </a:solidFill>
            <a:round/>
            <a:headEnd/>
            <a:tailEnd/>
          </a:ln>
        </p:spPr>
        <p:txBody>
          <a:bodyPr wrap="none" lIns="91428" tIns="45714" rIns="91428" bIns="4571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400">
              <a:latin typeface="Times New Roman" panose="02020603050405020304" pitchFamily="18" charset="0"/>
            </a:endParaRPr>
          </a:p>
        </p:txBody>
      </p:sp>
      <p:sp>
        <p:nvSpPr>
          <p:cNvPr id="27653" name="Oval 5"/>
          <p:cNvSpPr>
            <a:spLocks noChangeArrowheads="1"/>
          </p:cNvSpPr>
          <p:nvPr/>
        </p:nvSpPr>
        <p:spPr bwMode="auto">
          <a:xfrm>
            <a:off x="2895600" y="3652838"/>
            <a:ext cx="1371600" cy="1298575"/>
          </a:xfrm>
          <a:prstGeom prst="ellipse">
            <a:avLst/>
          </a:prstGeom>
          <a:solidFill>
            <a:srgbClr val="FF3300"/>
          </a:solidFill>
          <a:ln w="38100">
            <a:solidFill>
              <a:schemeClr val="tx1"/>
            </a:solidFill>
            <a:round/>
            <a:headEnd/>
            <a:tailEnd/>
          </a:ln>
        </p:spPr>
        <p:txBody>
          <a:bodyPr wrap="none" lIns="91428" tIns="45714" rIns="91428" bIns="4571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000">
              <a:solidFill>
                <a:schemeClr val="bg1"/>
              </a:solidFill>
            </a:endParaRPr>
          </a:p>
        </p:txBody>
      </p:sp>
      <p:sp>
        <p:nvSpPr>
          <p:cNvPr id="27654" name="Text Box 6"/>
          <p:cNvSpPr txBox="1">
            <a:spLocks noChangeArrowheads="1"/>
          </p:cNvSpPr>
          <p:nvPr/>
        </p:nvSpPr>
        <p:spPr bwMode="auto">
          <a:xfrm>
            <a:off x="1450975" y="-68263"/>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800"/>
              <a:t>        </a:t>
            </a:r>
          </a:p>
        </p:txBody>
      </p:sp>
      <p:sp>
        <p:nvSpPr>
          <p:cNvPr id="27655" name="Text Box 7"/>
          <p:cNvSpPr txBox="1">
            <a:spLocks noChangeArrowheads="1"/>
          </p:cNvSpPr>
          <p:nvPr/>
        </p:nvSpPr>
        <p:spPr bwMode="auto">
          <a:xfrm>
            <a:off x="4619625" y="8553450"/>
            <a:ext cx="1476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2400">
              <a:latin typeface="Times New Roman" panose="02020603050405020304" pitchFamily="18" charset="0"/>
            </a:endParaRPr>
          </a:p>
        </p:txBody>
      </p:sp>
      <p:sp>
        <p:nvSpPr>
          <p:cNvPr id="27656" name="Text Box 8"/>
          <p:cNvSpPr txBox="1">
            <a:spLocks noChangeArrowheads="1"/>
          </p:cNvSpPr>
          <p:nvPr/>
        </p:nvSpPr>
        <p:spPr bwMode="auto">
          <a:xfrm>
            <a:off x="3006725" y="5129213"/>
            <a:ext cx="13096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b="1">
                <a:solidFill>
                  <a:schemeClr val="bg1"/>
                </a:solidFill>
              </a:rPr>
              <a:t>JACOBO</a:t>
            </a:r>
          </a:p>
        </p:txBody>
      </p:sp>
      <p:sp>
        <p:nvSpPr>
          <p:cNvPr id="27657" name="Text Box 9"/>
          <p:cNvSpPr txBox="1">
            <a:spLocks noChangeArrowheads="1"/>
          </p:cNvSpPr>
          <p:nvPr/>
        </p:nvSpPr>
        <p:spPr bwMode="auto">
          <a:xfrm>
            <a:off x="3065463" y="3033713"/>
            <a:ext cx="1114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b="1">
                <a:solidFill>
                  <a:schemeClr val="bg1"/>
                </a:solidFill>
              </a:rPr>
              <a:t>PEDRO</a:t>
            </a:r>
          </a:p>
        </p:txBody>
      </p:sp>
      <p:sp>
        <p:nvSpPr>
          <p:cNvPr id="27658" name="Text Box 10"/>
          <p:cNvSpPr txBox="1">
            <a:spLocks noChangeArrowheads="1"/>
          </p:cNvSpPr>
          <p:nvPr/>
        </p:nvSpPr>
        <p:spPr bwMode="auto">
          <a:xfrm>
            <a:off x="3089275" y="4119563"/>
            <a:ext cx="9350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b="1">
                <a:solidFill>
                  <a:schemeClr val="bg1"/>
                </a:solidFill>
              </a:rPr>
              <a:t>JUAN</a:t>
            </a:r>
          </a:p>
        </p:txBody>
      </p:sp>
      <p:sp>
        <p:nvSpPr>
          <p:cNvPr id="27659" name="Text Box 11"/>
          <p:cNvSpPr txBox="1">
            <a:spLocks noChangeArrowheads="1"/>
          </p:cNvSpPr>
          <p:nvPr/>
        </p:nvSpPr>
        <p:spPr bwMode="auto">
          <a:xfrm>
            <a:off x="2763838" y="5927725"/>
            <a:ext cx="2171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b="1">
                <a:solidFill>
                  <a:schemeClr val="bg1"/>
                </a:solidFill>
              </a:rPr>
              <a:t>8  DISCÍPULOS</a:t>
            </a:r>
          </a:p>
        </p:txBody>
      </p:sp>
      <p:sp>
        <p:nvSpPr>
          <p:cNvPr id="27660" name="Text Box 12"/>
          <p:cNvSpPr txBox="1">
            <a:spLocks noChangeArrowheads="1"/>
          </p:cNvSpPr>
          <p:nvPr/>
        </p:nvSpPr>
        <p:spPr bwMode="auto">
          <a:xfrm>
            <a:off x="3170238" y="6826250"/>
            <a:ext cx="11064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900" b="1"/>
              <a:t>JUDAS</a:t>
            </a:r>
          </a:p>
        </p:txBody>
      </p:sp>
      <p:sp>
        <p:nvSpPr>
          <p:cNvPr id="27661" name="Text Box 13"/>
          <p:cNvSpPr txBox="1">
            <a:spLocks noChangeArrowheads="1"/>
          </p:cNvSpPr>
          <p:nvPr/>
        </p:nvSpPr>
        <p:spPr bwMode="auto">
          <a:xfrm>
            <a:off x="914400" y="104775"/>
            <a:ext cx="5461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600">
                <a:solidFill>
                  <a:srgbClr val="FF0000"/>
                </a:solidFill>
              </a:rPr>
              <a:t>NIVELES DE RELACIÓN CON JESÚS</a:t>
            </a:r>
          </a:p>
        </p:txBody>
      </p:sp>
      <p:sp>
        <p:nvSpPr>
          <p:cNvPr id="27662" name="Text Box 14"/>
          <p:cNvSpPr txBox="1">
            <a:spLocks noChangeArrowheads="1"/>
          </p:cNvSpPr>
          <p:nvPr/>
        </p:nvSpPr>
        <p:spPr bwMode="auto">
          <a:xfrm>
            <a:off x="1371600" y="7772400"/>
            <a:ext cx="4800600" cy="923925"/>
          </a:xfrm>
          <a:prstGeom prst="rect">
            <a:avLst/>
          </a:prstGeom>
          <a:noFill/>
          <a:ln w="28575">
            <a:solidFill>
              <a:srgbClr val="80008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800080"/>
                </a:solidFill>
              </a:rPr>
              <a:t>LOS QUE SEGUÍAN A JESÚS SOLO PARA SUPLIR SUS NECEIDADES O PARA VER UN MILAGRO</a:t>
            </a:r>
          </a:p>
        </p:txBody>
      </p:sp>
      <p:sp>
        <p:nvSpPr>
          <p:cNvPr id="865295" name="Line 15"/>
          <p:cNvSpPr>
            <a:spLocks noChangeShapeType="1"/>
          </p:cNvSpPr>
          <p:nvPr/>
        </p:nvSpPr>
        <p:spPr bwMode="auto">
          <a:xfrm>
            <a:off x="3505200" y="838200"/>
            <a:ext cx="152400" cy="3276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27664" name="Text Box 16"/>
          <p:cNvSpPr txBox="1">
            <a:spLocks noChangeArrowheads="1"/>
          </p:cNvSpPr>
          <p:nvPr/>
        </p:nvSpPr>
        <p:spPr bwMode="auto">
          <a:xfrm>
            <a:off x="7086600" y="407828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1200"/>
          </a:p>
        </p:txBody>
      </p:sp>
      <p:sp>
        <p:nvSpPr>
          <p:cNvPr id="27665" name="Text Box 17"/>
          <p:cNvSpPr txBox="1">
            <a:spLocks noChangeArrowheads="1"/>
          </p:cNvSpPr>
          <p:nvPr/>
        </p:nvSpPr>
        <p:spPr bwMode="auto">
          <a:xfrm>
            <a:off x="6918325" y="4059238"/>
            <a:ext cx="3571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b="1"/>
              <a:t>1</a:t>
            </a:r>
          </a:p>
          <a:p>
            <a:endParaRPr lang="en-US" altLang="en-US" sz="2000" b="1"/>
          </a:p>
          <a:p>
            <a:endParaRPr lang="en-US" altLang="en-US" sz="2000"/>
          </a:p>
          <a:p>
            <a:r>
              <a:rPr lang="en-US" altLang="en-US" sz="2000" b="1"/>
              <a:t>2</a:t>
            </a:r>
          </a:p>
          <a:p>
            <a:endParaRPr lang="en-US" altLang="en-US" sz="2000" b="1"/>
          </a:p>
          <a:p>
            <a:endParaRPr lang="en-US" altLang="en-US" sz="2000"/>
          </a:p>
          <a:p>
            <a:r>
              <a:rPr lang="en-US" altLang="en-US" sz="2000" b="1"/>
              <a:t>3</a:t>
            </a:r>
          </a:p>
          <a:p>
            <a:endParaRPr lang="en-US" altLang="en-US" sz="2000"/>
          </a:p>
          <a:p>
            <a:endParaRPr lang="en-US" altLang="en-US" sz="2000"/>
          </a:p>
          <a:p>
            <a:r>
              <a:rPr lang="en-US" altLang="en-US" sz="2000" b="1"/>
              <a:t>4</a:t>
            </a:r>
          </a:p>
          <a:p>
            <a:endParaRPr lang="en-US" altLang="en-US" sz="2000" b="1"/>
          </a:p>
          <a:p>
            <a:endParaRPr lang="en-US" altLang="en-US" sz="2000"/>
          </a:p>
          <a:p>
            <a:endParaRPr lang="en-US" altLang="en-US" sz="2000"/>
          </a:p>
          <a:p>
            <a:r>
              <a:rPr lang="en-US" altLang="en-US" sz="2000" b="1"/>
              <a:t>5</a:t>
            </a:r>
          </a:p>
        </p:txBody>
      </p:sp>
      <p:sp>
        <p:nvSpPr>
          <p:cNvPr id="865298" name="Line 18"/>
          <p:cNvSpPr>
            <a:spLocks noChangeShapeType="1"/>
          </p:cNvSpPr>
          <p:nvPr/>
        </p:nvSpPr>
        <p:spPr bwMode="auto">
          <a:xfrm flipH="1">
            <a:off x="6248400" y="8229600"/>
            <a:ext cx="685800" cy="0"/>
          </a:xfrm>
          <a:prstGeom prst="line">
            <a:avLst/>
          </a:prstGeom>
          <a:noFill/>
          <a:ln w="38100">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sndAc>
      <p:stSnd>
        <p:snd r:embed="rId3" name="REMINDER.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Box 1"/>
          <p:cNvSpPr txBox="1">
            <a:spLocks noChangeArrowheads="1"/>
          </p:cNvSpPr>
          <p:nvPr/>
        </p:nvSpPr>
        <p:spPr bwMode="auto">
          <a:xfrm>
            <a:off x="101600" y="1614488"/>
            <a:ext cx="7086600" cy="7170737"/>
          </a:xfrm>
          <a:prstGeom prst="rect">
            <a:avLst/>
          </a:prstGeom>
          <a:solidFill>
            <a:srgbClr val="FFFF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defRPr/>
            </a:pPr>
            <a:endParaRPr lang="en-US" altLang="en-US" sz="2400" dirty="0"/>
          </a:p>
          <a:p>
            <a:pPr>
              <a:defRPr/>
            </a:pPr>
            <a:r>
              <a:rPr lang="en-US" altLang="en-US" dirty="0"/>
              <a:t>  </a:t>
            </a:r>
            <a:r>
              <a:rPr lang="en-US" altLang="en-US" sz="4400" dirty="0">
                <a:solidFill>
                  <a:srgbClr val="FF0000"/>
                </a:solidFill>
                <a:latin typeface="Rockwell" panose="02060603020205020403" pitchFamily="18" charset="0"/>
              </a:rPr>
              <a:t>(1) Act Like Christ</a:t>
            </a:r>
          </a:p>
          <a:p>
            <a:pPr>
              <a:defRPr/>
            </a:pPr>
            <a:r>
              <a:rPr lang="en-US" altLang="en-US" dirty="0">
                <a:solidFill>
                  <a:srgbClr val="FF0000"/>
                </a:solidFill>
                <a:latin typeface="Rockwell" panose="02060603020205020403" pitchFamily="18" charset="0"/>
              </a:rPr>
              <a:t>         </a:t>
            </a:r>
            <a:r>
              <a:rPr lang="en-US" altLang="en-US" sz="3200" dirty="0">
                <a:solidFill>
                  <a:srgbClr val="FF0000"/>
                </a:solidFill>
                <a:latin typeface="Rockwell" panose="02060603020205020403" pitchFamily="18" charset="0"/>
              </a:rPr>
              <a:t>- Carry your cross</a:t>
            </a:r>
          </a:p>
          <a:p>
            <a:pPr>
              <a:defRPr/>
            </a:pPr>
            <a:r>
              <a:rPr lang="en-US" altLang="en-US" sz="3200" dirty="0">
                <a:solidFill>
                  <a:srgbClr val="FF0000"/>
                </a:solidFill>
                <a:latin typeface="Rockwell" panose="02060603020205020403" pitchFamily="18" charset="0"/>
              </a:rPr>
              <a:t>           - Having right actions</a:t>
            </a:r>
          </a:p>
          <a:p>
            <a:pPr>
              <a:defRPr/>
            </a:pPr>
            <a:endParaRPr lang="en-US" altLang="en-US" sz="2400" dirty="0">
              <a:latin typeface="Rockwell" panose="02060603020205020403" pitchFamily="18" charset="0"/>
            </a:endParaRPr>
          </a:p>
          <a:p>
            <a:pPr>
              <a:defRPr/>
            </a:pPr>
            <a:r>
              <a:rPr lang="en-US" altLang="en-US" dirty="0">
                <a:latin typeface="Rockwell" panose="02060603020205020403" pitchFamily="18" charset="0"/>
              </a:rPr>
              <a:t>  </a:t>
            </a:r>
            <a:r>
              <a:rPr lang="en-US" altLang="en-US" sz="4400" dirty="0">
                <a:solidFill>
                  <a:srgbClr val="0000CC"/>
                </a:solidFill>
                <a:latin typeface="Rockwell" panose="02060603020205020403" pitchFamily="18" charset="0"/>
              </a:rPr>
              <a:t>(2) React Like Christ</a:t>
            </a:r>
          </a:p>
          <a:p>
            <a:pPr>
              <a:defRPr/>
            </a:pPr>
            <a:r>
              <a:rPr lang="en-US" altLang="en-US" dirty="0">
                <a:solidFill>
                  <a:srgbClr val="0000CC"/>
                </a:solidFill>
                <a:latin typeface="Rockwell" panose="02060603020205020403" pitchFamily="18" charset="0"/>
              </a:rPr>
              <a:t>         </a:t>
            </a:r>
            <a:r>
              <a:rPr lang="en-US" altLang="en-US" sz="3200" dirty="0">
                <a:solidFill>
                  <a:srgbClr val="0000CC"/>
                </a:solidFill>
                <a:latin typeface="Rockwell" panose="02060603020205020403" pitchFamily="18" charset="0"/>
              </a:rPr>
              <a:t>- To be crucified with Christ</a:t>
            </a:r>
          </a:p>
          <a:p>
            <a:pPr>
              <a:defRPr/>
            </a:pPr>
            <a:r>
              <a:rPr lang="en-US" altLang="en-US" sz="2800" dirty="0">
                <a:solidFill>
                  <a:srgbClr val="0000CC"/>
                </a:solidFill>
                <a:latin typeface="Rockwell" panose="02060603020205020403" pitchFamily="18" charset="0"/>
              </a:rPr>
              <a:t>                  “</a:t>
            </a:r>
            <a:r>
              <a:rPr lang="en-US" altLang="en-US" sz="2800" i="1" dirty="0">
                <a:solidFill>
                  <a:srgbClr val="0000CC"/>
                </a:solidFill>
                <a:latin typeface="+mj-lt"/>
              </a:rPr>
              <a:t>I die daily.”  1 Cor. 15:31</a:t>
            </a:r>
          </a:p>
          <a:p>
            <a:pPr>
              <a:defRPr/>
            </a:pPr>
            <a:r>
              <a:rPr lang="en-US" altLang="en-US" sz="3200" dirty="0">
                <a:solidFill>
                  <a:srgbClr val="0000CC"/>
                </a:solidFill>
                <a:latin typeface="Rockwell" panose="02060603020205020403" pitchFamily="18" charset="0"/>
              </a:rPr>
              <a:t>           - Having the right reactions   </a:t>
            </a:r>
          </a:p>
          <a:p>
            <a:pPr>
              <a:defRPr/>
            </a:pPr>
            <a:endParaRPr lang="en-US" altLang="en-US" sz="2400" dirty="0">
              <a:latin typeface="Rockwell" panose="02060603020205020403" pitchFamily="18" charset="0"/>
            </a:endParaRPr>
          </a:p>
          <a:p>
            <a:pPr>
              <a:defRPr/>
            </a:pPr>
            <a:r>
              <a:rPr lang="en-US" altLang="en-US" sz="3200" dirty="0">
                <a:latin typeface="Rockwell" panose="02060603020205020403" pitchFamily="18" charset="0"/>
              </a:rPr>
              <a:t>   </a:t>
            </a:r>
            <a:r>
              <a:rPr lang="en-US" altLang="en-US" sz="4400" dirty="0">
                <a:solidFill>
                  <a:srgbClr val="006600"/>
                </a:solidFill>
                <a:latin typeface="Rockwell" panose="02060603020205020403" pitchFamily="18" charset="0"/>
              </a:rPr>
              <a:t>(3) Duplicate the </a:t>
            </a:r>
          </a:p>
          <a:p>
            <a:pPr>
              <a:defRPr/>
            </a:pPr>
            <a:r>
              <a:rPr lang="en-US" altLang="en-US" sz="4400" dirty="0">
                <a:solidFill>
                  <a:srgbClr val="006600"/>
                </a:solidFill>
                <a:latin typeface="Rockwell" panose="02060603020205020403" pitchFamily="18" charset="0"/>
              </a:rPr>
              <a:t>        Ministry of Christ</a:t>
            </a:r>
            <a:r>
              <a:rPr lang="en-US" altLang="en-US" dirty="0">
                <a:solidFill>
                  <a:srgbClr val="006600"/>
                </a:solidFill>
                <a:latin typeface="Rockwell" panose="02060603020205020403" pitchFamily="18" charset="0"/>
              </a:rPr>
              <a:t>             </a:t>
            </a:r>
            <a:r>
              <a:rPr lang="en-US" altLang="en-US" sz="3200" dirty="0">
                <a:solidFill>
                  <a:srgbClr val="006600"/>
                </a:solidFill>
                <a:latin typeface="Rockwell" panose="02060603020205020403" pitchFamily="18" charset="0"/>
              </a:rPr>
              <a:t>                                                                 </a:t>
            </a:r>
            <a:r>
              <a:rPr lang="en-US" altLang="en-US" sz="3200" dirty="0">
                <a:latin typeface="Rockwell" panose="02060603020205020403" pitchFamily="18" charset="0"/>
              </a:rPr>
              <a:t>	</a:t>
            </a:r>
            <a:r>
              <a:rPr lang="en-US" altLang="en-US" dirty="0"/>
              <a:t> </a:t>
            </a:r>
          </a:p>
        </p:txBody>
      </p:sp>
      <p:sp>
        <p:nvSpPr>
          <p:cNvPr id="541699" name="TextBox 3"/>
          <p:cNvSpPr txBox="1">
            <a:spLocks noChangeArrowheads="1"/>
          </p:cNvSpPr>
          <p:nvPr/>
        </p:nvSpPr>
        <p:spPr bwMode="auto">
          <a:xfrm>
            <a:off x="101600" y="166688"/>
            <a:ext cx="7086600" cy="1323975"/>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r>
              <a:rPr lang="en-US" altLang="en-US" dirty="0">
                <a:solidFill>
                  <a:srgbClr val="FFFF00"/>
                </a:solidFill>
              </a:rPr>
              <a:t>The 3 Dimensions of</a:t>
            </a:r>
          </a:p>
          <a:p>
            <a:pPr algn="ctr"/>
            <a:r>
              <a:rPr lang="en-US" altLang="en-US" dirty="0">
                <a:solidFill>
                  <a:srgbClr val="FFFF00"/>
                </a:solidFill>
              </a:rPr>
              <a:t>a Christian</a:t>
            </a:r>
          </a:p>
        </p:txBody>
      </p:sp>
      <p:sp>
        <p:nvSpPr>
          <p:cNvPr id="541700" name="Oval 1"/>
          <p:cNvSpPr>
            <a:spLocks noChangeArrowheads="1"/>
          </p:cNvSpPr>
          <p:nvPr/>
        </p:nvSpPr>
        <p:spPr bwMode="auto">
          <a:xfrm>
            <a:off x="2286000" y="25288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1" name="Oval 2"/>
          <p:cNvSpPr>
            <a:spLocks noChangeArrowheads="1"/>
          </p:cNvSpPr>
          <p:nvPr/>
        </p:nvSpPr>
        <p:spPr bwMode="auto">
          <a:xfrm>
            <a:off x="2057400" y="2071688"/>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2" name="Oval 21"/>
          <p:cNvSpPr>
            <a:spLocks noChangeArrowheads="1"/>
          </p:cNvSpPr>
          <p:nvPr/>
        </p:nvSpPr>
        <p:spPr bwMode="auto">
          <a:xfrm>
            <a:off x="914400" y="1843088"/>
            <a:ext cx="5562600" cy="66294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pPr algn="ctr"/>
            <a:endParaRPr lang="en-US" altLang="en-US" dirty="0"/>
          </a:p>
        </p:txBody>
      </p:sp>
      <p:sp>
        <p:nvSpPr>
          <p:cNvPr id="541703" name="Line 24"/>
          <p:cNvSpPr>
            <a:spLocks noChangeShapeType="1"/>
          </p:cNvSpPr>
          <p:nvPr/>
        </p:nvSpPr>
        <p:spPr bwMode="auto">
          <a:xfrm>
            <a:off x="5753100" y="2984500"/>
            <a:ext cx="180975" cy="20002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1704" name="Line 24"/>
          <p:cNvSpPr>
            <a:spLocks noChangeShapeType="1"/>
          </p:cNvSpPr>
          <p:nvPr/>
        </p:nvSpPr>
        <p:spPr bwMode="auto">
          <a:xfrm flipH="1" flipV="1">
            <a:off x="1066800" y="6264275"/>
            <a:ext cx="76200" cy="2286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705607769"/>
      </p:ext>
    </p:extLst>
  </p:cSld>
  <p:clrMapOvr>
    <a:masterClrMapping/>
  </p:clrMapOvr>
  <p:transition spd="slow">
    <p:checke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TextBox 1"/>
          <p:cNvSpPr txBox="1">
            <a:spLocks noChangeArrowheads="1"/>
          </p:cNvSpPr>
          <p:nvPr/>
        </p:nvSpPr>
        <p:spPr bwMode="auto">
          <a:xfrm>
            <a:off x="101600" y="65881"/>
            <a:ext cx="7086600" cy="800100"/>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600" dirty="0">
              <a:latin typeface="Rockwell" panose="02060603020205020403" pitchFamily="18" charset="0"/>
            </a:endParaRPr>
          </a:p>
          <a:p>
            <a:pPr algn="ctr"/>
            <a:r>
              <a:rPr lang="en-US" altLang="en-US" sz="3200" dirty="0">
                <a:solidFill>
                  <a:srgbClr val="FFFF00"/>
                </a:solidFill>
                <a:latin typeface="Rockwell" panose="02060603020205020403" pitchFamily="18" charset="0"/>
              </a:rPr>
              <a:t>   </a:t>
            </a:r>
            <a:r>
              <a:rPr lang="en-US" altLang="en-US" sz="2900" dirty="0">
                <a:solidFill>
                  <a:srgbClr val="FFFF00"/>
                </a:solidFill>
                <a:latin typeface="Rockwell" panose="02060603020205020403" pitchFamily="18" charset="0"/>
              </a:rPr>
              <a:t>Duplicating the Ministry of Christ     </a:t>
            </a:r>
          </a:p>
          <a:p>
            <a:endParaRPr lang="en-US" altLang="en-US" sz="800" dirty="0"/>
          </a:p>
        </p:txBody>
      </p:sp>
      <p:sp>
        <p:nvSpPr>
          <p:cNvPr id="3" name="TextBox 2"/>
          <p:cNvSpPr txBox="1"/>
          <p:nvPr/>
        </p:nvSpPr>
        <p:spPr>
          <a:xfrm>
            <a:off x="101600" y="839788"/>
            <a:ext cx="7075488" cy="8263801"/>
          </a:xfrm>
          <a:prstGeom prst="rect">
            <a:avLst/>
          </a:prstGeom>
          <a:solidFill>
            <a:srgbClr val="FFFF00"/>
          </a:solidFill>
          <a:ln w="76200">
            <a:solidFill>
              <a:schemeClr val="tx1"/>
            </a:solidFill>
          </a:ln>
        </p:spPr>
        <p:txBody>
          <a:bodyPr>
            <a:spAutoFit/>
          </a:bodyPr>
          <a:lstStyle/>
          <a:p>
            <a:pPr algn="ctr">
              <a:defRPr/>
            </a:pPr>
            <a:endParaRPr lang="en-US" sz="1600" dirty="0">
              <a:solidFill>
                <a:schemeClr val="tx1"/>
              </a:solidFill>
            </a:endParaRPr>
          </a:p>
          <a:p>
            <a:pPr algn="ctr">
              <a:defRPr/>
            </a:pPr>
            <a:r>
              <a:rPr lang="en-US" sz="2300" dirty="0">
                <a:solidFill>
                  <a:schemeClr val="tx1"/>
                </a:solidFill>
              </a:rPr>
              <a:t>What is available to us as a son of God:</a:t>
            </a:r>
          </a:p>
          <a:p>
            <a:pPr algn="ctr">
              <a:defRPr/>
            </a:pPr>
            <a:endParaRPr lang="en-US" sz="1600" dirty="0">
              <a:solidFill>
                <a:schemeClr val="tx1"/>
              </a:solidFill>
            </a:endParaRPr>
          </a:p>
          <a:p>
            <a:pPr algn="just">
              <a:defRPr/>
            </a:pPr>
            <a:r>
              <a:rPr lang="en-US" sz="2400" dirty="0">
                <a:solidFill>
                  <a:srgbClr val="FF0000"/>
                </a:solidFill>
                <a:latin typeface="Times New Roman" panose="02020603050405020304" pitchFamily="18" charset="0"/>
                <a:cs typeface="Times New Roman" panose="02020603050405020304" pitchFamily="18" charset="0"/>
              </a:rPr>
              <a:t>2 Peter 1:4-8, 10</a:t>
            </a:r>
          </a:p>
          <a:p>
            <a:pPr algn="just">
              <a:defRPr/>
            </a:pPr>
            <a:r>
              <a:rPr lang="en-US" sz="2400" dirty="0">
                <a:solidFill>
                  <a:srgbClr val="FF0000"/>
                </a:solidFill>
                <a:latin typeface="Times New Roman" panose="02020603050405020304" pitchFamily="18" charset="0"/>
                <a:cs typeface="Times New Roman" panose="02020603050405020304" pitchFamily="18" charset="0"/>
              </a:rPr>
              <a:t>4 Whereby are given unto us exceeding great and precious promises: that by these ye might be </a:t>
            </a:r>
            <a:r>
              <a:rPr lang="en-US" sz="2000" u="sng" dirty="0">
                <a:solidFill>
                  <a:schemeClr val="tx1"/>
                </a:solidFill>
                <a:latin typeface="Arial Black" panose="020B0A04020102020204" pitchFamily="34" charset="0"/>
                <a:cs typeface="Times New Roman" panose="02020603050405020304" pitchFamily="18" charset="0"/>
              </a:rPr>
              <a:t>partakers of the divine nature</a:t>
            </a:r>
            <a:r>
              <a:rPr lang="en-US" sz="2000" dirty="0">
                <a:solidFill>
                  <a:schemeClr val="tx1"/>
                </a:solidFill>
                <a:latin typeface="Arial Black" panose="020B0A04020102020204" pitchFamily="34" charset="0"/>
                <a:cs typeface="Times New Roman" panose="02020603050405020304" pitchFamily="18" charset="0"/>
              </a:rPr>
              <a:t>.</a:t>
            </a:r>
          </a:p>
          <a:p>
            <a:pPr algn="just">
              <a:defRPr/>
            </a:pPr>
            <a:r>
              <a:rPr lang="en-US" sz="2400" dirty="0">
                <a:solidFill>
                  <a:srgbClr val="FF0000"/>
                </a:solidFill>
                <a:latin typeface="Times New Roman" panose="02020603050405020304" pitchFamily="18" charset="0"/>
                <a:cs typeface="Times New Roman" panose="02020603050405020304" pitchFamily="18" charset="0"/>
              </a:rPr>
              <a:t>5 And beside this, giving all diligence, add to your faith virtue; and to virtue knowledge;</a:t>
            </a:r>
          </a:p>
          <a:p>
            <a:pPr algn="just">
              <a:defRPr/>
            </a:pPr>
            <a:r>
              <a:rPr lang="en-US" sz="2400" dirty="0">
                <a:solidFill>
                  <a:srgbClr val="FF0000"/>
                </a:solidFill>
                <a:latin typeface="Times New Roman" panose="02020603050405020304" pitchFamily="18" charset="0"/>
                <a:cs typeface="Times New Roman" panose="02020603050405020304" pitchFamily="18" charset="0"/>
              </a:rPr>
              <a:t>6 And to knowledge temperance; and to temperance patience; and to patience godliness;</a:t>
            </a:r>
          </a:p>
          <a:p>
            <a:pPr algn="just">
              <a:defRPr/>
            </a:pPr>
            <a:r>
              <a:rPr lang="en-US" sz="2400" dirty="0">
                <a:solidFill>
                  <a:srgbClr val="FF0000"/>
                </a:solidFill>
                <a:latin typeface="Times New Roman" panose="02020603050405020304" pitchFamily="18" charset="0"/>
                <a:cs typeface="Times New Roman" panose="02020603050405020304" pitchFamily="18" charset="0"/>
              </a:rPr>
              <a:t>7 And to godliness brotherly kindness; and to brotherly kindness charity.</a:t>
            </a:r>
          </a:p>
          <a:p>
            <a:pPr algn="just">
              <a:defRPr/>
            </a:pPr>
            <a:r>
              <a:rPr lang="en-US" sz="2400" dirty="0">
                <a:solidFill>
                  <a:srgbClr val="FF0000"/>
                </a:solidFill>
                <a:latin typeface="Times New Roman" panose="02020603050405020304" pitchFamily="18" charset="0"/>
                <a:cs typeface="Times New Roman" panose="02020603050405020304" pitchFamily="18" charset="0"/>
              </a:rPr>
              <a:t>8 For if these things be in you, and abound, they make you that ye shall </a:t>
            </a:r>
            <a:r>
              <a:rPr lang="en-US" sz="2400" u="sng" dirty="0">
                <a:solidFill>
                  <a:srgbClr val="000099"/>
                </a:solidFill>
                <a:latin typeface="Times New Roman" panose="02020603050405020304" pitchFamily="18" charset="0"/>
                <a:cs typeface="Times New Roman" panose="02020603050405020304" pitchFamily="18" charset="0"/>
              </a:rPr>
              <a:t>neither be barren nor unfruitful</a:t>
            </a:r>
            <a:r>
              <a:rPr lang="en-US" sz="2400" dirty="0">
                <a:solidFill>
                  <a:srgbClr val="FF0000"/>
                </a:solidFill>
                <a:latin typeface="Times New Roman" panose="02020603050405020304" pitchFamily="18" charset="0"/>
                <a:cs typeface="Times New Roman" panose="02020603050405020304" pitchFamily="18" charset="0"/>
              </a:rPr>
              <a:t> in the knowledge of our Lord Jesus Christ.  For if ye do these things, ye shall never fall.</a:t>
            </a:r>
          </a:p>
          <a:p>
            <a:pPr>
              <a:defRPr/>
            </a:pPr>
            <a:r>
              <a:rPr lang="en-US" sz="1600" dirty="0">
                <a:solidFill>
                  <a:schemeClr val="tx1"/>
                </a:solidFill>
                <a:latin typeface="Times New Roman" panose="02020603050405020304" pitchFamily="18" charset="0"/>
                <a:cs typeface="Times New Roman" panose="02020603050405020304" pitchFamily="18" charset="0"/>
              </a:rPr>
              <a:t> </a:t>
            </a:r>
          </a:p>
          <a:p>
            <a:pPr algn="just">
              <a:defRPr/>
            </a:pPr>
            <a:r>
              <a:rPr lang="en-US" sz="2400" dirty="0">
                <a:solidFill>
                  <a:srgbClr val="0000CC"/>
                </a:solidFill>
                <a:latin typeface="+mj-lt"/>
              </a:rPr>
              <a:t>John 14:12 </a:t>
            </a:r>
          </a:p>
          <a:p>
            <a:pPr algn="just">
              <a:defRPr/>
            </a:pPr>
            <a:r>
              <a:rPr lang="en-US" sz="2400" dirty="0">
                <a:solidFill>
                  <a:srgbClr val="0000CC"/>
                </a:solidFill>
                <a:latin typeface="+mj-lt"/>
              </a:rPr>
              <a:t>Verily, verily, I say unto you, He that believeth on me, the works that I do shall he do also; and </a:t>
            </a:r>
            <a:r>
              <a:rPr lang="en-US" sz="2000" u="sng" dirty="0">
                <a:solidFill>
                  <a:srgbClr val="FF0000"/>
                </a:solidFill>
                <a:latin typeface="Arial Black" panose="020B0A04020102020204" pitchFamily="34" charset="0"/>
              </a:rPr>
              <a:t>greater works</a:t>
            </a:r>
            <a:r>
              <a:rPr lang="en-US" sz="2000" dirty="0">
                <a:solidFill>
                  <a:schemeClr val="tx1"/>
                </a:solidFill>
                <a:latin typeface="Arial Black" panose="020B0A04020102020204" pitchFamily="34" charset="0"/>
              </a:rPr>
              <a:t> </a:t>
            </a:r>
            <a:r>
              <a:rPr lang="en-US" sz="2400" dirty="0">
                <a:solidFill>
                  <a:srgbClr val="0000CC"/>
                </a:solidFill>
                <a:latin typeface="+mj-lt"/>
              </a:rPr>
              <a:t>than these shall he do; because I go unto my Father.  </a:t>
            </a:r>
          </a:p>
          <a:p>
            <a:pPr algn="just">
              <a:defRPr/>
            </a:pPr>
            <a:endParaRPr lang="en-US" sz="800" dirty="0">
              <a:solidFill>
                <a:schemeClr val="tx1"/>
              </a:solidFill>
            </a:endParaRPr>
          </a:p>
        </p:txBody>
      </p:sp>
    </p:spTree>
    <p:extLst>
      <p:ext uri="{BB962C8B-B14F-4D97-AF65-F5344CB8AC3E}">
        <p14:creationId xmlns:p14="http://schemas.microsoft.com/office/powerpoint/2010/main" val="2427823451"/>
      </p:ext>
    </p:extLst>
  </p:cSld>
  <p:clrMapOvr>
    <a:masterClrMapping/>
  </p:clrMapOvr>
  <p:transition spd="slow">
    <p:check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Box 1"/>
          <p:cNvSpPr txBox="1">
            <a:spLocks noChangeArrowheads="1"/>
          </p:cNvSpPr>
          <p:nvPr/>
        </p:nvSpPr>
        <p:spPr bwMode="auto">
          <a:xfrm>
            <a:off x="101600" y="91281"/>
            <a:ext cx="7086600" cy="769937"/>
          </a:xfrm>
          <a:prstGeom prst="rect">
            <a:avLst/>
          </a:prstGeom>
          <a:solidFill>
            <a:srgbClr val="FF0000"/>
          </a:solidFill>
          <a:ln w="76200">
            <a:solidFill>
              <a:schemeClr val="tx1"/>
            </a:solidFill>
            <a:miter lim="800000"/>
            <a:headEnd/>
            <a:tailEnd/>
          </a:ln>
        </p:spPr>
        <p:txBody>
          <a:bodyPr>
            <a:spAutoFit/>
          </a:bodyPr>
          <a:lstStyle>
            <a:lvl1pPr>
              <a:defRPr sz="4000" b="1">
                <a:solidFill>
                  <a:schemeClr val="bg1"/>
                </a:solidFill>
                <a:latin typeface="Rockwell Extra Bold" panose="02060903040505020403" pitchFamily="18" charset="0"/>
              </a:defRPr>
            </a:lvl1pPr>
            <a:lvl2pPr marL="742950" indent="-285750">
              <a:defRPr sz="4000" b="1">
                <a:solidFill>
                  <a:schemeClr val="bg1"/>
                </a:solidFill>
                <a:latin typeface="Rockwell Extra Bold" panose="02060903040505020403" pitchFamily="18" charset="0"/>
              </a:defRPr>
            </a:lvl2pPr>
            <a:lvl3pPr marL="1143000" indent="-228600">
              <a:defRPr sz="4000" b="1">
                <a:solidFill>
                  <a:schemeClr val="bg1"/>
                </a:solidFill>
                <a:latin typeface="Rockwell Extra Bold" panose="02060903040505020403" pitchFamily="18" charset="0"/>
              </a:defRPr>
            </a:lvl3pPr>
            <a:lvl4pPr marL="1600200" indent="-228600">
              <a:defRPr sz="4000" b="1">
                <a:solidFill>
                  <a:schemeClr val="bg1"/>
                </a:solidFill>
                <a:latin typeface="Rockwell Extra Bold" panose="02060903040505020403" pitchFamily="18" charset="0"/>
              </a:defRPr>
            </a:lvl4pPr>
            <a:lvl5pPr marL="2057400" indent="-228600">
              <a:defRPr sz="4000" b="1">
                <a:solidFill>
                  <a:schemeClr val="bg1"/>
                </a:solidFill>
                <a:latin typeface="Rockwell Extra Bold" panose="02060903040505020403" pitchFamily="18" charset="0"/>
              </a:defRPr>
            </a:lvl5pPr>
            <a:lvl6pPr marL="2514600" indent="-228600" eaLnBrk="0" fontAlgn="base" hangingPunct="0">
              <a:spcBef>
                <a:spcPct val="0"/>
              </a:spcBef>
              <a:spcAft>
                <a:spcPct val="0"/>
              </a:spcAft>
              <a:defRPr sz="4000" b="1">
                <a:solidFill>
                  <a:schemeClr val="bg1"/>
                </a:solidFill>
                <a:latin typeface="Rockwell Extra Bold" panose="02060903040505020403" pitchFamily="18" charset="0"/>
              </a:defRPr>
            </a:lvl6pPr>
            <a:lvl7pPr marL="2971800" indent="-228600" eaLnBrk="0" fontAlgn="base" hangingPunct="0">
              <a:spcBef>
                <a:spcPct val="0"/>
              </a:spcBef>
              <a:spcAft>
                <a:spcPct val="0"/>
              </a:spcAft>
              <a:defRPr sz="4000" b="1">
                <a:solidFill>
                  <a:schemeClr val="bg1"/>
                </a:solidFill>
                <a:latin typeface="Rockwell Extra Bold" panose="02060903040505020403" pitchFamily="18" charset="0"/>
              </a:defRPr>
            </a:lvl7pPr>
            <a:lvl8pPr marL="3429000" indent="-228600" eaLnBrk="0" fontAlgn="base" hangingPunct="0">
              <a:spcBef>
                <a:spcPct val="0"/>
              </a:spcBef>
              <a:spcAft>
                <a:spcPct val="0"/>
              </a:spcAft>
              <a:defRPr sz="4000" b="1">
                <a:solidFill>
                  <a:schemeClr val="bg1"/>
                </a:solidFill>
                <a:latin typeface="Rockwell Extra Bold" panose="02060903040505020403" pitchFamily="18" charset="0"/>
              </a:defRPr>
            </a:lvl8pPr>
            <a:lvl9pPr marL="3886200" indent="-228600" eaLnBrk="0" fontAlgn="base" hangingPunct="0">
              <a:spcBef>
                <a:spcPct val="0"/>
              </a:spcBef>
              <a:spcAft>
                <a:spcPct val="0"/>
              </a:spcAft>
              <a:defRPr sz="4000" b="1">
                <a:solidFill>
                  <a:schemeClr val="bg1"/>
                </a:solidFill>
                <a:latin typeface="Rockwell Extra Bold" panose="02060903040505020403" pitchFamily="18" charset="0"/>
              </a:defRPr>
            </a:lvl9pPr>
          </a:lstStyle>
          <a:p>
            <a:endParaRPr lang="en-US" altLang="en-US" sz="600" dirty="0">
              <a:latin typeface="Rockwell" panose="02060603020205020403" pitchFamily="18" charset="0"/>
            </a:endParaRPr>
          </a:p>
          <a:p>
            <a:pPr algn="ctr"/>
            <a:r>
              <a:rPr lang="en-US" altLang="en-US" sz="3200" dirty="0">
                <a:solidFill>
                  <a:srgbClr val="FFFF00"/>
                </a:solidFill>
                <a:latin typeface="Rockwell" panose="02060603020205020403" pitchFamily="18" charset="0"/>
              </a:rPr>
              <a:t>   </a:t>
            </a:r>
            <a:r>
              <a:rPr lang="en-US" altLang="en-US" sz="2800" dirty="0">
                <a:solidFill>
                  <a:srgbClr val="FFFF00"/>
                </a:solidFill>
                <a:latin typeface="Rockwell" panose="02060603020205020403" pitchFamily="18" charset="0"/>
              </a:rPr>
              <a:t>Duplicating the Ministry of Christ     </a:t>
            </a:r>
          </a:p>
          <a:p>
            <a:endParaRPr lang="en-US" altLang="en-US" sz="600" dirty="0"/>
          </a:p>
        </p:txBody>
      </p:sp>
      <p:sp>
        <p:nvSpPr>
          <p:cNvPr id="3" name="TextBox 2"/>
          <p:cNvSpPr txBox="1"/>
          <p:nvPr/>
        </p:nvSpPr>
        <p:spPr>
          <a:xfrm>
            <a:off x="101600" y="853281"/>
            <a:ext cx="7086600" cy="8079135"/>
          </a:xfrm>
          <a:prstGeom prst="rect">
            <a:avLst/>
          </a:prstGeom>
          <a:solidFill>
            <a:srgbClr val="FFFF00"/>
          </a:solidFill>
          <a:ln w="76200">
            <a:solidFill>
              <a:schemeClr val="tx1"/>
            </a:solidFill>
          </a:ln>
        </p:spPr>
        <p:txBody>
          <a:bodyPr>
            <a:spAutoFit/>
          </a:bodyPr>
          <a:lstStyle/>
          <a:p>
            <a:pPr algn="ctr">
              <a:defRPr/>
            </a:pPr>
            <a:endParaRPr lang="en-US" sz="1600" dirty="0">
              <a:solidFill>
                <a:schemeClr val="tx1"/>
              </a:solidFill>
            </a:endParaRPr>
          </a:p>
          <a:p>
            <a:pPr algn="ctr">
              <a:defRPr/>
            </a:pPr>
            <a:r>
              <a:rPr lang="en-US" sz="2300" dirty="0">
                <a:solidFill>
                  <a:schemeClr val="tx1"/>
                </a:solidFill>
              </a:rPr>
              <a:t>What is available to us as a son of God:</a:t>
            </a:r>
          </a:p>
          <a:p>
            <a:pPr>
              <a:defRPr/>
            </a:pPr>
            <a:endParaRPr lang="en-US" sz="1600" dirty="0">
              <a:solidFill>
                <a:schemeClr val="tx1"/>
              </a:solidFill>
            </a:endParaRPr>
          </a:p>
          <a:p>
            <a:pPr algn="just">
              <a:defRPr/>
            </a:pPr>
            <a:r>
              <a:rPr lang="en-US" sz="2400" dirty="0">
                <a:solidFill>
                  <a:srgbClr val="0000CC"/>
                </a:solidFill>
                <a:latin typeface="+mj-lt"/>
              </a:rPr>
              <a:t>Luke 9:1 </a:t>
            </a:r>
            <a:r>
              <a:rPr lang="en-US" sz="2000" dirty="0">
                <a:solidFill>
                  <a:schemeClr val="tx1"/>
                </a:solidFill>
                <a:latin typeface="+mj-lt"/>
                <a:cs typeface="Times New Roman" panose="02020603050405020304" pitchFamily="18" charset="0"/>
              </a:rPr>
              <a:t>The 12 disciples represent the five-fold ministry:</a:t>
            </a:r>
          </a:p>
          <a:p>
            <a:pPr algn="just">
              <a:defRPr/>
            </a:pPr>
            <a:r>
              <a:rPr lang="en-US" sz="2400" dirty="0">
                <a:solidFill>
                  <a:srgbClr val="0000CC"/>
                </a:solidFill>
                <a:latin typeface="+mj-lt"/>
                <a:cs typeface="Times New Roman" panose="02020603050405020304" pitchFamily="18" charset="0"/>
              </a:rPr>
              <a:t>Then he called his twelve disciples together, and gave them power and authority over all </a:t>
            </a:r>
            <a:r>
              <a:rPr lang="en-US" sz="2400" u="sng" dirty="0">
                <a:solidFill>
                  <a:srgbClr val="0000CC"/>
                </a:solidFill>
                <a:latin typeface="+mj-lt"/>
                <a:cs typeface="Times New Roman" panose="02020603050405020304" pitchFamily="18" charset="0"/>
              </a:rPr>
              <a:t>devils</a:t>
            </a:r>
            <a:r>
              <a:rPr lang="en-US" sz="2400" dirty="0">
                <a:solidFill>
                  <a:srgbClr val="0000CC"/>
                </a:solidFill>
                <a:latin typeface="+mj-lt"/>
                <a:cs typeface="Times New Roman" panose="02020603050405020304" pitchFamily="18" charset="0"/>
              </a:rPr>
              <a:t>, and to cure </a:t>
            </a:r>
            <a:r>
              <a:rPr lang="en-US" sz="2400" u="sng" dirty="0">
                <a:solidFill>
                  <a:srgbClr val="0000CC"/>
                </a:solidFill>
                <a:latin typeface="+mj-lt"/>
                <a:cs typeface="Times New Roman" panose="02020603050405020304" pitchFamily="18" charset="0"/>
              </a:rPr>
              <a:t>diseases</a:t>
            </a:r>
            <a:r>
              <a:rPr lang="en-US" sz="2400" dirty="0">
                <a:solidFill>
                  <a:srgbClr val="0000CC"/>
                </a:solidFill>
                <a:latin typeface="+mj-lt"/>
                <a:cs typeface="Times New Roman" panose="02020603050405020304" pitchFamily="18" charset="0"/>
              </a:rPr>
              <a:t>. </a:t>
            </a:r>
          </a:p>
          <a:p>
            <a:pPr algn="just">
              <a:defRPr/>
            </a:pPr>
            <a:endParaRPr lang="en-US" sz="1800" dirty="0">
              <a:solidFill>
                <a:schemeClr val="tx1"/>
              </a:solidFill>
              <a:latin typeface="+mj-lt"/>
            </a:endParaRPr>
          </a:p>
          <a:p>
            <a:pPr>
              <a:defRPr/>
            </a:pPr>
            <a:r>
              <a:rPr lang="en-US" sz="2400" dirty="0">
                <a:solidFill>
                  <a:srgbClr val="FF0000"/>
                </a:solidFill>
                <a:latin typeface="+mj-lt"/>
              </a:rPr>
              <a:t>Luke 10:1, 9-10  </a:t>
            </a:r>
            <a:r>
              <a:rPr lang="en-US" sz="2000" dirty="0">
                <a:solidFill>
                  <a:schemeClr val="tx1"/>
                </a:solidFill>
                <a:latin typeface="+mj-lt"/>
              </a:rPr>
              <a:t>The 70 represent the laity:</a:t>
            </a:r>
          </a:p>
          <a:p>
            <a:pPr algn="just">
              <a:defRPr/>
            </a:pPr>
            <a:r>
              <a:rPr lang="en-US" sz="2400" dirty="0">
                <a:solidFill>
                  <a:srgbClr val="FF0000"/>
                </a:solidFill>
                <a:latin typeface="+mj-lt"/>
              </a:rPr>
              <a:t>The Lord appointed other seventy also, and sent them two and two into every city . . . Heal the </a:t>
            </a:r>
            <a:r>
              <a:rPr lang="en-US" sz="2400" u="sng" dirty="0">
                <a:solidFill>
                  <a:srgbClr val="FF0000"/>
                </a:solidFill>
                <a:latin typeface="+mj-lt"/>
              </a:rPr>
              <a:t>sick</a:t>
            </a:r>
            <a:r>
              <a:rPr lang="en-US" sz="2400" dirty="0">
                <a:solidFill>
                  <a:srgbClr val="FF0000"/>
                </a:solidFill>
                <a:latin typeface="+mj-lt"/>
              </a:rPr>
              <a:t> that that are therein . . .  I give you power over all the power of the </a:t>
            </a:r>
            <a:r>
              <a:rPr lang="en-US" sz="2400" u="sng" dirty="0">
                <a:solidFill>
                  <a:srgbClr val="FF0000"/>
                </a:solidFill>
                <a:latin typeface="+mj-lt"/>
              </a:rPr>
              <a:t>enemy</a:t>
            </a:r>
            <a:r>
              <a:rPr lang="en-US" sz="2400" dirty="0">
                <a:solidFill>
                  <a:srgbClr val="FF0000"/>
                </a:solidFill>
                <a:latin typeface="+mj-lt"/>
              </a:rPr>
              <a:t> and nothing shall by any means hurt you.  </a:t>
            </a:r>
          </a:p>
          <a:p>
            <a:pPr algn="just">
              <a:defRPr/>
            </a:pPr>
            <a:endParaRPr lang="en-US" sz="1800" dirty="0">
              <a:solidFill>
                <a:schemeClr val="tx1"/>
              </a:solidFill>
              <a:latin typeface="+mj-lt"/>
            </a:endParaRPr>
          </a:p>
          <a:p>
            <a:pPr algn="just">
              <a:defRPr/>
            </a:pPr>
            <a:r>
              <a:rPr lang="en-US" sz="2400" dirty="0">
                <a:solidFill>
                  <a:srgbClr val="006600"/>
                </a:solidFill>
                <a:latin typeface="+mj-lt"/>
                <a:cs typeface="Times New Roman" panose="02020603050405020304" pitchFamily="18" charset="0"/>
              </a:rPr>
              <a:t>Mark 16:17-18, 20</a:t>
            </a:r>
          </a:p>
          <a:p>
            <a:pPr algn="just">
              <a:defRPr/>
            </a:pPr>
            <a:r>
              <a:rPr lang="en-US" sz="2400" dirty="0">
                <a:solidFill>
                  <a:srgbClr val="006600"/>
                </a:solidFill>
                <a:latin typeface="+mj-lt"/>
                <a:cs typeface="Times New Roman" panose="02020603050405020304" pitchFamily="18" charset="0"/>
              </a:rPr>
              <a:t>And these signs shall follow them that believe; In my name shall they </a:t>
            </a:r>
            <a:r>
              <a:rPr lang="en-US" sz="2400" u="sng" dirty="0">
                <a:solidFill>
                  <a:srgbClr val="006600"/>
                </a:solidFill>
                <a:latin typeface="+mj-lt"/>
                <a:cs typeface="Times New Roman" panose="02020603050405020304" pitchFamily="18" charset="0"/>
              </a:rPr>
              <a:t>cast out devils</a:t>
            </a:r>
            <a:r>
              <a:rPr lang="en-US" sz="2400" dirty="0">
                <a:solidFill>
                  <a:srgbClr val="006600"/>
                </a:solidFill>
                <a:latin typeface="+mj-lt"/>
                <a:cs typeface="Times New Roman" panose="02020603050405020304" pitchFamily="18" charset="0"/>
              </a:rPr>
              <a:t>; . . . they shall </a:t>
            </a:r>
            <a:r>
              <a:rPr lang="en-US" sz="2400" u="sng" dirty="0">
                <a:solidFill>
                  <a:srgbClr val="006600"/>
                </a:solidFill>
                <a:latin typeface="+mj-lt"/>
                <a:cs typeface="Times New Roman" panose="02020603050405020304" pitchFamily="18" charset="0"/>
              </a:rPr>
              <a:t>lay hands on the sick</a:t>
            </a:r>
            <a:r>
              <a:rPr lang="en-US" sz="2400" dirty="0">
                <a:solidFill>
                  <a:srgbClr val="006600"/>
                </a:solidFill>
                <a:latin typeface="+mj-lt"/>
                <a:cs typeface="Times New Roman" panose="02020603050405020304" pitchFamily="18" charset="0"/>
              </a:rPr>
              <a:t>, and they shall recover. And they went forth, and preached everywhere, the Lord working with them, and </a:t>
            </a:r>
            <a:r>
              <a:rPr lang="en-US" sz="2400" u="sng" dirty="0">
                <a:solidFill>
                  <a:srgbClr val="006600"/>
                </a:solidFill>
                <a:latin typeface="+mj-lt"/>
                <a:cs typeface="Times New Roman" panose="02020603050405020304" pitchFamily="18" charset="0"/>
              </a:rPr>
              <a:t>confirming the word with signs following</a:t>
            </a:r>
            <a:r>
              <a:rPr lang="en-US" sz="2400" dirty="0">
                <a:solidFill>
                  <a:srgbClr val="006600"/>
                </a:solidFill>
                <a:latin typeface="+mj-lt"/>
                <a:cs typeface="Times New Roman" panose="02020603050405020304" pitchFamily="18" charset="0"/>
              </a:rPr>
              <a:t>.  Amen.</a:t>
            </a:r>
          </a:p>
          <a:p>
            <a:pPr algn="just">
              <a:defRPr/>
            </a:pPr>
            <a:endParaRPr lang="en-US" sz="800" dirty="0">
              <a:solidFill>
                <a:srgbClr val="006600"/>
              </a:solidFill>
            </a:endParaRPr>
          </a:p>
        </p:txBody>
      </p:sp>
    </p:spTree>
    <p:extLst>
      <p:ext uri="{BB962C8B-B14F-4D97-AF65-F5344CB8AC3E}">
        <p14:creationId xmlns:p14="http://schemas.microsoft.com/office/powerpoint/2010/main" val="3915603396"/>
      </p:ext>
    </p:extLst>
  </p:cSld>
  <p:clrMapOvr>
    <a:masterClrMapping/>
  </p:clrMapOvr>
  <p:transition spd="slow">
    <p:check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52400" y="381000"/>
            <a:ext cx="7010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4800" b="1">
              <a:latin typeface="Times New Roman" panose="02020603050405020304" pitchFamily="18" charset="0"/>
              <a:cs typeface="Arial" panose="020B0604020202020204" pitchFamily="34" charset="0"/>
            </a:endParaRPr>
          </a:p>
        </p:txBody>
      </p:sp>
      <p:sp>
        <p:nvSpPr>
          <p:cNvPr id="166915" name="Text Box 3"/>
          <p:cNvSpPr txBox="1">
            <a:spLocks noChangeArrowheads="1"/>
          </p:cNvSpPr>
          <p:nvPr/>
        </p:nvSpPr>
        <p:spPr bwMode="auto">
          <a:xfrm>
            <a:off x="152400" y="381000"/>
            <a:ext cx="7010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spcBef>
                <a:spcPct val="50000"/>
              </a:spcBef>
            </a:pPr>
            <a:endParaRPr lang="es-ES" altLang="en-US" sz="4800" b="1">
              <a:latin typeface="Times New Roman" panose="02020603050405020304" pitchFamily="18" charset="0"/>
              <a:cs typeface="Arial" panose="020B0604020202020204" pitchFamily="34" charset="0"/>
            </a:endParaRPr>
          </a:p>
        </p:txBody>
      </p:sp>
      <p:sp>
        <p:nvSpPr>
          <p:cNvPr id="33796" name="Text Box 4"/>
          <p:cNvSpPr txBox="1">
            <a:spLocks noChangeArrowheads="1"/>
          </p:cNvSpPr>
          <p:nvPr/>
        </p:nvSpPr>
        <p:spPr bwMode="auto">
          <a:xfrm>
            <a:off x="152400" y="1247775"/>
            <a:ext cx="7010400" cy="8020050"/>
          </a:xfrm>
          <a:prstGeom prst="rect">
            <a:avLst/>
          </a:prstGeom>
          <a:gradFill rotWithShape="0">
            <a:gsLst>
              <a:gs pos="0">
                <a:srgbClr val="FFFF66"/>
              </a:gs>
              <a:gs pos="50000">
                <a:schemeClr val="bg1"/>
              </a:gs>
              <a:gs pos="100000">
                <a:srgbClr val="FFFF66"/>
              </a:gs>
            </a:gsLst>
            <a:lin ang="5400000" scaled="1"/>
          </a:gradFill>
          <a:ln w="76200">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600" b="1">
              <a:latin typeface="Arial Black" panose="020B0A04020102020204" pitchFamily="34" charset="0"/>
              <a:cs typeface="Times New Roman" panose="02020603050405020304" pitchFamily="18" charset="0"/>
            </a:endParaRPr>
          </a:p>
          <a:p>
            <a:pPr algn="ctr">
              <a:defRPr/>
            </a:pPr>
            <a:r>
              <a:rPr lang="en-US" altLang="en-US" sz="1500" b="1">
                <a:solidFill>
                  <a:srgbClr val="0000CC"/>
                </a:solidFill>
                <a:cs typeface="Times New Roman" panose="02020603050405020304" pitchFamily="18" charset="0"/>
              </a:rPr>
              <a:t>1 Cor. 12</a:t>
            </a:r>
          </a:p>
          <a:p>
            <a:pPr algn="just">
              <a:defRPr/>
            </a:pPr>
            <a:r>
              <a:rPr lang="en-US" altLang="en-US" sz="1500" b="1">
                <a:solidFill>
                  <a:srgbClr val="000099"/>
                </a:solidFill>
                <a:cs typeface="Times New Roman" panose="02020603050405020304" pitchFamily="18" charset="0"/>
              </a:rPr>
              <a:t>1 </a:t>
            </a:r>
            <a:r>
              <a:rPr lang="es-ES" altLang="en-US" sz="1600">
                <a:latin typeface="Arial" panose="020B0604020202020204" pitchFamily="34" charset="0"/>
                <a:cs typeface="Arial" panose="020B0604020202020204" pitchFamily="34" charset="0"/>
              </a:rPr>
              <a:t> </a:t>
            </a:r>
            <a:r>
              <a:rPr lang="es-ES" altLang="en-US" sz="1500" b="1">
                <a:solidFill>
                  <a:srgbClr val="000099"/>
                </a:solidFill>
                <a:cs typeface="Times New Roman" panose="02020603050405020304" pitchFamily="18" charset="0"/>
              </a:rPr>
              <a:t>No quiero, hermanos, que ignoréis acerca de los dones espirituales. </a:t>
            </a:r>
            <a:endParaRPr lang="en-US" altLang="en-US" sz="1500" b="1">
              <a:solidFill>
                <a:srgbClr val="000099"/>
              </a:solidFill>
              <a:cs typeface="Times New Roman" panose="02020603050405020304" pitchFamily="18" charset="0"/>
            </a:endParaRPr>
          </a:p>
          <a:p>
            <a:pPr algn="just">
              <a:defRPr/>
            </a:pPr>
            <a:r>
              <a:rPr lang="en-US" altLang="en-US" sz="1500" b="1">
                <a:solidFill>
                  <a:srgbClr val="000099"/>
                </a:solidFill>
                <a:cs typeface="Times New Roman" panose="02020603050405020304" pitchFamily="18" charset="0"/>
              </a:rPr>
              <a:t>4  </a:t>
            </a:r>
            <a:r>
              <a:rPr lang="es-ES" altLang="en-US" sz="1500" b="1">
                <a:solidFill>
                  <a:srgbClr val="000099"/>
                </a:solidFill>
                <a:cs typeface="Times New Roman" panose="02020603050405020304" pitchFamily="18" charset="0"/>
              </a:rPr>
              <a:t>Ahora bien, hay diversidad de dones, pero el Espíritu es el mismo.</a:t>
            </a:r>
            <a:endParaRPr lang="en-US" altLang="en-US" sz="1500" b="1">
              <a:solidFill>
                <a:srgbClr val="000099"/>
              </a:solidFill>
              <a:cs typeface="Times New Roman" panose="02020603050405020304" pitchFamily="18" charset="0"/>
            </a:endParaRPr>
          </a:p>
          <a:p>
            <a:pPr eaLnBrk="1" hangingPunct="1">
              <a:defRPr/>
            </a:pPr>
            <a:r>
              <a:rPr lang="es-ES" altLang="en-US" sz="1500" b="1">
                <a:solidFill>
                  <a:srgbClr val="000099"/>
                </a:solidFill>
                <a:cs typeface="Times New Roman" panose="02020603050405020304" pitchFamily="18" charset="0"/>
              </a:rPr>
              <a:t>6  Y hay diversidad de operaciones, pero Dios, que hace todas las cosas en todos, es </a:t>
            </a:r>
          </a:p>
          <a:p>
            <a:pPr eaLnBrk="1" hangingPunct="1">
              <a:defRPr/>
            </a:pPr>
            <a:r>
              <a:rPr lang="es-ES" altLang="en-US" sz="1500" b="1">
                <a:solidFill>
                  <a:srgbClr val="000099"/>
                </a:solidFill>
                <a:cs typeface="Times New Roman" panose="02020603050405020304" pitchFamily="18" charset="0"/>
              </a:rPr>
              <a:t>    el mismo. </a:t>
            </a:r>
          </a:p>
          <a:p>
            <a:pPr eaLnBrk="1" hangingPunct="1">
              <a:defRPr/>
            </a:pPr>
            <a:r>
              <a:rPr lang="es-ES" altLang="en-US" sz="1500" b="1">
                <a:solidFill>
                  <a:srgbClr val="000099"/>
                </a:solidFill>
                <a:cs typeface="Times New Roman" panose="02020603050405020304" pitchFamily="18" charset="0"/>
              </a:rPr>
              <a:t>7  Pero a cada uno le es dada la manifestación del Espíritu para provecho. </a:t>
            </a:r>
          </a:p>
          <a:p>
            <a:pPr eaLnBrk="1" hangingPunct="1">
              <a:defRPr/>
            </a:pPr>
            <a:r>
              <a:rPr lang="es-ES" altLang="en-US" sz="1500" b="1">
                <a:solidFill>
                  <a:srgbClr val="000099"/>
                </a:solidFill>
                <a:cs typeface="Times New Roman" panose="02020603050405020304" pitchFamily="18" charset="0"/>
              </a:rPr>
              <a:t>8  Porque a éste es dada por el Espíritu palabra de </a:t>
            </a:r>
            <a:r>
              <a:rPr lang="es-ES" altLang="en-US" sz="1500">
                <a:solidFill>
                  <a:srgbClr val="000099"/>
                </a:solidFill>
                <a:latin typeface="Arial Black" panose="020B0A04020102020204" pitchFamily="34" charset="0"/>
                <a:cs typeface="Times New Roman" panose="02020603050405020304" pitchFamily="18" charset="0"/>
              </a:rPr>
              <a:t>sabiduría</a:t>
            </a:r>
            <a:r>
              <a:rPr lang="es-ES" altLang="en-US" sz="1500" b="1">
                <a:solidFill>
                  <a:srgbClr val="000099"/>
                </a:solidFill>
                <a:cs typeface="Times New Roman" panose="02020603050405020304" pitchFamily="18" charset="0"/>
              </a:rPr>
              <a:t>; a otro, palabra de</a:t>
            </a:r>
          </a:p>
          <a:p>
            <a:pPr eaLnBrk="1" hangingPunct="1">
              <a:defRPr/>
            </a:pPr>
            <a:r>
              <a:rPr lang="es-ES" altLang="en-US" sz="1500" b="1">
                <a:solidFill>
                  <a:srgbClr val="000099"/>
                </a:solidFill>
                <a:cs typeface="Times New Roman" panose="02020603050405020304" pitchFamily="18" charset="0"/>
              </a:rPr>
              <a:t>    </a:t>
            </a:r>
            <a:r>
              <a:rPr lang="es-ES" altLang="en-US" sz="1500" b="1">
                <a:solidFill>
                  <a:srgbClr val="000099"/>
                </a:solidFill>
                <a:latin typeface="Arial Black" panose="020B0A04020102020204" pitchFamily="34" charset="0"/>
                <a:cs typeface="Times New Roman" panose="02020603050405020304" pitchFamily="18" charset="0"/>
              </a:rPr>
              <a:t>ciencia</a:t>
            </a:r>
            <a:r>
              <a:rPr lang="es-ES" altLang="en-US" sz="1500" b="1">
                <a:solidFill>
                  <a:srgbClr val="000099"/>
                </a:solidFill>
                <a:cs typeface="Times New Roman" panose="02020603050405020304" pitchFamily="18" charset="0"/>
              </a:rPr>
              <a:t> según el mismo Espíritu; </a:t>
            </a:r>
          </a:p>
          <a:p>
            <a:pPr eaLnBrk="1" hangingPunct="1">
              <a:defRPr/>
            </a:pPr>
            <a:r>
              <a:rPr lang="es-ES" altLang="en-US" sz="1500" b="1">
                <a:solidFill>
                  <a:srgbClr val="000099"/>
                </a:solidFill>
                <a:cs typeface="Times New Roman" panose="02020603050405020304" pitchFamily="18" charset="0"/>
              </a:rPr>
              <a:t>9  a otro, </a:t>
            </a:r>
            <a:r>
              <a:rPr lang="es-ES" altLang="en-US" sz="1500" b="1">
                <a:solidFill>
                  <a:srgbClr val="000099"/>
                </a:solidFill>
                <a:latin typeface="Arial Black" panose="020B0A04020102020204" pitchFamily="34" charset="0"/>
                <a:cs typeface="Times New Roman" panose="02020603050405020304" pitchFamily="18" charset="0"/>
              </a:rPr>
              <a:t>fe</a:t>
            </a:r>
            <a:r>
              <a:rPr lang="es-ES" altLang="en-US" sz="1500" b="1">
                <a:solidFill>
                  <a:srgbClr val="000099"/>
                </a:solidFill>
                <a:cs typeface="Times New Roman" panose="02020603050405020304" pitchFamily="18" charset="0"/>
              </a:rPr>
              <a:t> por el mismo Espíritu; y a otro, dones de </a:t>
            </a:r>
            <a:r>
              <a:rPr lang="es-ES" altLang="en-US" sz="1500" b="1">
                <a:solidFill>
                  <a:srgbClr val="000099"/>
                </a:solidFill>
                <a:latin typeface="Arial Black" panose="020B0A04020102020204" pitchFamily="34" charset="0"/>
                <a:cs typeface="Times New Roman" panose="02020603050405020304" pitchFamily="18" charset="0"/>
              </a:rPr>
              <a:t>sanidades</a:t>
            </a:r>
            <a:r>
              <a:rPr lang="es-ES" altLang="en-US" sz="1500" b="1">
                <a:solidFill>
                  <a:srgbClr val="000099"/>
                </a:solidFill>
                <a:cs typeface="Times New Roman" panose="02020603050405020304" pitchFamily="18" charset="0"/>
              </a:rPr>
              <a:t> por el mismo </a:t>
            </a:r>
          </a:p>
          <a:p>
            <a:pPr eaLnBrk="1" hangingPunct="1">
              <a:defRPr/>
            </a:pPr>
            <a:r>
              <a:rPr lang="es-ES" altLang="en-US" sz="1500" b="1">
                <a:solidFill>
                  <a:srgbClr val="000099"/>
                </a:solidFill>
                <a:cs typeface="Times New Roman" panose="02020603050405020304" pitchFamily="18" charset="0"/>
              </a:rPr>
              <a:t>    Espíritu. </a:t>
            </a:r>
          </a:p>
          <a:p>
            <a:pPr eaLnBrk="1" hangingPunct="1">
              <a:defRPr/>
            </a:pPr>
            <a:r>
              <a:rPr lang="es-ES" altLang="en-US" sz="1500" b="1">
                <a:solidFill>
                  <a:srgbClr val="000099"/>
                </a:solidFill>
                <a:cs typeface="Times New Roman" panose="02020603050405020304" pitchFamily="18" charset="0"/>
              </a:rPr>
              <a:t>10 A otro, el hacer </a:t>
            </a:r>
            <a:r>
              <a:rPr lang="es-ES" altLang="en-US" sz="1500" b="1">
                <a:solidFill>
                  <a:srgbClr val="000099"/>
                </a:solidFill>
                <a:latin typeface="Arial Black" panose="020B0A04020102020204" pitchFamily="34" charset="0"/>
                <a:cs typeface="Times New Roman" panose="02020603050405020304" pitchFamily="18" charset="0"/>
              </a:rPr>
              <a:t>milagros</a:t>
            </a:r>
            <a:r>
              <a:rPr lang="es-ES" altLang="en-US" sz="1500" b="1">
                <a:solidFill>
                  <a:srgbClr val="000099"/>
                </a:solidFill>
                <a:cs typeface="Times New Roman" panose="02020603050405020304" pitchFamily="18" charset="0"/>
              </a:rPr>
              <a:t>; a otro, </a:t>
            </a:r>
            <a:r>
              <a:rPr lang="es-ES" altLang="en-US" sz="1500" b="1">
                <a:solidFill>
                  <a:srgbClr val="000099"/>
                </a:solidFill>
                <a:latin typeface="Arial Black" panose="020B0A04020102020204" pitchFamily="34" charset="0"/>
                <a:cs typeface="Times New Roman" panose="02020603050405020304" pitchFamily="18" charset="0"/>
              </a:rPr>
              <a:t>profecía</a:t>
            </a:r>
            <a:r>
              <a:rPr lang="es-ES" altLang="en-US" sz="1500" b="1">
                <a:solidFill>
                  <a:srgbClr val="000099"/>
                </a:solidFill>
                <a:cs typeface="Times New Roman" panose="02020603050405020304" pitchFamily="18" charset="0"/>
              </a:rPr>
              <a:t>; a otro, </a:t>
            </a:r>
            <a:r>
              <a:rPr lang="es-ES" altLang="en-US" sz="1500" b="1">
                <a:solidFill>
                  <a:srgbClr val="000099"/>
                </a:solidFill>
                <a:latin typeface="Arial Black" panose="020B0A04020102020204" pitchFamily="34" charset="0"/>
                <a:cs typeface="Times New Roman" panose="02020603050405020304" pitchFamily="18" charset="0"/>
              </a:rPr>
              <a:t>discernimiento de</a:t>
            </a:r>
          </a:p>
          <a:p>
            <a:pPr eaLnBrk="1" hangingPunct="1">
              <a:defRPr/>
            </a:pPr>
            <a:r>
              <a:rPr lang="es-ES" altLang="en-US" sz="1500" b="1">
                <a:solidFill>
                  <a:srgbClr val="000099"/>
                </a:solidFill>
                <a:latin typeface="Arial Black" panose="020B0A04020102020204" pitchFamily="34" charset="0"/>
                <a:cs typeface="Times New Roman" panose="02020603050405020304" pitchFamily="18" charset="0"/>
              </a:rPr>
              <a:t>    espíritus</a:t>
            </a:r>
            <a:r>
              <a:rPr lang="es-ES" altLang="en-US" sz="1500" b="1">
                <a:solidFill>
                  <a:srgbClr val="000099"/>
                </a:solidFill>
                <a:cs typeface="Times New Roman" panose="02020603050405020304" pitchFamily="18" charset="0"/>
              </a:rPr>
              <a:t>; a otro, diversos géneros de </a:t>
            </a:r>
            <a:r>
              <a:rPr lang="es-ES" altLang="en-US" sz="1500" b="1">
                <a:solidFill>
                  <a:srgbClr val="000099"/>
                </a:solidFill>
                <a:latin typeface="Arial Black" panose="020B0A04020102020204" pitchFamily="34" charset="0"/>
                <a:cs typeface="Times New Roman" panose="02020603050405020304" pitchFamily="18" charset="0"/>
              </a:rPr>
              <a:t>lenguas</a:t>
            </a:r>
            <a:r>
              <a:rPr lang="es-ES" altLang="en-US" sz="1500" b="1">
                <a:solidFill>
                  <a:srgbClr val="000099"/>
                </a:solidFill>
                <a:cs typeface="Times New Roman" panose="02020603050405020304" pitchFamily="18" charset="0"/>
              </a:rPr>
              <a:t>; y a otro, </a:t>
            </a:r>
            <a:r>
              <a:rPr lang="es-ES" altLang="en-US" sz="1500" b="1">
                <a:solidFill>
                  <a:srgbClr val="000099"/>
                </a:solidFill>
                <a:latin typeface="Arial Black" panose="020B0A04020102020204" pitchFamily="34" charset="0"/>
                <a:cs typeface="Times New Roman" panose="02020603050405020304" pitchFamily="18" charset="0"/>
              </a:rPr>
              <a:t>interpretación </a:t>
            </a:r>
          </a:p>
          <a:p>
            <a:pPr eaLnBrk="1" hangingPunct="1">
              <a:defRPr/>
            </a:pPr>
            <a:r>
              <a:rPr lang="es-ES" altLang="en-US" sz="1500" b="1">
                <a:solidFill>
                  <a:srgbClr val="000099"/>
                </a:solidFill>
                <a:latin typeface="Arial Black" panose="020B0A04020102020204" pitchFamily="34" charset="0"/>
                <a:cs typeface="Times New Roman" panose="02020603050405020304" pitchFamily="18" charset="0"/>
              </a:rPr>
              <a:t>    de lenguas</a:t>
            </a:r>
            <a:r>
              <a:rPr lang="es-ES" altLang="en-US" sz="1500" b="1">
                <a:solidFill>
                  <a:srgbClr val="000099"/>
                </a:solidFill>
                <a:cs typeface="Times New Roman" panose="02020603050405020304" pitchFamily="18" charset="0"/>
              </a:rPr>
              <a:t>. </a:t>
            </a:r>
          </a:p>
          <a:p>
            <a:pPr eaLnBrk="1" hangingPunct="1">
              <a:defRPr/>
            </a:pPr>
            <a:r>
              <a:rPr lang="en-US" altLang="en-US" sz="1500" b="1">
                <a:solidFill>
                  <a:srgbClr val="000099"/>
                </a:solidFill>
                <a:cs typeface="Times New Roman" panose="02020603050405020304" pitchFamily="18" charset="0"/>
              </a:rPr>
              <a:t>31 </a:t>
            </a:r>
            <a:r>
              <a:rPr lang="es-ES" altLang="en-US" sz="1500" b="1">
                <a:solidFill>
                  <a:srgbClr val="000099"/>
                </a:solidFill>
                <a:cs typeface="Times New Roman" panose="02020603050405020304" pitchFamily="18" charset="0"/>
              </a:rPr>
              <a:t>Procurad, pues, los dones mejores. Mas yo os muestro </a:t>
            </a:r>
            <a:r>
              <a:rPr lang="es-ES" altLang="en-US" sz="1500" b="1">
                <a:solidFill>
                  <a:srgbClr val="000099"/>
                </a:solidFill>
                <a:latin typeface="Arial Black" panose="020B0A04020102020204" pitchFamily="34" charset="0"/>
                <a:cs typeface="Times New Roman" panose="02020603050405020304" pitchFamily="18" charset="0"/>
              </a:rPr>
              <a:t>un camino aun más</a:t>
            </a:r>
          </a:p>
          <a:p>
            <a:pPr eaLnBrk="1" hangingPunct="1">
              <a:defRPr/>
            </a:pPr>
            <a:r>
              <a:rPr lang="es-ES" altLang="en-US" sz="1500" b="1">
                <a:solidFill>
                  <a:srgbClr val="000099"/>
                </a:solidFill>
                <a:latin typeface="Arial Black" panose="020B0A04020102020204" pitchFamily="34" charset="0"/>
                <a:cs typeface="Times New Roman" panose="02020603050405020304" pitchFamily="18" charset="0"/>
              </a:rPr>
              <a:t>    excelente. </a:t>
            </a:r>
            <a:endParaRPr lang="en-US" altLang="en-US" sz="800" b="1">
              <a:solidFill>
                <a:srgbClr val="000099"/>
              </a:solidFill>
              <a:latin typeface="Arial Black" panose="020B0A04020102020204" pitchFamily="34" charset="0"/>
              <a:cs typeface="Times New Roman" panose="02020603050405020304" pitchFamily="18" charset="0"/>
            </a:endParaRPr>
          </a:p>
          <a:p>
            <a:pPr algn="ctr">
              <a:defRPr/>
            </a:pPr>
            <a:r>
              <a:rPr lang="en-US" altLang="en-US" sz="1500" b="1">
                <a:solidFill>
                  <a:srgbClr val="FF0000"/>
                </a:solidFill>
                <a:cs typeface="Times New Roman" panose="02020603050405020304" pitchFamily="18" charset="0"/>
              </a:rPr>
              <a:t>1 Cor. 13</a:t>
            </a:r>
          </a:p>
          <a:p>
            <a:pPr eaLnBrk="1" hangingPunct="1">
              <a:defRPr/>
            </a:pPr>
            <a:r>
              <a:rPr lang="en-US" altLang="en-US" sz="1500" b="1">
                <a:solidFill>
                  <a:srgbClr val="FF0000"/>
                </a:solidFill>
                <a:cs typeface="Times New Roman" panose="02020603050405020304" pitchFamily="18" charset="0"/>
              </a:rPr>
              <a:t>1 </a:t>
            </a:r>
            <a:r>
              <a:rPr lang="es-ES" altLang="en-US" sz="1500" b="1">
                <a:solidFill>
                  <a:srgbClr val="FF0000"/>
                </a:solidFill>
                <a:cs typeface="Times New Roman" panose="02020603050405020304" pitchFamily="18" charset="0"/>
              </a:rPr>
              <a:t>Si yo hablase lenguas humanas y angélicas, y no tengo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vengo a ser como </a:t>
            </a:r>
          </a:p>
          <a:p>
            <a:pPr eaLnBrk="1" hangingPunct="1">
              <a:defRPr/>
            </a:pPr>
            <a:r>
              <a:rPr lang="es-ES" altLang="en-US" sz="1500" b="1">
                <a:solidFill>
                  <a:srgbClr val="FF0000"/>
                </a:solidFill>
                <a:cs typeface="Times New Roman" panose="02020603050405020304" pitchFamily="18" charset="0"/>
              </a:rPr>
              <a:t>   metal que resuena, o címbalo que retiñe. </a:t>
            </a:r>
          </a:p>
          <a:p>
            <a:pPr eaLnBrk="1" hangingPunct="1">
              <a:defRPr/>
            </a:pPr>
            <a:r>
              <a:rPr lang="es-ES" altLang="en-US" sz="1500" b="1">
                <a:solidFill>
                  <a:srgbClr val="FF0000"/>
                </a:solidFill>
                <a:cs typeface="Times New Roman" panose="02020603050405020304" pitchFamily="18" charset="0"/>
              </a:rPr>
              <a:t>2 Y si tuviese profecía, y entendiese todos los misterios y toda ciencia, y si tuviese</a:t>
            </a:r>
          </a:p>
          <a:p>
            <a:pPr eaLnBrk="1" hangingPunct="1">
              <a:defRPr/>
            </a:pPr>
            <a:r>
              <a:rPr lang="es-ES" altLang="en-US" sz="1500" b="1">
                <a:solidFill>
                  <a:srgbClr val="FF0000"/>
                </a:solidFill>
                <a:cs typeface="Times New Roman" panose="02020603050405020304" pitchFamily="18" charset="0"/>
              </a:rPr>
              <a:t>   toda la fe, de tal manera que trasladase los montes, y no tengo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nada soy. </a:t>
            </a:r>
          </a:p>
          <a:p>
            <a:pPr eaLnBrk="1" hangingPunct="1">
              <a:defRPr/>
            </a:pPr>
            <a:r>
              <a:rPr lang="es-ES" altLang="en-US" sz="1500" b="1">
                <a:solidFill>
                  <a:srgbClr val="FF0000"/>
                </a:solidFill>
                <a:cs typeface="Times New Roman" panose="02020603050405020304" pitchFamily="18" charset="0"/>
              </a:rPr>
              <a:t>3 Y si repartiese todos mis bienes para dar de comer a los pobres, y si entregase mi</a:t>
            </a:r>
          </a:p>
          <a:p>
            <a:pPr eaLnBrk="1" hangingPunct="1">
              <a:defRPr/>
            </a:pPr>
            <a:r>
              <a:rPr lang="es-ES" altLang="en-US" sz="1500" b="1">
                <a:solidFill>
                  <a:srgbClr val="FF0000"/>
                </a:solidFill>
                <a:cs typeface="Times New Roman" panose="02020603050405020304" pitchFamily="18" charset="0"/>
              </a:rPr>
              <a:t>   cuerpo para ser quemado, y no tengo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de nada me sirve. </a:t>
            </a:r>
          </a:p>
          <a:p>
            <a:pPr eaLnBrk="1" hangingPunct="1">
              <a:defRPr/>
            </a:pPr>
            <a:r>
              <a:rPr lang="es-ES" altLang="en-US" sz="1500" b="1">
                <a:solidFill>
                  <a:srgbClr val="FF0000"/>
                </a:solidFill>
                <a:cs typeface="Times New Roman" panose="02020603050405020304" pitchFamily="18" charset="0"/>
              </a:rPr>
              <a:t>4 El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es sufrido, es benigno; el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no tiene envidia, el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no es</a:t>
            </a:r>
          </a:p>
          <a:p>
            <a:pPr eaLnBrk="1" hangingPunct="1">
              <a:defRPr/>
            </a:pPr>
            <a:r>
              <a:rPr lang="es-ES" altLang="en-US" sz="1500" b="1">
                <a:solidFill>
                  <a:srgbClr val="FF0000"/>
                </a:solidFill>
                <a:cs typeface="Times New Roman" panose="02020603050405020304" pitchFamily="18" charset="0"/>
              </a:rPr>
              <a:t>   jactancioso, no se envanece; </a:t>
            </a:r>
          </a:p>
          <a:p>
            <a:pPr eaLnBrk="1" hangingPunct="1">
              <a:defRPr/>
            </a:pPr>
            <a:r>
              <a:rPr lang="en-US" altLang="en-US" sz="1600" b="1">
                <a:solidFill>
                  <a:srgbClr val="FF0000"/>
                </a:solidFill>
                <a:cs typeface="Times New Roman" panose="02020603050405020304" pitchFamily="18" charset="0"/>
              </a:rPr>
              <a:t>5 </a:t>
            </a:r>
            <a:r>
              <a:rPr lang="es-ES" altLang="en-US" sz="1500" b="1">
                <a:solidFill>
                  <a:srgbClr val="FF0000"/>
                </a:solidFill>
                <a:cs typeface="Times New Roman" panose="02020603050405020304" pitchFamily="18" charset="0"/>
              </a:rPr>
              <a:t>no hace nada indebido, no busca lo suyo, no se irrita, no guarda rencor; </a:t>
            </a:r>
          </a:p>
          <a:p>
            <a:pPr eaLnBrk="1" hangingPunct="1">
              <a:defRPr/>
            </a:pPr>
            <a:r>
              <a:rPr lang="es-ES" altLang="en-US" sz="1500" b="1">
                <a:solidFill>
                  <a:srgbClr val="FF0000"/>
                </a:solidFill>
                <a:cs typeface="Times New Roman" panose="02020603050405020304" pitchFamily="18" charset="0"/>
              </a:rPr>
              <a:t>6 no se goza de la injusticia, mas se goza de la verdad. </a:t>
            </a:r>
          </a:p>
          <a:p>
            <a:pPr eaLnBrk="1" hangingPunct="1">
              <a:defRPr/>
            </a:pPr>
            <a:r>
              <a:rPr lang="es-ES" altLang="en-US" sz="1500" b="1">
                <a:solidFill>
                  <a:srgbClr val="FF0000"/>
                </a:solidFill>
                <a:cs typeface="Times New Roman" panose="02020603050405020304" pitchFamily="18" charset="0"/>
              </a:rPr>
              <a:t>7 Todo lo sufre, todo lo cree, todo lo espera, todo lo soporta. </a:t>
            </a:r>
          </a:p>
          <a:p>
            <a:pPr eaLnBrk="1" hangingPunct="1">
              <a:defRPr/>
            </a:pPr>
            <a:r>
              <a:rPr lang="es-ES" altLang="en-US" sz="1500" b="1">
                <a:solidFill>
                  <a:srgbClr val="FF0000"/>
                </a:solidFill>
                <a:cs typeface="Times New Roman" panose="02020603050405020304" pitchFamily="18" charset="0"/>
              </a:rPr>
              <a:t>8 El </a:t>
            </a:r>
            <a:r>
              <a:rPr lang="es-ES" altLang="en-US" sz="1500" b="1">
                <a:solidFill>
                  <a:srgbClr val="FF0000"/>
                </a:solidFill>
                <a:latin typeface="Arial Black" panose="020B0A04020102020204" pitchFamily="34" charset="0"/>
                <a:cs typeface="Times New Roman" panose="02020603050405020304" pitchFamily="18" charset="0"/>
              </a:rPr>
              <a:t>amor</a:t>
            </a:r>
            <a:r>
              <a:rPr lang="es-ES" altLang="en-US" sz="1500" b="1">
                <a:solidFill>
                  <a:srgbClr val="FF0000"/>
                </a:solidFill>
                <a:cs typeface="Times New Roman" panose="02020603050405020304" pitchFamily="18" charset="0"/>
              </a:rPr>
              <a:t> nunca deja de ser; pero las profecías se acabarán, y cesarán las</a:t>
            </a:r>
          </a:p>
          <a:p>
            <a:pPr eaLnBrk="1" hangingPunct="1">
              <a:defRPr/>
            </a:pPr>
            <a:r>
              <a:rPr lang="es-ES" altLang="en-US" sz="1500" b="1">
                <a:solidFill>
                  <a:srgbClr val="FF0000"/>
                </a:solidFill>
                <a:cs typeface="Times New Roman" panose="02020603050405020304" pitchFamily="18" charset="0"/>
              </a:rPr>
              <a:t>   lenguas, y la ciencia acabará. </a:t>
            </a:r>
          </a:p>
          <a:p>
            <a:pPr algn="just">
              <a:defRPr/>
            </a:pPr>
            <a:endParaRPr lang="en-US" altLang="en-US" sz="800" b="1">
              <a:solidFill>
                <a:srgbClr val="FF0000"/>
              </a:solidFill>
              <a:cs typeface="Times New Roman" panose="02020603050405020304" pitchFamily="18" charset="0"/>
            </a:endParaRPr>
          </a:p>
          <a:p>
            <a:pPr algn="just">
              <a:defRPr/>
            </a:pPr>
            <a:endParaRPr lang="en-US" altLang="en-US" sz="400" b="1">
              <a:solidFill>
                <a:srgbClr val="FF0000"/>
              </a:solidFill>
              <a:cs typeface="Times New Roman" panose="02020603050405020304" pitchFamily="18" charset="0"/>
            </a:endParaRPr>
          </a:p>
          <a:p>
            <a:pPr algn="ctr">
              <a:defRPr/>
            </a:pPr>
            <a:r>
              <a:rPr lang="en-US" altLang="en-US" sz="1600">
                <a:solidFill>
                  <a:srgbClr val="006600"/>
                </a:solidFill>
                <a:latin typeface="Arial Black" panose="020B0A04020102020204" pitchFamily="34" charset="0"/>
                <a:cs typeface="Times New Roman" panose="02020603050405020304" pitchFamily="18" charset="0"/>
              </a:rPr>
              <a:t>PASIÓN POR DIOS Y COMPASIÓN POR LAS ALMAS PERDIDAS</a:t>
            </a:r>
          </a:p>
          <a:p>
            <a:pPr algn="ctr">
              <a:defRPr/>
            </a:pPr>
            <a:endParaRPr lang="en-US" altLang="en-US" sz="800">
              <a:solidFill>
                <a:srgbClr val="006600"/>
              </a:solidFill>
              <a:cs typeface="Times New Roman" panose="02020603050405020304" pitchFamily="18" charset="0"/>
            </a:endParaRPr>
          </a:p>
          <a:p>
            <a:pPr algn="ctr">
              <a:defRPr/>
            </a:pPr>
            <a:r>
              <a:rPr lang="en-US" altLang="en-US" sz="1600">
                <a:solidFill>
                  <a:srgbClr val="006600"/>
                </a:solidFill>
                <a:latin typeface="Arial Black" panose="020B0A04020102020204" pitchFamily="34" charset="0"/>
                <a:cs typeface="Times New Roman" panose="02020603050405020304" pitchFamily="18" charset="0"/>
              </a:rPr>
              <a:t>PASIÓN + COMPASIÓN + AMOR = PODER</a:t>
            </a:r>
            <a:endParaRPr lang="en-US" altLang="en-US" sz="400">
              <a:solidFill>
                <a:srgbClr val="006600"/>
              </a:solidFill>
              <a:latin typeface="Arial Black" panose="020B0A04020102020204" pitchFamily="34" charset="0"/>
              <a:cs typeface="Times New Roman" panose="02020603050405020304" pitchFamily="18" charset="0"/>
            </a:endParaRPr>
          </a:p>
          <a:p>
            <a:pPr algn="ctr">
              <a:defRPr/>
            </a:pPr>
            <a:endParaRPr lang="en-US" altLang="en-US" sz="400">
              <a:solidFill>
                <a:srgbClr val="006600"/>
              </a:solidFill>
              <a:latin typeface="Arial Black" panose="020B0A04020102020204" pitchFamily="34" charset="0"/>
              <a:cs typeface="Arial" panose="020B0604020202020204" pitchFamily="34" charset="0"/>
            </a:endParaRPr>
          </a:p>
        </p:txBody>
      </p:sp>
      <p:sp>
        <p:nvSpPr>
          <p:cNvPr id="166917" name="Text Box 5"/>
          <p:cNvSpPr txBox="1">
            <a:spLocks noChangeArrowheads="1"/>
          </p:cNvSpPr>
          <p:nvPr/>
        </p:nvSpPr>
        <p:spPr bwMode="auto">
          <a:xfrm>
            <a:off x="152400" y="69850"/>
            <a:ext cx="7010400" cy="1065213"/>
          </a:xfrm>
          <a:prstGeom prst="rect">
            <a:avLst/>
          </a:prstGeom>
          <a:solidFill>
            <a:srgbClr val="FFFF00"/>
          </a:solidFill>
          <a:ln w="762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400">
              <a:solidFill>
                <a:schemeClr val="accent2"/>
              </a:solidFill>
              <a:cs typeface="Times New Roman" panose="02020603050405020304" pitchFamily="18" charset="0"/>
            </a:endParaRPr>
          </a:p>
          <a:p>
            <a:pPr algn="ctr"/>
            <a:r>
              <a:rPr lang="en-US" altLang="en-US" sz="1400">
                <a:solidFill>
                  <a:schemeClr val="accent2"/>
                </a:solidFill>
                <a:cs typeface="Times New Roman" panose="02020603050405020304" pitchFamily="18" charset="0"/>
              </a:rPr>
              <a:t>LOS DONES DEL ESPÍRITU FLUYEN ATRAVÉS DEL CANAL DE AMOR</a:t>
            </a:r>
          </a:p>
          <a:p>
            <a:pPr algn="ctr"/>
            <a:endParaRPr lang="en-US" altLang="en-US">
              <a:cs typeface="Times New Roman" panose="02020603050405020304" pitchFamily="18" charset="0"/>
            </a:endParaRPr>
          </a:p>
          <a:p>
            <a:pPr algn="ctr"/>
            <a:r>
              <a:rPr lang="en-US" altLang="en-US" sz="1400">
                <a:solidFill>
                  <a:schemeClr val="accent2"/>
                </a:solidFill>
                <a:cs typeface="Times New Roman" panose="02020603050405020304" pitchFamily="18" charset="0"/>
              </a:rPr>
              <a:t>DIOS PONE SU PODER</a:t>
            </a:r>
            <a:r>
              <a:rPr lang="en-US" altLang="en-US" sz="1400">
                <a:cs typeface="Times New Roman" panose="02020603050405020304" pitchFamily="18" charset="0"/>
              </a:rPr>
              <a:t> </a:t>
            </a:r>
            <a:r>
              <a:rPr lang="en-US" altLang="en-US" sz="1400">
                <a:solidFill>
                  <a:srgbClr val="FF0000"/>
                </a:solidFill>
                <a:cs typeface="Times New Roman" panose="02020603050405020304" pitchFamily="18" charset="0"/>
              </a:rPr>
              <a:t>EN LAS MANOS DE AMOR</a:t>
            </a:r>
          </a:p>
          <a:p>
            <a:pPr algn="ctr"/>
            <a:endParaRPr lang="en-US" altLang="en-US" sz="400">
              <a:solidFill>
                <a:srgbClr val="333333"/>
              </a:solidFill>
              <a:cs typeface="Times New Roman" panose="02020603050405020304" pitchFamily="18" charset="0"/>
            </a:endParaRPr>
          </a:p>
          <a:p>
            <a:pPr algn="ctr"/>
            <a:r>
              <a:rPr lang="en-US" altLang="en-US" sz="1400">
                <a:solidFill>
                  <a:schemeClr val="accent2"/>
                </a:solidFill>
                <a:cs typeface="Times New Roman" panose="02020603050405020304" pitchFamily="18" charset="0"/>
              </a:rPr>
              <a:t>EL PODER ESTÁ SEGURO SOLO</a:t>
            </a:r>
            <a:r>
              <a:rPr lang="en-US" altLang="en-US" sz="1400">
                <a:cs typeface="Times New Roman" panose="02020603050405020304" pitchFamily="18" charset="0"/>
              </a:rPr>
              <a:t> </a:t>
            </a:r>
            <a:r>
              <a:rPr lang="en-US" altLang="en-US" sz="1400">
                <a:solidFill>
                  <a:srgbClr val="FF0000"/>
                </a:solidFill>
                <a:cs typeface="Times New Roman" panose="02020603050405020304" pitchFamily="18" charset="0"/>
              </a:rPr>
              <a:t>EN LAS MANOS DE AMOR</a:t>
            </a:r>
          </a:p>
          <a:p>
            <a:pPr algn="ctr"/>
            <a:endParaRPr lang="en-US" altLang="en-US" sz="300">
              <a:solidFill>
                <a:srgbClr val="FF0000"/>
              </a:solidFill>
              <a:cs typeface="Times New Roman" panose="02020603050405020304" pitchFamily="18" charset="0"/>
            </a:endParaRPr>
          </a:p>
        </p:txBody>
      </p:sp>
    </p:spTree>
  </p:cSld>
  <p:clrMapOvr>
    <a:masterClrMapping/>
  </p:clrMapOvr>
  <p:transition spd="slow">
    <p:check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114800" y="6873875"/>
            <a:ext cx="3022600" cy="1828800"/>
          </a:xfrm>
          <a:prstGeom prst="rect">
            <a:avLst/>
          </a:prstGeom>
          <a:solidFill>
            <a:schemeClr val="tx1"/>
          </a:solidFill>
          <a:ln w="9525">
            <a:solidFill>
              <a:schemeClr val="tx1"/>
            </a:solidFill>
            <a:miter lim="800000"/>
            <a:headEnd/>
            <a:tailEnd/>
          </a:ln>
        </p:spPr>
        <p:txBody>
          <a:bodyPr wrap="none" lIns="91428" tIns="45714" rIns="91428" bIns="45714"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endParaRPr lang="en-US" altLang="en-US" sz="900" b="1">
              <a:latin typeface="Times New Roman" panose="02020603050405020304" pitchFamily="18" charset="0"/>
            </a:endParaRPr>
          </a:p>
          <a:p>
            <a:pPr algn="ctr"/>
            <a:r>
              <a:rPr lang="en-US" altLang="en-US" sz="900" b="1">
                <a:latin typeface="Times New Roman" panose="02020603050405020304" pitchFamily="18" charset="0"/>
              </a:rPr>
              <a:t>t</a:t>
            </a:r>
          </a:p>
        </p:txBody>
      </p:sp>
      <p:sp>
        <p:nvSpPr>
          <p:cNvPr id="168963" name="Text Box 3"/>
          <p:cNvSpPr txBox="1">
            <a:spLocks noChangeArrowheads="1"/>
          </p:cNvSpPr>
          <p:nvPr/>
        </p:nvSpPr>
        <p:spPr bwMode="auto">
          <a:xfrm>
            <a:off x="633413" y="1830388"/>
            <a:ext cx="1968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64" name="Rectangle 4"/>
          <p:cNvSpPr>
            <a:spLocks noChangeArrowheads="1"/>
          </p:cNvSpPr>
          <p:nvPr/>
        </p:nvSpPr>
        <p:spPr bwMode="auto">
          <a:xfrm>
            <a:off x="4997450" y="3730625"/>
            <a:ext cx="1860550" cy="2076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900">
                <a:solidFill>
                  <a:schemeClr val="bg1"/>
                </a:solidFill>
              </a:rPr>
              <a:t> </a:t>
            </a:r>
            <a:r>
              <a:rPr lang="en-US" altLang="en-US" sz="2400">
                <a:solidFill>
                  <a:schemeClr val="bg1"/>
                </a:solidFill>
              </a:rPr>
              <a:t>DIABLO</a:t>
            </a:r>
            <a:endParaRPr lang="en-US" altLang="en-US" sz="2900">
              <a:solidFill>
                <a:schemeClr val="bg1"/>
              </a:solidFill>
            </a:endParaRPr>
          </a:p>
        </p:txBody>
      </p:sp>
      <p:sp>
        <p:nvSpPr>
          <p:cNvPr id="541701" name="Freeform 5"/>
          <p:cNvSpPr>
            <a:spLocks/>
          </p:cNvSpPr>
          <p:nvPr/>
        </p:nvSpPr>
        <p:spPr bwMode="auto">
          <a:xfrm>
            <a:off x="1014413" y="3543300"/>
            <a:ext cx="193675" cy="334963"/>
          </a:xfrm>
          <a:custGeom>
            <a:avLst/>
            <a:gdLst/>
            <a:ahLst/>
            <a:cxnLst>
              <a:cxn ang="0">
                <a:pos x="52" y="207"/>
              </a:cxn>
              <a:cxn ang="0">
                <a:pos x="52" y="196"/>
              </a:cxn>
              <a:cxn ang="0">
                <a:pos x="42" y="184"/>
              </a:cxn>
              <a:cxn ang="0">
                <a:pos x="42" y="173"/>
              </a:cxn>
              <a:cxn ang="0">
                <a:pos x="42" y="161"/>
              </a:cxn>
              <a:cxn ang="0">
                <a:pos x="31" y="150"/>
              </a:cxn>
              <a:cxn ang="0">
                <a:pos x="31" y="138"/>
              </a:cxn>
              <a:cxn ang="0">
                <a:pos x="31" y="127"/>
              </a:cxn>
              <a:cxn ang="0">
                <a:pos x="31" y="115"/>
              </a:cxn>
              <a:cxn ang="0">
                <a:pos x="31" y="92"/>
              </a:cxn>
              <a:cxn ang="0">
                <a:pos x="31" y="81"/>
              </a:cxn>
              <a:cxn ang="0">
                <a:pos x="31" y="69"/>
              </a:cxn>
              <a:cxn ang="0">
                <a:pos x="42" y="58"/>
              </a:cxn>
              <a:cxn ang="0">
                <a:pos x="52" y="58"/>
              </a:cxn>
              <a:cxn ang="0">
                <a:pos x="52" y="46"/>
              </a:cxn>
              <a:cxn ang="0">
                <a:pos x="63" y="35"/>
              </a:cxn>
              <a:cxn ang="0">
                <a:pos x="73" y="35"/>
              </a:cxn>
              <a:cxn ang="0">
                <a:pos x="83" y="23"/>
              </a:cxn>
              <a:cxn ang="0">
                <a:pos x="94" y="12"/>
              </a:cxn>
              <a:cxn ang="0">
                <a:pos x="104" y="12"/>
              </a:cxn>
              <a:cxn ang="0">
                <a:pos x="114" y="0"/>
              </a:cxn>
              <a:cxn ang="0">
                <a:pos x="104" y="0"/>
              </a:cxn>
              <a:cxn ang="0">
                <a:pos x="94" y="0"/>
              </a:cxn>
              <a:cxn ang="0">
                <a:pos x="83" y="12"/>
              </a:cxn>
              <a:cxn ang="0">
                <a:pos x="73" y="12"/>
              </a:cxn>
              <a:cxn ang="0">
                <a:pos x="63" y="12"/>
              </a:cxn>
              <a:cxn ang="0">
                <a:pos x="52" y="23"/>
              </a:cxn>
              <a:cxn ang="0">
                <a:pos x="42" y="23"/>
              </a:cxn>
              <a:cxn ang="0">
                <a:pos x="31" y="35"/>
              </a:cxn>
              <a:cxn ang="0">
                <a:pos x="31" y="46"/>
              </a:cxn>
              <a:cxn ang="0">
                <a:pos x="21" y="46"/>
              </a:cxn>
              <a:cxn ang="0">
                <a:pos x="11" y="58"/>
              </a:cxn>
              <a:cxn ang="0">
                <a:pos x="11" y="69"/>
              </a:cxn>
              <a:cxn ang="0">
                <a:pos x="11" y="81"/>
              </a:cxn>
              <a:cxn ang="0">
                <a:pos x="0" y="92"/>
              </a:cxn>
              <a:cxn ang="0">
                <a:pos x="0" y="92"/>
              </a:cxn>
              <a:cxn ang="0">
                <a:pos x="0" y="104"/>
              </a:cxn>
              <a:cxn ang="0">
                <a:pos x="0" y="115"/>
              </a:cxn>
              <a:cxn ang="0">
                <a:pos x="0" y="127"/>
              </a:cxn>
              <a:cxn ang="0">
                <a:pos x="0" y="138"/>
              </a:cxn>
              <a:cxn ang="0">
                <a:pos x="0" y="150"/>
              </a:cxn>
              <a:cxn ang="0">
                <a:pos x="11" y="161"/>
              </a:cxn>
              <a:cxn ang="0">
                <a:pos x="11" y="161"/>
              </a:cxn>
              <a:cxn ang="0">
                <a:pos x="21" y="173"/>
              </a:cxn>
              <a:cxn ang="0">
                <a:pos x="21" y="184"/>
              </a:cxn>
              <a:cxn ang="0">
                <a:pos x="31" y="184"/>
              </a:cxn>
              <a:cxn ang="0">
                <a:pos x="31" y="196"/>
              </a:cxn>
              <a:cxn ang="0">
                <a:pos x="42" y="207"/>
              </a:cxn>
              <a:cxn ang="0">
                <a:pos x="42" y="207"/>
              </a:cxn>
              <a:cxn ang="0">
                <a:pos x="52" y="207"/>
              </a:cxn>
              <a:cxn ang="0">
                <a:pos x="52" y="207"/>
              </a:cxn>
              <a:cxn ang="0">
                <a:pos x="52" y="207"/>
              </a:cxn>
            </a:cxnLst>
            <a:rect l="0" t="0" r="r" b="b"/>
            <a:pathLst>
              <a:path w="114" h="207">
                <a:moveTo>
                  <a:pt x="52" y="207"/>
                </a:moveTo>
                <a:lnTo>
                  <a:pt x="52" y="196"/>
                </a:lnTo>
                <a:lnTo>
                  <a:pt x="42" y="184"/>
                </a:lnTo>
                <a:lnTo>
                  <a:pt x="42" y="173"/>
                </a:lnTo>
                <a:lnTo>
                  <a:pt x="42" y="161"/>
                </a:lnTo>
                <a:lnTo>
                  <a:pt x="31" y="150"/>
                </a:lnTo>
                <a:lnTo>
                  <a:pt x="31" y="138"/>
                </a:lnTo>
                <a:lnTo>
                  <a:pt x="31" y="127"/>
                </a:lnTo>
                <a:lnTo>
                  <a:pt x="31" y="115"/>
                </a:lnTo>
                <a:lnTo>
                  <a:pt x="31" y="92"/>
                </a:lnTo>
                <a:lnTo>
                  <a:pt x="31" y="81"/>
                </a:lnTo>
                <a:lnTo>
                  <a:pt x="31" y="69"/>
                </a:lnTo>
                <a:lnTo>
                  <a:pt x="42" y="58"/>
                </a:lnTo>
                <a:lnTo>
                  <a:pt x="52" y="58"/>
                </a:lnTo>
                <a:lnTo>
                  <a:pt x="52" y="46"/>
                </a:lnTo>
                <a:lnTo>
                  <a:pt x="63" y="35"/>
                </a:lnTo>
                <a:lnTo>
                  <a:pt x="73" y="35"/>
                </a:lnTo>
                <a:lnTo>
                  <a:pt x="83" y="23"/>
                </a:lnTo>
                <a:lnTo>
                  <a:pt x="94" y="12"/>
                </a:lnTo>
                <a:lnTo>
                  <a:pt x="104" y="12"/>
                </a:lnTo>
                <a:lnTo>
                  <a:pt x="114" y="0"/>
                </a:lnTo>
                <a:lnTo>
                  <a:pt x="104" y="0"/>
                </a:lnTo>
                <a:lnTo>
                  <a:pt x="94" y="0"/>
                </a:lnTo>
                <a:lnTo>
                  <a:pt x="83" y="12"/>
                </a:lnTo>
                <a:lnTo>
                  <a:pt x="73" y="12"/>
                </a:lnTo>
                <a:lnTo>
                  <a:pt x="63" y="12"/>
                </a:lnTo>
                <a:lnTo>
                  <a:pt x="52" y="23"/>
                </a:lnTo>
                <a:lnTo>
                  <a:pt x="42" y="23"/>
                </a:lnTo>
                <a:lnTo>
                  <a:pt x="31" y="35"/>
                </a:lnTo>
                <a:lnTo>
                  <a:pt x="31" y="46"/>
                </a:lnTo>
                <a:lnTo>
                  <a:pt x="21" y="46"/>
                </a:lnTo>
                <a:lnTo>
                  <a:pt x="11" y="58"/>
                </a:lnTo>
                <a:lnTo>
                  <a:pt x="11" y="69"/>
                </a:lnTo>
                <a:lnTo>
                  <a:pt x="11" y="81"/>
                </a:lnTo>
                <a:lnTo>
                  <a:pt x="0" y="92"/>
                </a:lnTo>
                <a:lnTo>
                  <a:pt x="0" y="92"/>
                </a:lnTo>
                <a:lnTo>
                  <a:pt x="0" y="104"/>
                </a:lnTo>
                <a:lnTo>
                  <a:pt x="0" y="115"/>
                </a:lnTo>
                <a:lnTo>
                  <a:pt x="0" y="127"/>
                </a:lnTo>
                <a:lnTo>
                  <a:pt x="0" y="138"/>
                </a:lnTo>
                <a:lnTo>
                  <a:pt x="0" y="150"/>
                </a:lnTo>
                <a:lnTo>
                  <a:pt x="11" y="161"/>
                </a:lnTo>
                <a:lnTo>
                  <a:pt x="11" y="161"/>
                </a:lnTo>
                <a:lnTo>
                  <a:pt x="21" y="173"/>
                </a:lnTo>
                <a:lnTo>
                  <a:pt x="21" y="184"/>
                </a:lnTo>
                <a:lnTo>
                  <a:pt x="31" y="184"/>
                </a:lnTo>
                <a:lnTo>
                  <a:pt x="31" y="196"/>
                </a:lnTo>
                <a:lnTo>
                  <a:pt x="42" y="207"/>
                </a:lnTo>
                <a:lnTo>
                  <a:pt x="42" y="207"/>
                </a:lnTo>
                <a:lnTo>
                  <a:pt x="52" y="207"/>
                </a:lnTo>
                <a:lnTo>
                  <a:pt x="52" y="207"/>
                </a:lnTo>
                <a:lnTo>
                  <a:pt x="52" y="207"/>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2" name="Freeform 6"/>
          <p:cNvSpPr>
            <a:spLocks/>
          </p:cNvSpPr>
          <p:nvPr/>
        </p:nvSpPr>
        <p:spPr bwMode="auto">
          <a:xfrm>
            <a:off x="839788" y="3579813"/>
            <a:ext cx="104775" cy="223837"/>
          </a:xfrm>
          <a:custGeom>
            <a:avLst/>
            <a:gdLst/>
            <a:ahLst/>
            <a:cxnLst>
              <a:cxn ang="0">
                <a:pos x="62" y="138"/>
              </a:cxn>
              <a:cxn ang="0">
                <a:pos x="62" y="127"/>
              </a:cxn>
              <a:cxn ang="0">
                <a:pos x="52" y="115"/>
              </a:cxn>
              <a:cxn ang="0">
                <a:pos x="41" y="104"/>
              </a:cxn>
              <a:cxn ang="0">
                <a:pos x="41" y="92"/>
              </a:cxn>
              <a:cxn ang="0">
                <a:pos x="31" y="69"/>
              </a:cxn>
              <a:cxn ang="0">
                <a:pos x="31" y="58"/>
              </a:cxn>
              <a:cxn ang="0">
                <a:pos x="21" y="46"/>
              </a:cxn>
              <a:cxn ang="0">
                <a:pos x="21" y="35"/>
              </a:cxn>
              <a:cxn ang="0">
                <a:pos x="21" y="12"/>
              </a:cxn>
              <a:cxn ang="0">
                <a:pos x="21" y="0"/>
              </a:cxn>
              <a:cxn ang="0">
                <a:pos x="10" y="0"/>
              </a:cxn>
              <a:cxn ang="0">
                <a:pos x="10" y="0"/>
              </a:cxn>
              <a:cxn ang="0">
                <a:pos x="10" y="0"/>
              </a:cxn>
              <a:cxn ang="0">
                <a:pos x="10" y="0"/>
              </a:cxn>
              <a:cxn ang="0">
                <a:pos x="10" y="0"/>
              </a:cxn>
              <a:cxn ang="0">
                <a:pos x="10" y="0"/>
              </a:cxn>
              <a:cxn ang="0">
                <a:pos x="10" y="0"/>
              </a:cxn>
              <a:cxn ang="0">
                <a:pos x="0" y="12"/>
              </a:cxn>
              <a:cxn ang="0">
                <a:pos x="0" y="12"/>
              </a:cxn>
              <a:cxn ang="0">
                <a:pos x="0" y="12"/>
              </a:cxn>
              <a:cxn ang="0">
                <a:pos x="0" y="23"/>
              </a:cxn>
              <a:cxn ang="0">
                <a:pos x="0" y="35"/>
              </a:cxn>
              <a:cxn ang="0">
                <a:pos x="10" y="58"/>
              </a:cxn>
              <a:cxn ang="0">
                <a:pos x="10" y="69"/>
              </a:cxn>
              <a:cxn ang="0">
                <a:pos x="21" y="92"/>
              </a:cxn>
              <a:cxn ang="0">
                <a:pos x="21" y="104"/>
              </a:cxn>
              <a:cxn ang="0">
                <a:pos x="31" y="115"/>
              </a:cxn>
              <a:cxn ang="0">
                <a:pos x="41" y="127"/>
              </a:cxn>
              <a:cxn ang="0">
                <a:pos x="52" y="138"/>
              </a:cxn>
              <a:cxn ang="0">
                <a:pos x="62" y="138"/>
              </a:cxn>
              <a:cxn ang="0">
                <a:pos x="62" y="138"/>
              </a:cxn>
            </a:cxnLst>
            <a:rect l="0" t="0" r="r" b="b"/>
            <a:pathLst>
              <a:path w="62" h="138">
                <a:moveTo>
                  <a:pt x="62" y="138"/>
                </a:moveTo>
                <a:lnTo>
                  <a:pt x="62" y="127"/>
                </a:lnTo>
                <a:lnTo>
                  <a:pt x="52" y="115"/>
                </a:lnTo>
                <a:lnTo>
                  <a:pt x="41" y="104"/>
                </a:lnTo>
                <a:lnTo>
                  <a:pt x="41" y="92"/>
                </a:lnTo>
                <a:lnTo>
                  <a:pt x="31" y="69"/>
                </a:lnTo>
                <a:lnTo>
                  <a:pt x="31" y="58"/>
                </a:lnTo>
                <a:lnTo>
                  <a:pt x="21" y="46"/>
                </a:lnTo>
                <a:lnTo>
                  <a:pt x="21" y="35"/>
                </a:lnTo>
                <a:lnTo>
                  <a:pt x="21" y="12"/>
                </a:lnTo>
                <a:lnTo>
                  <a:pt x="21" y="0"/>
                </a:lnTo>
                <a:lnTo>
                  <a:pt x="10" y="0"/>
                </a:lnTo>
                <a:lnTo>
                  <a:pt x="10" y="0"/>
                </a:lnTo>
                <a:lnTo>
                  <a:pt x="10" y="0"/>
                </a:lnTo>
                <a:lnTo>
                  <a:pt x="10" y="0"/>
                </a:lnTo>
                <a:lnTo>
                  <a:pt x="10" y="0"/>
                </a:lnTo>
                <a:lnTo>
                  <a:pt x="10" y="0"/>
                </a:lnTo>
                <a:lnTo>
                  <a:pt x="10" y="0"/>
                </a:lnTo>
                <a:lnTo>
                  <a:pt x="0" y="12"/>
                </a:lnTo>
                <a:lnTo>
                  <a:pt x="0" y="12"/>
                </a:lnTo>
                <a:lnTo>
                  <a:pt x="0" y="12"/>
                </a:lnTo>
                <a:lnTo>
                  <a:pt x="0" y="23"/>
                </a:lnTo>
                <a:lnTo>
                  <a:pt x="0" y="35"/>
                </a:lnTo>
                <a:lnTo>
                  <a:pt x="10" y="58"/>
                </a:lnTo>
                <a:lnTo>
                  <a:pt x="10" y="69"/>
                </a:lnTo>
                <a:lnTo>
                  <a:pt x="21" y="92"/>
                </a:lnTo>
                <a:lnTo>
                  <a:pt x="21" y="104"/>
                </a:lnTo>
                <a:lnTo>
                  <a:pt x="31" y="115"/>
                </a:lnTo>
                <a:lnTo>
                  <a:pt x="41" y="127"/>
                </a:lnTo>
                <a:lnTo>
                  <a:pt x="52" y="138"/>
                </a:lnTo>
                <a:lnTo>
                  <a:pt x="62" y="138"/>
                </a:lnTo>
                <a:lnTo>
                  <a:pt x="62" y="138"/>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3" name="Freeform 7"/>
          <p:cNvSpPr>
            <a:spLocks/>
          </p:cNvSpPr>
          <p:nvPr/>
        </p:nvSpPr>
        <p:spPr bwMode="auto">
          <a:xfrm>
            <a:off x="715963" y="3617913"/>
            <a:ext cx="123825" cy="147637"/>
          </a:xfrm>
          <a:custGeom>
            <a:avLst/>
            <a:gdLst/>
            <a:ahLst/>
            <a:cxnLst>
              <a:cxn ang="0">
                <a:pos x="73" y="92"/>
              </a:cxn>
              <a:cxn ang="0">
                <a:pos x="73" y="81"/>
              </a:cxn>
              <a:cxn ang="0">
                <a:pos x="62" y="69"/>
              </a:cxn>
              <a:cxn ang="0">
                <a:pos x="62" y="69"/>
              </a:cxn>
              <a:cxn ang="0">
                <a:pos x="52" y="58"/>
              </a:cxn>
              <a:cxn ang="0">
                <a:pos x="52" y="46"/>
              </a:cxn>
              <a:cxn ang="0">
                <a:pos x="42" y="35"/>
              </a:cxn>
              <a:cxn ang="0">
                <a:pos x="31" y="35"/>
              </a:cxn>
              <a:cxn ang="0">
                <a:pos x="31" y="23"/>
              </a:cxn>
              <a:cxn ang="0">
                <a:pos x="21" y="12"/>
              </a:cxn>
              <a:cxn ang="0">
                <a:pos x="21" y="0"/>
              </a:cxn>
              <a:cxn ang="0">
                <a:pos x="11" y="0"/>
              </a:cxn>
              <a:cxn ang="0">
                <a:pos x="11" y="0"/>
              </a:cxn>
              <a:cxn ang="0">
                <a:pos x="0" y="12"/>
              </a:cxn>
              <a:cxn ang="0">
                <a:pos x="0" y="12"/>
              </a:cxn>
              <a:cxn ang="0">
                <a:pos x="0" y="12"/>
              </a:cxn>
              <a:cxn ang="0">
                <a:pos x="0" y="23"/>
              </a:cxn>
              <a:cxn ang="0">
                <a:pos x="0" y="23"/>
              </a:cxn>
              <a:cxn ang="0">
                <a:pos x="0" y="35"/>
              </a:cxn>
              <a:cxn ang="0">
                <a:pos x="0" y="35"/>
              </a:cxn>
              <a:cxn ang="0">
                <a:pos x="0" y="35"/>
              </a:cxn>
              <a:cxn ang="0">
                <a:pos x="11" y="46"/>
              </a:cxn>
              <a:cxn ang="0">
                <a:pos x="21" y="58"/>
              </a:cxn>
              <a:cxn ang="0">
                <a:pos x="21" y="69"/>
              </a:cxn>
              <a:cxn ang="0">
                <a:pos x="31" y="69"/>
              </a:cxn>
              <a:cxn ang="0">
                <a:pos x="31" y="81"/>
              </a:cxn>
              <a:cxn ang="0">
                <a:pos x="42" y="81"/>
              </a:cxn>
              <a:cxn ang="0">
                <a:pos x="52" y="92"/>
              </a:cxn>
              <a:cxn ang="0">
                <a:pos x="52" y="92"/>
              </a:cxn>
              <a:cxn ang="0">
                <a:pos x="62" y="92"/>
              </a:cxn>
              <a:cxn ang="0">
                <a:pos x="73" y="92"/>
              </a:cxn>
              <a:cxn ang="0">
                <a:pos x="73" y="92"/>
              </a:cxn>
            </a:cxnLst>
            <a:rect l="0" t="0" r="r" b="b"/>
            <a:pathLst>
              <a:path w="73" h="92">
                <a:moveTo>
                  <a:pt x="73" y="92"/>
                </a:moveTo>
                <a:lnTo>
                  <a:pt x="73" y="81"/>
                </a:lnTo>
                <a:lnTo>
                  <a:pt x="62" y="69"/>
                </a:lnTo>
                <a:lnTo>
                  <a:pt x="62" y="69"/>
                </a:lnTo>
                <a:lnTo>
                  <a:pt x="52" y="58"/>
                </a:lnTo>
                <a:lnTo>
                  <a:pt x="52" y="46"/>
                </a:lnTo>
                <a:lnTo>
                  <a:pt x="42" y="35"/>
                </a:lnTo>
                <a:lnTo>
                  <a:pt x="31" y="35"/>
                </a:lnTo>
                <a:lnTo>
                  <a:pt x="31" y="23"/>
                </a:lnTo>
                <a:lnTo>
                  <a:pt x="21" y="12"/>
                </a:lnTo>
                <a:lnTo>
                  <a:pt x="21" y="0"/>
                </a:lnTo>
                <a:lnTo>
                  <a:pt x="11" y="0"/>
                </a:lnTo>
                <a:lnTo>
                  <a:pt x="11" y="0"/>
                </a:lnTo>
                <a:lnTo>
                  <a:pt x="0" y="12"/>
                </a:lnTo>
                <a:lnTo>
                  <a:pt x="0" y="12"/>
                </a:lnTo>
                <a:lnTo>
                  <a:pt x="0" y="12"/>
                </a:lnTo>
                <a:lnTo>
                  <a:pt x="0" y="23"/>
                </a:lnTo>
                <a:lnTo>
                  <a:pt x="0" y="23"/>
                </a:lnTo>
                <a:lnTo>
                  <a:pt x="0" y="35"/>
                </a:lnTo>
                <a:lnTo>
                  <a:pt x="0" y="35"/>
                </a:lnTo>
                <a:lnTo>
                  <a:pt x="0" y="35"/>
                </a:lnTo>
                <a:lnTo>
                  <a:pt x="11" y="46"/>
                </a:lnTo>
                <a:lnTo>
                  <a:pt x="21" y="58"/>
                </a:lnTo>
                <a:lnTo>
                  <a:pt x="21" y="69"/>
                </a:lnTo>
                <a:lnTo>
                  <a:pt x="31" y="69"/>
                </a:lnTo>
                <a:lnTo>
                  <a:pt x="31" y="81"/>
                </a:lnTo>
                <a:lnTo>
                  <a:pt x="42" y="81"/>
                </a:lnTo>
                <a:lnTo>
                  <a:pt x="52" y="92"/>
                </a:lnTo>
                <a:lnTo>
                  <a:pt x="52" y="92"/>
                </a:lnTo>
                <a:lnTo>
                  <a:pt x="62" y="92"/>
                </a:lnTo>
                <a:lnTo>
                  <a:pt x="73" y="92"/>
                </a:lnTo>
                <a:lnTo>
                  <a:pt x="73" y="92"/>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4" name="Freeform 8"/>
          <p:cNvSpPr>
            <a:spLocks/>
          </p:cNvSpPr>
          <p:nvPr/>
        </p:nvSpPr>
        <p:spPr bwMode="auto">
          <a:xfrm>
            <a:off x="1120775" y="3617913"/>
            <a:ext cx="279400" cy="168275"/>
          </a:xfrm>
          <a:custGeom>
            <a:avLst/>
            <a:gdLst/>
            <a:ahLst/>
            <a:cxnLst>
              <a:cxn ang="0">
                <a:pos x="0" y="104"/>
              </a:cxn>
              <a:cxn ang="0">
                <a:pos x="10" y="104"/>
              </a:cxn>
              <a:cxn ang="0">
                <a:pos x="10" y="92"/>
              </a:cxn>
              <a:cxn ang="0">
                <a:pos x="20" y="92"/>
              </a:cxn>
              <a:cxn ang="0">
                <a:pos x="20" y="81"/>
              </a:cxn>
              <a:cxn ang="0">
                <a:pos x="31" y="81"/>
              </a:cxn>
              <a:cxn ang="0">
                <a:pos x="31" y="69"/>
              </a:cxn>
              <a:cxn ang="0">
                <a:pos x="41" y="58"/>
              </a:cxn>
              <a:cxn ang="0">
                <a:pos x="41" y="58"/>
              </a:cxn>
              <a:cxn ang="0">
                <a:pos x="51" y="46"/>
              </a:cxn>
              <a:cxn ang="0">
                <a:pos x="51" y="46"/>
              </a:cxn>
              <a:cxn ang="0">
                <a:pos x="72" y="46"/>
              </a:cxn>
              <a:cxn ang="0">
                <a:pos x="82" y="46"/>
              </a:cxn>
              <a:cxn ang="0">
                <a:pos x="93" y="46"/>
              </a:cxn>
              <a:cxn ang="0">
                <a:pos x="103" y="46"/>
              </a:cxn>
              <a:cxn ang="0">
                <a:pos x="113" y="46"/>
              </a:cxn>
              <a:cxn ang="0">
                <a:pos x="124" y="58"/>
              </a:cxn>
              <a:cxn ang="0">
                <a:pos x="134" y="58"/>
              </a:cxn>
              <a:cxn ang="0">
                <a:pos x="145" y="69"/>
              </a:cxn>
              <a:cxn ang="0">
                <a:pos x="155" y="69"/>
              </a:cxn>
              <a:cxn ang="0">
                <a:pos x="165" y="69"/>
              </a:cxn>
              <a:cxn ang="0">
                <a:pos x="165" y="69"/>
              </a:cxn>
              <a:cxn ang="0">
                <a:pos x="155" y="58"/>
              </a:cxn>
              <a:cxn ang="0">
                <a:pos x="145" y="46"/>
              </a:cxn>
              <a:cxn ang="0">
                <a:pos x="134" y="35"/>
              </a:cxn>
              <a:cxn ang="0">
                <a:pos x="124" y="23"/>
              </a:cxn>
              <a:cxn ang="0">
                <a:pos x="113" y="12"/>
              </a:cxn>
              <a:cxn ang="0">
                <a:pos x="103" y="0"/>
              </a:cxn>
              <a:cxn ang="0">
                <a:pos x="82" y="0"/>
              </a:cxn>
              <a:cxn ang="0">
                <a:pos x="72" y="0"/>
              </a:cxn>
              <a:cxn ang="0">
                <a:pos x="62" y="0"/>
              </a:cxn>
              <a:cxn ang="0">
                <a:pos x="41" y="0"/>
              </a:cxn>
              <a:cxn ang="0">
                <a:pos x="31" y="12"/>
              </a:cxn>
              <a:cxn ang="0">
                <a:pos x="20" y="12"/>
              </a:cxn>
              <a:cxn ang="0">
                <a:pos x="20" y="23"/>
              </a:cxn>
              <a:cxn ang="0">
                <a:pos x="10" y="35"/>
              </a:cxn>
              <a:cxn ang="0">
                <a:pos x="10" y="46"/>
              </a:cxn>
              <a:cxn ang="0">
                <a:pos x="0" y="58"/>
              </a:cxn>
              <a:cxn ang="0">
                <a:pos x="0" y="69"/>
              </a:cxn>
              <a:cxn ang="0">
                <a:pos x="0" y="81"/>
              </a:cxn>
              <a:cxn ang="0">
                <a:pos x="0" y="92"/>
              </a:cxn>
              <a:cxn ang="0">
                <a:pos x="0" y="104"/>
              </a:cxn>
              <a:cxn ang="0">
                <a:pos x="0" y="104"/>
              </a:cxn>
            </a:cxnLst>
            <a:rect l="0" t="0" r="r" b="b"/>
            <a:pathLst>
              <a:path w="165" h="104">
                <a:moveTo>
                  <a:pt x="0" y="104"/>
                </a:moveTo>
                <a:lnTo>
                  <a:pt x="10" y="104"/>
                </a:lnTo>
                <a:lnTo>
                  <a:pt x="10" y="92"/>
                </a:lnTo>
                <a:lnTo>
                  <a:pt x="20" y="92"/>
                </a:lnTo>
                <a:lnTo>
                  <a:pt x="20" y="81"/>
                </a:lnTo>
                <a:lnTo>
                  <a:pt x="31" y="81"/>
                </a:lnTo>
                <a:lnTo>
                  <a:pt x="31" y="69"/>
                </a:lnTo>
                <a:lnTo>
                  <a:pt x="41" y="58"/>
                </a:lnTo>
                <a:lnTo>
                  <a:pt x="41" y="58"/>
                </a:lnTo>
                <a:lnTo>
                  <a:pt x="51" y="46"/>
                </a:lnTo>
                <a:lnTo>
                  <a:pt x="51" y="46"/>
                </a:lnTo>
                <a:lnTo>
                  <a:pt x="72" y="46"/>
                </a:lnTo>
                <a:lnTo>
                  <a:pt x="82" y="46"/>
                </a:lnTo>
                <a:lnTo>
                  <a:pt x="93" y="46"/>
                </a:lnTo>
                <a:lnTo>
                  <a:pt x="103" y="46"/>
                </a:lnTo>
                <a:lnTo>
                  <a:pt x="113" y="46"/>
                </a:lnTo>
                <a:lnTo>
                  <a:pt x="124" y="58"/>
                </a:lnTo>
                <a:lnTo>
                  <a:pt x="134" y="58"/>
                </a:lnTo>
                <a:lnTo>
                  <a:pt x="145" y="69"/>
                </a:lnTo>
                <a:lnTo>
                  <a:pt x="155" y="69"/>
                </a:lnTo>
                <a:lnTo>
                  <a:pt x="165" y="69"/>
                </a:lnTo>
                <a:lnTo>
                  <a:pt x="165" y="69"/>
                </a:lnTo>
                <a:lnTo>
                  <a:pt x="155" y="58"/>
                </a:lnTo>
                <a:lnTo>
                  <a:pt x="145" y="46"/>
                </a:lnTo>
                <a:lnTo>
                  <a:pt x="134" y="35"/>
                </a:lnTo>
                <a:lnTo>
                  <a:pt x="124" y="23"/>
                </a:lnTo>
                <a:lnTo>
                  <a:pt x="113" y="12"/>
                </a:lnTo>
                <a:lnTo>
                  <a:pt x="103" y="0"/>
                </a:lnTo>
                <a:lnTo>
                  <a:pt x="82" y="0"/>
                </a:lnTo>
                <a:lnTo>
                  <a:pt x="72" y="0"/>
                </a:lnTo>
                <a:lnTo>
                  <a:pt x="62" y="0"/>
                </a:lnTo>
                <a:lnTo>
                  <a:pt x="41" y="0"/>
                </a:lnTo>
                <a:lnTo>
                  <a:pt x="31" y="12"/>
                </a:lnTo>
                <a:lnTo>
                  <a:pt x="20" y="12"/>
                </a:lnTo>
                <a:lnTo>
                  <a:pt x="20" y="23"/>
                </a:lnTo>
                <a:lnTo>
                  <a:pt x="10" y="35"/>
                </a:lnTo>
                <a:lnTo>
                  <a:pt x="10" y="46"/>
                </a:lnTo>
                <a:lnTo>
                  <a:pt x="0" y="58"/>
                </a:lnTo>
                <a:lnTo>
                  <a:pt x="0" y="69"/>
                </a:lnTo>
                <a:lnTo>
                  <a:pt x="0" y="81"/>
                </a:lnTo>
                <a:lnTo>
                  <a:pt x="0" y="92"/>
                </a:lnTo>
                <a:lnTo>
                  <a:pt x="0" y="104"/>
                </a:lnTo>
                <a:lnTo>
                  <a:pt x="0" y="104"/>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5" name="Freeform 9"/>
          <p:cNvSpPr>
            <a:spLocks/>
          </p:cNvSpPr>
          <p:nvPr/>
        </p:nvSpPr>
        <p:spPr bwMode="auto">
          <a:xfrm>
            <a:off x="454025" y="3711575"/>
            <a:ext cx="157163" cy="166688"/>
          </a:xfrm>
          <a:custGeom>
            <a:avLst/>
            <a:gdLst/>
            <a:ahLst/>
            <a:cxnLst>
              <a:cxn ang="0">
                <a:pos x="93" y="103"/>
              </a:cxn>
              <a:cxn ang="0">
                <a:pos x="93" y="92"/>
              </a:cxn>
              <a:cxn ang="0">
                <a:pos x="93" y="80"/>
              </a:cxn>
              <a:cxn ang="0">
                <a:pos x="93" y="80"/>
              </a:cxn>
              <a:cxn ang="0">
                <a:pos x="93" y="69"/>
              </a:cxn>
              <a:cxn ang="0">
                <a:pos x="93" y="57"/>
              </a:cxn>
              <a:cxn ang="0">
                <a:pos x="83" y="46"/>
              </a:cxn>
              <a:cxn ang="0">
                <a:pos x="83" y="34"/>
              </a:cxn>
              <a:cxn ang="0">
                <a:pos x="72" y="23"/>
              </a:cxn>
              <a:cxn ang="0">
                <a:pos x="72" y="11"/>
              </a:cxn>
              <a:cxn ang="0">
                <a:pos x="62" y="11"/>
              </a:cxn>
              <a:cxn ang="0">
                <a:pos x="62" y="11"/>
              </a:cxn>
              <a:cxn ang="0">
                <a:pos x="52" y="11"/>
              </a:cxn>
              <a:cxn ang="0">
                <a:pos x="52" y="11"/>
              </a:cxn>
              <a:cxn ang="0">
                <a:pos x="41" y="11"/>
              </a:cxn>
              <a:cxn ang="0">
                <a:pos x="41" y="11"/>
              </a:cxn>
              <a:cxn ang="0">
                <a:pos x="31" y="11"/>
              </a:cxn>
              <a:cxn ang="0">
                <a:pos x="31" y="11"/>
              </a:cxn>
              <a:cxn ang="0">
                <a:pos x="21" y="11"/>
              </a:cxn>
              <a:cxn ang="0">
                <a:pos x="21" y="0"/>
              </a:cxn>
              <a:cxn ang="0">
                <a:pos x="10" y="0"/>
              </a:cxn>
              <a:cxn ang="0">
                <a:pos x="10" y="0"/>
              </a:cxn>
              <a:cxn ang="0">
                <a:pos x="10" y="0"/>
              </a:cxn>
              <a:cxn ang="0">
                <a:pos x="10" y="11"/>
              </a:cxn>
              <a:cxn ang="0">
                <a:pos x="10" y="11"/>
              </a:cxn>
              <a:cxn ang="0">
                <a:pos x="0" y="11"/>
              </a:cxn>
              <a:cxn ang="0">
                <a:pos x="0" y="11"/>
              </a:cxn>
              <a:cxn ang="0">
                <a:pos x="0" y="11"/>
              </a:cxn>
              <a:cxn ang="0">
                <a:pos x="0" y="23"/>
              </a:cxn>
              <a:cxn ang="0">
                <a:pos x="0" y="23"/>
              </a:cxn>
              <a:cxn ang="0">
                <a:pos x="0" y="23"/>
              </a:cxn>
              <a:cxn ang="0">
                <a:pos x="10" y="23"/>
              </a:cxn>
              <a:cxn ang="0">
                <a:pos x="21" y="34"/>
              </a:cxn>
              <a:cxn ang="0">
                <a:pos x="31" y="46"/>
              </a:cxn>
              <a:cxn ang="0">
                <a:pos x="41" y="46"/>
              </a:cxn>
              <a:cxn ang="0">
                <a:pos x="52" y="57"/>
              </a:cxn>
              <a:cxn ang="0">
                <a:pos x="62" y="69"/>
              </a:cxn>
              <a:cxn ang="0">
                <a:pos x="72" y="69"/>
              </a:cxn>
              <a:cxn ang="0">
                <a:pos x="72" y="80"/>
              </a:cxn>
              <a:cxn ang="0">
                <a:pos x="83" y="92"/>
              </a:cxn>
              <a:cxn ang="0">
                <a:pos x="93" y="103"/>
              </a:cxn>
              <a:cxn ang="0">
                <a:pos x="93" y="103"/>
              </a:cxn>
            </a:cxnLst>
            <a:rect l="0" t="0" r="r" b="b"/>
            <a:pathLst>
              <a:path w="93" h="103">
                <a:moveTo>
                  <a:pt x="93" y="103"/>
                </a:moveTo>
                <a:lnTo>
                  <a:pt x="93" y="92"/>
                </a:lnTo>
                <a:lnTo>
                  <a:pt x="93" y="80"/>
                </a:lnTo>
                <a:lnTo>
                  <a:pt x="93" y="80"/>
                </a:lnTo>
                <a:lnTo>
                  <a:pt x="93" y="69"/>
                </a:lnTo>
                <a:lnTo>
                  <a:pt x="93" y="57"/>
                </a:lnTo>
                <a:lnTo>
                  <a:pt x="83" y="46"/>
                </a:lnTo>
                <a:lnTo>
                  <a:pt x="83" y="34"/>
                </a:lnTo>
                <a:lnTo>
                  <a:pt x="72" y="23"/>
                </a:lnTo>
                <a:lnTo>
                  <a:pt x="72" y="11"/>
                </a:lnTo>
                <a:lnTo>
                  <a:pt x="62" y="11"/>
                </a:lnTo>
                <a:lnTo>
                  <a:pt x="62" y="11"/>
                </a:lnTo>
                <a:lnTo>
                  <a:pt x="52" y="11"/>
                </a:lnTo>
                <a:lnTo>
                  <a:pt x="52" y="11"/>
                </a:lnTo>
                <a:lnTo>
                  <a:pt x="41" y="11"/>
                </a:lnTo>
                <a:lnTo>
                  <a:pt x="41" y="11"/>
                </a:lnTo>
                <a:lnTo>
                  <a:pt x="31" y="11"/>
                </a:lnTo>
                <a:lnTo>
                  <a:pt x="31" y="11"/>
                </a:lnTo>
                <a:lnTo>
                  <a:pt x="21" y="11"/>
                </a:lnTo>
                <a:lnTo>
                  <a:pt x="21" y="0"/>
                </a:lnTo>
                <a:lnTo>
                  <a:pt x="10" y="0"/>
                </a:lnTo>
                <a:lnTo>
                  <a:pt x="10" y="0"/>
                </a:lnTo>
                <a:lnTo>
                  <a:pt x="10" y="0"/>
                </a:lnTo>
                <a:lnTo>
                  <a:pt x="10" y="11"/>
                </a:lnTo>
                <a:lnTo>
                  <a:pt x="10" y="11"/>
                </a:lnTo>
                <a:lnTo>
                  <a:pt x="0" y="11"/>
                </a:lnTo>
                <a:lnTo>
                  <a:pt x="0" y="11"/>
                </a:lnTo>
                <a:lnTo>
                  <a:pt x="0" y="11"/>
                </a:lnTo>
                <a:lnTo>
                  <a:pt x="0" y="23"/>
                </a:lnTo>
                <a:lnTo>
                  <a:pt x="0" y="23"/>
                </a:lnTo>
                <a:lnTo>
                  <a:pt x="0" y="23"/>
                </a:lnTo>
                <a:lnTo>
                  <a:pt x="10" y="23"/>
                </a:lnTo>
                <a:lnTo>
                  <a:pt x="21" y="34"/>
                </a:lnTo>
                <a:lnTo>
                  <a:pt x="31" y="46"/>
                </a:lnTo>
                <a:lnTo>
                  <a:pt x="41" y="46"/>
                </a:lnTo>
                <a:lnTo>
                  <a:pt x="52" y="57"/>
                </a:lnTo>
                <a:lnTo>
                  <a:pt x="62" y="69"/>
                </a:lnTo>
                <a:lnTo>
                  <a:pt x="72" y="69"/>
                </a:lnTo>
                <a:lnTo>
                  <a:pt x="72" y="80"/>
                </a:lnTo>
                <a:lnTo>
                  <a:pt x="83" y="92"/>
                </a:lnTo>
                <a:lnTo>
                  <a:pt x="93" y="103"/>
                </a:lnTo>
                <a:lnTo>
                  <a:pt x="93" y="103"/>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6" name="Freeform 10"/>
          <p:cNvSpPr>
            <a:spLocks/>
          </p:cNvSpPr>
          <p:nvPr/>
        </p:nvSpPr>
        <p:spPr bwMode="auto">
          <a:xfrm>
            <a:off x="1190625" y="3748088"/>
            <a:ext cx="87313" cy="55562"/>
          </a:xfrm>
          <a:custGeom>
            <a:avLst/>
            <a:gdLst/>
            <a:ahLst/>
            <a:cxnLst>
              <a:cxn ang="0">
                <a:pos x="21" y="0"/>
              </a:cxn>
              <a:cxn ang="0">
                <a:pos x="21" y="0"/>
              </a:cxn>
              <a:cxn ang="0">
                <a:pos x="10" y="11"/>
              </a:cxn>
              <a:cxn ang="0">
                <a:pos x="10" y="11"/>
              </a:cxn>
              <a:cxn ang="0">
                <a:pos x="10" y="11"/>
              </a:cxn>
              <a:cxn ang="0">
                <a:pos x="10" y="11"/>
              </a:cxn>
              <a:cxn ang="0">
                <a:pos x="10" y="23"/>
              </a:cxn>
              <a:cxn ang="0">
                <a:pos x="0" y="23"/>
              </a:cxn>
              <a:cxn ang="0">
                <a:pos x="0" y="23"/>
              </a:cxn>
              <a:cxn ang="0">
                <a:pos x="0" y="34"/>
              </a:cxn>
              <a:cxn ang="0">
                <a:pos x="0" y="34"/>
              </a:cxn>
              <a:cxn ang="0">
                <a:pos x="10" y="34"/>
              </a:cxn>
              <a:cxn ang="0">
                <a:pos x="10" y="23"/>
              </a:cxn>
              <a:cxn ang="0">
                <a:pos x="21" y="23"/>
              </a:cxn>
              <a:cxn ang="0">
                <a:pos x="21" y="23"/>
              </a:cxn>
              <a:cxn ang="0">
                <a:pos x="21" y="23"/>
              </a:cxn>
              <a:cxn ang="0">
                <a:pos x="31" y="11"/>
              </a:cxn>
              <a:cxn ang="0">
                <a:pos x="31" y="11"/>
              </a:cxn>
              <a:cxn ang="0">
                <a:pos x="41" y="11"/>
              </a:cxn>
              <a:cxn ang="0">
                <a:pos x="41" y="11"/>
              </a:cxn>
              <a:cxn ang="0">
                <a:pos x="52" y="0"/>
              </a:cxn>
              <a:cxn ang="0">
                <a:pos x="52" y="0"/>
              </a:cxn>
              <a:cxn ang="0">
                <a:pos x="41" y="0"/>
              </a:cxn>
              <a:cxn ang="0">
                <a:pos x="41" y="0"/>
              </a:cxn>
              <a:cxn ang="0">
                <a:pos x="41" y="0"/>
              </a:cxn>
              <a:cxn ang="0">
                <a:pos x="31" y="0"/>
              </a:cxn>
              <a:cxn ang="0">
                <a:pos x="31" y="0"/>
              </a:cxn>
              <a:cxn ang="0">
                <a:pos x="31" y="0"/>
              </a:cxn>
              <a:cxn ang="0">
                <a:pos x="21" y="0"/>
              </a:cxn>
              <a:cxn ang="0">
                <a:pos x="21" y="0"/>
              </a:cxn>
              <a:cxn ang="0">
                <a:pos x="21" y="0"/>
              </a:cxn>
              <a:cxn ang="0">
                <a:pos x="21" y="0"/>
              </a:cxn>
            </a:cxnLst>
            <a:rect l="0" t="0" r="r" b="b"/>
            <a:pathLst>
              <a:path w="52" h="34">
                <a:moveTo>
                  <a:pt x="21" y="0"/>
                </a:moveTo>
                <a:lnTo>
                  <a:pt x="21" y="0"/>
                </a:lnTo>
                <a:lnTo>
                  <a:pt x="10" y="11"/>
                </a:lnTo>
                <a:lnTo>
                  <a:pt x="10" y="11"/>
                </a:lnTo>
                <a:lnTo>
                  <a:pt x="10" y="11"/>
                </a:lnTo>
                <a:lnTo>
                  <a:pt x="10" y="11"/>
                </a:lnTo>
                <a:lnTo>
                  <a:pt x="10" y="23"/>
                </a:lnTo>
                <a:lnTo>
                  <a:pt x="0" y="23"/>
                </a:lnTo>
                <a:lnTo>
                  <a:pt x="0" y="23"/>
                </a:lnTo>
                <a:lnTo>
                  <a:pt x="0" y="34"/>
                </a:lnTo>
                <a:lnTo>
                  <a:pt x="0" y="34"/>
                </a:lnTo>
                <a:lnTo>
                  <a:pt x="10" y="34"/>
                </a:lnTo>
                <a:lnTo>
                  <a:pt x="10" y="23"/>
                </a:lnTo>
                <a:lnTo>
                  <a:pt x="21" y="23"/>
                </a:lnTo>
                <a:lnTo>
                  <a:pt x="21" y="23"/>
                </a:lnTo>
                <a:lnTo>
                  <a:pt x="21" y="23"/>
                </a:lnTo>
                <a:lnTo>
                  <a:pt x="31" y="11"/>
                </a:lnTo>
                <a:lnTo>
                  <a:pt x="31" y="11"/>
                </a:lnTo>
                <a:lnTo>
                  <a:pt x="41" y="11"/>
                </a:lnTo>
                <a:lnTo>
                  <a:pt x="41" y="11"/>
                </a:lnTo>
                <a:lnTo>
                  <a:pt x="52" y="0"/>
                </a:lnTo>
                <a:lnTo>
                  <a:pt x="52" y="0"/>
                </a:lnTo>
                <a:lnTo>
                  <a:pt x="41" y="0"/>
                </a:lnTo>
                <a:lnTo>
                  <a:pt x="41" y="0"/>
                </a:lnTo>
                <a:lnTo>
                  <a:pt x="41" y="0"/>
                </a:lnTo>
                <a:lnTo>
                  <a:pt x="31" y="0"/>
                </a:lnTo>
                <a:lnTo>
                  <a:pt x="31" y="0"/>
                </a:lnTo>
                <a:lnTo>
                  <a:pt x="31" y="0"/>
                </a:lnTo>
                <a:lnTo>
                  <a:pt x="21" y="0"/>
                </a:lnTo>
                <a:lnTo>
                  <a:pt x="21" y="0"/>
                </a:lnTo>
                <a:lnTo>
                  <a:pt x="21" y="0"/>
                </a:lnTo>
                <a:lnTo>
                  <a:pt x="21" y="0"/>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7" name="Freeform 11"/>
          <p:cNvSpPr>
            <a:spLocks/>
          </p:cNvSpPr>
          <p:nvPr/>
        </p:nvSpPr>
        <p:spPr bwMode="auto">
          <a:xfrm>
            <a:off x="349250" y="3822700"/>
            <a:ext cx="227013" cy="147638"/>
          </a:xfrm>
          <a:custGeom>
            <a:avLst/>
            <a:gdLst/>
            <a:ahLst/>
            <a:cxnLst>
              <a:cxn ang="0">
                <a:pos x="134" y="91"/>
              </a:cxn>
              <a:cxn ang="0">
                <a:pos x="134" y="91"/>
              </a:cxn>
              <a:cxn ang="0">
                <a:pos x="134" y="80"/>
              </a:cxn>
              <a:cxn ang="0">
                <a:pos x="134" y="80"/>
              </a:cxn>
              <a:cxn ang="0">
                <a:pos x="134" y="68"/>
              </a:cxn>
              <a:cxn ang="0">
                <a:pos x="134" y="68"/>
              </a:cxn>
              <a:cxn ang="0">
                <a:pos x="124" y="57"/>
              </a:cxn>
              <a:cxn ang="0">
                <a:pos x="124" y="45"/>
              </a:cxn>
              <a:cxn ang="0">
                <a:pos x="124" y="45"/>
              </a:cxn>
              <a:cxn ang="0">
                <a:pos x="124" y="34"/>
              </a:cxn>
              <a:cxn ang="0">
                <a:pos x="114" y="34"/>
              </a:cxn>
              <a:cxn ang="0">
                <a:pos x="114" y="23"/>
              </a:cxn>
              <a:cxn ang="0">
                <a:pos x="103" y="23"/>
              </a:cxn>
              <a:cxn ang="0">
                <a:pos x="93" y="11"/>
              </a:cxn>
              <a:cxn ang="0">
                <a:pos x="83" y="11"/>
              </a:cxn>
              <a:cxn ang="0">
                <a:pos x="72" y="11"/>
              </a:cxn>
              <a:cxn ang="0">
                <a:pos x="72" y="0"/>
              </a:cxn>
              <a:cxn ang="0">
                <a:pos x="62" y="0"/>
              </a:cxn>
              <a:cxn ang="0">
                <a:pos x="52" y="0"/>
              </a:cxn>
              <a:cxn ang="0">
                <a:pos x="41" y="0"/>
              </a:cxn>
              <a:cxn ang="0">
                <a:pos x="31" y="0"/>
              </a:cxn>
              <a:cxn ang="0">
                <a:pos x="21" y="11"/>
              </a:cxn>
              <a:cxn ang="0">
                <a:pos x="21" y="11"/>
              </a:cxn>
              <a:cxn ang="0">
                <a:pos x="10" y="23"/>
              </a:cxn>
              <a:cxn ang="0">
                <a:pos x="10" y="23"/>
              </a:cxn>
              <a:cxn ang="0">
                <a:pos x="10" y="34"/>
              </a:cxn>
              <a:cxn ang="0">
                <a:pos x="0" y="34"/>
              </a:cxn>
              <a:cxn ang="0">
                <a:pos x="0" y="45"/>
              </a:cxn>
              <a:cxn ang="0">
                <a:pos x="0" y="45"/>
              </a:cxn>
              <a:cxn ang="0">
                <a:pos x="0" y="57"/>
              </a:cxn>
              <a:cxn ang="0">
                <a:pos x="0" y="68"/>
              </a:cxn>
              <a:cxn ang="0">
                <a:pos x="0" y="57"/>
              </a:cxn>
              <a:cxn ang="0">
                <a:pos x="21" y="57"/>
              </a:cxn>
              <a:cxn ang="0">
                <a:pos x="31" y="57"/>
              </a:cxn>
              <a:cxn ang="0">
                <a:pos x="41" y="57"/>
              </a:cxn>
              <a:cxn ang="0">
                <a:pos x="62" y="57"/>
              </a:cxn>
              <a:cxn ang="0">
                <a:pos x="72" y="57"/>
              </a:cxn>
              <a:cxn ang="0">
                <a:pos x="83" y="68"/>
              </a:cxn>
              <a:cxn ang="0">
                <a:pos x="103" y="68"/>
              </a:cxn>
              <a:cxn ang="0">
                <a:pos x="114" y="80"/>
              </a:cxn>
              <a:cxn ang="0">
                <a:pos x="124" y="91"/>
              </a:cxn>
              <a:cxn ang="0">
                <a:pos x="134" y="91"/>
              </a:cxn>
              <a:cxn ang="0">
                <a:pos x="134" y="91"/>
              </a:cxn>
            </a:cxnLst>
            <a:rect l="0" t="0" r="r" b="b"/>
            <a:pathLst>
              <a:path w="134" h="91">
                <a:moveTo>
                  <a:pt x="134" y="91"/>
                </a:moveTo>
                <a:lnTo>
                  <a:pt x="134" y="91"/>
                </a:lnTo>
                <a:lnTo>
                  <a:pt x="134" y="80"/>
                </a:lnTo>
                <a:lnTo>
                  <a:pt x="134" y="80"/>
                </a:lnTo>
                <a:lnTo>
                  <a:pt x="134" y="68"/>
                </a:lnTo>
                <a:lnTo>
                  <a:pt x="134" y="68"/>
                </a:lnTo>
                <a:lnTo>
                  <a:pt x="124" y="57"/>
                </a:lnTo>
                <a:lnTo>
                  <a:pt x="124" y="45"/>
                </a:lnTo>
                <a:lnTo>
                  <a:pt x="124" y="45"/>
                </a:lnTo>
                <a:lnTo>
                  <a:pt x="124" y="34"/>
                </a:lnTo>
                <a:lnTo>
                  <a:pt x="114" y="34"/>
                </a:lnTo>
                <a:lnTo>
                  <a:pt x="114" y="23"/>
                </a:lnTo>
                <a:lnTo>
                  <a:pt x="103" y="23"/>
                </a:lnTo>
                <a:lnTo>
                  <a:pt x="93" y="11"/>
                </a:lnTo>
                <a:lnTo>
                  <a:pt x="83" y="11"/>
                </a:lnTo>
                <a:lnTo>
                  <a:pt x="72" y="11"/>
                </a:lnTo>
                <a:lnTo>
                  <a:pt x="72" y="0"/>
                </a:lnTo>
                <a:lnTo>
                  <a:pt x="62" y="0"/>
                </a:lnTo>
                <a:lnTo>
                  <a:pt x="52" y="0"/>
                </a:lnTo>
                <a:lnTo>
                  <a:pt x="41" y="0"/>
                </a:lnTo>
                <a:lnTo>
                  <a:pt x="31" y="0"/>
                </a:lnTo>
                <a:lnTo>
                  <a:pt x="21" y="11"/>
                </a:lnTo>
                <a:lnTo>
                  <a:pt x="21" y="11"/>
                </a:lnTo>
                <a:lnTo>
                  <a:pt x="10" y="23"/>
                </a:lnTo>
                <a:lnTo>
                  <a:pt x="10" y="23"/>
                </a:lnTo>
                <a:lnTo>
                  <a:pt x="10" y="34"/>
                </a:lnTo>
                <a:lnTo>
                  <a:pt x="0" y="34"/>
                </a:lnTo>
                <a:lnTo>
                  <a:pt x="0" y="45"/>
                </a:lnTo>
                <a:lnTo>
                  <a:pt x="0" y="45"/>
                </a:lnTo>
                <a:lnTo>
                  <a:pt x="0" y="57"/>
                </a:lnTo>
                <a:lnTo>
                  <a:pt x="0" y="68"/>
                </a:lnTo>
                <a:lnTo>
                  <a:pt x="0" y="57"/>
                </a:lnTo>
                <a:lnTo>
                  <a:pt x="21" y="57"/>
                </a:lnTo>
                <a:lnTo>
                  <a:pt x="31" y="57"/>
                </a:lnTo>
                <a:lnTo>
                  <a:pt x="41" y="57"/>
                </a:lnTo>
                <a:lnTo>
                  <a:pt x="62" y="57"/>
                </a:lnTo>
                <a:lnTo>
                  <a:pt x="72" y="57"/>
                </a:lnTo>
                <a:lnTo>
                  <a:pt x="83" y="68"/>
                </a:lnTo>
                <a:lnTo>
                  <a:pt x="103" y="68"/>
                </a:lnTo>
                <a:lnTo>
                  <a:pt x="114" y="80"/>
                </a:lnTo>
                <a:lnTo>
                  <a:pt x="124" y="91"/>
                </a:lnTo>
                <a:lnTo>
                  <a:pt x="134" y="91"/>
                </a:lnTo>
                <a:lnTo>
                  <a:pt x="134" y="91"/>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8" name="Freeform 12"/>
          <p:cNvSpPr>
            <a:spLocks noEditPoints="1"/>
          </p:cNvSpPr>
          <p:nvPr/>
        </p:nvSpPr>
        <p:spPr bwMode="auto">
          <a:xfrm flipH="1">
            <a:off x="5410200" y="4283075"/>
            <a:ext cx="963613" cy="1317625"/>
          </a:xfrm>
          <a:custGeom>
            <a:avLst/>
            <a:gdLst/>
            <a:ahLst/>
            <a:cxnLst>
              <a:cxn ang="0">
                <a:pos x="238" y="550"/>
              </a:cxn>
              <a:cxn ang="0">
                <a:pos x="197" y="585"/>
              </a:cxn>
              <a:cxn ang="0">
                <a:pos x="155" y="516"/>
              </a:cxn>
              <a:cxn ang="0">
                <a:pos x="134" y="550"/>
              </a:cxn>
              <a:cxn ang="0">
                <a:pos x="114" y="585"/>
              </a:cxn>
              <a:cxn ang="0">
                <a:pos x="145" y="596"/>
              </a:cxn>
              <a:cxn ang="0">
                <a:pos x="134" y="642"/>
              </a:cxn>
              <a:cxn ang="0">
                <a:pos x="155" y="665"/>
              </a:cxn>
              <a:cxn ang="0">
                <a:pos x="155" y="688"/>
              </a:cxn>
              <a:cxn ang="0">
                <a:pos x="165" y="746"/>
              </a:cxn>
              <a:cxn ang="0">
                <a:pos x="228" y="780"/>
              </a:cxn>
              <a:cxn ang="0">
                <a:pos x="310" y="769"/>
              </a:cxn>
              <a:cxn ang="0">
                <a:pos x="414" y="803"/>
              </a:cxn>
              <a:cxn ang="0">
                <a:pos x="518" y="711"/>
              </a:cxn>
              <a:cxn ang="0">
                <a:pos x="528" y="608"/>
              </a:cxn>
              <a:cxn ang="0">
                <a:pos x="455" y="608"/>
              </a:cxn>
              <a:cxn ang="0">
                <a:pos x="310" y="642"/>
              </a:cxn>
              <a:cxn ang="0">
                <a:pos x="290" y="642"/>
              </a:cxn>
              <a:cxn ang="0">
                <a:pos x="321" y="596"/>
              </a:cxn>
              <a:cxn ang="0">
                <a:pos x="393" y="585"/>
              </a:cxn>
              <a:cxn ang="0">
                <a:pos x="466" y="550"/>
              </a:cxn>
              <a:cxn ang="0">
                <a:pos x="538" y="585"/>
              </a:cxn>
              <a:cxn ang="0">
                <a:pos x="528" y="493"/>
              </a:cxn>
              <a:cxn ang="0">
                <a:pos x="569" y="378"/>
              </a:cxn>
              <a:cxn ang="0">
                <a:pos x="507" y="344"/>
              </a:cxn>
              <a:cxn ang="0">
                <a:pos x="528" y="390"/>
              </a:cxn>
              <a:cxn ang="0">
                <a:pos x="518" y="413"/>
              </a:cxn>
              <a:cxn ang="0">
                <a:pos x="497" y="424"/>
              </a:cxn>
              <a:cxn ang="0">
                <a:pos x="476" y="505"/>
              </a:cxn>
              <a:cxn ang="0">
                <a:pos x="373" y="528"/>
              </a:cxn>
              <a:cxn ang="0">
                <a:pos x="300" y="539"/>
              </a:cxn>
              <a:cxn ang="0">
                <a:pos x="342" y="436"/>
              </a:cxn>
              <a:cxn ang="0">
                <a:pos x="352" y="459"/>
              </a:cxn>
              <a:cxn ang="0">
                <a:pos x="362" y="493"/>
              </a:cxn>
              <a:cxn ang="0">
                <a:pos x="455" y="482"/>
              </a:cxn>
              <a:cxn ang="0">
                <a:pos x="487" y="447"/>
              </a:cxn>
              <a:cxn ang="0">
                <a:pos x="424" y="183"/>
              </a:cxn>
              <a:cxn ang="0">
                <a:pos x="455" y="160"/>
              </a:cxn>
              <a:cxn ang="0">
                <a:pos x="476" y="137"/>
              </a:cxn>
              <a:cxn ang="0">
                <a:pos x="518" y="114"/>
              </a:cxn>
              <a:cxn ang="0">
                <a:pos x="466" y="34"/>
              </a:cxn>
              <a:cxn ang="0">
                <a:pos x="383" y="91"/>
              </a:cxn>
              <a:cxn ang="0">
                <a:pos x="300" y="57"/>
              </a:cxn>
              <a:cxn ang="0">
                <a:pos x="72" y="80"/>
              </a:cxn>
              <a:cxn ang="0">
                <a:pos x="83" y="149"/>
              </a:cxn>
              <a:cxn ang="0">
                <a:pos x="72" y="206"/>
              </a:cxn>
              <a:cxn ang="0">
                <a:pos x="10" y="275"/>
              </a:cxn>
              <a:cxn ang="0">
                <a:pos x="83" y="447"/>
              </a:cxn>
              <a:cxn ang="0">
                <a:pos x="176" y="482"/>
              </a:cxn>
              <a:cxn ang="0">
                <a:pos x="393" y="688"/>
              </a:cxn>
              <a:cxn ang="0">
                <a:pos x="393" y="665"/>
              </a:cxn>
              <a:cxn ang="0">
                <a:pos x="290" y="149"/>
              </a:cxn>
              <a:cxn ang="0">
                <a:pos x="248" y="195"/>
              </a:cxn>
              <a:cxn ang="0">
                <a:pos x="165" y="172"/>
              </a:cxn>
              <a:cxn ang="0">
                <a:pos x="279" y="241"/>
              </a:cxn>
              <a:cxn ang="0">
                <a:pos x="331" y="355"/>
              </a:cxn>
              <a:cxn ang="0">
                <a:pos x="300" y="436"/>
              </a:cxn>
              <a:cxn ang="0">
                <a:pos x="279" y="413"/>
              </a:cxn>
              <a:cxn ang="0">
                <a:pos x="300" y="344"/>
              </a:cxn>
              <a:cxn ang="0">
                <a:pos x="134" y="309"/>
              </a:cxn>
            </a:cxnLst>
            <a:rect l="0" t="0" r="r" b="b"/>
            <a:pathLst>
              <a:path w="569" h="814">
                <a:moveTo>
                  <a:pt x="176" y="482"/>
                </a:moveTo>
                <a:lnTo>
                  <a:pt x="186" y="482"/>
                </a:lnTo>
                <a:lnTo>
                  <a:pt x="186" y="493"/>
                </a:lnTo>
                <a:lnTo>
                  <a:pt x="197" y="493"/>
                </a:lnTo>
                <a:lnTo>
                  <a:pt x="197" y="493"/>
                </a:lnTo>
                <a:lnTo>
                  <a:pt x="207" y="505"/>
                </a:lnTo>
                <a:lnTo>
                  <a:pt x="207" y="505"/>
                </a:lnTo>
                <a:lnTo>
                  <a:pt x="217" y="505"/>
                </a:lnTo>
                <a:lnTo>
                  <a:pt x="217" y="505"/>
                </a:lnTo>
                <a:lnTo>
                  <a:pt x="217" y="516"/>
                </a:lnTo>
                <a:lnTo>
                  <a:pt x="207" y="528"/>
                </a:lnTo>
                <a:lnTo>
                  <a:pt x="238" y="550"/>
                </a:lnTo>
                <a:lnTo>
                  <a:pt x="228" y="550"/>
                </a:lnTo>
                <a:lnTo>
                  <a:pt x="217" y="550"/>
                </a:lnTo>
                <a:lnTo>
                  <a:pt x="217" y="562"/>
                </a:lnTo>
                <a:lnTo>
                  <a:pt x="217" y="562"/>
                </a:lnTo>
                <a:lnTo>
                  <a:pt x="217" y="573"/>
                </a:lnTo>
                <a:lnTo>
                  <a:pt x="217" y="573"/>
                </a:lnTo>
                <a:lnTo>
                  <a:pt x="217" y="585"/>
                </a:lnTo>
                <a:lnTo>
                  <a:pt x="217" y="585"/>
                </a:lnTo>
                <a:lnTo>
                  <a:pt x="217" y="585"/>
                </a:lnTo>
                <a:lnTo>
                  <a:pt x="207" y="596"/>
                </a:lnTo>
                <a:lnTo>
                  <a:pt x="207" y="585"/>
                </a:lnTo>
                <a:lnTo>
                  <a:pt x="197" y="585"/>
                </a:lnTo>
                <a:lnTo>
                  <a:pt x="197" y="573"/>
                </a:lnTo>
                <a:lnTo>
                  <a:pt x="197" y="573"/>
                </a:lnTo>
                <a:lnTo>
                  <a:pt x="197" y="562"/>
                </a:lnTo>
                <a:lnTo>
                  <a:pt x="197" y="550"/>
                </a:lnTo>
                <a:lnTo>
                  <a:pt x="186" y="550"/>
                </a:lnTo>
                <a:lnTo>
                  <a:pt x="186" y="539"/>
                </a:lnTo>
                <a:lnTo>
                  <a:pt x="186" y="528"/>
                </a:lnTo>
                <a:lnTo>
                  <a:pt x="176" y="528"/>
                </a:lnTo>
                <a:lnTo>
                  <a:pt x="176" y="516"/>
                </a:lnTo>
                <a:lnTo>
                  <a:pt x="165" y="516"/>
                </a:lnTo>
                <a:lnTo>
                  <a:pt x="165" y="516"/>
                </a:lnTo>
                <a:lnTo>
                  <a:pt x="155" y="516"/>
                </a:lnTo>
                <a:lnTo>
                  <a:pt x="155" y="516"/>
                </a:lnTo>
                <a:lnTo>
                  <a:pt x="145" y="516"/>
                </a:lnTo>
                <a:lnTo>
                  <a:pt x="145" y="528"/>
                </a:lnTo>
                <a:lnTo>
                  <a:pt x="134" y="528"/>
                </a:lnTo>
                <a:lnTo>
                  <a:pt x="134" y="528"/>
                </a:lnTo>
                <a:lnTo>
                  <a:pt x="124" y="528"/>
                </a:lnTo>
                <a:lnTo>
                  <a:pt x="124" y="528"/>
                </a:lnTo>
                <a:lnTo>
                  <a:pt x="124" y="528"/>
                </a:lnTo>
                <a:lnTo>
                  <a:pt x="134" y="539"/>
                </a:lnTo>
                <a:lnTo>
                  <a:pt x="134" y="539"/>
                </a:lnTo>
                <a:lnTo>
                  <a:pt x="134" y="539"/>
                </a:lnTo>
                <a:lnTo>
                  <a:pt x="134" y="550"/>
                </a:lnTo>
                <a:lnTo>
                  <a:pt x="134" y="550"/>
                </a:lnTo>
                <a:lnTo>
                  <a:pt x="134" y="550"/>
                </a:lnTo>
                <a:lnTo>
                  <a:pt x="134" y="550"/>
                </a:lnTo>
                <a:lnTo>
                  <a:pt x="145" y="562"/>
                </a:lnTo>
                <a:lnTo>
                  <a:pt x="134" y="562"/>
                </a:lnTo>
                <a:lnTo>
                  <a:pt x="134" y="562"/>
                </a:lnTo>
                <a:lnTo>
                  <a:pt x="134" y="573"/>
                </a:lnTo>
                <a:lnTo>
                  <a:pt x="124" y="573"/>
                </a:lnTo>
                <a:lnTo>
                  <a:pt x="124" y="573"/>
                </a:lnTo>
                <a:lnTo>
                  <a:pt x="114" y="573"/>
                </a:lnTo>
                <a:lnTo>
                  <a:pt x="114" y="585"/>
                </a:lnTo>
                <a:lnTo>
                  <a:pt x="114" y="585"/>
                </a:lnTo>
                <a:lnTo>
                  <a:pt x="114" y="585"/>
                </a:lnTo>
                <a:lnTo>
                  <a:pt x="114" y="596"/>
                </a:lnTo>
                <a:lnTo>
                  <a:pt x="114" y="596"/>
                </a:lnTo>
                <a:lnTo>
                  <a:pt x="124" y="596"/>
                </a:lnTo>
                <a:lnTo>
                  <a:pt x="124" y="596"/>
                </a:lnTo>
                <a:lnTo>
                  <a:pt x="124" y="596"/>
                </a:lnTo>
                <a:lnTo>
                  <a:pt x="134" y="585"/>
                </a:lnTo>
                <a:lnTo>
                  <a:pt x="134" y="596"/>
                </a:lnTo>
                <a:lnTo>
                  <a:pt x="145" y="596"/>
                </a:lnTo>
                <a:lnTo>
                  <a:pt x="145" y="596"/>
                </a:lnTo>
                <a:lnTo>
                  <a:pt x="145" y="596"/>
                </a:lnTo>
                <a:lnTo>
                  <a:pt x="145" y="596"/>
                </a:lnTo>
                <a:lnTo>
                  <a:pt x="145" y="608"/>
                </a:lnTo>
                <a:lnTo>
                  <a:pt x="145" y="608"/>
                </a:lnTo>
                <a:lnTo>
                  <a:pt x="145" y="608"/>
                </a:lnTo>
                <a:lnTo>
                  <a:pt x="134" y="608"/>
                </a:lnTo>
                <a:lnTo>
                  <a:pt x="134" y="619"/>
                </a:lnTo>
                <a:lnTo>
                  <a:pt x="134" y="619"/>
                </a:lnTo>
                <a:lnTo>
                  <a:pt x="124" y="619"/>
                </a:lnTo>
                <a:lnTo>
                  <a:pt x="124" y="631"/>
                </a:lnTo>
                <a:lnTo>
                  <a:pt x="124" y="631"/>
                </a:lnTo>
                <a:lnTo>
                  <a:pt x="124" y="642"/>
                </a:lnTo>
                <a:lnTo>
                  <a:pt x="134" y="642"/>
                </a:lnTo>
                <a:lnTo>
                  <a:pt x="134" y="642"/>
                </a:lnTo>
                <a:lnTo>
                  <a:pt x="134" y="642"/>
                </a:lnTo>
                <a:lnTo>
                  <a:pt x="145" y="642"/>
                </a:lnTo>
                <a:lnTo>
                  <a:pt x="145" y="642"/>
                </a:lnTo>
                <a:lnTo>
                  <a:pt x="155" y="642"/>
                </a:lnTo>
                <a:lnTo>
                  <a:pt x="155" y="642"/>
                </a:lnTo>
                <a:lnTo>
                  <a:pt x="165" y="642"/>
                </a:lnTo>
                <a:lnTo>
                  <a:pt x="165" y="654"/>
                </a:lnTo>
                <a:lnTo>
                  <a:pt x="165" y="654"/>
                </a:lnTo>
                <a:lnTo>
                  <a:pt x="165" y="654"/>
                </a:lnTo>
                <a:lnTo>
                  <a:pt x="165" y="654"/>
                </a:lnTo>
                <a:lnTo>
                  <a:pt x="155" y="665"/>
                </a:lnTo>
                <a:lnTo>
                  <a:pt x="155" y="665"/>
                </a:lnTo>
                <a:lnTo>
                  <a:pt x="155" y="665"/>
                </a:lnTo>
                <a:lnTo>
                  <a:pt x="145" y="665"/>
                </a:lnTo>
                <a:lnTo>
                  <a:pt x="145" y="677"/>
                </a:lnTo>
                <a:lnTo>
                  <a:pt x="145" y="677"/>
                </a:lnTo>
                <a:lnTo>
                  <a:pt x="145" y="688"/>
                </a:lnTo>
                <a:lnTo>
                  <a:pt x="145" y="688"/>
                </a:lnTo>
                <a:lnTo>
                  <a:pt x="145" y="688"/>
                </a:lnTo>
                <a:lnTo>
                  <a:pt x="145" y="688"/>
                </a:lnTo>
                <a:lnTo>
                  <a:pt x="145" y="688"/>
                </a:lnTo>
                <a:lnTo>
                  <a:pt x="145" y="688"/>
                </a:lnTo>
                <a:lnTo>
                  <a:pt x="155" y="688"/>
                </a:lnTo>
                <a:lnTo>
                  <a:pt x="155" y="688"/>
                </a:lnTo>
                <a:lnTo>
                  <a:pt x="155" y="688"/>
                </a:lnTo>
                <a:lnTo>
                  <a:pt x="155" y="688"/>
                </a:lnTo>
                <a:lnTo>
                  <a:pt x="155" y="688"/>
                </a:lnTo>
                <a:lnTo>
                  <a:pt x="155" y="688"/>
                </a:lnTo>
                <a:lnTo>
                  <a:pt x="165" y="688"/>
                </a:lnTo>
                <a:lnTo>
                  <a:pt x="165" y="700"/>
                </a:lnTo>
                <a:lnTo>
                  <a:pt x="155" y="711"/>
                </a:lnTo>
                <a:lnTo>
                  <a:pt x="155" y="711"/>
                </a:lnTo>
                <a:lnTo>
                  <a:pt x="155" y="723"/>
                </a:lnTo>
                <a:lnTo>
                  <a:pt x="155" y="734"/>
                </a:lnTo>
                <a:lnTo>
                  <a:pt x="155" y="734"/>
                </a:lnTo>
                <a:lnTo>
                  <a:pt x="165" y="746"/>
                </a:lnTo>
                <a:lnTo>
                  <a:pt x="165" y="757"/>
                </a:lnTo>
                <a:lnTo>
                  <a:pt x="165" y="757"/>
                </a:lnTo>
                <a:lnTo>
                  <a:pt x="176" y="769"/>
                </a:lnTo>
                <a:lnTo>
                  <a:pt x="176" y="769"/>
                </a:lnTo>
                <a:lnTo>
                  <a:pt x="186" y="769"/>
                </a:lnTo>
                <a:lnTo>
                  <a:pt x="186" y="769"/>
                </a:lnTo>
                <a:lnTo>
                  <a:pt x="197" y="780"/>
                </a:lnTo>
                <a:lnTo>
                  <a:pt x="207" y="780"/>
                </a:lnTo>
                <a:lnTo>
                  <a:pt x="207" y="780"/>
                </a:lnTo>
                <a:lnTo>
                  <a:pt x="217" y="780"/>
                </a:lnTo>
                <a:lnTo>
                  <a:pt x="228" y="780"/>
                </a:lnTo>
                <a:lnTo>
                  <a:pt x="228" y="780"/>
                </a:lnTo>
                <a:lnTo>
                  <a:pt x="238" y="780"/>
                </a:lnTo>
                <a:lnTo>
                  <a:pt x="248" y="769"/>
                </a:lnTo>
                <a:lnTo>
                  <a:pt x="248" y="769"/>
                </a:lnTo>
                <a:lnTo>
                  <a:pt x="259" y="769"/>
                </a:lnTo>
                <a:lnTo>
                  <a:pt x="269" y="769"/>
                </a:lnTo>
                <a:lnTo>
                  <a:pt x="269" y="769"/>
                </a:lnTo>
                <a:lnTo>
                  <a:pt x="279" y="769"/>
                </a:lnTo>
                <a:lnTo>
                  <a:pt x="290" y="769"/>
                </a:lnTo>
                <a:lnTo>
                  <a:pt x="290" y="769"/>
                </a:lnTo>
                <a:lnTo>
                  <a:pt x="300" y="769"/>
                </a:lnTo>
                <a:lnTo>
                  <a:pt x="300" y="769"/>
                </a:lnTo>
                <a:lnTo>
                  <a:pt x="310" y="769"/>
                </a:lnTo>
                <a:lnTo>
                  <a:pt x="321" y="780"/>
                </a:lnTo>
                <a:lnTo>
                  <a:pt x="321" y="780"/>
                </a:lnTo>
                <a:lnTo>
                  <a:pt x="331" y="791"/>
                </a:lnTo>
                <a:lnTo>
                  <a:pt x="342" y="791"/>
                </a:lnTo>
                <a:lnTo>
                  <a:pt x="342" y="803"/>
                </a:lnTo>
                <a:lnTo>
                  <a:pt x="352" y="803"/>
                </a:lnTo>
                <a:lnTo>
                  <a:pt x="362" y="814"/>
                </a:lnTo>
                <a:lnTo>
                  <a:pt x="373" y="814"/>
                </a:lnTo>
                <a:lnTo>
                  <a:pt x="383" y="814"/>
                </a:lnTo>
                <a:lnTo>
                  <a:pt x="393" y="814"/>
                </a:lnTo>
                <a:lnTo>
                  <a:pt x="404" y="814"/>
                </a:lnTo>
                <a:lnTo>
                  <a:pt x="414" y="803"/>
                </a:lnTo>
                <a:lnTo>
                  <a:pt x="424" y="803"/>
                </a:lnTo>
                <a:lnTo>
                  <a:pt x="445" y="803"/>
                </a:lnTo>
                <a:lnTo>
                  <a:pt x="455" y="791"/>
                </a:lnTo>
                <a:lnTo>
                  <a:pt x="466" y="791"/>
                </a:lnTo>
                <a:lnTo>
                  <a:pt x="476" y="780"/>
                </a:lnTo>
                <a:lnTo>
                  <a:pt x="487" y="780"/>
                </a:lnTo>
                <a:lnTo>
                  <a:pt x="497" y="780"/>
                </a:lnTo>
                <a:lnTo>
                  <a:pt x="507" y="769"/>
                </a:lnTo>
                <a:lnTo>
                  <a:pt x="518" y="746"/>
                </a:lnTo>
                <a:lnTo>
                  <a:pt x="518" y="734"/>
                </a:lnTo>
                <a:lnTo>
                  <a:pt x="518" y="723"/>
                </a:lnTo>
                <a:lnTo>
                  <a:pt x="518" y="711"/>
                </a:lnTo>
                <a:lnTo>
                  <a:pt x="518" y="688"/>
                </a:lnTo>
                <a:lnTo>
                  <a:pt x="518" y="677"/>
                </a:lnTo>
                <a:lnTo>
                  <a:pt x="518" y="665"/>
                </a:lnTo>
                <a:lnTo>
                  <a:pt x="518" y="654"/>
                </a:lnTo>
                <a:lnTo>
                  <a:pt x="528" y="642"/>
                </a:lnTo>
                <a:lnTo>
                  <a:pt x="528" y="631"/>
                </a:lnTo>
                <a:lnTo>
                  <a:pt x="528" y="631"/>
                </a:lnTo>
                <a:lnTo>
                  <a:pt x="528" y="619"/>
                </a:lnTo>
                <a:lnTo>
                  <a:pt x="528" y="619"/>
                </a:lnTo>
                <a:lnTo>
                  <a:pt x="528" y="619"/>
                </a:lnTo>
                <a:lnTo>
                  <a:pt x="528" y="619"/>
                </a:lnTo>
                <a:lnTo>
                  <a:pt x="528" y="608"/>
                </a:lnTo>
                <a:lnTo>
                  <a:pt x="528" y="608"/>
                </a:lnTo>
                <a:lnTo>
                  <a:pt x="518" y="608"/>
                </a:lnTo>
                <a:lnTo>
                  <a:pt x="518" y="608"/>
                </a:lnTo>
                <a:lnTo>
                  <a:pt x="507" y="608"/>
                </a:lnTo>
                <a:lnTo>
                  <a:pt x="507" y="596"/>
                </a:lnTo>
                <a:lnTo>
                  <a:pt x="497" y="596"/>
                </a:lnTo>
                <a:lnTo>
                  <a:pt x="487" y="596"/>
                </a:lnTo>
                <a:lnTo>
                  <a:pt x="487" y="596"/>
                </a:lnTo>
                <a:lnTo>
                  <a:pt x="476" y="596"/>
                </a:lnTo>
                <a:lnTo>
                  <a:pt x="466" y="596"/>
                </a:lnTo>
                <a:lnTo>
                  <a:pt x="466" y="596"/>
                </a:lnTo>
                <a:lnTo>
                  <a:pt x="455" y="608"/>
                </a:lnTo>
                <a:lnTo>
                  <a:pt x="455" y="608"/>
                </a:lnTo>
                <a:lnTo>
                  <a:pt x="435" y="608"/>
                </a:lnTo>
                <a:lnTo>
                  <a:pt x="424" y="608"/>
                </a:lnTo>
                <a:lnTo>
                  <a:pt x="404" y="619"/>
                </a:lnTo>
                <a:lnTo>
                  <a:pt x="393" y="631"/>
                </a:lnTo>
                <a:lnTo>
                  <a:pt x="383" y="631"/>
                </a:lnTo>
                <a:lnTo>
                  <a:pt x="373" y="642"/>
                </a:lnTo>
                <a:lnTo>
                  <a:pt x="352" y="654"/>
                </a:lnTo>
                <a:lnTo>
                  <a:pt x="342" y="654"/>
                </a:lnTo>
                <a:lnTo>
                  <a:pt x="331" y="642"/>
                </a:lnTo>
                <a:lnTo>
                  <a:pt x="310" y="642"/>
                </a:lnTo>
                <a:lnTo>
                  <a:pt x="310" y="642"/>
                </a:lnTo>
                <a:lnTo>
                  <a:pt x="310" y="642"/>
                </a:lnTo>
                <a:lnTo>
                  <a:pt x="310" y="642"/>
                </a:lnTo>
                <a:lnTo>
                  <a:pt x="300" y="654"/>
                </a:lnTo>
                <a:lnTo>
                  <a:pt x="300" y="654"/>
                </a:lnTo>
                <a:lnTo>
                  <a:pt x="300" y="665"/>
                </a:lnTo>
                <a:lnTo>
                  <a:pt x="300" y="665"/>
                </a:lnTo>
                <a:lnTo>
                  <a:pt x="300" y="665"/>
                </a:lnTo>
                <a:lnTo>
                  <a:pt x="290" y="665"/>
                </a:lnTo>
                <a:lnTo>
                  <a:pt x="290" y="665"/>
                </a:lnTo>
                <a:lnTo>
                  <a:pt x="290" y="654"/>
                </a:lnTo>
                <a:lnTo>
                  <a:pt x="290" y="642"/>
                </a:lnTo>
                <a:lnTo>
                  <a:pt x="290" y="642"/>
                </a:lnTo>
                <a:lnTo>
                  <a:pt x="290" y="631"/>
                </a:lnTo>
                <a:lnTo>
                  <a:pt x="290" y="619"/>
                </a:lnTo>
                <a:lnTo>
                  <a:pt x="300" y="619"/>
                </a:lnTo>
                <a:lnTo>
                  <a:pt x="300" y="608"/>
                </a:lnTo>
                <a:lnTo>
                  <a:pt x="310" y="596"/>
                </a:lnTo>
                <a:lnTo>
                  <a:pt x="310" y="596"/>
                </a:lnTo>
                <a:lnTo>
                  <a:pt x="321" y="596"/>
                </a:lnTo>
                <a:lnTo>
                  <a:pt x="321" y="596"/>
                </a:lnTo>
                <a:lnTo>
                  <a:pt x="321" y="596"/>
                </a:lnTo>
                <a:lnTo>
                  <a:pt x="321" y="596"/>
                </a:lnTo>
                <a:lnTo>
                  <a:pt x="321" y="596"/>
                </a:lnTo>
                <a:lnTo>
                  <a:pt x="321" y="596"/>
                </a:lnTo>
                <a:lnTo>
                  <a:pt x="321" y="596"/>
                </a:lnTo>
                <a:lnTo>
                  <a:pt x="321" y="596"/>
                </a:lnTo>
                <a:lnTo>
                  <a:pt x="321" y="596"/>
                </a:lnTo>
                <a:lnTo>
                  <a:pt x="321" y="596"/>
                </a:lnTo>
                <a:lnTo>
                  <a:pt x="321" y="608"/>
                </a:lnTo>
                <a:lnTo>
                  <a:pt x="342" y="608"/>
                </a:lnTo>
                <a:lnTo>
                  <a:pt x="352" y="608"/>
                </a:lnTo>
                <a:lnTo>
                  <a:pt x="362" y="608"/>
                </a:lnTo>
                <a:lnTo>
                  <a:pt x="373" y="608"/>
                </a:lnTo>
                <a:lnTo>
                  <a:pt x="383" y="596"/>
                </a:lnTo>
                <a:lnTo>
                  <a:pt x="393" y="596"/>
                </a:lnTo>
                <a:lnTo>
                  <a:pt x="393" y="585"/>
                </a:lnTo>
                <a:lnTo>
                  <a:pt x="404" y="573"/>
                </a:lnTo>
                <a:lnTo>
                  <a:pt x="414" y="562"/>
                </a:lnTo>
                <a:lnTo>
                  <a:pt x="424" y="562"/>
                </a:lnTo>
                <a:lnTo>
                  <a:pt x="424" y="562"/>
                </a:lnTo>
                <a:lnTo>
                  <a:pt x="435" y="562"/>
                </a:lnTo>
                <a:lnTo>
                  <a:pt x="435" y="562"/>
                </a:lnTo>
                <a:lnTo>
                  <a:pt x="445" y="562"/>
                </a:lnTo>
                <a:lnTo>
                  <a:pt x="445" y="562"/>
                </a:lnTo>
                <a:lnTo>
                  <a:pt x="455" y="562"/>
                </a:lnTo>
                <a:lnTo>
                  <a:pt x="455" y="550"/>
                </a:lnTo>
                <a:lnTo>
                  <a:pt x="466" y="550"/>
                </a:lnTo>
                <a:lnTo>
                  <a:pt x="466" y="550"/>
                </a:lnTo>
                <a:lnTo>
                  <a:pt x="476" y="539"/>
                </a:lnTo>
                <a:lnTo>
                  <a:pt x="476" y="550"/>
                </a:lnTo>
                <a:lnTo>
                  <a:pt x="487" y="550"/>
                </a:lnTo>
                <a:lnTo>
                  <a:pt x="487" y="562"/>
                </a:lnTo>
                <a:lnTo>
                  <a:pt x="497" y="562"/>
                </a:lnTo>
                <a:lnTo>
                  <a:pt x="507" y="573"/>
                </a:lnTo>
                <a:lnTo>
                  <a:pt x="507" y="573"/>
                </a:lnTo>
                <a:lnTo>
                  <a:pt x="518" y="573"/>
                </a:lnTo>
                <a:lnTo>
                  <a:pt x="528" y="585"/>
                </a:lnTo>
                <a:lnTo>
                  <a:pt x="528" y="585"/>
                </a:lnTo>
                <a:lnTo>
                  <a:pt x="538" y="596"/>
                </a:lnTo>
                <a:lnTo>
                  <a:pt x="538" y="585"/>
                </a:lnTo>
                <a:lnTo>
                  <a:pt x="538" y="585"/>
                </a:lnTo>
                <a:lnTo>
                  <a:pt x="538" y="573"/>
                </a:lnTo>
                <a:lnTo>
                  <a:pt x="538" y="573"/>
                </a:lnTo>
                <a:lnTo>
                  <a:pt x="538" y="562"/>
                </a:lnTo>
                <a:lnTo>
                  <a:pt x="538" y="562"/>
                </a:lnTo>
                <a:lnTo>
                  <a:pt x="538" y="550"/>
                </a:lnTo>
                <a:lnTo>
                  <a:pt x="538" y="550"/>
                </a:lnTo>
                <a:lnTo>
                  <a:pt x="528" y="539"/>
                </a:lnTo>
                <a:lnTo>
                  <a:pt x="528" y="539"/>
                </a:lnTo>
                <a:lnTo>
                  <a:pt x="528" y="528"/>
                </a:lnTo>
                <a:lnTo>
                  <a:pt x="528" y="516"/>
                </a:lnTo>
                <a:lnTo>
                  <a:pt x="528" y="493"/>
                </a:lnTo>
                <a:lnTo>
                  <a:pt x="528" y="482"/>
                </a:lnTo>
                <a:lnTo>
                  <a:pt x="528" y="470"/>
                </a:lnTo>
                <a:lnTo>
                  <a:pt x="528" y="447"/>
                </a:lnTo>
                <a:lnTo>
                  <a:pt x="528" y="436"/>
                </a:lnTo>
                <a:lnTo>
                  <a:pt x="538" y="424"/>
                </a:lnTo>
                <a:lnTo>
                  <a:pt x="549" y="413"/>
                </a:lnTo>
                <a:lnTo>
                  <a:pt x="559" y="413"/>
                </a:lnTo>
                <a:lnTo>
                  <a:pt x="569" y="401"/>
                </a:lnTo>
                <a:lnTo>
                  <a:pt x="569" y="390"/>
                </a:lnTo>
                <a:lnTo>
                  <a:pt x="569" y="390"/>
                </a:lnTo>
                <a:lnTo>
                  <a:pt x="569" y="378"/>
                </a:lnTo>
                <a:lnTo>
                  <a:pt x="569" y="378"/>
                </a:lnTo>
                <a:lnTo>
                  <a:pt x="569" y="367"/>
                </a:lnTo>
                <a:lnTo>
                  <a:pt x="559" y="367"/>
                </a:lnTo>
                <a:lnTo>
                  <a:pt x="559" y="355"/>
                </a:lnTo>
                <a:lnTo>
                  <a:pt x="559" y="355"/>
                </a:lnTo>
                <a:lnTo>
                  <a:pt x="549" y="344"/>
                </a:lnTo>
                <a:lnTo>
                  <a:pt x="549" y="344"/>
                </a:lnTo>
                <a:lnTo>
                  <a:pt x="538" y="344"/>
                </a:lnTo>
                <a:lnTo>
                  <a:pt x="528" y="344"/>
                </a:lnTo>
                <a:lnTo>
                  <a:pt x="528" y="344"/>
                </a:lnTo>
                <a:lnTo>
                  <a:pt x="518" y="344"/>
                </a:lnTo>
                <a:lnTo>
                  <a:pt x="518" y="344"/>
                </a:lnTo>
                <a:lnTo>
                  <a:pt x="507" y="344"/>
                </a:lnTo>
                <a:lnTo>
                  <a:pt x="507" y="344"/>
                </a:lnTo>
                <a:lnTo>
                  <a:pt x="497" y="344"/>
                </a:lnTo>
                <a:lnTo>
                  <a:pt x="497" y="355"/>
                </a:lnTo>
                <a:lnTo>
                  <a:pt x="497" y="355"/>
                </a:lnTo>
                <a:lnTo>
                  <a:pt x="497" y="355"/>
                </a:lnTo>
                <a:lnTo>
                  <a:pt x="497" y="367"/>
                </a:lnTo>
                <a:lnTo>
                  <a:pt x="507" y="367"/>
                </a:lnTo>
                <a:lnTo>
                  <a:pt x="507" y="367"/>
                </a:lnTo>
                <a:lnTo>
                  <a:pt x="518" y="378"/>
                </a:lnTo>
                <a:lnTo>
                  <a:pt x="518" y="378"/>
                </a:lnTo>
                <a:lnTo>
                  <a:pt x="518" y="378"/>
                </a:lnTo>
                <a:lnTo>
                  <a:pt x="528" y="390"/>
                </a:lnTo>
                <a:lnTo>
                  <a:pt x="528" y="390"/>
                </a:lnTo>
                <a:lnTo>
                  <a:pt x="528" y="390"/>
                </a:lnTo>
                <a:lnTo>
                  <a:pt x="528" y="390"/>
                </a:lnTo>
                <a:lnTo>
                  <a:pt x="528" y="401"/>
                </a:lnTo>
                <a:lnTo>
                  <a:pt x="528" y="401"/>
                </a:lnTo>
                <a:lnTo>
                  <a:pt x="528" y="401"/>
                </a:lnTo>
                <a:lnTo>
                  <a:pt x="528" y="401"/>
                </a:lnTo>
                <a:lnTo>
                  <a:pt x="528" y="401"/>
                </a:lnTo>
                <a:lnTo>
                  <a:pt x="528" y="401"/>
                </a:lnTo>
                <a:lnTo>
                  <a:pt x="518" y="401"/>
                </a:lnTo>
                <a:lnTo>
                  <a:pt x="518" y="413"/>
                </a:lnTo>
                <a:lnTo>
                  <a:pt x="518" y="413"/>
                </a:lnTo>
                <a:lnTo>
                  <a:pt x="518" y="413"/>
                </a:lnTo>
                <a:lnTo>
                  <a:pt x="507" y="413"/>
                </a:lnTo>
                <a:lnTo>
                  <a:pt x="507" y="413"/>
                </a:lnTo>
                <a:lnTo>
                  <a:pt x="507" y="401"/>
                </a:lnTo>
                <a:lnTo>
                  <a:pt x="497" y="401"/>
                </a:lnTo>
                <a:lnTo>
                  <a:pt x="497" y="401"/>
                </a:lnTo>
                <a:lnTo>
                  <a:pt x="497" y="401"/>
                </a:lnTo>
                <a:lnTo>
                  <a:pt x="497" y="401"/>
                </a:lnTo>
                <a:lnTo>
                  <a:pt x="487" y="401"/>
                </a:lnTo>
                <a:lnTo>
                  <a:pt x="497" y="413"/>
                </a:lnTo>
                <a:lnTo>
                  <a:pt x="497" y="413"/>
                </a:lnTo>
                <a:lnTo>
                  <a:pt x="497" y="424"/>
                </a:lnTo>
                <a:lnTo>
                  <a:pt x="497" y="424"/>
                </a:lnTo>
                <a:lnTo>
                  <a:pt x="507" y="436"/>
                </a:lnTo>
                <a:lnTo>
                  <a:pt x="507" y="436"/>
                </a:lnTo>
                <a:lnTo>
                  <a:pt x="507" y="447"/>
                </a:lnTo>
                <a:lnTo>
                  <a:pt x="507" y="447"/>
                </a:lnTo>
                <a:lnTo>
                  <a:pt x="507" y="459"/>
                </a:lnTo>
                <a:lnTo>
                  <a:pt x="507" y="459"/>
                </a:lnTo>
                <a:lnTo>
                  <a:pt x="507" y="470"/>
                </a:lnTo>
                <a:lnTo>
                  <a:pt x="497" y="482"/>
                </a:lnTo>
                <a:lnTo>
                  <a:pt x="487" y="493"/>
                </a:lnTo>
                <a:lnTo>
                  <a:pt x="487" y="493"/>
                </a:lnTo>
                <a:lnTo>
                  <a:pt x="476" y="505"/>
                </a:lnTo>
                <a:lnTo>
                  <a:pt x="466" y="505"/>
                </a:lnTo>
                <a:lnTo>
                  <a:pt x="455" y="516"/>
                </a:lnTo>
                <a:lnTo>
                  <a:pt x="445" y="516"/>
                </a:lnTo>
                <a:lnTo>
                  <a:pt x="435" y="516"/>
                </a:lnTo>
                <a:lnTo>
                  <a:pt x="424" y="516"/>
                </a:lnTo>
                <a:lnTo>
                  <a:pt x="424" y="505"/>
                </a:lnTo>
                <a:lnTo>
                  <a:pt x="414" y="505"/>
                </a:lnTo>
                <a:lnTo>
                  <a:pt x="404" y="505"/>
                </a:lnTo>
                <a:lnTo>
                  <a:pt x="393" y="505"/>
                </a:lnTo>
                <a:lnTo>
                  <a:pt x="383" y="516"/>
                </a:lnTo>
                <a:lnTo>
                  <a:pt x="383" y="516"/>
                </a:lnTo>
                <a:lnTo>
                  <a:pt x="373" y="528"/>
                </a:lnTo>
                <a:lnTo>
                  <a:pt x="362" y="528"/>
                </a:lnTo>
                <a:lnTo>
                  <a:pt x="352" y="528"/>
                </a:lnTo>
                <a:lnTo>
                  <a:pt x="342" y="539"/>
                </a:lnTo>
                <a:lnTo>
                  <a:pt x="342" y="528"/>
                </a:lnTo>
                <a:lnTo>
                  <a:pt x="331" y="528"/>
                </a:lnTo>
                <a:lnTo>
                  <a:pt x="331" y="528"/>
                </a:lnTo>
                <a:lnTo>
                  <a:pt x="321" y="528"/>
                </a:lnTo>
                <a:lnTo>
                  <a:pt x="321" y="528"/>
                </a:lnTo>
                <a:lnTo>
                  <a:pt x="321" y="528"/>
                </a:lnTo>
                <a:lnTo>
                  <a:pt x="310" y="528"/>
                </a:lnTo>
                <a:lnTo>
                  <a:pt x="310" y="539"/>
                </a:lnTo>
                <a:lnTo>
                  <a:pt x="300" y="539"/>
                </a:lnTo>
                <a:lnTo>
                  <a:pt x="300" y="550"/>
                </a:lnTo>
                <a:lnTo>
                  <a:pt x="300" y="539"/>
                </a:lnTo>
                <a:lnTo>
                  <a:pt x="300" y="528"/>
                </a:lnTo>
                <a:lnTo>
                  <a:pt x="300" y="516"/>
                </a:lnTo>
                <a:lnTo>
                  <a:pt x="310" y="505"/>
                </a:lnTo>
                <a:lnTo>
                  <a:pt x="310" y="493"/>
                </a:lnTo>
                <a:lnTo>
                  <a:pt x="310" y="482"/>
                </a:lnTo>
                <a:lnTo>
                  <a:pt x="321" y="470"/>
                </a:lnTo>
                <a:lnTo>
                  <a:pt x="331" y="459"/>
                </a:lnTo>
                <a:lnTo>
                  <a:pt x="331" y="447"/>
                </a:lnTo>
                <a:lnTo>
                  <a:pt x="342" y="436"/>
                </a:lnTo>
                <a:lnTo>
                  <a:pt x="342" y="436"/>
                </a:lnTo>
                <a:lnTo>
                  <a:pt x="342" y="436"/>
                </a:lnTo>
                <a:lnTo>
                  <a:pt x="352" y="436"/>
                </a:lnTo>
                <a:lnTo>
                  <a:pt x="352" y="436"/>
                </a:lnTo>
                <a:lnTo>
                  <a:pt x="352" y="436"/>
                </a:lnTo>
                <a:lnTo>
                  <a:pt x="352" y="436"/>
                </a:lnTo>
                <a:lnTo>
                  <a:pt x="352" y="436"/>
                </a:lnTo>
                <a:lnTo>
                  <a:pt x="352" y="447"/>
                </a:lnTo>
                <a:lnTo>
                  <a:pt x="352" y="447"/>
                </a:lnTo>
                <a:lnTo>
                  <a:pt x="352" y="447"/>
                </a:lnTo>
                <a:lnTo>
                  <a:pt x="352" y="447"/>
                </a:lnTo>
                <a:lnTo>
                  <a:pt x="352" y="459"/>
                </a:lnTo>
                <a:lnTo>
                  <a:pt x="352" y="459"/>
                </a:lnTo>
                <a:lnTo>
                  <a:pt x="352" y="470"/>
                </a:lnTo>
                <a:lnTo>
                  <a:pt x="352" y="470"/>
                </a:lnTo>
                <a:lnTo>
                  <a:pt x="352" y="470"/>
                </a:lnTo>
                <a:lnTo>
                  <a:pt x="352" y="482"/>
                </a:lnTo>
                <a:lnTo>
                  <a:pt x="352" y="482"/>
                </a:lnTo>
                <a:lnTo>
                  <a:pt x="352" y="493"/>
                </a:lnTo>
                <a:lnTo>
                  <a:pt x="352" y="493"/>
                </a:lnTo>
                <a:lnTo>
                  <a:pt x="352" y="493"/>
                </a:lnTo>
                <a:lnTo>
                  <a:pt x="352" y="493"/>
                </a:lnTo>
                <a:lnTo>
                  <a:pt x="352" y="493"/>
                </a:lnTo>
                <a:lnTo>
                  <a:pt x="362" y="493"/>
                </a:lnTo>
                <a:lnTo>
                  <a:pt x="362" y="493"/>
                </a:lnTo>
                <a:lnTo>
                  <a:pt x="362" y="493"/>
                </a:lnTo>
                <a:lnTo>
                  <a:pt x="362" y="482"/>
                </a:lnTo>
                <a:lnTo>
                  <a:pt x="362" y="482"/>
                </a:lnTo>
                <a:lnTo>
                  <a:pt x="373" y="482"/>
                </a:lnTo>
                <a:lnTo>
                  <a:pt x="373" y="482"/>
                </a:lnTo>
                <a:lnTo>
                  <a:pt x="383" y="482"/>
                </a:lnTo>
                <a:lnTo>
                  <a:pt x="393" y="470"/>
                </a:lnTo>
                <a:lnTo>
                  <a:pt x="404" y="482"/>
                </a:lnTo>
                <a:lnTo>
                  <a:pt x="424" y="482"/>
                </a:lnTo>
                <a:lnTo>
                  <a:pt x="435" y="482"/>
                </a:lnTo>
                <a:lnTo>
                  <a:pt x="445" y="482"/>
                </a:lnTo>
                <a:lnTo>
                  <a:pt x="455" y="482"/>
                </a:lnTo>
                <a:lnTo>
                  <a:pt x="466" y="482"/>
                </a:lnTo>
                <a:lnTo>
                  <a:pt x="476" y="482"/>
                </a:lnTo>
                <a:lnTo>
                  <a:pt x="487" y="470"/>
                </a:lnTo>
                <a:lnTo>
                  <a:pt x="487" y="459"/>
                </a:lnTo>
                <a:lnTo>
                  <a:pt x="487" y="459"/>
                </a:lnTo>
                <a:lnTo>
                  <a:pt x="487" y="459"/>
                </a:lnTo>
                <a:lnTo>
                  <a:pt x="487" y="459"/>
                </a:lnTo>
                <a:lnTo>
                  <a:pt x="487" y="447"/>
                </a:lnTo>
                <a:lnTo>
                  <a:pt x="487" y="447"/>
                </a:lnTo>
                <a:lnTo>
                  <a:pt x="487" y="447"/>
                </a:lnTo>
                <a:lnTo>
                  <a:pt x="487" y="447"/>
                </a:lnTo>
                <a:lnTo>
                  <a:pt x="487" y="447"/>
                </a:lnTo>
                <a:lnTo>
                  <a:pt x="476" y="436"/>
                </a:lnTo>
                <a:lnTo>
                  <a:pt x="466" y="413"/>
                </a:lnTo>
                <a:lnTo>
                  <a:pt x="455" y="390"/>
                </a:lnTo>
                <a:lnTo>
                  <a:pt x="445" y="367"/>
                </a:lnTo>
                <a:lnTo>
                  <a:pt x="435" y="344"/>
                </a:lnTo>
                <a:lnTo>
                  <a:pt x="424" y="321"/>
                </a:lnTo>
                <a:lnTo>
                  <a:pt x="424" y="298"/>
                </a:lnTo>
                <a:lnTo>
                  <a:pt x="414" y="275"/>
                </a:lnTo>
                <a:lnTo>
                  <a:pt x="414" y="241"/>
                </a:lnTo>
                <a:lnTo>
                  <a:pt x="414" y="218"/>
                </a:lnTo>
                <a:lnTo>
                  <a:pt x="424" y="195"/>
                </a:lnTo>
                <a:lnTo>
                  <a:pt x="424" y="183"/>
                </a:lnTo>
                <a:lnTo>
                  <a:pt x="424" y="172"/>
                </a:lnTo>
                <a:lnTo>
                  <a:pt x="435" y="172"/>
                </a:lnTo>
                <a:lnTo>
                  <a:pt x="435" y="172"/>
                </a:lnTo>
                <a:lnTo>
                  <a:pt x="445" y="160"/>
                </a:lnTo>
                <a:lnTo>
                  <a:pt x="445" y="160"/>
                </a:lnTo>
                <a:lnTo>
                  <a:pt x="455" y="160"/>
                </a:lnTo>
                <a:lnTo>
                  <a:pt x="466" y="160"/>
                </a:lnTo>
                <a:lnTo>
                  <a:pt x="466" y="160"/>
                </a:lnTo>
                <a:lnTo>
                  <a:pt x="476" y="160"/>
                </a:lnTo>
                <a:lnTo>
                  <a:pt x="466" y="160"/>
                </a:lnTo>
                <a:lnTo>
                  <a:pt x="466" y="160"/>
                </a:lnTo>
                <a:lnTo>
                  <a:pt x="455" y="160"/>
                </a:lnTo>
                <a:lnTo>
                  <a:pt x="455" y="160"/>
                </a:lnTo>
                <a:lnTo>
                  <a:pt x="445" y="160"/>
                </a:lnTo>
                <a:lnTo>
                  <a:pt x="445" y="160"/>
                </a:lnTo>
                <a:lnTo>
                  <a:pt x="445" y="160"/>
                </a:lnTo>
                <a:lnTo>
                  <a:pt x="435" y="149"/>
                </a:lnTo>
                <a:lnTo>
                  <a:pt x="435" y="149"/>
                </a:lnTo>
                <a:lnTo>
                  <a:pt x="424" y="149"/>
                </a:lnTo>
                <a:lnTo>
                  <a:pt x="435" y="137"/>
                </a:lnTo>
                <a:lnTo>
                  <a:pt x="445" y="137"/>
                </a:lnTo>
                <a:lnTo>
                  <a:pt x="455" y="137"/>
                </a:lnTo>
                <a:lnTo>
                  <a:pt x="466" y="137"/>
                </a:lnTo>
                <a:lnTo>
                  <a:pt x="476" y="137"/>
                </a:lnTo>
                <a:lnTo>
                  <a:pt x="487" y="149"/>
                </a:lnTo>
                <a:lnTo>
                  <a:pt x="497" y="149"/>
                </a:lnTo>
                <a:lnTo>
                  <a:pt x="507" y="160"/>
                </a:lnTo>
                <a:lnTo>
                  <a:pt x="518" y="160"/>
                </a:lnTo>
                <a:lnTo>
                  <a:pt x="528" y="160"/>
                </a:lnTo>
                <a:lnTo>
                  <a:pt x="528" y="160"/>
                </a:lnTo>
                <a:lnTo>
                  <a:pt x="528" y="160"/>
                </a:lnTo>
                <a:lnTo>
                  <a:pt x="518" y="149"/>
                </a:lnTo>
                <a:lnTo>
                  <a:pt x="518" y="137"/>
                </a:lnTo>
                <a:lnTo>
                  <a:pt x="518" y="126"/>
                </a:lnTo>
                <a:lnTo>
                  <a:pt x="518" y="126"/>
                </a:lnTo>
                <a:lnTo>
                  <a:pt x="518" y="114"/>
                </a:lnTo>
                <a:lnTo>
                  <a:pt x="507" y="103"/>
                </a:lnTo>
                <a:lnTo>
                  <a:pt x="507" y="103"/>
                </a:lnTo>
                <a:lnTo>
                  <a:pt x="507" y="91"/>
                </a:lnTo>
                <a:lnTo>
                  <a:pt x="507" y="80"/>
                </a:lnTo>
                <a:lnTo>
                  <a:pt x="507" y="68"/>
                </a:lnTo>
                <a:lnTo>
                  <a:pt x="507" y="57"/>
                </a:lnTo>
                <a:lnTo>
                  <a:pt x="497" y="57"/>
                </a:lnTo>
                <a:lnTo>
                  <a:pt x="497" y="45"/>
                </a:lnTo>
                <a:lnTo>
                  <a:pt x="487" y="45"/>
                </a:lnTo>
                <a:lnTo>
                  <a:pt x="487" y="34"/>
                </a:lnTo>
                <a:lnTo>
                  <a:pt x="476" y="34"/>
                </a:lnTo>
                <a:lnTo>
                  <a:pt x="466" y="34"/>
                </a:lnTo>
                <a:lnTo>
                  <a:pt x="455" y="34"/>
                </a:lnTo>
                <a:lnTo>
                  <a:pt x="455" y="34"/>
                </a:lnTo>
                <a:lnTo>
                  <a:pt x="445" y="23"/>
                </a:lnTo>
                <a:lnTo>
                  <a:pt x="435" y="34"/>
                </a:lnTo>
                <a:lnTo>
                  <a:pt x="435" y="45"/>
                </a:lnTo>
                <a:lnTo>
                  <a:pt x="424" y="45"/>
                </a:lnTo>
                <a:lnTo>
                  <a:pt x="414" y="57"/>
                </a:lnTo>
                <a:lnTo>
                  <a:pt x="404" y="57"/>
                </a:lnTo>
                <a:lnTo>
                  <a:pt x="404" y="68"/>
                </a:lnTo>
                <a:lnTo>
                  <a:pt x="393" y="80"/>
                </a:lnTo>
                <a:lnTo>
                  <a:pt x="393" y="91"/>
                </a:lnTo>
                <a:lnTo>
                  <a:pt x="383" y="91"/>
                </a:lnTo>
                <a:lnTo>
                  <a:pt x="383" y="103"/>
                </a:lnTo>
                <a:lnTo>
                  <a:pt x="373" y="103"/>
                </a:lnTo>
                <a:lnTo>
                  <a:pt x="373" y="91"/>
                </a:lnTo>
                <a:lnTo>
                  <a:pt x="362" y="91"/>
                </a:lnTo>
                <a:lnTo>
                  <a:pt x="352" y="91"/>
                </a:lnTo>
                <a:lnTo>
                  <a:pt x="352" y="91"/>
                </a:lnTo>
                <a:lnTo>
                  <a:pt x="342" y="91"/>
                </a:lnTo>
                <a:lnTo>
                  <a:pt x="331" y="80"/>
                </a:lnTo>
                <a:lnTo>
                  <a:pt x="331" y="80"/>
                </a:lnTo>
                <a:lnTo>
                  <a:pt x="321" y="80"/>
                </a:lnTo>
                <a:lnTo>
                  <a:pt x="310" y="80"/>
                </a:lnTo>
                <a:lnTo>
                  <a:pt x="300" y="57"/>
                </a:lnTo>
                <a:lnTo>
                  <a:pt x="290" y="45"/>
                </a:lnTo>
                <a:lnTo>
                  <a:pt x="269" y="34"/>
                </a:lnTo>
                <a:lnTo>
                  <a:pt x="248" y="23"/>
                </a:lnTo>
                <a:lnTo>
                  <a:pt x="238" y="23"/>
                </a:lnTo>
                <a:lnTo>
                  <a:pt x="217" y="11"/>
                </a:lnTo>
                <a:lnTo>
                  <a:pt x="197" y="11"/>
                </a:lnTo>
                <a:lnTo>
                  <a:pt x="176" y="11"/>
                </a:lnTo>
                <a:lnTo>
                  <a:pt x="155" y="11"/>
                </a:lnTo>
                <a:lnTo>
                  <a:pt x="134" y="0"/>
                </a:lnTo>
                <a:lnTo>
                  <a:pt x="72" y="80"/>
                </a:lnTo>
                <a:lnTo>
                  <a:pt x="72" y="80"/>
                </a:lnTo>
                <a:lnTo>
                  <a:pt x="72" y="80"/>
                </a:lnTo>
                <a:lnTo>
                  <a:pt x="72" y="91"/>
                </a:lnTo>
                <a:lnTo>
                  <a:pt x="72" y="91"/>
                </a:lnTo>
                <a:lnTo>
                  <a:pt x="72" y="103"/>
                </a:lnTo>
                <a:lnTo>
                  <a:pt x="72" y="103"/>
                </a:lnTo>
                <a:lnTo>
                  <a:pt x="72" y="103"/>
                </a:lnTo>
                <a:lnTo>
                  <a:pt x="72" y="114"/>
                </a:lnTo>
                <a:lnTo>
                  <a:pt x="72" y="114"/>
                </a:lnTo>
                <a:lnTo>
                  <a:pt x="72" y="114"/>
                </a:lnTo>
                <a:lnTo>
                  <a:pt x="72" y="126"/>
                </a:lnTo>
                <a:lnTo>
                  <a:pt x="72" y="137"/>
                </a:lnTo>
                <a:lnTo>
                  <a:pt x="83" y="137"/>
                </a:lnTo>
                <a:lnTo>
                  <a:pt x="83" y="149"/>
                </a:lnTo>
                <a:lnTo>
                  <a:pt x="93" y="160"/>
                </a:lnTo>
                <a:lnTo>
                  <a:pt x="93" y="160"/>
                </a:lnTo>
                <a:lnTo>
                  <a:pt x="93" y="172"/>
                </a:lnTo>
                <a:lnTo>
                  <a:pt x="103" y="172"/>
                </a:lnTo>
                <a:lnTo>
                  <a:pt x="103" y="183"/>
                </a:lnTo>
                <a:lnTo>
                  <a:pt x="103" y="195"/>
                </a:lnTo>
                <a:lnTo>
                  <a:pt x="103" y="195"/>
                </a:lnTo>
                <a:lnTo>
                  <a:pt x="93" y="195"/>
                </a:lnTo>
                <a:lnTo>
                  <a:pt x="93" y="206"/>
                </a:lnTo>
                <a:lnTo>
                  <a:pt x="83" y="206"/>
                </a:lnTo>
                <a:lnTo>
                  <a:pt x="83" y="206"/>
                </a:lnTo>
                <a:lnTo>
                  <a:pt x="72" y="206"/>
                </a:lnTo>
                <a:lnTo>
                  <a:pt x="72" y="206"/>
                </a:lnTo>
                <a:lnTo>
                  <a:pt x="72" y="206"/>
                </a:lnTo>
                <a:lnTo>
                  <a:pt x="62" y="206"/>
                </a:lnTo>
                <a:lnTo>
                  <a:pt x="62" y="206"/>
                </a:lnTo>
                <a:lnTo>
                  <a:pt x="52" y="206"/>
                </a:lnTo>
                <a:lnTo>
                  <a:pt x="41" y="218"/>
                </a:lnTo>
                <a:lnTo>
                  <a:pt x="31" y="229"/>
                </a:lnTo>
                <a:lnTo>
                  <a:pt x="31" y="229"/>
                </a:lnTo>
                <a:lnTo>
                  <a:pt x="20" y="241"/>
                </a:lnTo>
                <a:lnTo>
                  <a:pt x="10" y="252"/>
                </a:lnTo>
                <a:lnTo>
                  <a:pt x="10" y="264"/>
                </a:lnTo>
                <a:lnTo>
                  <a:pt x="10" y="275"/>
                </a:lnTo>
                <a:lnTo>
                  <a:pt x="0" y="286"/>
                </a:lnTo>
                <a:lnTo>
                  <a:pt x="0" y="286"/>
                </a:lnTo>
                <a:lnTo>
                  <a:pt x="41" y="344"/>
                </a:lnTo>
                <a:lnTo>
                  <a:pt x="41" y="367"/>
                </a:lnTo>
                <a:lnTo>
                  <a:pt x="41" y="378"/>
                </a:lnTo>
                <a:lnTo>
                  <a:pt x="52" y="390"/>
                </a:lnTo>
                <a:lnTo>
                  <a:pt x="52" y="401"/>
                </a:lnTo>
                <a:lnTo>
                  <a:pt x="62" y="413"/>
                </a:lnTo>
                <a:lnTo>
                  <a:pt x="62" y="424"/>
                </a:lnTo>
                <a:lnTo>
                  <a:pt x="72" y="436"/>
                </a:lnTo>
                <a:lnTo>
                  <a:pt x="83" y="436"/>
                </a:lnTo>
                <a:lnTo>
                  <a:pt x="83" y="447"/>
                </a:lnTo>
                <a:lnTo>
                  <a:pt x="93" y="459"/>
                </a:lnTo>
                <a:lnTo>
                  <a:pt x="103" y="470"/>
                </a:lnTo>
                <a:lnTo>
                  <a:pt x="103" y="470"/>
                </a:lnTo>
                <a:lnTo>
                  <a:pt x="114" y="470"/>
                </a:lnTo>
                <a:lnTo>
                  <a:pt x="124" y="482"/>
                </a:lnTo>
                <a:lnTo>
                  <a:pt x="134" y="482"/>
                </a:lnTo>
                <a:lnTo>
                  <a:pt x="145" y="482"/>
                </a:lnTo>
                <a:lnTo>
                  <a:pt x="155" y="482"/>
                </a:lnTo>
                <a:lnTo>
                  <a:pt x="165" y="482"/>
                </a:lnTo>
                <a:lnTo>
                  <a:pt x="165" y="482"/>
                </a:lnTo>
                <a:lnTo>
                  <a:pt x="176" y="482"/>
                </a:lnTo>
                <a:lnTo>
                  <a:pt x="176" y="482"/>
                </a:lnTo>
                <a:lnTo>
                  <a:pt x="176" y="482"/>
                </a:lnTo>
                <a:close/>
                <a:moveTo>
                  <a:pt x="497" y="665"/>
                </a:moveTo>
                <a:lnTo>
                  <a:pt x="487" y="665"/>
                </a:lnTo>
                <a:lnTo>
                  <a:pt x="476" y="665"/>
                </a:lnTo>
                <a:lnTo>
                  <a:pt x="466" y="665"/>
                </a:lnTo>
                <a:lnTo>
                  <a:pt x="455" y="665"/>
                </a:lnTo>
                <a:lnTo>
                  <a:pt x="445" y="665"/>
                </a:lnTo>
                <a:lnTo>
                  <a:pt x="435" y="677"/>
                </a:lnTo>
                <a:lnTo>
                  <a:pt x="424" y="677"/>
                </a:lnTo>
                <a:lnTo>
                  <a:pt x="414" y="677"/>
                </a:lnTo>
                <a:lnTo>
                  <a:pt x="404" y="688"/>
                </a:lnTo>
                <a:lnTo>
                  <a:pt x="393" y="688"/>
                </a:lnTo>
                <a:lnTo>
                  <a:pt x="393" y="688"/>
                </a:lnTo>
                <a:lnTo>
                  <a:pt x="383" y="688"/>
                </a:lnTo>
                <a:lnTo>
                  <a:pt x="383" y="688"/>
                </a:lnTo>
                <a:lnTo>
                  <a:pt x="383" y="688"/>
                </a:lnTo>
                <a:lnTo>
                  <a:pt x="383" y="688"/>
                </a:lnTo>
                <a:lnTo>
                  <a:pt x="383" y="688"/>
                </a:lnTo>
                <a:lnTo>
                  <a:pt x="383" y="688"/>
                </a:lnTo>
                <a:lnTo>
                  <a:pt x="383" y="688"/>
                </a:lnTo>
                <a:lnTo>
                  <a:pt x="373" y="688"/>
                </a:lnTo>
                <a:lnTo>
                  <a:pt x="373" y="688"/>
                </a:lnTo>
                <a:lnTo>
                  <a:pt x="383" y="677"/>
                </a:lnTo>
                <a:lnTo>
                  <a:pt x="393" y="665"/>
                </a:lnTo>
                <a:lnTo>
                  <a:pt x="414" y="654"/>
                </a:lnTo>
                <a:lnTo>
                  <a:pt x="424" y="654"/>
                </a:lnTo>
                <a:lnTo>
                  <a:pt x="435" y="642"/>
                </a:lnTo>
                <a:lnTo>
                  <a:pt x="445" y="642"/>
                </a:lnTo>
                <a:lnTo>
                  <a:pt x="466" y="642"/>
                </a:lnTo>
                <a:lnTo>
                  <a:pt x="476" y="642"/>
                </a:lnTo>
                <a:lnTo>
                  <a:pt x="487" y="654"/>
                </a:lnTo>
                <a:lnTo>
                  <a:pt x="497" y="665"/>
                </a:lnTo>
                <a:lnTo>
                  <a:pt x="497" y="665"/>
                </a:lnTo>
                <a:lnTo>
                  <a:pt x="497" y="665"/>
                </a:lnTo>
                <a:close/>
                <a:moveTo>
                  <a:pt x="300" y="137"/>
                </a:moveTo>
                <a:lnTo>
                  <a:pt x="290" y="149"/>
                </a:lnTo>
                <a:lnTo>
                  <a:pt x="290" y="149"/>
                </a:lnTo>
                <a:lnTo>
                  <a:pt x="290" y="160"/>
                </a:lnTo>
                <a:lnTo>
                  <a:pt x="279" y="160"/>
                </a:lnTo>
                <a:lnTo>
                  <a:pt x="279" y="160"/>
                </a:lnTo>
                <a:lnTo>
                  <a:pt x="279" y="160"/>
                </a:lnTo>
                <a:lnTo>
                  <a:pt x="269" y="160"/>
                </a:lnTo>
                <a:lnTo>
                  <a:pt x="269" y="160"/>
                </a:lnTo>
                <a:lnTo>
                  <a:pt x="259" y="160"/>
                </a:lnTo>
                <a:lnTo>
                  <a:pt x="259" y="172"/>
                </a:lnTo>
                <a:lnTo>
                  <a:pt x="279" y="195"/>
                </a:lnTo>
                <a:lnTo>
                  <a:pt x="269" y="195"/>
                </a:lnTo>
                <a:lnTo>
                  <a:pt x="248" y="195"/>
                </a:lnTo>
                <a:lnTo>
                  <a:pt x="238" y="195"/>
                </a:lnTo>
                <a:lnTo>
                  <a:pt x="217" y="195"/>
                </a:lnTo>
                <a:lnTo>
                  <a:pt x="207" y="195"/>
                </a:lnTo>
                <a:lnTo>
                  <a:pt x="186" y="206"/>
                </a:lnTo>
                <a:lnTo>
                  <a:pt x="176" y="206"/>
                </a:lnTo>
                <a:lnTo>
                  <a:pt x="155" y="206"/>
                </a:lnTo>
                <a:lnTo>
                  <a:pt x="145" y="218"/>
                </a:lnTo>
                <a:lnTo>
                  <a:pt x="134" y="218"/>
                </a:lnTo>
                <a:lnTo>
                  <a:pt x="124" y="206"/>
                </a:lnTo>
                <a:lnTo>
                  <a:pt x="134" y="195"/>
                </a:lnTo>
                <a:lnTo>
                  <a:pt x="155" y="183"/>
                </a:lnTo>
                <a:lnTo>
                  <a:pt x="165" y="172"/>
                </a:lnTo>
                <a:lnTo>
                  <a:pt x="186" y="172"/>
                </a:lnTo>
                <a:lnTo>
                  <a:pt x="207" y="160"/>
                </a:lnTo>
                <a:lnTo>
                  <a:pt x="217" y="149"/>
                </a:lnTo>
                <a:lnTo>
                  <a:pt x="238" y="149"/>
                </a:lnTo>
                <a:lnTo>
                  <a:pt x="259" y="149"/>
                </a:lnTo>
                <a:lnTo>
                  <a:pt x="279" y="137"/>
                </a:lnTo>
                <a:lnTo>
                  <a:pt x="300" y="137"/>
                </a:lnTo>
                <a:lnTo>
                  <a:pt x="300" y="137"/>
                </a:lnTo>
                <a:lnTo>
                  <a:pt x="300" y="137"/>
                </a:lnTo>
                <a:close/>
                <a:moveTo>
                  <a:pt x="269" y="241"/>
                </a:moveTo>
                <a:lnTo>
                  <a:pt x="269" y="241"/>
                </a:lnTo>
                <a:lnTo>
                  <a:pt x="279" y="241"/>
                </a:lnTo>
                <a:lnTo>
                  <a:pt x="290" y="252"/>
                </a:lnTo>
                <a:lnTo>
                  <a:pt x="300" y="252"/>
                </a:lnTo>
                <a:lnTo>
                  <a:pt x="310" y="264"/>
                </a:lnTo>
                <a:lnTo>
                  <a:pt x="310" y="264"/>
                </a:lnTo>
                <a:lnTo>
                  <a:pt x="321" y="275"/>
                </a:lnTo>
                <a:lnTo>
                  <a:pt x="321" y="286"/>
                </a:lnTo>
                <a:lnTo>
                  <a:pt x="331" y="298"/>
                </a:lnTo>
                <a:lnTo>
                  <a:pt x="331" y="298"/>
                </a:lnTo>
                <a:lnTo>
                  <a:pt x="331" y="309"/>
                </a:lnTo>
                <a:lnTo>
                  <a:pt x="331" y="332"/>
                </a:lnTo>
                <a:lnTo>
                  <a:pt x="331" y="344"/>
                </a:lnTo>
                <a:lnTo>
                  <a:pt x="331" y="355"/>
                </a:lnTo>
                <a:lnTo>
                  <a:pt x="331" y="367"/>
                </a:lnTo>
                <a:lnTo>
                  <a:pt x="331" y="390"/>
                </a:lnTo>
                <a:lnTo>
                  <a:pt x="321" y="401"/>
                </a:lnTo>
                <a:lnTo>
                  <a:pt x="321" y="413"/>
                </a:lnTo>
                <a:lnTo>
                  <a:pt x="310" y="413"/>
                </a:lnTo>
                <a:lnTo>
                  <a:pt x="300" y="424"/>
                </a:lnTo>
                <a:lnTo>
                  <a:pt x="290" y="424"/>
                </a:lnTo>
                <a:lnTo>
                  <a:pt x="290" y="424"/>
                </a:lnTo>
                <a:lnTo>
                  <a:pt x="290" y="436"/>
                </a:lnTo>
                <a:lnTo>
                  <a:pt x="300" y="436"/>
                </a:lnTo>
                <a:lnTo>
                  <a:pt x="300" y="436"/>
                </a:lnTo>
                <a:lnTo>
                  <a:pt x="300" y="436"/>
                </a:lnTo>
                <a:lnTo>
                  <a:pt x="290" y="436"/>
                </a:lnTo>
                <a:lnTo>
                  <a:pt x="290" y="436"/>
                </a:lnTo>
                <a:lnTo>
                  <a:pt x="290" y="436"/>
                </a:lnTo>
                <a:lnTo>
                  <a:pt x="290" y="436"/>
                </a:lnTo>
                <a:lnTo>
                  <a:pt x="290" y="436"/>
                </a:lnTo>
                <a:lnTo>
                  <a:pt x="290" y="436"/>
                </a:lnTo>
                <a:lnTo>
                  <a:pt x="279" y="436"/>
                </a:lnTo>
                <a:lnTo>
                  <a:pt x="279" y="436"/>
                </a:lnTo>
                <a:lnTo>
                  <a:pt x="279" y="424"/>
                </a:lnTo>
                <a:lnTo>
                  <a:pt x="279" y="424"/>
                </a:lnTo>
                <a:lnTo>
                  <a:pt x="279" y="424"/>
                </a:lnTo>
                <a:lnTo>
                  <a:pt x="279" y="413"/>
                </a:lnTo>
                <a:lnTo>
                  <a:pt x="279" y="413"/>
                </a:lnTo>
                <a:lnTo>
                  <a:pt x="279" y="413"/>
                </a:lnTo>
                <a:lnTo>
                  <a:pt x="290" y="401"/>
                </a:lnTo>
                <a:lnTo>
                  <a:pt x="300" y="401"/>
                </a:lnTo>
                <a:lnTo>
                  <a:pt x="300" y="390"/>
                </a:lnTo>
                <a:lnTo>
                  <a:pt x="300" y="390"/>
                </a:lnTo>
                <a:lnTo>
                  <a:pt x="300" y="378"/>
                </a:lnTo>
                <a:lnTo>
                  <a:pt x="300" y="367"/>
                </a:lnTo>
                <a:lnTo>
                  <a:pt x="300" y="367"/>
                </a:lnTo>
                <a:lnTo>
                  <a:pt x="300" y="355"/>
                </a:lnTo>
                <a:lnTo>
                  <a:pt x="300" y="344"/>
                </a:lnTo>
                <a:lnTo>
                  <a:pt x="300" y="344"/>
                </a:lnTo>
                <a:lnTo>
                  <a:pt x="279" y="344"/>
                </a:lnTo>
                <a:lnTo>
                  <a:pt x="259" y="344"/>
                </a:lnTo>
                <a:lnTo>
                  <a:pt x="238" y="355"/>
                </a:lnTo>
                <a:lnTo>
                  <a:pt x="217" y="355"/>
                </a:lnTo>
                <a:lnTo>
                  <a:pt x="197" y="355"/>
                </a:lnTo>
                <a:lnTo>
                  <a:pt x="165" y="355"/>
                </a:lnTo>
                <a:lnTo>
                  <a:pt x="145" y="355"/>
                </a:lnTo>
                <a:lnTo>
                  <a:pt x="134" y="344"/>
                </a:lnTo>
                <a:lnTo>
                  <a:pt x="114" y="332"/>
                </a:lnTo>
                <a:lnTo>
                  <a:pt x="93" y="321"/>
                </a:lnTo>
                <a:lnTo>
                  <a:pt x="114" y="309"/>
                </a:lnTo>
                <a:lnTo>
                  <a:pt x="134" y="309"/>
                </a:lnTo>
                <a:lnTo>
                  <a:pt x="145" y="298"/>
                </a:lnTo>
                <a:lnTo>
                  <a:pt x="165" y="298"/>
                </a:lnTo>
                <a:lnTo>
                  <a:pt x="186" y="286"/>
                </a:lnTo>
                <a:lnTo>
                  <a:pt x="197" y="286"/>
                </a:lnTo>
                <a:lnTo>
                  <a:pt x="217" y="275"/>
                </a:lnTo>
                <a:lnTo>
                  <a:pt x="228" y="264"/>
                </a:lnTo>
                <a:lnTo>
                  <a:pt x="248" y="252"/>
                </a:lnTo>
                <a:lnTo>
                  <a:pt x="269" y="241"/>
                </a:lnTo>
                <a:lnTo>
                  <a:pt x="269" y="241"/>
                </a:lnTo>
                <a:lnTo>
                  <a:pt x="269" y="241"/>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09" name="Freeform 13"/>
          <p:cNvSpPr>
            <a:spLocks/>
          </p:cNvSpPr>
          <p:nvPr/>
        </p:nvSpPr>
        <p:spPr bwMode="auto">
          <a:xfrm>
            <a:off x="330200" y="4081463"/>
            <a:ext cx="280988" cy="149225"/>
          </a:xfrm>
          <a:custGeom>
            <a:avLst/>
            <a:gdLst/>
            <a:ahLst/>
            <a:cxnLst>
              <a:cxn ang="0">
                <a:pos x="83" y="0"/>
              </a:cxn>
              <a:cxn ang="0">
                <a:pos x="73" y="0"/>
              </a:cxn>
              <a:cxn ang="0">
                <a:pos x="63" y="0"/>
              </a:cxn>
              <a:cxn ang="0">
                <a:pos x="52" y="12"/>
              </a:cxn>
              <a:cxn ang="0">
                <a:pos x="42" y="12"/>
              </a:cxn>
              <a:cxn ang="0">
                <a:pos x="42" y="23"/>
              </a:cxn>
              <a:cxn ang="0">
                <a:pos x="32" y="23"/>
              </a:cxn>
              <a:cxn ang="0">
                <a:pos x="21" y="35"/>
              </a:cxn>
              <a:cxn ang="0">
                <a:pos x="11" y="46"/>
              </a:cxn>
              <a:cxn ang="0">
                <a:pos x="11" y="46"/>
              </a:cxn>
              <a:cxn ang="0">
                <a:pos x="0" y="58"/>
              </a:cxn>
              <a:cxn ang="0">
                <a:pos x="0" y="58"/>
              </a:cxn>
              <a:cxn ang="0">
                <a:pos x="0" y="69"/>
              </a:cxn>
              <a:cxn ang="0">
                <a:pos x="0" y="69"/>
              </a:cxn>
              <a:cxn ang="0">
                <a:pos x="11" y="69"/>
              </a:cxn>
              <a:cxn ang="0">
                <a:pos x="11" y="81"/>
              </a:cxn>
              <a:cxn ang="0">
                <a:pos x="11" y="81"/>
              </a:cxn>
              <a:cxn ang="0">
                <a:pos x="11" y="81"/>
              </a:cxn>
              <a:cxn ang="0">
                <a:pos x="11" y="81"/>
              </a:cxn>
              <a:cxn ang="0">
                <a:pos x="21" y="92"/>
              </a:cxn>
              <a:cxn ang="0">
                <a:pos x="21" y="81"/>
              </a:cxn>
              <a:cxn ang="0">
                <a:pos x="32" y="81"/>
              </a:cxn>
              <a:cxn ang="0">
                <a:pos x="52" y="69"/>
              </a:cxn>
              <a:cxn ang="0">
                <a:pos x="63" y="58"/>
              </a:cxn>
              <a:cxn ang="0">
                <a:pos x="83" y="46"/>
              </a:cxn>
              <a:cxn ang="0">
                <a:pos x="94" y="46"/>
              </a:cxn>
              <a:cxn ang="0">
                <a:pos x="114" y="35"/>
              </a:cxn>
              <a:cxn ang="0">
                <a:pos x="125" y="23"/>
              </a:cxn>
              <a:cxn ang="0">
                <a:pos x="145" y="23"/>
              </a:cxn>
              <a:cxn ang="0">
                <a:pos x="156" y="23"/>
              </a:cxn>
              <a:cxn ang="0">
                <a:pos x="166" y="12"/>
              </a:cxn>
              <a:cxn ang="0">
                <a:pos x="166" y="12"/>
              </a:cxn>
              <a:cxn ang="0">
                <a:pos x="156" y="12"/>
              </a:cxn>
              <a:cxn ang="0">
                <a:pos x="145" y="0"/>
              </a:cxn>
              <a:cxn ang="0">
                <a:pos x="135" y="0"/>
              </a:cxn>
              <a:cxn ang="0">
                <a:pos x="125" y="0"/>
              </a:cxn>
              <a:cxn ang="0">
                <a:pos x="125" y="0"/>
              </a:cxn>
              <a:cxn ang="0">
                <a:pos x="114" y="0"/>
              </a:cxn>
              <a:cxn ang="0">
                <a:pos x="104" y="0"/>
              </a:cxn>
              <a:cxn ang="0">
                <a:pos x="94" y="0"/>
              </a:cxn>
              <a:cxn ang="0">
                <a:pos x="83" y="0"/>
              </a:cxn>
              <a:cxn ang="0">
                <a:pos x="83" y="0"/>
              </a:cxn>
            </a:cxnLst>
            <a:rect l="0" t="0" r="r" b="b"/>
            <a:pathLst>
              <a:path w="166" h="92">
                <a:moveTo>
                  <a:pt x="83" y="0"/>
                </a:moveTo>
                <a:lnTo>
                  <a:pt x="73" y="0"/>
                </a:lnTo>
                <a:lnTo>
                  <a:pt x="63" y="0"/>
                </a:lnTo>
                <a:lnTo>
                  <a:pt x="52" y="12"/>
                </a:lnTo>
                <a:lnTo>
                  <a:pt x="42" y="12"/>
                </a:lnTo>
                <a:lnTo>
                  <a:pt x="42" y="23"/>
                </a:lnTo>
                <a:lnTo>
                  <a:pt x="32" y="23"/>
                </a:lnTo>
                <a:lnTo>
                  <a:pt x="21" y="35"/>
                </a:lnTo>
                <a:lnTo>
                  <a:pt x="11" y="46"/>
                </a:lnTo>
                <a:lnTo>
                  <a:pt x="11" y="46"/>
                </a:lnTo>
                <a:lnTo>
                  <a:pt x="0" y="58"/>
                </a:lnTo>
                <a:lnTo>
                  <a:pt x="0" y="58"/>
                </a:lnTo>
                <a:lnTo>
                  <a:pt x="0" y="69"/>
                </a:lnTo>
                <a:lnTo>
                  <a:pt x="0" y="69"/>
                </a:lnTo>
                <a:lnTo>
                  <a:pt x="11" y="69"/>
                </a:lnTo>
                <a:lnTo>
                  <a:pt x="11" y="81"/>
                </a:lnTo>
                <a:lnTo>
                  <a:pt x="11" y="81"/>
                </a:lnTo>
                <a:lnTo>
                  <a:pt x="11" y="81"/>
                </a:lnTo>
                <a:lnTo>
                  <a:pt x="11" y="81"/>
                </a:lnTo>
                <a:lnTo>
                  <a:pt x="21" y="92"/>
                </a:lnTo>
                <a:lnTo>
                  <a:pt x="21" y="81"/>
                </a:lnTo>
                <a:lnTo>
                  <a:pt x="32" y="81"/>
                </a:lnTo>
                <a:lnTo>
                  <a:pt x="52" y="69"/>
                </a:lnTo>
                <a:lnTo>
                  <a:pt x="63" y="58"/>
                </a:lnTo>
                <a:lnTo>
                  <a:pt x="83" y="46"/>
                </a:lnTo>
                <a:lnTo>
                  <a:pt x="94" y="46"/>
                </a:lnTo>
                <a:lnTo>
                  <a:pt x="114" y="35"/>
                </a:lnTo>
                <a:lnTo>
                  <a:pt x="125" y="23"/>
                </a:lnTo>
                <a:lnTo>
                  <a:pt x="145" y="23"/>
                </a:lnTo>
                <a:lnTo>
                  <a:pt x="156" y="23"/>
                </a:lnTo>
                <a:lnTo>
                  <a:pt x="166" y="12"/>
                </a:lnTo>
                <a:lnTo>
                  <a:pt x="166" y="12"/>
                </a:lnTo>
                <a:lnTo>
                  <a:pt x="156" y="12"/>
                </a:lnTo>
                <a:lnTo>
                  <a:pt x="145" y="0"/>
                </a:lnTo>
                <a:lnTo>
                  <a:pt x="135" y="0"/>
                </a:lnTo>
                <a:lnTo>
                  <a:pt x="125" y="0"/>
                </a:lnTo>
                <a:lnTo>
                  <a:pt x="125" y="0"/>
                </a:lnTo>
                <a:lnTo>
                  <a:pt x="114" y="0"/>
                </a:lnTo>
                <a:lnTo>
                  <a:pt x="104" y="0"/>
                </a:lnTo>
                <a:lnTo>
                  <a:pt x="94" y="0"/>
                </a:lnTo>
                <a:lnTo>
                  <a:pt x="83" y="0"/>
                </a:lnTo>
                <a:lnTo>
                  <a:pt x="83" y="0"/>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0" name="Freeform 14"/>
          <p:cNvSpPr>
            <a:spLocks/>
          </p:cNvSpPr>
          <p:nvPr/>
        </p:nvSpPr>
        <p:spPr bwMode="auto">
          <a:xfrm>
            <a:off x="1330325" y="4138613"/>
            <a:ext cx="122238" cy="55562"/>
          </a:xfrm>
          <a:custGeom>
            <a:avLst/>
            <a:gdLst/>
            <a:ahLst/>
            <a:cxnLst>
              <a:cxn ang="0">
                <a:pos x="0" y="23"/>
              </a:cxn>
              <a:cxn ang="0">
                <a:pos x="10" y="23"/>
              </a:cxn>
              <a:cxn ang="0">
                <a:pos x="21" y="23"/>
              </a:cxn>
              <a:cxn ang="0">
                <a:pos x="21" y="34"/>
              </a:cxn>
              <a:cxn ang="0">
                <a:pos x="31" y="34"/>
              </a:cxn>
              <a:cxn ang="0">
                <a:pos x="41" y="23"/>
              </a:cxn>
              <a:cxn ang="0">
                <a:pos x="52" y="23"/>
              </a:cxn>
              <a:cxn ang="0">
                <a:pos x="52" y="23"/>
              </a:cxn>
              <a:cxn ang="0">
                <a:pos x="62" y="23"/>
              </a:cxn>
              <a:cxn ang="0">
                <a:pos x="62" y="23"/>
              </a:cxn>
              <a:cxn ang="0">
                <a:pos x="72" y="23"/>
              </a:cxn>
              <a:cxn ang="0">
                <a:pos x="62" y="23"/>
              </a:cxn>
              <a:cxn ang="0">
                <a:pos x="62" y="11"/>
              </a:cxn>
              <a:cxn ang="0">
                <a:pos x="52" y="11"/>
              </a:cxn>
              <a:cxn ang="0">
                <a:pos x="52" y="11"/>
              </a:cxn>
              <a:cxn ang="0">
                <a:pos x="41" y="0"/>
              </a:cxn>
              <a:cxn ang="0">
                <a:pos x="41" y="0"/>
              </a:cxn>
              <a:cxn ang="0">
                <a:pos x="31" y="0"/>
              </a:cxn>
              <a:cxn ang="0">
                <a:pos x="31" y="0"/>
              </a:cxn>
              <a:cxn ang="0">
                <a:pos x="21" y="0"/>
              </a:cxn>
              <a:cxn ang="0">
                <a:pos x="10" y="0"/>
              </a:cxn>
              <a:cxn ang="0">
                <a:pos x="10" y="0"/>
              </a:cxn>
              <a:cxn ang="0">
                <a:pos x="10" y="0"/>
              </a:cxn>
              <a:cxn ang="0">
                <a:pos x="10" y="0"/>
              </a:cxn>
              <a:cxn ang="0">
                <a:pos x="0" y="0"/>
              </a:cxn>
              <a:cxn ang="0">
                <a:pos x="0" y="11"/>
              </a:cxn>
              <a:cxn ang="0">
                <a:pos x="0" y="11"/>
              </a:cxn>
              <a:cxn ang="0">
                <a:pos x="0" y="11"/>
              </a:cxn>
              <a:cxn ang="0">
                <a:pos x="0" y="11"/>
              </a:cxn>
              <a:cxn ang="0">
                <a:pos x="0" y="11"/>
              </a:cxn>
              <a:cxn ang="0">
                <a:pos x="0" y="23"/>
              </a:cxn>
              <a:cxn ang="0">
                <a:pos x="0" y="23"/>
              </a:cxn>
            </a:cxnLst>
            <a:rect l="0" t="0" r="r" b="b"/>
            <a:pathLst>
              <a:path w="72" h="34">
                <a:moveTo>
                  <a:pt x="0" y="23"/>
                </a:moveTo>
                <a:lnTo>
                  <a:pt x="10" y="23"/>
                </a:lnTo>
                <a:lnTo>
                  <a:pt x="21" y="23"/>
                </a:lnTo>
                <a:lnTo>
                  <a:pt x="21" y="34"/>
                </a:lnTo>
                <a:lnTo>
                  <a:pt x="31" y="34"/>
                </a:lnTo>
                <a:lnTo>
                  <a:pt x="41" y="23"/>
                </a:lnTo>
                <a:lnTo>
                  <a:pt x="52" y="23"/>
                </a:lnTo>
                <a:lnTo>
                  <a:pt x="52" y="23"/>
                </a:lnTo>
                <a:lnTo>
                  <a:pt x="62" y="23"/>
                </a:lnTo>
                <a:lnTo>
                  <a:pt x="62" y="23"/>
                </a:lnTo>
                <a:lnTo>
                  <a:pt x="72" y="23"/>
                </a:lnTo>
                <a:lnTo>
                  <a:pt x="62" y="23"/>
                </a:lnTo>
                <a:lnTo>
                  <a:pt x="62" y="11"/>
                </a:lnTo>
                <a:lnTo>
                  <a:pt x="52" y="11"/>
                </a:lnTo>
                <a:lnTo>
                  <a:pt x="52" y="11"/>
                </a:lnTo>
                <a:lnTo>
                  <a:pt x="41" y="0"/>
                </a:lnTo>
                <a:lnTo>
                  <a:pt x="41" y="0"/>
                </a:lnTo>
                <a:lnTo>
                  <a:pt x="31" y="0"/>
                </a:lnTo>
                <a:lnTo>
                  <a:pt x="31" y="0"/>
                </a:lnTo>
                <a:lnTo>
                  <a:pt x="21" y="0"/>
                </a:lnTo>
                <a:lnTo>
                  <a:pt x="10" y="0"/>
                </a:lnTo>
                <a:lnTo>
                  <a:pt x="10" y="0"/>
                </a:lnTo>
                <a:lnTo>
                  <a:pt x="10" y="0"/>
                </a:lnTo>
                <a:lnTo>
                  <a:pt x="10" y="0"/>
                </a:lnTo>
                <a:lnTo>
                  <a:pt x="0" y="0"/>
                </a:lnTo>
                <a:lnTo>
                  <a:pt x="0" y="11"/>
                </a:lnTo>
                <a:lnTo>
                  <a:pt x="0" y="11"/>
                </a:lnTo>
                <a:lnTo>
                  <a:pt x="0" y="11"/>
                </a:lnTo>
                <a:lnTo>
                  <a:pt x="0" y="11"/>
                </a:lnTo>
                <a:lnTo>
                  <a:pt x="0" y="11"/>
                </a:lnTo>
                <a:lnTo>
                  <a:pt x="0" y="23"/>
                </a:lnTo>
                <a:lnTo>
                  <a:pt x="0" y="23"/>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1" name="Freeform 15"/>
          <p:cNvSpPr>
            <a:spLocks/>
          </p:cNvSpPr>
          <p:nvPr/>
        </p:nvSpPr>
        <p:spPr bwMode="auto">
          <a:xfrm>
            <a:off x="1295400" y="4249738"/>
            <a:ext cx="34925" cy="55562"/>
          </a:xfrm>
          <a:custGeom>
            <a:avLst/>
            <a:gdLst/>
            <a:ahLst/>
            <a:cxnLst>
              <a:cxn ang="0">
                <a:pos x="21" y="34"/>
              </a:cxn>
              <a:cxn ang="0">
                <a:pos x="10" y="0"/>
              </a:cxn>
              <a:cxn ang="0">
                <a:pos x="10" y="0"/>
              </a:cxn>
              <a:cxn ang="0">
                <a:pos x="10" y="0"/>
              </a:cxn>
              <a:cxn ang="0">
                <a:pos x="10" y="0"/>
              </a:cxn>
              <a:cxn ang="0">
                <a:pos x="0" y="0"/>
              </a:cxn>
              <a:cxn ang="0">
                <a:pos x="0" y="0"/>
              </a:cxn>
              <a:cxn ang="0">
                <a:pos x="0" y="11"/>
              </a:cxn>
              <a:cxn ang="0">
                <a:pos x="0" y="11"/>
              </a:cxn>
              <a:cxn ang="0">
                <a:pos x="0" y="11"/>
              </a:cxn>
              <a:cxn ang="0">
                <a:pos x="0" y="11"/>
              </a:cxn>
              <a:cxn ang="0">
                <a:pos x="0" y="22"/>
              </a:cxn>
              <a:cxn ang="0">
                <a:pos x="0" y="22"/>
              </a:cxn>
              <a:cxn ang="0">
                <a:pos x="0" y="22"/>
              </a:cxn>
              <a:cxn ang="0">
                <a:pos x="0" y="34"/>
              </a:cxn>
              <a:cxn ang="0">
                <a:pos x="0" y="34"/>
              </a:cxn>
              <a:cxn ang="0">
                <a:pos x="10" y="34"/>
              </a:cxn>
              <a:cxn ang="0">
                <a:pos x="10" y="34"/>
              </a:cxn>
              <a:cxn ang="0">
                <a:pos x="10" y="34"/>
              </a:cxn>
              <a:cxn ang="0">
                <a:pos x="10" y="34"/>
              </a:cxn>
              <a:cxn ang="0">
                <a:pos x="21" y="34"/>
              </a:cxn>
              <a:cxn ang="0">
                <a:pos x="21" y="34"/>
              </a:cxn>
              <a:cxn ang="0">
                <a:pos x="21" y="34"/>
              </a:cxn>
            </a:cxnLst>
            <a:rect l="0" t="0" r="r" b="b"/>
            <a:pathLst>
              <a:path w="21" h="34">
                <a:moveTo>
                  <a:pt x="21" y="34"/>
                </a:moveTo>
                <a:lnTo>
                  <a:pt x="10" y="0"/>
                </a:lnTo>
                <a:lnTo>
                  <a:pt x="10" y="0"/>
                </a:lnTo>
                <a:lnTo>
                  <a:pt x="10" y="0"/>
                </a:lnTo>
                <a:lnTo>
                  <a:pt x="10" y="0"/>
                </a:lnTo>
                <a:lnTo>
                  <a:pt x="0" y="0"/>
                </a:lnTo>
                <a:lnTo>
                  <a:pt x="0" y="0"/>
                </a:lnTo>
                <a:lnTo>
                  <a:pt x="0" y="11"/>
                </a:lnTo>
                <a:lnTo>
                  <a:pt x="0" y="11"/>
                </a:lnTo>
                <a:lnTo>
                  <a:pt x="0" y="11"/>
                </a:lnTo>
                <a:lnTo>
                  <a:pt x="0" y="11"/>
                </a:lnTo>
                <a:lnTo>
                  <a:pt x="0" y="22"/>
                </a:lnTo>
                <a:lnTo>
                  <a:pt x="0" y="22"/>
                </a:lnTo>
                <a:lnTo>
                  <a:pt x="0" y="22"/>
                </a:lnTo>
                <a:lnTo>
                  <a:pt x="0" y="34"/>
                </a:lnTo>
                <a:lnTo>
                  <a:pt x="0" y="34"/>
                </a:lnTo>
                <a:lnTo>
                  <a:pt x="10" y="34"/>
                </a:lnTo>
                <a:lnTo>
                  <a:pt x="10" y="34"/>
                </a:lnTo>
                <a:lnTo>
                  <a:pt x="10" y="34"/>
                </a:lnTo>
                <a:lnTo>
                  <a:pt x="10" y="34"/>
                </a:lnTo>
                <a:lnTo>
                  <a:pt x="21" y="34"/>
                </a:lnTo>
                <a:lnTo>
                  <a:pt x="21" y="34"/>
                </a:lnTo>
                <a:lnTo>
                  <a:pt x="21" y="34"/>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2" name="Freeform 16"/>
          <p:cNvSpPr>
            <a:spLocks/>
          </p:cNvSpPr>
          <p:nvPr/>
        </p:nvSpPr>
        <p:spPr bwMode="auto">
          <a:xfrm>
            <a:off x="1014413" y="4268788"/>
            <a:ext cx="19050" cy="36512"/>
          </a:xfrm>
          <a:custGeom>
            <a:avLst/>
            <a:gdLst/>
            <a:ahLst/>
            <a:cxnLst>
              <a:cxn ang="0">
                <a:pos x="11" y="0"/>
              </a:cxn>
              <a:cxn ang="0">
                <a:pos x="0" y="0"/>
              </a:cxn>
              <a:cxn ang="0">
                <a:pos x="0" y="23"/>
              </a:cxn>
              <a:cxn ang="0">
                <a:pos x="0" y="23"/>
              </a:cxn>
              <a:cxn ang="0">
                <a:pos x="11" y="11"/>
              </a:cxn>
              <a:cxn ang="0">
                <a:pos x="11" y="11"/>
              </a:cxn>
              <a:cxn ang="0">
                <a:pos x="11" y="11"/>
              </a:cxn>
              <a:cxn ang="0">
                <a:pos x="11" y="11"/>
              </a:cxn>
              <a:cxn ang="0">
                <a:pos x="11" y="11"/>
              </a:cxn>
              <a:cxn ang="0">
                <a:pos x="11" y="0"/>
              </a:cxn>
              <a:cxn ang="0">
                <a:pos x="11" y="0"/>
              </a:cxn>
              <a:cxn ang="0">
                <a:pos x="11" y="0"/>
              </a:cxn>
              <a:cxn ang="0">
                <a:pos x="11" y="0"/>
              </a:cxn>
              <a:cxn ang="0">
                <a:pos x="11" y="0"/>
              </a:cxn>
            </a:cxnLst>
            <a:rect l="0" t="0" r="r" b="b"/>
            <a:pathLst>
              <a:path w="11" h="23">
                <a:moveTo>
                  <a:pt x="11" y="0"/>
                </a:moveTo>
                <a:lnTo>
                  <a:pt x="0" y="0"/>
                </a:lnTo>
                <a:lnTo>
                  <a:pt x="0" y="23"/>
                </a:lnTo>
                <a:lnTo>
                  <a:pt x="0" y="23"/>
                </a:lnTo>
                <a:lnTo>
                  <a:pt x="11" y="11"/>
                </a:lnTo>
                <a:lnTo>
                  <a:pt x="11" y="11"/>
                </a:lnTo>
                <a:lnTo>
                  <a:pt x="11" y="11"/>
                </a:lnTo>
                <a:lnTo>
                  <a:pt x="11" y="11"/>
                </a:lnTo>
                <a:lnTo>
                  <a:pt x="11" y="11"/>
                </a:lnTo>
                <a:lnTo>
                  <a:pt x="11" y="0"/>
                </a:lnTo>
                <a:lnTo>
                  <a:pt x="11" y="0"/>
                </a:lnTo>
                <a:lnTo>
                  <a:pt x="11" y="0"/>
                </a:lnTo>
                <a:lnTo>
                  <a:pt x="11" y="0"/>
                </a:lnTo>
                <a:lnTo>
                  <a:pt x="11" y="0"/>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3" name="Freeform 17"/>
          <p:cNvSpPr>
            <a:spLocks/>
          </p:cNvSpPr>
          <p:nvPr/>
        </p:nvSpPr>
        <p:spPr bwMode="auto">
          <a:xfrm>
            <a:off x="1400175" y="4268788"/>
            <a:ext cx="19050" cy="36512"/>
          </a:xfrm>
          <a:custGeom>
            <a:avLst/>
            <a:gdLst/>
            <a:ahLst/>
            <a:cxnLst>
              <a:cxn ang="0">
                <a:pos x="11" y="23"/>
              </a:cxn>
              <a:cxn ang="0">
                <a:pos x="11" y="0"/>
              </a:cxn>
              <a:cxn ang="0">
                <a:pos x="11" y="0"/>
              </a:cxn>
              <a:cxn ang="0">
                <a:pos x="11" y="0"/>
              </a:cxn>
              <a:cxn ang="0">
                <a:pos x="11" y="0"/>
              </a:cxn>
              <a:cxn ang="0">
                <a:pos x="11" y="0"/>
              </a:cxn>
              <a:cxn ang="0">
                <a:pos x="11" y="0"/>
              </a:cxn>
              <a:cxn ang="0">
                <a:pos x="11" y="0"/>
              </a:cxn>
              <a:cxn ang="0">
                <a:pos x="11" y="0"/>
              </a:cxn>
              <a:cxn ang="0">
                <a:pos x="11" y="0"/>
              </a:cxn>
              <a:cxn ang="0">
                <a:pos x="0" y="0"/>
              </a:cxn>
              <a:cxn ang="0">
                <a:pos x="0" y="0"/>
              </a:cxn>
              <a:cxn ang="0">
                <a:pos x="0" y="0"/>
              </a:cxn>
              <a:cxn ang="0">
                <a:pos x="0" y="0"/>
              </a:cxn>
              <a:cxn ang="0">
                <a:pos x="0" y="11"/>
              </a:cxn>
              <a:cxn ang="0">
                <a:pos x="0" y="11"/>
              </a:cxn>
              <a:cxn ang="0">
                <a:pos x="0" y="11"/>
              </a:cxn>
              <a:cxn ang="0">
                <a:pos x="0" y="11"/>
              </a:cxn>
              <a:cxn ang="0">
                <a:pos x="11" y="11"/>
              </a:cxn>
              <a:cxn ang="0">
                <a:pos x="11" y="23"/>
              </a:cxn>
              <a:cxn ang="0">
                <a:pos x="11" y="23"/>
              </a:cxn>
              <a:cxn ang="0">
                <a:pos x="11" y="23"/>
              </a:cxn>
              <a:cxn ang="0">
                <a:pos x="11" y="23"/>
              </a:cxn>
            </a:cxnLst>
            <a:rect l="0" t="0" r="r" b="b"/>
            <a:pathLst>
              <a:path w="11" h="23">
                <a:moveTo>
                  <a:pt x="11" y="23"/>
                </a:moveTo>
                <a:lnTo>
                  <a:pt x="11" y="0"/>
                </a:lnTo>
                <a:lnTo>
                  <a:pt x="11" y="0"/>
                </a:lnTo>
                <a:lnTo>
                  <a:pt x="11" y="0"/>
                </a:lnTo>
                <a:lnTo>
                  <a:pt x="11" y="0"/>
                </a:lnTo>
                <a:lnTo>
                  <a:pt x="11" y="0"/>
                </a:lnTo>
                <a:lnTo>
                  <a:pt x="11" y="0"/>
                </a:lnTo>
                <a:lnTo>
                  <a:pt x="11" y="0"/>
                </a:lnTo>
                <a:lnTo>
                  <a:pt x="11" y="0"/>
                </a:lnTo>
                <a:lnTo>
                  <a:pt x="11" y="0"/>
                </a:lnTo>
                <a:lnTo>
                  <a:pt x="0" y="0"/>
                </a:lnTo>
                <a:lnTo>
                  <a:pt x="0" y="0"/>
                </a:lnTo>
                <a:lnTo>
                  <a:pt x="0" y="0"/>
                </a:lnTo>
                <a:lnTo>
                  <a:pt x="0" y="0"/>
                </a:lnTo>
                <a:lnTo>
                  <a:pt x="0" y="11"/>
                </a:lnTo>
                <a:lnTo>
                  <a:pt x="0" y="11"/>
                </a:lnTo>
                <a:lnTo>
                  <a:pt x="0" y="11"/>
                </a:lnTo>
                <a:lnTo>
                  <a:pt x="0" y="11"/>
                </a:lnTo>
                <a:lnTo>
                  <a:pt x="11" y="11"/>
                </a:lnTo>
                <a:lnTo>
                  <a:pt x="11" y="23"/>
                </a:lnTo>
                <a:lnTo>
                  <a:pt x="11" y="23"/>
                </a:lnTo>
                <a:lnTo>
                  <a:pt x="11" y="23"/>
                </a:lnTo>
                <a:lnTo>
                  <a:pt x="11" y="23"/>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4" name="Freeform 18"/>
          <p:cNvSpPr>
            <a:spLocks/>
          </p:cNvSpPr>
          <p:nvPr/>
        </p:nvSpPr>
        <p:spPr bwMode="auto">
          <a:xfrm>
            <a:off x="820738" y="4305300"/>
            <a:ext cx="88900" cy="55563"/>
          </a:xfrm>
          <a:custGeom>
            <a:avLst/>
            <a:gdLst/>
            <a:ahLst/>
            <a:cxnLst>
              <a:cxn ang="0">
                <a:pos x="42" y="0"/>
              </a:cxn>
              <a:cxn ang="0">
                <a:pos x="0" y="23"/>
              </a:cxn>
              <a:cxn ang="0">
                <a:pos x="52" y="34"/>
              </a:cxn>
              <a:cxn ang="0">
                <a:pos x="52" y="34"/>
              </a:cxn>
              <a:cxn ang="0">
                <a:pos x="52" y="23"/>
              </a:cxn>
              <a:cxn ang="0">
                <a:pos x="52" y="23"/>
              </a:cxn>
              <a:cxn ang="0">
                <a:pos x="42" y="23"/>
              </a:cxn>
              <a:cxn ang="0">
                <a:pos x="42" y="11"/>
              </a:cxn>
              <a:cxn ang="0">
                <a:pos x="42" y="11"/>
              </a:cxn>
              <a:cxn ang="0">
                <a:pos x="42" y="11"/>
              </a:cxn>
              <a:cxn ang="0">
                <a:pos x="42" y="0"/>
              </a:cxn>
              <a:cxn ang="0">
                <a:pos x="42" y="0"/>
              </a:cxn>
              <a:cxn ang="0">
                <a:pos x="42" y="0"/>
              </a:cxn>
              <a:cxn ang="0">
                <a:pos x="42" y="0"/>
              </a:cxn>
            </a:cxnLst>
            <a:rect l="0" t="0" r="r" b="b"/>
            <a:pathLst>
              <a:path w="52" h="34">
                <a:moveTo>
                  <a:pt x="42" y="0"/>
                </a:moveTo>
                <a:lnTo>
                  <a:pt x="0" y="23"/>
                </a:lnTo>
                <a:lnTo>
                  <a:pt x="52" y="34"/>
                </a:lnTo>
                <a:lnTo>
                  <a:pt x="52" y="34"/>
                </a:lnTo>
                <a:lnTo>
                  <a:pt x="52" y="23"/>
                </a:lnTo>
                <a:lnTo>
                  <a:pt x="52" y="23"/>
                </a:lnTo>
                <a:lnTo>
                  <a:pt x="42" y="23"/>
                </a:lnTo>
                <a:lnTo>
                  <a:pt x="42" y="11"/>
                </a:lnTo>
                <a:lnTo>
                  <a:pt x="42" y="11"/>
                </a:lnTo>
                <a:lnTo>
                  <a:pt x="42" y="11"/>
                </a:lnTo>
                <a:lnTo>
                  <a:pt x="42" y="0"/>
                </a:lnTo>
                <a:lnTo>
                  <a:pt x="42" y="0"/>
                </a:lnTo>
                <a:lnTo>
                  <a:pt x="42" y="0"/>
                </a:lnTo>
                <a:lnTo>
                  <a:pt x="42" y="0"/>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5" name="Freeform 19"/>
          <p:cNvSpPr>
            <a:spLocks/>
          </p:cNvSpPr>
          <p:nvPr/>
        </p:nvSpPr>
        <p:spPr bwMode="auto">
          <a:xfrm>
            <a:off x="962025" y="4305300"/>
            <a:ext cx="1588" cy="17463"/>
          </a:xfrm>
          <a:custGeom>
            <a:avLst/>
            <a:gdLst/>
            <a:ahLst/>
            <a:cxnLst>
              <a:cxn ang="0">
                <a:pos x="0" y="0"/>
              </a:cxn>
              <a:cxn ang="0">
                <a:pos x="0" y="0"/>
              </a:cxn>
              <a:cxn ang="0">
                <a:pos x="0" y="11"/>
              </a:cxn>
              <a:cxn ang="0">
                <a:pos x="0" y="0"/>
              </a:cxn>
              <a:cxn ang="0">
                <a:pos x="0" y="0"/>
              </a:cxn>
            </a:cxnLst>
            <a:rect l="0" t="0" r="r" b="b"/>
            <a:pathLst>
              <a:path h="11">
                <a:moveTo>
                  <a:pt x="0" y="0"/>
                </a:moveTo>
                <a:lnTo>
                  <a:pt x="0" y="0"/>
                </a:lnTo>
                <a:lnTo>
                  <a:pt x="0" y="11"/>
                </a:lnTo>
                <a:lnTo>
                  <a:pt x="0" y="0"/>
                </a:lnTo>
                <a:lnTo>
                  <a:pt x="0" y="0"/>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6" name="Freeform 20"/>
          <p:cNvSpPr>
            <a:spLocks/>
          </p:cNvSpPr>
          <p:nvPr/>
        </p:nvSpPr>
        <p:spPr bwMode="auto">
          <a:xfrm>
            <a:off x="384175" y="4454525"/>
            <a:ext cx="261938" cy="352425"/>
          </a:xfrm>
          <a:custGeom>
            <a:avLst/>
            <a:gdLst/>
            <a:ahLst/>
            <a:cxnLst>
              <a:cxn ang="0">
                <a:pos x="124" y="183"/>
              </a:cxn>
              <a:cxn ang="0">
                <a:pos x="124" y="183"/>
              </a:cxn>
              <a:cxn ang="0">
                <a:pos x="113" y="183"/>
              </a:cxn>
              <a:cxn ang="0">
                <a:pos x="113" y="172"/>
              </a:cxn>
              <a:cxn ang="0">
                <a:pos x="113" y="172"/>
              </a:cxn>
              <a:cxn ang="0">
                <a:pos x="113" y="172"/>
              </a:cxn>
              <a:cxn ang="0">
                <a:pos x="113" y="160"/>
              </a:cxn>
              <a:cxn ang="0">
                <a:pos x="113" y="149"/>
              </a:cxn>
              <a:cxn ang="0">
                <a:pos x="103" y="138"/>
              </a:cxn>
              <a:cxn ang="0">
                <a:pos x="103" y="138"/>
              </a:cxn>
              <a:cxn ang="0">
                <a:pos x="93" y="138"/>
              </a:cxn>
              <a:cxn ang="0">
                <a:pos x="82" y="115"/>
              </a:cxn>
              <a:cxn ang="0">
                <a:pos x="72" y="103"/>
              </a:cxn>
              <a:cxn ang="0">
                <a:pos x="72" y="80"/>
              </a:cxn>
              <a:cxn ang="0">
                <a:pos x="62" y="69"/>
              </a:cxn>
              <a:cxn ang="0">
                <a:pos x="51" y="69"/>
              </a:cxn>
              <a:cxn ang="0">
                <a:pos x="51" y="80"/>
              </a:cxn>
              <a:cxn ang="0">
                <a:pos x="51" y="80"/>
              </a:cxn>
              <a:cxn ang="0">
                <a:pos x="51" y="92"/>
              </a:cxn>
              <a:cxn ang="0">
                <a:pos x="41" y="103"/>
              </a:cxn>
              <a:cxn ang="0">
                <a:pos x="31" y="103"/>
              </a:cxn>
              <a:cxn ang="0">
                <a:pos x="20" y="92"/>
              </a:cxn>
              <a:cxn ang="0">
                <a:pos x="20" y="80"/>
              </a:cxn>
              <a:cxn ang="0">
                <a:pos x="20" y="69"/>
              </a:cxn>
              <a:cxn ang="0">
                <a:pos x="10" y="57"/>
              </a:cxn>
              <a:cxn ang="0">
                <a:pos x="20" y="46"/>
              </a:cxn>
              <a:cxn ang="0">
                <a:pos x="31" y="34"/>
              </a:cxn>
              <a:cxn ang="0">
                <a:pos x="41" y="34"/>
              </a:cxn>
              <a:cxn ang="0">
                <a:pos x="51" y="46"/>
              </a:cxn>
              <a:cxn ang="0">
                <a:pos x="62" y="46"/>
              </a:cxn>
              <a:cxn ang="0">
                <a:pos x="103" y="69"/>
              </a:cxn>
              <a:cxn ang="0">
                <a:pos x="103" y="57"/>
              </a:cxn>
              <a:cxn ang="0">
                <a:pos x="103" y="57"/>
              </a:cxn>
              <a:cxn ang="0">
                <a:pos x="93" y="46"/>
              </a:cxn>
              <a:cxn ang="0">
                <a:pos x="93" y="34"/>
              </a:cxn>
              <a:cxn ang="0">
                <a:pos x="93" y="34"/>
              </a:cxn>
              <a:cxn ang="0">
                <a:pos x="82" y="23"/>
              </a:cxn>
              <a:cxn ang="0">
                <a:pos x="82" y="11"/>
              </a:cxn>
              <a:cxn ang="0">
                <a:pos x="72" y="11"/>
              </a:cxn>
              <a:cxn ang="0">
                <a:pos x="62" y="0"/>
              </a:cxn>
              <a:cxn ang="0">
                <a:pos x="51" y="0"/>
              </a:cxn>
              <a:cxn ang="0">
                <a:pos x="41" y="11"/>
              </a:cxn>
              <a:cxn ang="0">
                <a:pos x="31" y="23"/>
              </a:cxn>
              <a:cxn ang="0">
                <a:pos x="10" y="23"/>
              </a:cxn>
              <a:cxn ang="0">
                <a:pos x="0" y="23"/>
              </a:cxn>
              <a:cxn ang="0">
                <a:pos x="0" y="34"/>
              </a:cxn>
              <a:cxn ang="0">
                <a:pos x="10" y="80"/>
              </a:cxn>
              <a:cxn ang="0">
                <a:pos x="31" y="115"/>
              </a:cxn>
              <a:cxn ang="0">
                <a:pos x="62" y="149"/>
              </a:cxn>
              <a:cxn ang="0">
                <a:pos x="93" y="172"/>
              </a:cxn>
              <a:cxn ang="0">
                <a:pos x="103" y="218"/>
              </a:cxn>
              <a:cxn ang="0">
                <a:pos x="113" y="218"/>
              </a:cxn>
              <a:cxn ang="0">
                <a:pos x="124" y="206"/>
              </a:cxn>
              <a:cxn ang="0">
                <a:pos x="134" y="206"/>
              </a:cxn>
              <a:cxn ang="0">
                <a:pos x="145" y="195"/>
              </a:cxn>
              <a:cxn ang="0">
                <a:pos x="155" y="195"/>
              </a:cxn>
              <a:cxn ang="0">
                <a:pos x="155" y="183"/>
              </a:cxn>
              <a:cxn ang="0">
                <a:pos x="155" y="183"/>
              </a:cxn>
              <a:cxn ang="0">
                <a:pos x="155" y="172"/>
              </a:cxn>
              <a:cxn ang="0">
                <a:pos x="145" y="172"/>
              </a:cxn>
              <a:cxn ang="0">
                <a:pos x="145" y="160"/>
              </a:cxn>
              <a:cxn ang="0">
                <a:pos x="124" y="183"/>
              </a:cxn>
            </a:cxnLst>
            <a:rect l="0" t="0" r="r" b="b"/>
            <a:pathLst>
              <a:path w="155" h="218">
                <a:moveTo>
                  <a:pt x="124" y="183"/>
                </a:moveTo>
                <a:lnTo>
                  <a:pt x="124" y="183"/>
                </a:lnTo>
                <a:lnTo>
                  <a:pt x="124" y="183"/>
                </a:lnTo>
                <a:lnTo>
                  <a:pt x="124" y="183"/>
                </a:lnTo>
                <a:lnTo>
                  <a:pt x="124" y="183"/>
                </a:lnTo>
                <a:lnTo>
                  <a:pt x="113" y="183"/>
                </a:lnTo>
                <a:lnTo>
                  <a:pt x="113" y="183"/>
                </a:lnTo>
                <a:lnTo>
                  <a:pt x="113" y="172"/>
                </a:lnTo>
                <a:lnTo>
                  <a:pt x="113" y="172"/>
                </a:lnTo>
                <a:lnTo>
                  <a:pt x="113" y="172"/>
                </a:lnTo>
                <a:lnTo>
                  <a:pt x="113" y="172"/>
                </a:lnTo>
                <a:lnTo>
                  <a:pt x="113" y="172"/>
                </a:lnTo>
                <a:lnTo>
                  <a:pt x="113" y="160"/>
                </a:lnTo>
                <a:lnTo>
                  <a:pt x="113" y="160"/>
                </a:lnTo>
                <a:lnTo>
                  <a:pt x="113" y="149"/>
                </a:lnTo>
                <a:lnTo>
                  <a:pt x="113" y="149"/>
                </a:lnTo>
                <a:lnTo>
                  <a:pt x="113" y="149"/>
                </a:lnTo>
                <a:lnTo>
                  <a:pt x="103" y="138"/>
                </a:lnTo>
                <a:lnTo>
                  <a:pt x="103" y="138"/>
                </a:lnTo>
                <a:lnTo>
                  <a:pt x="103" y="138"/>
                </a:lnTo>
                <a:lnTo>
                  <a:pt x="93" y="138"/>
                </a:lnTo>
                <a:lnTo>
                  <a:pt x="93" y="138"/>
                </a:lnTo>
                <a:lnTo>
                  <a:pt x="82" y="126"/>
                </a:lnTo>
                <a:lnTo>
                  <a:pt x="82" y="115"/>
                </a:lnTo>
                <a:lnTo>
                  <a:pt x="72" y="115"/>
                </a:lnTo>
                <a:lnTo>
                  <a:pt x="72" y="103"/>
                </a:lnTo>
                <a:lnTo>
                  <a:pt x="72" y="92"/>
                </a:lnTo>
                <a:lnTo>
                  <a:pt x="72" y="80"/>
                </a:lnTo>
                <a:lnTo>
                  <a:pt x="62" y="69"/>
                </a:lnTo>
                <a:lnTo>
                  <a:pt x="62" y="69"/>
                </a:lnTo>
                <a:lnTo>
                  <a:pt x="51" y="69"/>
                </a:lnTo>
                <a:lnTo>
                  <a:pt x="51" y="69"/>
                </a:lnTo>
                <a:lnTo>
                  <a:pt x="51" y="69"/>
                </a:lnTo>
                <a:lnTo>
                  <a:pt x="51" y="80"/>
                </a:lnTo>
                <a:lnTo>
                  <a:pt x="51" y="80"/>
                </a:lnTo>
                <a:lnTo>
                  <a:pt x="51" y="80"/>
                </a:lnTo>
                <a:lnTo>
                  <a:pt x="51" y="92"/>
                </a:lnTo>
                <a:lnTo>
                  <a:pt x="51" y="92"/>
                </a:lnTo>
                <a:lnTo>
                  <a:pt x="51" y="92"/>
                </a:lnTo>
                <a:lnTo>
                  <a:pt x="41" y="103"/>
                </a:lnTo>
                <a:lnTo>
                  <a:pt x="41" y="103"/>
                </a:lnTo>
                <a:lnTo>
                  <a:pt x="31" y="103"/>
                </a:lnTo>
                <a:lnTo>
                  <a:pt x="31" y="92"/>
                </a:lnTo>
                <a:lnTo>
                  <a:pt x="20" y="92"/>
                </a:lnTo>
                <a:lnTo>
                  <a:pt x="20" y="80"/>
                </a:lnTo>
                <a:lnTo>
                  <a:pt x="20" y="80"/>
                </a:lnTo>
                <a:lnTo>
                  <a:pt x="20" y="69"/>
                </a:lnTo>
                <a:lnTo>
                  <a:pt x="20" y="69"/>
                </a:lnTo>
                <a:lnTo>
                  <a:pt x="10" y="57"/>
                </a:lnTo>
                <a:lnTo>
                  <a:pt x="10" y="57"/>
                </a:lnTo>
                <a:lnTo>
                  <a:pt x="10" y="46"/>
                </a:lnTo>
                <a:lnTo>
                  <a:pt x="20" y="46"/>
                </a:lnTo>
                <a:lnTo>
                  <a:pt x="20" y="34"/>
                </a:lnTo>
                <a:lnTo>
                  <a:pt x="31" y="34"/>
                </a:lnTo>
                <a:lnTo>
                  <a:pt x="31" y="34"/>
                </a:lnTo>
                <a:lnTo>
                  <a:pt x="41" y="34"/>
                </a:lnTo>
                <a:lnTo>
                  <a:pt x="41" y="34"/>
                </a:lnTo>
                <a:lnTo>
                  <a:pt x="51" y="46"/>
                </a:lnTo>
                <a:lnTo>
                  <a:pt x="62" y="46"/>
                </a:lnTo>
                <a:lnTo>
                  <a:pt x="62" y="46"/>
                </a:lnTo>
                <a:lnTo>
                  <a:pt x="72" y="34"/>
                </a:lnTo>
                <a:lnTo>
                  <a:pt x="103" y="69"/>
                </a:lnTo>
                <a:lnTo>
                  <a:pt x="103" y="69"/>
                </a:lnTo>
                <a:lnTo>
                  <a:pt x="103" y="57"/>
                </a:lnTo>
                <a:lnTo>
                  <a:pt x="103" y="57"/>
                </a:lnTo>
                <a:lnTo>
                  <a:pt x="103" y="57"/>
                </a:lnTo>
                <a:lnTo>
                  <a:pt x="103" y="46"/>
                </a:lnTo>
                <a:lnTo>
                  <a:pt x="93" y="46"/>
                </a:lnTo>
                <a:lnTo>
                  <a:pt x="93" y="46"/>
                </a:lnTo>
                <a:lnTo>
                  <a:pt x="93" y="34"/>
                </a:lnTo>
                <a:lnTo>
                  <a:pt x="93" y="34"/>
                </a:lnTo>
                <a:lnTo>
                  <a:pt x="93" y="34"/>
                </a:lnTo>
                <a:lnTo>
                  <a:pt x="93" y="23"/>
                </a:lnTo>
                <a:lnTo>
                  <a:pt x="82" y="23"/>
                </a:lnTo>
                <a:lnTo>
                  <a:pt x="82" y="23"/>
                </a:lnTo>
                <a:lnTo>
                  <a:pt x="82" y="11"/>
                </a:lnTo>
                <a:lnTo>
                  <a:pt x="72" y="11"/>
                </a:lnTo>
                <a:lnTo>
                  <a:pt x="72" y="11"/>
                </a:lnTo>
                <a:lnTo>
                  <a:pt x="72" y="0"/>
                </a:lnTo>
                <a:lnTo>
                  <a:pt x="62" y="0"/>
                </a:lnTo>
                <a:lnTo>
                  <a:pt x="62" y="0"/>
                </a:lnTo>
                <a:lnTo>
                  <a:pt x="51" y="0"/>
                </a:lnTo>
                <a:lnTo>
                  <a:pt x="51" y="11"/>
                </a:lnTo>
                <a:lnTo>
                  <a:pt x="41" y="11"/>
                </a:lnTo>
                <a:lnTo>
                  <a:pt x="31" y="23"/>
                </a:lnTo>
                <a:lnTo>
                  <a:pt x="31" y="23"/>
                </a:lnTo>
                <a:lnTo>
                  <a:pt x="20" y="23"/>
                </a:lnTo>
                <a:lnTo>
                  <a:pt x="10" y="23"/>
                </a:lnTo>
                <a:lnTo>
                  <a:pt x="10" y="23"/>
                </a:lnTo>
                <a:lnTo>
                  <a:pt x="0" y="23"/>
                </a:lnTo>
                <a:lnTo>
                  <a:pt x="0" y="23"/>
                </a:lnTo>
                <a:lnTo>
                  <a:pt x="0" y="34"/>
                </a:lnTo>
                <a:lnTo>
                  <a:pt x="0" y="57"/>
                </a:lnTo>
                <a:lnTo>
                  <a:pt x="10" y="80"/>
                </a:lnTo>
                <a:lnTo>
                  <a:pt x="20" y="103"/>
                </a:lnTo>
                <a:lnTo>
                  <a:pt x="31" y="115"/>
                </a:lnTo>
                <a:lnTo>
                  <a:pt x="51" y="126"/>
                </a:lnTo>
                <a:lnTo>
                  <a:pt x="62" y="149"/>
                </a:lnTo>
                <a:lnTo>
                  <a:pt x="72" y="160"/>
                </a:lnTo>
                <a:lnTo>
                  <a:pt x="93" y="172"/>
                </a:lnTo>
                <a:lnTo>
                  <a:pt x="103" y="195"/>
                </a:lnTo>
                <a:lnTo>
                  <a:pt x="103" y="218"/>
                </a:lnTo>
                <a:lnTo>
                  <a:pt x="113" y="218"/>
                </a:lnTo>
                <a:lnTo>
                  <a:pt x="113" y="218"/>
                </a:lnTo>
                <a:lnTo>
                  <a:pt x="124" y="218"/>
                </a:lnTo>
                <a:lnTo>
                  <a:pt x="124" y="206"/>
                </a:lnTo>
                <a:lnTo>
                  <a:pt x="134" y="206"/>
                </a:lnTo>
                <a:lnTo>
                  <a:pt x="134" y="206"/>
                </a:lnTo>
                <a:lnTo>
                  <a:pt x="134" y="206"/>
                </a:lnTo>
                <a:lnTo>
                  <a:pt x="145" y="195"/>
                </a:lnTo>
                <a:lnTo>
                  <a:pt x="145" y="195"/>
                </a:lnTo>
                <a:lnTo>
                  <a:pt x="155" y="195"/>
                </a:lnTo>
                <a:lnTo>
                  <a:pt x="155" y="195"/>
                </a:lnTo>
                <a:lnTo>
                  <a:pt x="155" y="183"/>
                </a:lnTo>
                <a:lnTo>
                  <a:pt x="155" y="183"/>
                </a:lnTo>
                <a:lnTo>
                  <a:pt x="155" y="183"/>
                </a:lnTo>
                <a:lnTo>
                  <a:pt x="155" y="172"/>
                </a:lnTo>
                <a:lnTo>
                  <a:pt x="155" y="172"/>
                </a:lnTo>
                <a:lnTo>
                  <a:pt x="155" y="172"/>
                </a:lnTo>
                <a:lnTo>
                  <a:pt x="145" y="172"/>
                </a:lnTo>
                <a:lnTo>
                  <a:pt x="145" y="160"/>
                </a:lnTo>
                <a:lnTo>
                  <a:pt x="145" y="160"/>
                </a:lnTo>
                <a:lnTo>
                  <a:pt x="124" y="183"/>
                </a:lnTo>
                <a:lnTo>
                  <a:pt x="124" y="183"/>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7" name="Freeform 21"/>
          <p:cNvSpPr>
            <a:spLocks/>
          </p:cNvSpPr>
          <p:nvPr/>
        </p:nvSpPr>
        <p:spPr bwMode="auto">
          <a:xfrm>
            <a:off x="752475" y="5067300"/>
            <a:ext cx="209550" cy="168275"/>
          </a:xfrm>
          <a:custGeom>
            <a:avLst/>
            <a:gdLst/>
            <a:ahLst/>
            <a:cxnLst>
              <a:cxn ang="0">
                <a:pos x="10" y="0"/>
              </a:cxn>
              <a:cxn ang="0">
                <a:pos x="0" y="34"/>
              </a:cxn>
              <a:cxn ang="0">
                <a:pos x="10" y="45"/>
              </a:cxn>
              <a:cxn ang="0">
                <a:pos x="21" y="57"/>
              </a:cxn>
              <a:cxn ang="0">
                <a:pos x="31" y="57"/>
              </a:cxn>
              <a:cxn ang="0">
                <a:pos x="41" y="68"/>
              </a:cxn>
              <a:cxn ang="0">
                <a:pos x="52" y="80"/>
              </a:cxn>
              <a:cxn ang="0">
                <a:pos x="73" y="91"/>
              </a:cxn>
              <a:cxn ang="0">
                <a:pos x="83" y="91"/>
              </a:cxn>
              <a:cxn ang="0">
                <a:pos x="93" y="103"/>
              </a:cxn>
              <a:cxn ang="0">
                <a:pos x="104" y="103"/>
              </a:cxn>
              <a:cxn ang="0">
                <a:pos x="124" y="103"/>
              </a:cxn>
              <a:cxn ang="0">
                <a:pos x="114" y="80"/>
              </a:cxn>
              <a:cxn ang="0">
                <a:pos x="114" y="68"/>
              </a:cxn>
              <a:cxn ang="0">
                <a:pos x="104" y="57"/>
              </a:cxn>
              <a:cxn ang="0">
                <a:pos x="93" y="45"/>
              </a:cxn>
              <a:cxn ang="0">
                <a:pos x="73" y="45"/>
              </a:cxn>
              <a:cxn ang="0">
                <a:pos x="62" y="45"/>
              </a:cxn>
              <a:cxn ang="0">
                <a:pos x="41" y="34"/>
              </a:cxn>
              <a:cxn ang="0">
                <a:pos x="31" y="34"/>
              </a:cxn>
              <a:cxn ang="0">
                <a:pos x="10" y="22"/>
              </a:cxn>
              <a:cxn ang="0">
                <a:pos x="10" y="0"/>
              </a:cxn>
              <a:cxn ang="0">
                <a:pos x="10" y="0"/>
              </a:cxn>
            </a:cxnLst>
            <a:rect l="0" t="0" r="r" b="b"/>
            <a:pathLst>
              <a:path w="124" h="103">
                <a:moveTo>
                  <a:pt x="10" y="0"/>
                </a:moveTo>
                <a:lnTo>
                  <a:pt x="0" y="34"/>
                </a:lnTo>
                <a:lnTo>
                  <a:pt x="10" y="45"/>
                </a:lnTo>
                <a:lnTo>
                  <a:pt x="21" y="57"/>
                </a:lnTo>
                <a:lnTo>
                  <a:pt x="31" y="57"/>
                </a:lnTo>
                <a:lnTo>
                  <a:pt x="41" y="68"/>
                </a:lnTo>
                <a:lnTo>
                  <a:pt x="52" y="80"/>
                </a:lnTo>
                <a:lnTo>
                  <a:pt x="73" y="91"/>
                </a:lnTo>
                <a:lnTo>
                  <a:pt x="83" y="91"/>
                </a:lnTo>
                <a:lnTo>
                  <a:pt x="93" y="103"/>
                </a:lnTo>
                <a:lnTo>
                  <a:pt x="104" y="103"/>
                </a:lnTo>
                <a:lnTo>
                  <a:pt x="124" y="103"/>
                </a:lnTo>
                <a:lnTo>
                  <a:pt x="114" y="80"/>
                </a:lnTo>
                <a:lnTo>
                  <a:pt x="114" y="68"/>
                </a:lnTo>
                <a:lnTo>
                  <a:pt x="104" y="57"/>
                </a:lnTo>
                <a:lnTo>
                  <a:pt x="93" y="45"/>
                </a:lnTo>
                <a:lnTo>
                  <a:pt x="73" y="45"/>
                </a:lnTo>
                <a:lnTo>
                  <a:pt x="62" y="45"/>
                </a:lnTo>
                <a:lnTo>
                  <a:pt x="41" y="34"/>
                </a:lnTo>
                <a:lnTo>
                  <a:pt x="31" y="34"/>
                </a:lnTo>
                <a:lnTo>
                  <a:pt x="10" y="22"/>
                </a:lnTo>
                <a:lnTo>
                  <a:pt x="10" y="0"/>
                </a:lnTo>
                <a:lnTo>
                  <a:pt x="10" y="0"/>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8" name="Freeform 22"/>
          <p:cNvSpPr>
            <a:spLocks/>
          </p:cNvSpPr>
          <p:nvPr/>
        </p:nvSpPr>
        <p:spPr bwMode="auto">
          <a:xfrm>
            <a:off x="996950" y="5140325"/>
            <a:ext cx="228600" cy="223838"/>
          </a:xfrm>
          <a:custGeom>
            <a:avLst/>
            <a:gdLst/>
            <a:ahLst/>
            <a:cxnLst>
              <a:cxn ang="0">
                <a:pos x="135" y="35"/>
              </a:cxn>
              <a:cxn ang="0">
                <a:pos x="93" y="46"/>
              </a:cxn>
              <a:cxn ang="0">
                <a:pos x="83" y="35"/>
              </a:cxn>
              <a:cxn ang="0">
                <a:pos x="73" y="35"/>
              </a:cxn>
              <a:cxn ang="0">
                <a:pos x="62" y="23"/>
              </a:cxn>
              <a:cxn ang="0">
                <a:pos x="52" y="12"/>
              </a:cxn>
              <a:cxn ang="0">
                <a:pos x="41" y="12"/>
              </a:cxn>
              <a:cxn ang="0">
                <a:pos x="31" y="0"/>
              </a:cxn>
              <a:cxn ang="0">
                <a:pos x="31" y="0"/>
              </a:cxn>
              <a:cxn ang="0">
                <a:pos x="21" y="0"/>
              </a:cxn>
              <a:cxn ang="0">
                <a:pos x="10" y="12"/>
              </a:cxn>
              <a:cxn ang="0">
                <a:pos x="0" y="23"/>
              </a:cxn>
              <a:cxn ang="0">
                <a:pos x="31" y="35"/>
              </a:cxn>
              <a:cxn ang="0">
                <a:pos x="10" y="58"/>
              </a:cxn>
              <a:cxn ang="0">
                <a:pos x="21" y="69"/>
              </a:cxn>
              <a:cxn ang="0">
                <a:pos x="21" y="69"/>
              </a:cxn>
              <a:cxn ang="0">
                <a:pos x="31" y="69"/>
              </a:cxn>
              <a:cxn ang="0">
                <a:pos x="41" y="69"/>
              </a:cxn>
              <a:cxn ang="0">
                <a:pos x="41" y="69"/>
              </a:cxn>
              <a:cxn ang="0">
                <a:pos x="52" y="69"/>
              </a:cxn>
              <a:cxn ang="0">
                <a:pos x="62" y="69"/>
              </a:cxn>
              <a:cxn ang="0">
                <a:pos x="73" y="69"/>
              </a:cxn>
              <a:cxn ang="0">
                <a:pos x="73" y="69"/>
              </a:cxn>
              <a:cxn ang="0">
                <a:pos x="83" y="81"/>
              </a:cxn>
              <a:cxn ang="0">
                <a:pos x="83" y="92"/>
              </a:cxn>
              <a:cxn ang="0">
                <a:pos x="83" y="92"/>
              </a:cxn>
              <a:cxn ang="0">
                <a:pos x="83" y="104"/>
              </a:cxn>
              <a:cxn ang="0">
                <a:pos x="83" y="104"/>
              </a:cxn>
              <a:cxn ang="0">
                <a:pos x="83" y="115"/>
              </a:cxn>
              <a:cxn ang="0">
                <a:pos x="93" y="115"/>
              </a:cxn>
              <a:cxn ang="0">
                <a:pos x="104" y="127"/>
              </a:cxn>
              <a:cxn ang="0">
                <a:pos x="104" y="127"/>
              </a:cxn>
              <a:cxn ang="0">
                <a:pos x="104" y="138"/>
              </a:cxn>
              <a:cxn ang="0">
                <a:pos x="114" y="138"/>
              </a:cxn>
              <a:cxn ang="0">
                <a:pos x="114" y="127"/>
              </a:cxn>
              <a:cxn ang="0">
                <a:pos x="114" y="115"/>
              </a:cxn>
              <a:cxn ang="0">
                <a:pos x="114" y="104"/>
              </a:cxn>
              <a:cxn ang="0">
                <a:pos x="114" y="92"/>
              </a:cxn>
              <a:cxn ang="0">
                <a:pos x="124" y="81"/>
              </a:cxn>
              <a:cxn ang="0">
                <a:pos x="124" y="81"/>
              </a:cxn>
              <a:cxn ang="0">
                <a:pos x="135" y="69"/>
              </a:cxn>
              <a:cxn ang="0">
                <a:pos x="135" y="58"/>
              </a:cxn>
              <a:cxn ang="0">
                <a:pos x="135" y="46"/>
              </a:cxn>
              <a:cxn ang="0">
                <a:pos x="135" y="35"/>
              </a:cxn>
              <a:cxn ang="0">
                <a:pos x="135" y="35"/>
              </a:cxn>
            </a:cxnLst>
            <a:rect l="0" t="0" r="r" b="b"/>
            <a:pathLst>
              <a:path w="135" h="138">
                <a:moveTo>
                  <a:pt x="135" y="35"/>
                </a:moveTo>
                <a:lnTo>
                  <a:pt x="93" y="46"/>
                </a:lnTo>
                <a:lnTo>
                  <a:pt x="83" y="35"/>
                </a:lnTo>
                <a:lnTo>
                  <a:pt x="73" y="35"/>
                </a:lnTo>
                <a:lnTo>
                  <a:pt x="62" y="23"/>
                </a:lnTo>
                <a:lnTo>
                  <a:pt x="52" y="12"/>
                </a:lnTo>
                <a:lnTo>
                  <a:pt x="41" y="12"/>
                </a:lnTo>
                <a:lnTo>
                  <a:pt x="31" y="0"/>
                </a:lnTo>
                <a:lnTo>
                  <a:pt x="31" y="0"/>
                </a:lnTo>
                <a:lnTo>
                  <a:pt x="21" y="0"/>
                </a:lnTo>
                <a:lnTo>
                  <a:pt x="10" y="12"/>
                </a:lnTo>
                <a:lnTo>
                  <a:pt x="0" y="23"/>
                </a:lnTo>
                <a:lnTo>
                  <a:pt x="31" y="35"/>
                </a:lnTo>
                <a:lnTo>
                  <a:pt x="10" y="58"/>
                </a:lnTo>
                <a:lnTo>
                  <a:pt x="21" y="69"/>
                </a:lnTo>
                <a:lnTo>
                  <a:pt x="21" y="69"/>
                </a:lnTo>
                <a:lnTo>
                  <a:pt x="31" y="69"/>
                </a:lnTo>
                <a:lnTo>
                  <a:pt x="41" y="69"/>
                </a:lnTo>
                <a:lnTo>
                  <a:pt x="41" y="69"/>
                </a:lnTo>
                <a:lnTo>
                  <a:pt x="52" y="69"/>
                </a:lnTo>
                <a:lnTo>
                  <a:pt x="62" y="69"/>
                </a:lnTo>
                <a:lnTo>
                  <a:pt x="73" y="69"/>
                </a:lnTo>
                <a:lnTo>
                  <a:pt x="73" y="69"/>
                </a:lnTo>
                <a:lnTo>
                  <a:pt x="83" y="81"/>
                </a:lnTo>
                <a:lnTo>
                  <a:pt x="83" y="92"/>
                </a:lnTo>
                <a:lnTo>
                  <a:pt x="83" y="92"/>
                </a:lnTo>
                <a:lnTo>
                  <a:pt x="83" y="104"/>
                </a:lnTo>
                <a:lnTo>
                  <a:pt x="83" y="104"/>
                </a:lnTo>
                <a:lnTo>
                  <a:pt x="83" y="115"/>
                </a:lnTo>
                <a:lnTo>
                  <a:pt x="93" y="115"/>
                </a:lnTo>
                <a:lnTo>
                  <a:pt x="104" y="127"/>
                </a:lnTo>
                <a:lnTo>
                  <a:pt x="104" y="127"/>
                </a:lnTo>
                <a:lnTo>
                  <a:pt x="104" y="138"/>
                </a:lnTo>
                <a:lnTo>
                  <a:pt x="114" y="138"/>
                </a:lnTo>
                <a:lnTo>
                  <a:pt x="114" y="127"/>
                </a:lnTo>
                <a:lnTo>
                  <a:pt x="114" y="115"/>
                </a:lnTo>
                <a:lnTo>
                  <a:pt x="114" y="104"/>
                </a:lnTo>
                <a:lnTo>
                  <a:pt x="114" y="92"/>
                </a:lnTo>
                <a:lnTo>
                  <a:pt x="124" y="81"/>
                </a:lnTo>
                <a:lnTo>
                  <a:pt x="124" y="81"/>
                </a:lnTo>
                <a:lnTo>
                  <a:pt x="135" y="69"/>
                </a:lnTo>
                <a:lnTo>
                  <a:pt x="135" y="58"/>
                </a:lnTo>
                <a:lnTo>
                  <a:pt x="135" y="46"/>
                </a:lnTo>
                <a:lnTo>
                  <a:pt x="135" y="35"/>
                </a:lnTo>
                <a:lnTo>
                  <a:pt x="135" y="35"/>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19" name="Freeform 23"/>
          <p:cNvSpPr>
            <a:spLocks/>
          </p:cNvSpPr>
          <p:nvPr/>
        </p:nvSpPr>
        <p:spPr bwMode="auto">
          <a:xfrm>
            <a:off x="646113" y="5160963"/>
            <a:ext cx="492125" cy="315912"/>
          </a:xfrm>
          <a:custGeom>
            <a:avLst/>
            <a:gdLst/>
            <a:ahLst/>
            <a:cxnLst>
              <a:cxn ang="0">
                <a:pos x="290" y="184"/>
              </a:cxn>
              <a:cxn ang="0">
                <a:pos x="290" y="172"/>
              </a:cxn>
              <a:cxn ang="0">
                <a:pos x="290" y="149"/>
              </a:cxn>
              <a:cxn ang="0">
                <a:pos x="280" y="138"/>
              </a:cxn>
              <a:cxn ang="0">
                <a:pos x="269" y="126"/>
              </a:cxn>
              <a:cxn ang="0">
                <a:pos x="238" y="103"/>
              </a:cxn>
              <a:cxn ang="0">
                <a:pos x="186" y="92"/>
              </a:cxn>
              <a:cxn ang="0">
                <a:pos x="145" y="69"/>
              </a:cxn>
              <a:cxn ang="0">
                <a:pos x="93" y="46"/>
              </a:cxn>
              <a:cxn ang="0">
                <a:pos x="52" y="11"/>
              </a:cxn>
              <a:cxn ang="0">
                <a:pos x="21" y="11"/>
              </a:cxn>
              <a:cxn ang="0">
                <a:pos x="31" y="23"/>
              </a:cxn>
              <a:cxn ang="0">
                <a:pos x="41" y="23"/>
              </a:cxn>
              <a:cxn ang="0">
                <a:pos x="52" y="34"/>
              </a:cxn>
              <a:cxn ang="0">
                <a:pos x="72" y="57"/>
              </a:cxn>
              <a:cxn ang="0">
                <a:pos x="83" y="57"/>
              </a:cxn>
              <a:cxn ang="0">
                <a:pos x="52" y="57"/>
              </a:cxn>
              <a:cxn ang="0">
                <a:pos x="41" y="57"/>
              </a:cxn>
              <a:cxn ang="0">
                <a:pos x="21" y="57"/>
              </a:cxn>
              <a:cxn ang="0">
                <a:pos x="10" y="46"/>
              </a:cxn>
              <a:cxn ang="0">
                <a:pos x="0" y="46"/>
              </a:cxn>
              <a:cxn ang="0">
                <a:pos x="0" y="46"/>
              </a:cxn>
              <a:cxn ang="0">
                <a:pos x="21" y="69"/>
              </a:cxn>
              <a:cxn ang="0">
                <a:pos x="31" y="69"/>
              </a:cxn>
              <a:cxn ang="0">
                <a:pos x="31" y="80"/>
              </a:cxn>
              <a:cxn ang="0">
                <a:pos x="31" y="80"/>
              </a:cxn>
              <a:cxn ang="0">
                <a:pos x="41" y="92"/>
              </a:cxn>
              <a:cxn ang="0">
                <a:pos x="41" y="92"/>
              </a:cxn>
              <a:cxn ang="0">
                <a:pos x="62" y="103"/>
              </a:cxn>
              <a:cxn ang="0">
                <a:pos x="72" y="103"/>
              </a:cxn>
              <a:cxn ang="0">
                <a:pos x="93" y="115"/>
              </a:cxn>
              <a:cxn ang="0">
                <a:pos x="103" y="126"/>
              </a:cxn>
              <a:cxn ang="0">
                <a:pos x="124" y="149"/>
              </a:cxn>
              <a:cxn ang="0">
                <a:pos x="155" y="172"/>
              </a:cxn>
              <a:cxn ang="0">
                <a:pos x="186" y="184"/>
              </a:cxn>
              <a:cxn ang="0">
                <a:pos x="228" y="195"/>
              </a:cxn>
              <a:cxn ang="0">
                <a:pos x="269" y="195"/>
              </a:cxn>
              <a:cxn ang="0">
                <a:pos x="290" y="195"/>
              </a:cxn>
            </a:cxnLst>
            <a:rect l="0" t="0" r="r" b="b"/>
            <a:pathLst>
              <a:path w="290" h="195">
                <a:moveTo>
                  <a:pt x="290" y="195"/>
                </a:moveTo>
                <a:lnTo>
                  <a:pt x="290" y="184"/>
                </a:lnTo>
                <a:lnTo>
                  <a:pt x="290" y="184"/>
                </a:lnTo>
                <a:lnTo>
                  <a:pt x="290" y="172"/>
                </a:lnTo>
                <a:lnTo>
                  <a:pt x="290" y="161"/>
                </a:lnTo>
                <a:lnTo>
                  <a:pt x="290" y="149"/>
                </a:lnTo>
                <a:lnTo>
                  <a:pt x="280" y="149"/>
                </a:lnTo>
                <a:lnTo>
                  <a:pt x="280" y="138"/>
                </a:lnTo>
                <a:lnTo>
                  <a:pt x="269" y="126"/>
                </a:lnTo>
                <a:lnTo>
                  <a:pt x="269" y="126"/>
                </a:lnTo>
                <a:lnTo>
                  <a:pt x="259" y="115"/>
                </a:lnTo>
                <a:lnTo>
                  <a:pt x="238" y="103"/>
                </a:lnTo>
                <a:lnTo>
                  <a:pt x="207" y="92"/>
                </a:lnTo>
                <a:lnTo>
                  <a:pt x="186" y="92"/>
                </a:lnTo>
                <a:lnTo>
                  <a:pt x="166" y="80"/>
                </a:lnTo>
                <a:lnTo>
                  <a:pt x="145" y="69"/>
                </a:lnTo>
                <a:lnTo>
                  <a:pt x="114" y="57"/>
                </a:lnTo>
                <a:lnTo>
                  <a:pt x="93" y="46"/>
                </a:lnTo>
                <a:lnTo>
                  <a:pt x="72" y="23"/>
                </a:lnTo>
                <a:lnTo>
                  <a:pt x="52" y="11"/>
                </a:lnTo>
                <a:lnTo>
                  <a:pt x="31" y="0"/>
                </a:lnTo>
                <a:lnTo>
                  <a:pt x="21" y="11"/>
                </a:lnTo>
                <a:lnTo>
                  <a:pt x="31" y="11"/>
                </a:lnTo>
                <a:lnTo>
                  <a:pt x="31" y="23"/>
                </a:lnTo>
                <a:lnTo>
                  <a:pt x="41" y="23"/>
                </a:lnTo>
                <a:lnTo>
                  <a:pt x="41" y="23"/>
                </a:lnTo>
                <a:lnTo>
                  <a:pt x="52" y="34"/>
                </a:lnTo>
                <a:lnTo>
                  <a:pt x="52" y="34"/>
                </a:lnTo>
                <a:lnTo>
                  <a:pt x="62" y="46"/>
                </a:lnTo>
                <a:lnTo>
                  <a:pt x="72" y="57"/>
                </a:lnTo>
                <a:lnTo>
                  <a:pt x="72" y="57"/>
                </a:lnTo>
                <a:lnTo>
                  <a:pt x="83" y="57"/>
                </a:lnTo>
                <a:lnTo>
                  <a:pt x="62" y="80"/>
                </a:lnTo>
                <a:lnTo>
                  <a:pt x="52" y="57"/>
                </a:lnTo>
                <a:lnTo>
                  <a:pt x="41" y="57"/>
                </a:lnTo>
                <a:lnTo>
                  <a:pt x="41" y="57"/>
                </a:lnTo>
                <a:lnTo>
                  <a:pt x="31" y="57"/>
                </a:lnTo>
                <a:lnTo>
                  <a:pt x="21" y="57"/>
                </a:lnTo>
                <a:lnTo>
                  <a:pt x="21" y="46"/>
                </a:lnTo>
                <a:lnTo>
                  <a:pt x="10" y="46"/>
                </a:lnTo>
                <a:lnTo>
                  <a:pt x="10" y="46"/>
                </a:lnTo>
                <a:lnTo>
                  <a:pt x="0" y="46"/>
                </a:lnTo>
                <a:lnTo>
                  <a:pt x="0" y="46"/>
                </a:lnTo>
                <a:lnTo>
                  <a:pt x="0" y="46"/>
                </a:lnTo>
                <a:lnTo>
                  <a:pt x="21" y="69"/>
                </a:lnTo>
                <a:lnTo>
                  <a:pt x="21" y="69"/>
                </a:lnTo>
                <a:lnTo>
                  <a:pt x="31" y="69"/>
                </a:lnTo>
                <a:lnTo>
                  <a:pt x="31" y="69"/>
                </a:lnTo>
                <a:lnTo>
                  <a:pt x="31" y="69"/>
                </a:lnTo>
                <a:lnTo>
                  <a:pt x="31" y="80"/>
                </a:lnTo>
                <a:lnTo>
                  <a:pt x="31" y="80"/>
                </a:lnTo>
                <a:lnTo>
                  <a:pt x="31" y="80"/>
                </a:lnTo>
                <a:lnTo>
                  <a:pt x="41" y="80"/>
                </a:lnTo>
                <a:lnTo>
                  <a:pt x="41" y="92"/>
                </a:lnTo>
                <a:lnTo>
                  <a:pt x="41" y="92"/>
                </a:lnTo>
                <a:lnTo>
                  <a:pt x="41" y="92"/>
                </a:lnTo>
                <a:lnTo>
                  <a:pt x="52" y="103"/>
                </a:lnTo>
                <a:lnTo>
                  <a:pt x="62" y="103"/>
                </a:lnTo>
                <a:lnTo>
                  <a:pt x="72" y="103"/>
                </a:lnTo>
                <a:lnTo>
                  <a:pt x="72" y="103"/>
                </a:lnTo>
                <a:lnTo>
                  <a:pt x="83" y="103"/>
                </a:lnTo>
                <a:lnTo>
                  <a:pt x="93" y="115"/>
                </a:lnTo>
                <a:lnTo>
                  <a:pt x="93" y="115"/>
                </a:lnTo>
                <a:lnTo>
                  <a:pt x="103" y="126"/>
                </a:lnTo>
                <a:lnTo>
                  <a:pt x="103" y="126"/>
                </a:lnTo>
                <a:lnTo>
                  <a:pt x="124" y="149"/>
                </a:lnTo>
                <a:lnTo>
                  <a:pt x="135" y="161"/>
                </a:lnTo>
                <a:lnTo>
                  <a:pt x="155" y="172"/>
                </a:lnTo>
                <a:lnTo>
                  <a:pt x="176" y="172"/>
                </a:lnTo>
                <a:lnTo>
                  <a:pt x="186" y="184"/>
                </a:lnTo>
                <a:lnTo>
                  <a:pt x="207" y="184"/>
                </a:lnTo>
                <a:lnTo>
                  <a:pt x="228" y="195"/>
                </a:lnTo>
                <a:lnTo>
                  <a:pt x="248" y="195"/>
                </a:lnTo>
                <a:lnTo>
                  <a:pt x="269" y="195"/>
                </a:lnTo>
                <a:lnTo>
                  <a:pt x="290" y="195"/>
                </a:lnTo>
                <a:lnTo>
                  <a:pt x="290" y="195"/>
                </a:lnTo>
                <a:close/>
              </a:path>
            </a:pathLst>
          </a:custGeom>
          <a:solidFill>
            <a:srgbClr val="FFFFFF"/>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168984" name="Text Box 24"/>
          <p:cNvSpPr txBox="1">
            <a:spLocks noChangeArrowheads="1"/>
          </p:cNvSpPr>
          <p:nvPr/>
        </p:nvSpPr>
        <p:spPr bwMode="auto">
          <a:xfrm>
            <a:off x="1524000" y="-79375"/>
            <a:ext cx="633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400">
                <a:solidFill>
                  <a:srgbClr val="FF0000"/>
                </a:solidFill>
              </a:rPr>
              <a:t>(1)</a:t>
            </a:r>
          </a:p>
        </p:txBody>
      </p:sp>
      <p:sp>
        <p:nvSpPr>
          <p:cNvPr id="168985" name="AutoShape 25"/>
          <p:cNvSpPr>
            <a:spLocks noChangeArrowheads="1"/>
          </p:cNvSpPr>
          <p:nvPr/>
        </p:nvSpPr>
        <p:spPr bwMode="auto">
          <a:xfrm>
            <a:off x="0" y="76200"/>
            <a:ext cx="3683000" cy="1371600"/>
          </a:xfrm>
          <a:prstGeom prst="irregularSeal1">
            <a:avLst/>
          </a:prstGeom>
          <a:solidFill>
            <a:srgbClr val="FF0000"/>
          </a:solidFill>
          <a:ln w="9525">
            <a:solidFill>
              <a:schemeClr val="tx1"/>
            </a:solidFill>
            <a:miter lim="800000"/>
            <a:headEnd/>
            <a:tailEnd/>
          </a:ln>
        </p:spPr>
        <p:txBody>
          <a:bodyPr wrap="none" lIns="98868" tIns="49435" rIns="98868" bIns="49435" anchor="ctr"/>
          <a:lstStyle>
            <a:lvl1pPr defTabSz="989013">
              <a:defRPr sz="600">
                <a:solidFill>
                  <a:schemeClr val="tx1"/>
                </a:solidFill>
                <a:latin typeface="Arial Black" panose="020B0A04020102020204" pitchFamily="34" charset="0"/>
              </a:defRPr>
            </a:lvl1pPr>
            <a:lvl2pPr marL="742950" indent="-285750" defTabSz="989013">
              <a:defRPr sz="600">
                <a:solidFill>
                  <a:schemeClr val="tx1"/>
                </a:solidFill>
                <a:latin typeface="Arial Black" panose="020B0A04020102020204" pitchFamily="34" charset="0"/>
              </a:defRPr>
            </a:lvl2pPr>
            <a:lvl3pPr marL="1143000" indent="-228600" defTabSz="989013">
              <a:defRPr sz="600">
                <a:solidFill>
                  <a:schemeClr val="tx1"/>
                </a:solidFill>
                <a:latin typeface="Arial Black" panose="020B0A04020102020204" pitchFamily="34" charset="0"/>
              </a:defRPr>
            </a:lvl3pPr>
            <a:lvl4pPr marL="1600200" indent="-228600" defTabSz="989013">
              <a:defRPr sz="600">
                <a:solidFill>
                  <a:schemeClr val="tx1"/>
                </a:solidFill>
                <a:latin typeface="Arial Black" panose="020B0A04020102020204" pitchFamily="34" charset="0"/>
              </a:defRPr>
            </a:lvl4pPr>
            <a:lvl5pPr marL="2057400" indent="-228600" defTabSz="989013">
              <a:defRPr sz="600">
                <a:solidFill>
                  <a:schemeClr val="tx1"/>
                </a:solidFill>
                <a:latin typeface="Arial Black" panose="020B0A04020102020204" pitchFamily="34" charset="0"/>
              </a:defRPr>
            </a:lvl5pPr>
            <a:lvl6pPr marL="2514600" indent="-228600" defTabSz="9890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890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890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890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2600">
              <a:solidFill>
                <a:schemeClr val="accent2"/>
              </a:solidFill>
              <a:latin typeface="Times New Roman" panose="02020603050405020304" pitchFamily="18" charset="0"/>
            </a:endParaRPr>
          </a:p>
        </p:txBody>
      </p:sp>
      <p:sp>
        <p:nvSpPr>
          <p:cNvPr id="168986" name="Text Box 26"/>
          <p:cNvSpPr txBox="1">
            <a:spLocks noChangeArrowheads="1"/>
          </p:cNvSpPr>
          <p:nvPr/>
        </p:nvSpPr>
        <p:spPr bwMode="auto">
          <a:xfrm>
            <a:off x="4046538" y="5249863"/>
            <a:ext cx="1968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541723" name="Freeform 27"/>
          <p:cNvSpPr>
            <a:spLocks/>
          </p:cNvSpPr>
          <p:nvPr/>
        </p:nvSpPr>
        <p:spPr bwMode="auto">
          <a:xfrm rot="567838" flipH="1">
            <a:off x="2057400" y="3429000"/>
            <a:ext cx="1295400" cy="2487613"/>
          </a:xfrm>
          <a:custGeom>
            <a:avLst/>
            <a:gdLst/>
            <a:ahLst/>
            <a:cxnLst>
              <a:cxn ang="0">
                <a:pos x="1057" y="78"/>
              </a:cxn>
              <a:cxn ang="0">
                <a:pos x="1072" y="142"/>
              </a:cxn>
              <a:cxn ang="0">
                <a:pos x="1079" y="248"/>
              </a:cxn>
              <a:cxn ang="0">
                <a:pos x="1079" y="291"/>
              </a:cxn>
              <a:cxn ang="0">
                <a:pos x="1079" y="319"/>
              </a:cxn>
              <a:cxn ang="0">
                <a:pos x="1079" y="341"/>
              </a:cxn>
              <a:cxn ang="0">
                <a:pos x="1072" y="369"/>
              </a:cxn>
              <a:cxn ang="0">
                <a:pos x="1079" y="405"/>
              </a:cxn>
              <a:cxn ang="0">
                <a:pos x="994" y="440"/>
              </a:cxn>
              <a:cxn ang="0">
                <a:pos x="1008" y="447"/>
              </a:cxn>
              <a:cxn ang="0">
                <a:pos x="1029" y="483"/>
              </a:cxn>
              <a:cxn ang="0">
                <a:pos x="1178" y="518"/>
              </a:cxn>
              <a:cxn ang="0">
                <a:pos x="1207" y="454"/>
              </a:cxn>
              <a:cxn ang="0">
                <a:pos x="1228" y="405"/>
              </a:cxn>
              <a:cxn ang="0">
                <a:pos x="1242" y="405"/>
              </a:cxn>
              <a:cxn ang="0">
                <a:pos x="1263" y="334"/>
              </a:cxn>
              <a:cxn ang="0">
                <a:pos x="1285" y="327"/>
              </a:cxn>
              <a:cxn ang="0">
                <a:pos x="1299" y="305"/>
              </a:cxn>
              <a:cxn ang="0">
                <a:pos x="1327" y="327"/>
              </a:cxn>
              <a:cxn ang="0">
                <a:pos x="1356" y="362"/>
              </a:cxn>
              <a:cxn ang="0">
                <a:pos x="1377" y="376"/>
              </a:cxn>
              <a:cxn ang="0">
                <a:pos x="1427" y="596"/>
              </a:cxn>
              <a:cxn ang="0">
                <a:pos x="1398" y="639"/>
              </a:cxn>
              <a:cxn ang="0">
                <a:pos x="1419" y="710"/>
              </a:cxn>
              <a:cxn ang="0">
                <a:pos x="1448" y="965"/>
              </a:cxn>
              <a:cxn ang="0">
                <a:pos x="1320" y="1093"/>
              </a:cxn>
              <a:cxn ang="0">
                <a:pos x="1235" y="1249"/>
              </a:cxn>
              <a:cxn ang="0">
                <a:pos x="1228" y="1284"/>
              </a:cxn>
              <a:cxn ang="0">
                <a:pos x="1306" y="1447"/>
              </a:cxn>
              <a:cxn ang="0">
                <a:pos x="1341" y="1525"/>
              </a:cxn>
              <a:cxn ang="0">
                <a:pos x="1341" y="1965"/>
              </a:cxn>
              <a:cxn ang="0">
                <a:pos x="1114" y="1972"/>
              </a:cxn>
              <a:cxn ang="0">
                <a:pos x="1043" y="2029"/>
              </a:cxn>
              <a:cxn ang="0">
                <a:pos x="823" y="2064"/>
              </a:cxn>
              <a:cxn ang="0">
                <a:pos x="539" y="1958"/>
              </a:cxn>
              <a:cxn ang="0">
                <a:pos x="185" y="1887"/>
              </a:cxn>
              <a:cxn ang="0">
                <a:pos x="206" y="1837"/>
              </a:cxn>
              <a:cxn ang="0">
                <a:pos x="57" y="1873"/>
              </a:cxn>
              <a:cxn ang="0">
                <a:pos x="0" y="1816"/>
              </a:cxn>
              <a:cxn ang="0">
                <a:pos x="71" y="1724"/>
              </a:cxn>
              <a:cxn ang="0">
                <a:pos x="128" y="1689"/>
              </a:cxn>
              <a:cxn ang="0">
                <a:pos x="149" y="1660"/>
              </a:cxn>
              <a:cxn ang="0">
                <a:pos x="142" y="1632"/>
              </a:cxn>
              <a:cxn ang="0">
                <a:pos x="241" y="1575"/>
              </a:cxn>
              <a:cxn ang="0">
                <a:pos x="270" y="1603"/>
              </a:cxn>
              <a:cxn ang="0">
                <a:pos x="341" y="1610"/>
              </a:cxn>
              <a:cxn ang="0">
                <a:pos x="341" y="1582"/>
              </a:cxn>
              <a:cxn ang="0">
                <a:pos x="447" y="1525"/>
              </a:cxn>
              <a:cxn ang="0">
                <a:pos x="483" y="1547"/>
              </a:cxn>
              <a:cxn ang="0">
                <a:pos x="653" y="1561"/>
              </a:cxn>
              <a:cxn ang="0">
                <a:pos x="667" y="1419"/>
              </a:cxn>
              <a:cxn ang="0">
                <a:pos x="703" y="1341"/>
              </a:cxn>
              <a:cxn ang="0">
                <a:pos x="703" y="1313"/>
              </a:cxn>
              <a:cxn ang="0">
                <a:pos x="646" y="1284"/>
              </a:cxn>
              <a:cxn ang="0">
                <a:pos x="589" y="1057"/>
              </a:cxn>
              <a:cxn ang="0">
                <a:pos x="547" y="582"/>
              </a:cxn>
              <a:cxn ang="0">
                <a:pos x="717" y="497"/>
              </a:cxn>
              <a:cxn ang="0">
                <a:pos x="767" y="433"/>
              </a:cxn>
              <a:cxn ang="0">
                <a:pos x="788" y="419"/>
              </a:cxn>
              <a:cxn ang="0">
                <a:pos x="738" y="312"/>
              </a:cxn>
              <a:cxn ang="0">
                <a:pos x="724" y="50"/>
              </a:cxn>
              <a:cxn ang="0">
                <a:pos x="901" y="0"/>
              </a:cxn>
            </a:cxnLst>
            <a:rect l="0" t="0" r="r" b="b"/>
            <a:pathLst>
              <a:path w="1455" h="2079">
                <a:moveTo>
                  <a:pt x="923" y="0"/>
                </a:moveTo>
                <a:lnTo>
                  <a:pt x="951" y="0"/>
                </a:lnTo>
                <a:lnTo>
                  <a:pt x="972" y="7"/>
                </a:lnTo>
                <a:lnTo>
                  <a:pt x="994" y="14"/>
                </a:lnTo>
                <a:lnTo>
                  <a:pt x="1015" y="21"/>
                </a:lnTo>
                <a:lnTo>
                  <a:pt x="1029" y="29"/>
                </a:lnTo>
                <a:lnTo>
                  <a:pt x="1043" y="43"/>
                </a:lnTo>
                <a:lnTo>
                  <a:pt x="1050" y="50"/>
                </a:lnTo>
                <a:lnTo>
                  <a:pt x="1057" y="64"/>
                </a:lnTo>
                <a:lnTo>
                  <a:pt x="1057" y="78"/>
                </a:lnTo>
                <a:lnTo>
                  <a:pt x="1057" y="92"/>
                </a:lnTo>
                <a:lnTo>
                  <a:pt x="1057" y="92"/>
                </a:lnTo>
                <a:lnTo>
                  <a:pt x="1057" y="100"/>
                </a:lnTo>
                <a:lnTo>
                  <a:pt x="1057" y="100"/>
                </a:lnTo>
                <a:lnTo>
                  <a:pt x="1057" y="107"/>
                </a:lnTo>
                <a:lnTo>
                  <a:pt x="1065" y="114"/>
                </a:lnTo>
                <a:lnTo>
                  <a:pt x="1065" y="121"/>
                </a:lnTo>
                <a:lnTo>
                  <a:pt x="1065" y="128"/>
                </a:lnTo>
                <a:lnTo>
                  <a:pt x="1072" y="135"/>
                </a:lnTo>
                <a:lnTo>
                  <a:pt x="1072" y="142"/>
                </a:lnTo>
                <a:lnTo>
                  <a:pt x="1072" y="149"/>
                </a:lnTo>
                <a:lnTo>
                  <a:pt x="1072" y="163"/>
                </a:lnTo>
                <a:lnTo>
                  <a:pt x="1072" y="178"/>
                </a:lnTo>
                <a:lnTo>
                  <a:pt x="1072" y="185"/>
                </a:lnTo>
                <a:lnTo>
                  <a:pt x="1072" y="199"/>
                </a:lnTo>
                <a:lnTo>
                  <a:pt x="1072" y="206"/>
                </a:lnTo>
                <a:lnTo>
                  <a:pt x="1072" y="220"/>
                </a:lnTo>
                <a:lnTo>
                  <a:pt x="1072" y="227"/>
                </a:lnTo>
                <a:lnTo>
                  <a:pt x="1079" y="241"/>
                </a:lnTo>
                <a:lnTo>
                  <a:pt x="1079" y="248"/>
                </a:lnTo>
                <a:lnTo>
                  <a:pt x="1093" y="263"/>
                </a:lnTo>
                <a:lnTo>
                  <a:pt x="1093" y="270"/>
                </a:lnTo>
                <a:lnTo>
                  <a:pt x="1093" y="277"/>
                </a:lnTo>
                <a:lnTo>
                  <a:pt x="1093" y="277"/>
                </a:lnTo>
                <a:lnTo>
                  <a:pt x="1086" y="284"/>
                </a:lnTo>
                <a:lnTo>
                  <a:pt x="1086" y="284"/>
                </a:lnTo>
                <a:lnTo>
                  <a:pt x="1086" y="284"/>
                </a:lnTo>
                <a:lnTo>
                  <a:pt x="1086" y="291"/>
                </a:lnTo>
                <a:lnTo>
                  <a:pt x="1079" y="291"/>
                </a:lnTo>
                <a:lnTo>
                  <a:pt x="1079" y="291"/>
                </a:lnTo>
                <a:lnTo>
                  <a:pt x="1072" y="298"/>
                </a:lnTo>
                <a:lnTo>
                  <a:pt x="1072" y="298"/>
                </a:lnTo>
                <a:lnTo>
                  <a:pt x="1072" y="298"/>
                </a:lnTo>
                <a:lnTo>
                  <a:pt x="1072" y="305"/>
                </a:lnTo>
                <a:lnTo>
                  <a:pt x="1079" y="305"/>
                </a:lnTo>
                <a:lnTo>
                  <a:pt x="1079" y="305"/>
                </a:lnTo>
                <a:lnTo>
                  <a:pt x="1079" y="312"/>
                </a:lnTo>
                <a:lnTo>
                  <a:pt x="1079" y="312"/>
                </a:lnTo>
                <a:lnTo>
                  <a:pt x="1079" y="319"/>
                </a:lnTo>
                <a:lnTo>
                  <a:pt x="1079" y="319"/>
                </a:lnTo>
                <a:lnTo>
                  <a:pt x="1079" y="319"/>
                </a:lnTo>
                <a:lnTo>
                  <a:pt x="1079" y="327"/>
                </a:lnTo>
                <a:lnTo>
                  <a:pt x="1079" y="327"/>
                </a:lnTo>
                <a:lnTo>
                  <a:pt x="1079" y="327"/>
                </a:lnTo>
                <a:lnTo>
                  <a:pt x="1079" y="327"/>
                </a:lnTo>
                <a:lnTo>
                  <a:pt x="1079" y="334"/>
                </a:lnTo>
                <a:lnTo>
                  <a:pt x="1079" y="334"/>
                </a:lnTo>
                <a:lnTo>
                  <a:pt x="1079" y="334"/>
                </a:lnTo>
                <a:lnTo>
                  <a:pt x="1079" y="341"/>
                </a:lnTo>
                <a:lnTo>
                  <a:pt x="1079" y="341"/>
                </a:lnTo>
                <a:lnTo>
                  <a:pt x="1079" y="348"/>
                </a:lnTo>
                <a:lnTo>
                  <a:pt x="1079" y="348"/>
                </a:lnTo>
                <a:lnTo>
                  <a:pt x="1079" y="348"/>
                </a:lnTo>
                <a:lnTo>
                  <a:pt x="1079" y="355"/>
                </a:lnTo>
                <a:lnTo>
                  <a:pt x="1079" y="355"/>
                </a:lnTo>
                <a:lnTo>
                  <a:pt x="1079" y="355"/>
                </a:lnTo>
                <a:lnTo>
                  <a:pt x="1079" y="362"/>
                </a:lnTo>
                <a:lnTo>
                  <a:pt x="1072" y="362"/>
                </a:lnTo>
                <a:lnTo>
                  <a:pt x="1072" y="362"/>
                </a:lnTo>
                <a:lnTo>
                  <a:pt x="1072" y="369"/>
                </a:lnTo>
                <a:lnTo>
                  <a:pt x="1072" y="369"/>
                </a:lnTo>
                <a:lnTo>
                  <a:pt x="1072" y="376"/>
                </a:lnTo>
                <a:lnTo>
                  <a:pt x="1072" y="376"/>
                </a:lnTo>
                <a:lnTo>
                  <a:pt x="1079" y="383"/>
                </a:lnTo>
                <a:lnTo>
                  <a:pt x="1079" y="383"/>
                </a:lnTo>
                <a:lnTo>
                  <a:pt x="1079" y="390"/>
                </a:lnTo>
                <a:lnTo>
                  <a:pt x="1079" y="390"/>
                </a:lnTo>
                <a:lnTo>
                  <a:pt x="1079" y="397"/>
                </a:lnTo>
                <a:lnTo>
                  <a:pt x="1079" y="405"/>
                </a:lnTo>
                <a:lnTo>
                  <a:pt x="1079" y="405"/>
                </a:lnTo>
                <a:lnTo>
                  <a:pt x="1072" y="412"/>
                </a:lnTo>
                <a:lnTo>
                  <a:pt x="1065" y="419"/>
                </a:lnTo>
                <a:lnTo>
                  <a:pt x="1050" y="419"/>
                </a:lnTo>
                <a:lnTo>
                  <a:pt x="1043" y="419"/>
                </a:lnTo>
                <a:lnTo>
                  <a:pt x="1029" y="419"/>
                </a:lnTo>
                <a:lnTo>
                  <a:pt x="1022" y="426"/>
                </a:lnTo>
                <a:lnTo>
                  <a:pt x="1015" y="426"/>
                </a:lnTo>
                <a:lnTo>
                  <a:pt x="1008" y="426"/>
                </a:lnTo>
                <a:lnTo>
                  <a:pt x="1001" y="433"/>
                </a:lnTo>
                <a:lnTo>
                  <a:pt x="994" y="440"/>
                </a:lnTo>
                <a:lnTo>
                  <a:pt x="994" y="440"/>
                </a:lnTo>
                <a:lnTo>
                  <a:pt x="994" y="440"/>
                </a:lnTo>
                <a:lnTo>
                  <a:pt x="994" y="440"/>
                </a:lnTo>
                <a:lnTo>
                  <a:pt x="994" y="447"/>
                </a:lnTo>
                <a:lnTo>
                  <a:pt x="1001" y="447"/>
                </a:lnTo>
                <a:lnTo>
                  <a:pt x="1001" y="447"/>
                </a:lnTo>
                <a:lnTo>
                  <a:pt x="1001" y="447"/>
                </a:lnTo>
                <a:lnTo>
                  <a:pt x="1001" y="447"/>
                </a:lnTo>
                <a:lnTo>
                  <a:pt x="1008" y="447"/>
                </a:lnTo>
                <a:lnTo>
                  <a:pt x="1008" y="447"/>
                </a:lnTo>
                <a:lnTo>
                  <a:pt x="1008" y="447"/>
                </a:lnTo>
                <a:lnTo>
                  <a:pt x="1008" y="454"/>
                </a:lnTo>
                <a:lnTo>
                  <a:pt x="1008" y="454"/>
                </a:lnTo>
                <a:lnTo>
                  <a:pt x="1015" y="461"/>
                </a:lnTo>
                <a:lnTo>
                  <a:pt x="1015" y="461"/>
                </a:lnTo>
                <a:lnTo>
                  <a:pt x="1015" y="468"/>
                </a:lnTo>
                <a:lnTo>
                  <a:pt x="1022" y="468"/>
                </a:lnTo>
                <a:lnTo>
                  <a:pt x="1022" y="475"/>
                </a:lnTo>
                <a:lnTo>
                  <a:pt x="1029" y="475"/>
                </a:lnTo>
                <a:lnTo>
                  <a:pt x="1029" y="483"/>
                </a:lnTo>
                <a:lnTo>
                  <a:pt x="1036" y="490"/>
                </a:lnTo>
                <a:lnTo>
                  <a:pt x="1050" y="490"/>
                </a:lnTo>
                <a:lnTo>
                  <a:pt x="1057" y="497"/>
                </a:lnTo>
                <a:lnTo>
                  <a:pt x="1079" y="504"/>
                </a:lnTo>
                <a:lnTo>
                  <a:pt x="1093" y="504"/>
                </a:lnTo>
                <a:lnTo>
                  <a:pt x="1114" y="511"/>
                </a:lnTo>
                <a:lnTo>
                  <a:pt x="1128" y="511"/>
                </a:lnTo>
                <a:lnTo>
                  <a:pt x="1150" y="518"/>
                </a:lnTo>
                <a:lnTo>
                  <a:pt x="1164" y="518"/>
                </a:lnTo>
                <a:lnTo>
                  <a:pt x="1178" y="518"/>
                </a:lnTo>
                <a:lnTo>
                  <a:pt x="1192" y="518"/>
                </a:lnTo>
                <a:lnTo>
                  <a:pt x="1192" y="511"/>
                </a:lnTo>
                <a:lnTo>
                  <a:pt x="1192" y="504"/>
                </a:lnTo>
                <a:lnTo>
                  <a:pt x="1192" y="497"/>
                </a:lnTo>
                <a:lnTo>
                  <a:pt x="1192" y="490"/>
                </a:lnTo>
                <a:lnTo>
                  <a:pt x="1199" y="483"/>
                </a:lnTo>
                <a:lnTo>
                  <a:pt x="1199" y="475"/>
                </a:lnTo>
                <a:lnTo>
                  <a:pt x="1199" y="468"/>
                </a:lnTo>
                <a:lnTo>
                  <a:pt x="1207" y="461"/>
                </a:lnTo>
                <a:lnTo>
                  <a:pt x="1207" y="454"/>
                </a:lnTo>
                <a:lnTo>
                  <a:pt x="1214" y="447"/>
                </a:lnTo>
                <a:lnTo>
                  <a:pt x="1221" y="440"/>
                </a:lnTo>
                <a:lnTo>
                  <a:pt x="1221" y="433"/>
                </a:lnTo>
                <a:lnTo>
                  <a:pt x="1221" y="433"/>
                </a:lnTo>
                <a:lnTo>
                  <a:pt x="1228" y="426"/>
                </a:lnTo>
                <a:lnTo>
                  <a:pt x="1228" y="419"/>
                </a:lnTo>
                <a:lnTo>
                  <a:pt x="1228" y="419"/>
                </a:lnTo>
                <a:lnTo>
                  <a:pt x="1228" y="412"/>
                </a:lnTo>
                <a:lnTo>
                  <a:pt x="1228" y="405"/>
                </a:lnTo>
                <a:lnTo>
                  <a:pt x="1228" y="405"/>
                </a:lnTo>
                <a:lnTo>
                  <a:pt x="1228" y="397"/>
                </a:lnTo>
                <a:lnTo>
                  <a:pt x="1235" y="397"/>
                </a:lnTo>
                <a:lnTo>
                  <a:pt x="1235" y="397"/>
                </a:lnTo>
                <a:lnTo>
                  <a:pt x="1242" y="397"/>
                </a:lnTo>
                <a:lnTo>
                  <a:pt x="1242" y="397"/>
                </a:lnTo>
                <a:lnTo>
                  <a:pt x="1242" y="397"/>
                </a:lnTo>
                <a:lnTo>
                  <a:pt x="1242" y="397"/>
                </a:lnTo>
                <a:lnTo>
                  <a:pt x="1242" y="397"/>
                </a:lnTo>
                <a:lnTo>
                  <a:pt x="1242" y="405"/>
                </a:lnTo>
                <a:lnTo>
                  <a:pt x="1242" y="405"/>
                </a:lnTo>
                <a:lnTo>
                  <a:pt x="1249" y="405"/>
                </a:lnTo>
                <a:lnTo>
                  <a:pt x="1249" y="397"/>
                </a:lnTo>
                <a:lnTo>
                  <a:pt x="1249" y="390"/>
                </a:lnTo>
                <a:lnTo>
                  <a:pt x="1249" y="376"/>
                </a:lnTo>
                <a:lnTo>
                  <a:pt x="1256" y="369"/>
                </a:lnTo>
                <a:lnTo>
                  <a:pt x="1256" y="362"/>
                </a:lnTo>
                <a:lnTo>
                  <a:pt x="1256" y="355"/>
                </a:lnTo>
                <a:lnTo>
                  <a:pt x="1256" y="348"/>
                </a:lnTo>
                <a:lnTo>
                  <a:pt x="1263" y="341"/>
                </a:lnTo>
                <a:lnTo>
                  <a:pt x="1263" y="334"/>
                </a:lnTo>
                <a:lnTo>
                  <a:pt x="1270" y="334"/>
                </a:lnTo>
                <a:lnTo>
                  <a:pt x="1270" y="327"/>
                </a:lnTo>
                <a:lnTo>
                  <a:pt x="1270" y="327"/>
                </a:lnTo>
                <a:lnTo>
                  <a:pt x="1270" y="327"/>
                </a:lnTo>
                <a:lnTo>
                  <a:pt x="1270" y="327"/>
                </a:lnTo>
                <a:lnTo>
                  <a:pt x="1277" y="327"/>
                </a:lnTo>
                <a:lnTo>
                  <a:pt x="1277" y="327"/>
                </a:lnTo>
                <a:lnTo>
                  <a:pt x="1277" y="327"/>
                </a:lnTo>
                <a:lnTo>
                  <a:pt x="1277" y="327"/>
                </a:lnTo>
                <a:lnTo>
                  <a:pt x="1285" y="327"/>
                </a:lnTo>
                <a:lnTo>
                  <a:pt x="1285" y="327"/>
                </a:lnTo>
                <a:lnTo>
                  <a:pt x="1285" y="327"/>
                </a:lnTo>
                <a:lnTo>
                  <a:pt x="1285" y="319"/>
                </a:lnTo>
                <a:lnTo>
                  <a:pt x="1292" y="319"/>
                </a:lnTo>
                <a:lnTo>
                  <a:pt x="1292" y="319"/>
                </a:lnTo>
                <a:lnTo>
                  <a:pt x="1292" y="312"/>
                </a:lnTo>
                <a:lnTo>
                  <a:pt x="1292" y="312"/>
                </a:lnTo>
                <a:lnTo>
                  <a:pt x="1299" y="312"/>
                </a:lnTo>
                <a:lnTo>
                  <a:pt x="1299" y="312"/>
                </a:lnTo>
                <a:lnTo>
                  <a:pt x="1299" y="305"/>
                </a:lnTo>
                <a:lnTo>
                  <a:pt x="1306" y="305"/>
                </a:lnTo>
                <a:lnTo>
                  <a:pt x="1306" y="312"/>
                </a:lnTo>
                <a:lnTo>
                  <a:pt x="1313" y="312"/>
                </a:lnTo>
                <a:lnTo>
                  <a:pt x="1313" y="312"/>
                </a:lnTo>
                <a:lnTo>
                  <a:pt x="1320" y="319"/>
                </a:lnTo>
                <a:lnTo>
                  <a:pt x="1320" y="319"/>
                </a:lnTo>
                <a:lnTo>
                  <a:pt x="1320" y="319"/>
                </a:lnTo>
                <a:lnTo>
                  <a:pt x="1320" y="327"/>
                </a:lnTo>
                <a:lnTo>
                  <a:pt x="1327" y="327"/>
                </a:lnTo>
                <a:lnTo>
                  <a:pt x="1327" y="327"/>
                </a:lnTo>
                <a:lnTo>
                  <a:pt x="1334" y="327"/>
                </a:lnTo>
                <a:lnTo>
                  <a:pt x="1341" y="334"/>
                </a:lnTo>
                <a:lnTo>
                  <a:pt x="1341" y="334"/>
                </a:lnTo>
                <a:lnTo>
                  <a:pt x="1348" y="334"/>
                </a:lnTo>
                <a:lnTo>
                  <a:pt x="1348" y="341"/>
                </a:lnTo>
                <a:lnTo>
                  <a:pt x="1348" y="348"/>
                </a:lnTo>
                <a:lnTo>
                  <a:pt x="1356" y="348"/>
                </a:lnTo>
                <a:lnTo>
                  <a:pt x="1356" y="355"/>
                </a:lnTo>
                <a:lnTo>
                  <a:pt x="1356" y="362"/>
                </a:lnTo>
                <a:lnTo>
                  <a:pt x="1356" y="362"/>
                </a:lnTo>
                <a:lnTo>
                  <a:pt x="1356" y="369"/>
                </a:lnTo>
                <a:lnTo>
                  <a:pt x="1363" y="369"/>
                </a:lnTo>
                <a:lnTo>
                  <a:pt x="1363" y="369"/>
                </a:lnTo>
                <a:lnTo>
                  <a:pt x="1363" y="369"/>
                </a:lnTo>
                <a:lnTo>
                  <a:pt x="1370" y="369"/>
                </a:lnTo>
                <a:lnTo>
                  <a:pt x="1370" y="369"/>
                </a:lnTo>
                <a:lnTo>
                  <a:pt x="1370" y="369"/>
                </a:lnTo>
                <a:lnTo>
                  <a:pt x="1370" y="376"/>
                </a:lnTo>
                <a:lnTo>
                  <a:pt x="1377" y="376"/>
                </a:lnTo>
                <a:lnTo>
                  <a:pt x="1377" y="376"/>
                </a:lnTo>
                <a:lnTo>
                  <a:pt x="1377" y="376"/>
                </a:lnTo>
                <a:lnTo>
                  <a:pt x="1391" y="397"/>
                </a:lnTo>
                <a:lnTo>
                  <a:pt x="1398" y="412"/>
                </a:lnTo>
                <a:lnTo>
                  <a:pt x="1405" y="440"/>
                </a:lnTo>
                <a:lnTo>
                  <a:pt x="1412" y="468"/>
                </a:lnTo>
                <a:lnTo>
                  <a:pt x="1419" y="497"/>
                </a:lnTo>
                <a:lnTo>
                  <a:pt x="1419" y="525"/>
                </a:lnTo>
                <a:lnTo>
                  <a:pt x="1427" y="554"/>
                </a:lnTo>
                <a:lnTo>
                  <a:pt x="1427" y="575"/>
                </a:lnTo>
                <a:lnTo>
                  <a:pt x="1427" y="596"/>
                </a:lnTo>
                <a:lnTo>
                  <a:pt x="1419" y="610"/>
                </a:lnTo>
                <a:lnTo>
                  <a:pt x="1419" y="617"/>
                </a:lnTo>
                <a:lnTo>
                  <a:pt x="1412" y="617"/>
                </a:lnTo>
                <a:lnTo>
                  <a:pt x="1412" y="624"/>
                </a:lnTo>
                <a:lnTo>
                  <a:pt x="1412" y="624"/>
                </a:lnTo>
                <a:lnTo>
                  <a:pt x="1405" y="632"/>
                </a:lnTo>
                <a:lnTo>
                  <a:pt x="1405" y="632"/>
                </a:lnTo>
                <a:lnTo>
                  <a:pt x="1405" y="639"/>
                </a:lnTo>
                <a:lnTo>
                  <a:pt x="1398" y="639"/>
                </a:lnTo>
                <a:lnTo>
                  <a:pt x="1398" y="639"/>
                </a:lnTo>
                <a:lnTo>
                  <a:pt x="1398" y="646"/>
                </a:lnTo>
                <a:lnTo>
                  <a:pt x="1405" y="653"/>
                </a:lnTo>
                <a:lnTo>
                  <a:pt x="1405" y="660"/>
                </a:lnTo>
                <a:lnTo>
                  <a:pt x="1412" y="667"/>
                </a:lnTo>
                <a:lnTo>
                  <a:pt x="1412" y="674"/>
                </a:lnTo>
                <a:lnTo>
                  <a:pt x="1419" y="681"/>
                </a:lnTo>
                <a:lnTo>
                  <a:pt x="1419" y="688"/>
                </a:lnTo>
                <a:lnTo>
                  <a:pt x="1419" y="695"/>
                </a:lnTo>
                <a:lnTo>
                  <a:pt x="1419" y="702"/>
                </a:lnTo>
                <a:lnTo>
                  <a:pt x="1419" y="710"/>
                </a:lnTo>
                <a:lnTo>
                  <a:pt x="1412" y="717"/>
                </a:lnTo>
                <a:lnTo>
                  <a:pt x="1412" y="745"/>
                </a:lnTo>
                <a:lnTo>
                  <a:pt x="1419" y="773"/>
                </a:lnTo>
                <a:lnTo>
                  <a:pt x="1427" y="802"/>
                </a:lnTo>
                <a:lnTo>
                  <a:pt x="1434" y="830"/>
                </a:lnTo>
                <a:lnTo>
                  <a:pt x="1448" y="859"/>
                </a:lnTo>
                <a:lnTo>
                  <a:pt x="1448" y="887"/>
                </a:lnTo>
                <a:lnTo>
                  <a:pt x="1455" y="915"/>
                </a:lnTo>
                <a:lnTo>
                  <a:pt x="1455" y="944"/>
                </a:lnTo>
                <a:lnTo>
                  <a:pt x="1448" y="965"/>
                </a:lnTo>
                <a:lnTo>
                  <a:pt x="1441" y="993"/>
                </a:lnTo>
                <a:lnTo>
                  <a:pt x="1427" y="1008"/>
                </a:lnTo>
                <a:lnTo>
                  <a:pt x="1412" y="1022"/>
                </a:lnTo>
                <a:lnTo>
                  <a:pt x="1398" y="1029"/>
                </a:lnTo>
                <a:lnTo>
                  <a:pt x="1391" y="1043"/>
                </a:lnTo>
                <a:lnTo>
                  <a:pt x="1377" y="1050"/>
                </a:lnTo>
                <a:lnTo>
                  <a:pt x="1363" y="1064"/>
                </a:lnTo>
                <a:lnTo>
                  <a:pt x="1348" y="1071"/>
                </a:lnTo>
                <a:lnTo>
                  <a:pt x="1334" y="1078"/>
                </a:lnTo>
                <a:lnTo>
                  <a:pt x="1320" y="1093"/>
                </a:lnTo>
                <a:lnTo>
                  <a:pt x="1306" y="1100"/>
                </a:lnTo>
                <a:lnTo>
                  <a:pt x="1306" y="1121"/>
                </a:lnTo>
                <a:lnTo>
                  <a:pt x="1299" y="1142"/>
                </a:lnTo>
                <a:lnTo>
                  <a:pt x="1299" y="1156"/>
                </a:lnTo>
                <a:lnTo>
                  <a:pt x="1292" y="1178"/>
                </a:lnTo>
                <a:lnTo>
                  <a:pt x="1285" y="1192"/>
                </a:lnTo>
                <a:lnTo>
                  <a:pt x="1277" y="1206"/>
                </a:lnTo>
                <a:lnTo>
                  <a:pt x="1263" y="1220"/>
                </a:lnTo>
                <a:lnTo>
                  <a:pt x="1249" y="1235"/>
                </a:lnTo>
                <a:lnTo>
                  <a:pt x="1235" y="1249"/>
                </a:lnTo>
                <a:lnTo>
                  <a:pt x="1221" y="1256"/>
                </a:lnTo>
                <a:lnTo>
                  <a:pt x="1221" y="1263"/>
                </a:lnTo>
                <a:lnTo>
                  <a:pt x="1221" y="1263"/>
                </a:lnTo>
                <a:lnTo>
                  <a:pt x="1221" y="1270"/>
                </a:lnTo>
                <a:lnTo>
                  <a:pt x="1221" y="1270"/>
                </a:lnTo>
                <a:lnTo>
                  <a:pt x="1221" y="1270"/>
                </a:lnTo>
                <a:lnTo>
                  <a:pt x="1221" y="1277"/>
                </a:lnTo>
                <a:lnTo>
                  <a:pt x="1221" y="1277"/>
                </a:lnTo>
                <a:lnTo>
                  <a:pt x="1228" y="1277"/>
                </a:lnTo>
                <a:lnTo>
                  <a:pt x="1228" y="1284"/>
                </a:lnTo>
                <a:lnTo>
                  <a:pt x="1228" y="1284"/>
                </a:lnTo>
                <a:lnTo>
                  <a:pt x="1242" y="1291"/>
                </a:lnTo>
                <a:lnTo>
                  <a:pt x="1256" y="1305"/>
                </a:lnTo>
                <a:lnTo>
                  <a:pt x="1270" y="1327"/>
                </a:lnTo>
                <a:lnTo>
                  <a:pt x="1277" y="1348"/>
                </a:lnTo>
                <a:lnTo>
                  <a:pt x="1292" y="1376"/>
                </a:lnTo>
                <a:lnTo>
                  <a:pt x="1292" y="1398"/>
                </a:lnTo>
                <a:lnTo>
                  <a:pt x="1299" y="1419"/>
                </a:lnTo>
                <a:lnTo>
                  <a:pt x="1306" y="1440"/>
                </a:lnTo>
                <a:lnTo>
                  <a:pt x="1306" y="1447"/>
                </a:lnTo>
                <a:lnTo>
                  <a:pt x="1306" y="1454"/>
                </a:lnTo>
                <a:lnTo>
                  <a:pt x="1313" y="1454"/>
                </a:lnTo>
                <a:lnTo>
                  <a:pt x="1313" y="1462"/>
                </a:lnTo>
                <a:lnTo>
                  <a:pt x="1320" y="1469"/>
                </a:lnTo>
                <a:lnTo>
                  <a:pt x="1320" y="1483"/>
                </a:lnTo>
                <a:lnTo>
                  <a:pt x="1327" y="1490"/>
                </a:lnTo>
                <a:lnTo>
                  <a:pt x="1334" y="1504"/>
                </a:lnTo>
                <a:lnTo>
                  <a:pt x="1334" y="1511"/>
                </a:lnTo>
                <a:lnTo>
                  <a:pt x="1341" y="1518"/>
                </a:lnTo>
                <a:lnTo>
                  <a:pt x="1341" y="1525"/>
                </a:lnTo>
                <a:lnTo>
                  <a:pt x="1341" y="1525"/>
                </a:lnTo>
                <a:lnTo>
                  <a:pt x="1348" y="1568"/>
                </a:lnTo>
                <a:lnTo>
                  <a:pt x="1363" y="1610"/>
                </a:lnTo>
                <a:lnTo>
                  <a:pt x="1370" y="1660"/>
                </a:lnTo>
                <a:lnTo>
                  <a:pt x="1377" y="1717"/>
                </a:lnTo>
                <a:lnTo>
                  <a:pt x="1377" y="1774"/>
                </a:lnTo>
                <a:lnTo>
                  <a:pt x="1377" y="1830"/>
                </a:lnTo>
                <a:lnTo>
                  <a:pt x="1377" y="1880"/>
                </a:lnTo>
                <a:lnTo>
                  <a:pt x="1363" y="1930"/>
                </a:lnTo>
                <a:lnTo>
                  <a:pt x="1341" y="1965"/>
                </a:lnTo>
                <a:lnTo>
                  <a:pt x="1313" y="1994"/>
                </a:lnTo>
                <a:lnTo>
                  <a:pt x="1277" y="2008"/>
                </a:lnTo>
                <a:lnTo>
                  <a:pt x="1249" y="2008"/>
                </a:lnTo>
                <a:lnTo>
                  <a:pt x="1228" y="2015"/>
                </a:lnTo>
                <a:lnTo>
                  <a:pt x="1207" y="2015"/>
                </a:lnTo>
                <a:lnTo>
                  <a:pt x="1192" y="2008"/>
                </a:lnTo>
                <a:lnTo>
                  <a:pt x="1178" y="2001"/>
                </a:lnTo>
                <a:lnTo>
                  <a:pt x="1157" y="1994"/>
                </a:lnTo>
                <a:lnTo>
                  <a:pt x="1136" y="1979"/>
                </a:lnTo>
                <a:lnTo>
                  <a:pt x="1114" y="1972"/>
                </a:lnTo>
                <a:lnTo>
                  <a:pt x="1079" y="1958"/>
                </a:lnTo>
                <a:lnTo>
                  <a:pt x="1072" y="1965"/>
                </a:lnTo>
                <a:lnTo>
                  <a:pt x="1072" y="1972"/>
                </a:lnTo>
                <a:lnTo>
                  <a:pt x="1065" y="1979"/>
                </a:lnTo>
                <a:lnTo>
                  <a:pt x="1065" y="1986"/>
                </a:lnTo>
                <a:lnTo>
                  <a:pt x="1057" y="2001"/>
                </a:lnTo>
                <a:lnTo>
                  <a:pt x="1057" y="2008"/>
                </a:lnTo>
                <a:lnTo>
                  <a:pt x="1057" y="2015"/>
                </a:lnTo>
                <a:lnTo>
                  <a:pt x="1050" y="2022"/>
                </a:lnTo>
                <a:lnTo>
                  <a:pt x="1043" y="2029"/>
                </a:lnTo>
                <a:lnTo>
                  <a:pt x="1036" y="2043"/>
                </a:lnTo>
                <a:lnTo>
                  <a:pt x="1022" y="2050"/>
                </a:lnTo>
                <a:lnTo>
                  <a:pt x="1008" y="2057"/>
                </a:lnTo>
                <a:lnTo>
                  <a:pt x="994" y="2064"/>
                </a:lnTo>
                <a:lnTo>
                  <a:pt x="972" y="2072"/>
                </a:lnTo>
                <a:lnTo>
                  <a:pt x="951" y="2072"/>
                </a:lnTo>
                <a:lnTo>
                  <a:pt x="930" y="2079"/>
                </a:lnTo>
                <a:lnTo>
                  <a:pt x="901" y="2079"/>
                </a:lnTo>
                <a:lnTo>
                  <a:pt x="866" y="2072"/>
                </a:lnTo>
                <a:lnTo>
                  <a:pt x="823" y="2064"/>
                </a:lnTo>
                <a:lnTo>
                  <a:pt x="767" y="2050"/>
                </a:lnTo>
                <a:lnTo>
                  <a:pt x="738" y="2036"/>
                </a:lnTo>
                <a:lnTo>
                  <a:pt x="710" y="2029"/>
                </a:lnTo>
                <a:lnTo>
                  <a:pt x="681" y="2015"/>
                </a:lnTo>
                <a:lnTo>
                  <a:pt x="653" y="2008"/>
                </a:lnTo>
                <a:lnTo>
                  <a:pt x="625" y="2001"/>
                </a:lnTo>
                <a:lnTo>
                  <a:pt x="603" y="1986"/>
                </a:lnTo>
                <a:lnTo>
                  <a:pt x="582" y="1979"/>
                </a:lnTo>
                <a:lnTo>
                  <a:pt x="561" y="1972"/>
                </a:lnTo>
                <a:lnTo>
                  <a:pt x="539" y="1958"/>
                </a:lnTo>
                <a:lnTo>
                  <a:pt x="518" y="1951"/>
                </a:lnTo>
                <a:lnTo>
                  <a:pt x="504" y="1951"/>
                </a:lnTo>
                <a:lnTo>
                  <a:pt x="468" y="1944"/>
                </a:lnTo>
                <a:lnTo>
                  <a:pt x="433" y="1937"/>
                </a:lnTo>
                <a:lnTo>
                  <a:pt x="383" y="1930"/>
                </a:lnTo>
                <a:lnTo>
                  <a:pt x="334" y="1923"/>
                </a:lnTo>
                <a:lnTo>
                  <a:pt x="291" y="1908"/>
                </a:lnTo>
                <a:lnTo>
                  <a:pt x="248" y="1901"/>
                </a:lnTo>
                <a:lnTo>
                  <a:pt x="213" y="1894"/>
                </a:lnTo>
                <a:lnTo>
                  <a:pt x="185" y="1887"/>
                </a:lnTo>
                <a:lnTo>
                  <a:pt x="178" y="1880"/>
                </a:lnTo>
                <a:lnTo>
                  <a:pt x="170" y="1873"/>
                </a:lnTo>
                <a:lnTo>
                  <a:pt x="178" y="1873"/>
                </a:lnTo>
                <a:lnTo>
                  <a:pt x="178" y="1866"/>
                </a:lnTo>
                <a:lnTo>
                  <a:pt x="185" y="1866"/>
                </a:lnTo>
                <a:lnTo>
                  <a:pt x="192" y="1859"/>
                </a:lnTo>
                <a:lnTo>
                  <a:pt x="199" y="1852"/>
                </a:lnTo>
                <a:lnTo>
                  <a:pt x="199" y="1845"/>
                </a:lnTo>
                <a:lnTo>
                  <a:pt x="206" y="1845"/>
                </a:lnTo>
                <a:lnTo>
                  <a:pt x="206" y="1837"/>
                </a:lnTo>
                <a:lnTo>
                  <a:pt x="206" y="1830"/>
                </a:lnTo>
                <a:lnTo>
                  <a:pt x="206" y="1830"/>
                </a:lnTo>
                <a:lnTo>
                  <a:pt x="192" y="1830"/>
                </a:lnTo>
                <a:lnTo>
                  <a:pt x="178" y="1837"/>
                </a:lnTo>
                <a:lnTo>
                  <a:pt x="163" y="1845"/>
                </a:lnTo>
                <a:lnTo>
                  <a:pt x="149" y="1852"/>
                </a:lnTo>
                <a:lnTo>
                  <a:pt x="128" y="1859"/>
                </a:lnTo>
                <a:lnTo>
                  <a:pt x="107" y="1866"/>
                </a:lnTo>
                <a:lnTo>
                  <a:pt x="78" y="1866"/>
                </a:lnTo>
                <a:lnTo>
                  <a:pt x="57" y="1873"/>
                </a:lnTo>
                <a:lnTo>
                  <a:pt x="36" y="1873"/>
                </a:lnTo>
                <a:lnTo>
                  <a:pt x="28" y="1873"/>
                </a:lnTo>
                <a:lnTo>
                  <a:pt x="21" y="1866"/>
                </a:lnTo>
                <a:lnTo>
                  <a:pt x="21" y="1859"/>
                </a:lnTo>
                <a:lnTo>
                  <a:pt x="14" y="1852"/>
                </a:lnTo>
                <a:lnTo>
                  <a:pt x="14" y="1845"/>
                </a:lnTo>
                <a:lnTo>
                  <a:pt x="7" y="1837"/>
                </a:lnTo>
                <a:lnTo>
                  <a:pt x="0" y="1830"/>
                </a:lnTo>
                <a:lnTo>
                  <a:pt x="0" y="1823"/>
                </a:lnTo>
                <a:lnTo>
                  <a:pt x="0" y="1816"/>
                </a:lnTo>
                <a:lnTo>
                  <a:pt x="0" y="1809"/>
                </a:lnTo>
                <a:lnTo>
                  <a:pt x="0" y="1802"/>
                </a:lnTo>
                <a:lnTo>
                  <a:pt x="0" y="1795"/>
                </a:lnTo>
                <a:lnTo>
                  <a:pt x="7" y="1788"/>
                </a:lnTo>
                <a:lnTo>
                  <a:pt x="14" y="1774"/>
                </a:lnTo>
                <a:lnTo>
                  <a:pt x="28" y="1767"/>
                </a:lnTo>
                <a:lnTo>
                  <a:pt x="36" y="1752"/>
                </a:lnTo>
                <a:lnTo>
                  <a:pt x="50" y="1745"/>
                </a:lnTo>
                <a:lnTo>
                  <a:pt x="57" y="1731"/>
                </a:lnTo>
                <a:lnTo>
                  <a:pt x="71" y="1724"/>
                </a:lnTo>
                <a:lnTo>
                  <a:pt x="78" y="1717"/>
                </a:lnTo>
                <a:lnTo>
                  <a:pt x="85" y="1710"/>
                </a:lnTo>
                <a:lnTo>
                  <a:pt x="92" y="1703"/>
                </a:lnTo>
                <a:lnTo>
                  <a:pt x="99" y="1703"/>
                </a:lnTo>
                <a:lnTo>
                  <a:pt x="99" y="1703"/>
                </a:lnTo>
                <a:lnTo>
                  <a:pt x="107" y="1696"/>
                </a:lnTo>
                <a:lnTo>
                  <a:pt x="114" y="1696"/>
                </a:lnTo>
                <a:lnTo>
                  <a:pt x="121" y="1696"/>
                </a:lnTo>
                <a:lnTo>
                  <a:pt x="121" y="1689"/>
                </a:lnTo>
                <a:lnTo>
                  <a:pt x="128" y="1689"/>
                </a:lnTo>
                <a:lnTo>
                  <a:pt x="135" y="1681"/>
                </a:lnTo>
                <a:lnTo>
                  <a:pt x="142" y="1674"/>
                </a:lnTo>
                <a:lnTo>
                  <a:pt x="142" y="1674"/>
                </a:lnTo>
                <a:lnTo>
                  <a:pt x="149" y="1667"/>
                </a:lnTo>
                <a:lnTo>
                  <a:pt x="149" y="1667"/>
                </a:lnTo>
                <a:lnTo>
                  <a:pt x="149" y="1667"/>
                </a:lnTo>
                <a:lnTo>
                  <a:pt x="149" y="1660"/>
                </a:lnTo>
                <a:lnTo>
                  <a:pt x="149" y="1660"/>
                </a:lnTo>
                <a:lnTo>
                  <a:pt x="149" y="1660"/>
                </a:lnTo>
                <a:lnTo>
                  <a:pt x="149" y="1660"/>
                </a:lnTo>
                <a:lnTo>
                  <a:pt x="156" y="1653"/>
                </a:lnTo>
                <a:lnTo>
                  <a:pt x="149" y="1653"/>
                </a:lnTo>
                <a:lnTo>
                  <a:pt x="149" y="1646"/>
                </a:lnTo>
                <a:lnTo>
                  <a:pt x="149" y="1646"/>
                </a:lnTo>
                <a:lnTo>
                  <a:pt x="149" y="1646"/>
                </a:lnTo>
                <a:lnTo>
                  <a:pt x="149" y="1639"/>
                </a:lnTo>
                <a:lnTo>
                  <a:pt x="142" y="1639"/>
                </a:lnTo>
                <a:lnTo>
                  <a:pt x="142" y="1639"/>
                </a:lnTo>
                <a:lnTo>
                  <a:pt x="142" y="1639"/>
                </a:lnTo>
                <a:lnTo>
                  <a:pt x="142" y="1632"/>
                </a:lnTo>
                <a:lnTo>
                  <a:pt x="142" y="1632"/>
                </a:lnTo>
                <a:lnTo>
                  <a:pt x="156" y="1625"/>
                </a:lnTo>
                <a:lnTo>
                  <a:pt x="163" y="1610"/>
                </a:lnTo>
                <a:lnTo>
                  <a:pt x="178" y="1603"/>
                </a:lnTo>
                <a:lnTo>
                  <a:pt x="185" y="1596"/>
                </a:lnTo>
                <a:lnTo>
                  <a:pt x="199" y="1589"/>
                </a:lnTo>
                <a:lnTo>
                  <a:pt x="213" y="1582"/>
                </a:lnTo>
                <a:lnTo>
                  <a:pt x="220" y="1582"/>
                </a:lnTo>
                <a:lnTo>
                  <a:pt x="227" y="1575"/>
                </a:lnTo>
                <a:lnTo>
                  <a:pt x="241" y="1575"/>
                </a:lnTo>
                <a:lnTo>
                  <a:pt x="248" y="1575"/>
                </a:lnTo>
                <a:lnTo>
                  <a:pt x="248" y="1575"/>
                </a:lnTo>
                <a:lnTo>
                  <a:pt x="248" y="1582"/>
                </a:lnTo>
                <a:lnTo>
                  <a:pt x="256" y="1582"/>
                </a:lnTo>
                <a:lnTo>
                  <a:pt x="256" y="1582"/>
                </a:lnTo>
                <a:lnTo>
                  <a:pt x="263" y="1589"/>
                </a:lnTo>
                <a:lnTo>
                  <a:pt x="263" y="1589"/>
                </a:lnTo>
                <a:lnTo>
                  <a:pt x="270" y="1596"/>
                </a:lnTo>
                <a:lnTo>
                  <a:pt x="270" y="1596"/>
                </a:lnTo>
                <a:lnTo>
                  <a:pt x="270" y="1603"/>
                </a:lnTo>
                <a:lnTo>
                  <a:pt x="277" y="1603"/>
                </a:lnTo>
                <a:lnTo>
                  <a:pt x="277" y="1610"/>
                </a:lnTo>
                <a:lnTo>
                  <a:pt x="284" y="1618"/>
                </a:lnTo>
                <a:lnTo>
                  <a:pt x="291" y="1618"/>
                </a:lnTo>
                <a:lnTo>
                  <a:pt x="298" y="1618"/>
                </a:lnTo>
                <a:lnTo>
                  <a:pt x="305" y="1625"/>
                </a:lnTo>
                <a:lnTo>
                  <a:pt x="319" y="1625"/>
                </a:lnTo>
                <a:lnTo>
                  <a:pt x="327" y="1618"/>
                </a:lnTo>
                <a:lnTo>
                  <a:pt x="334" y="1610"/>
                </a:lnTo>
                <a:lnTo>
                  <a:pt x="341" y="1610"/>
                </a:lnTo>
                <a:lnTo>
                  <a:pt x="348" y="1596"/>
                </a:lnTo>
                <a:lnTo>
                  <a:pt x="348" y="1596"/>
                </a:lnTo>
                <a:lnTo>
                  <a:pt x="348" y="1596"/>
                </a:lnTo>
                <a:lnTo>
                  <a:pt x="341" y="1596"/>
                </a:lnTo>
                <a:lnTo>
                  <a:pt x="341" y="1589"/>
                </a:lnTo>
                <a:lnTo>
                  <a:pt x="341" y="1589"/>
                </a:lnTo>
                <a:lnTo>
                  <a:pt x="341" y="1589"/>
                </a:lnTo>
                <a:lnTo>
                  <a:pt x="341" y="1582"/>
                </a:lnTo>
                <a:lnTo>
                  <a:pt x="341" y="1582"/>
                </a:lnTo>
                <a:lnTo>
                  <a:pt x="341" y="1582"/>
                </a:lnTo>
                <a:lnTo>
                  <a:pt x="334" y="1575"/>
                </a:lnTo>
                <a:lnTo>
                  <a:pt x="341" y="1568"/>
                </a:lnTo>
                <a:lnTo>
                  <a:pt x="355" y="1554"/>
                </a:lnTo>
                <a:lnTo>
                  <a:pt x="369" y="1547"/>
                </a:lnTo>
                <a:lnTo>
                  <a:pt x="383" y="1540"/>
                </a:lnTo>
                <a:lnTo>
                  <a:pt x="398" y="1532"/>
                </a:lnTo>
                <a:lnTo>
                  <a:pt x="412" y="1532"/>
                </a:lnTo>
                <a:lnTo>
                  <a:pt x="426" y="1525"/>
                </a:lnTo>
                <a:lnTo>
                  <a:pt x="440" y="1525"/>
                </a:lnTo>
                <a:lnTo>
                  <a:pt x="447" y="1525"/>
                </a:lnTo>
                <a:lnTo>
                  <a:pt x="454" y="1525"/>
                </a:lnTo>
                <a:lnTo>
                  <a:pt x="461" y="1532"/>
                </a:lnTo>
                <a:lnTo>
                  <a:pt x="461" y="1532"/>
                </a:lnTo>
                <a:lnTo>
                  <a:pt x="468" y="1532"/>
                </a:lnTo>
                <a:lnTo>
                  <a:pt x="468" y="1540"/>
                </a:lnTo>
                <a:lnTo>
                  <a:pt x="476" y="1540"/>
                </a:lnTo>
                <a:lnTo>
                  <a:pt x="476" y="1540"/>
                </a:lnTo>
                <a:lnTo>
                  <a:pt x="476" y="1547"/>
                </a:lnTo>
                <a:lnTo>
                  <a:pt x="483" y="1547"/>
                </a:lnTo>
                <a:lnTo>
                  <a:pt x="483" y="1547"/>
                </a:lnTo>
                <a:lnTo>
                  <a:pt x="483" y="1554"/>
                </a:lnTo>
                <a:lnTo>
                  <a:pt x="490" y="1554"/>
                </a:lnTo>
                <a:lnTo>
                  <a:pt x="504" y="1554"/>
                </a:lnTo>
                <a:lnTo>
                  <a:pt x="518" y="1561"/>
                </a:lnTo>
                <a:lnTo>
                  <a:pt x="547" y="1561"/>
                </a:lnTo>
                <a:lnTo>
                  <a:pt x="568" y="1561"/>
                </a:lnTo>
                <a:lnTo>
                  <a:pt x="589" y="1561"/>
                </a:lnTo>
                <a:lnTo>
                  <a:pt x="618" y="1561"/>
                </a:lnTo>
                <a:lnTo>
                  <a:pt x="632" y="1561"/>
                </a:lnTo>
                <a:lnTo>
                  <a:pt x="653" y="1561"/>
                </a:lnTo>
                <a:lnTo>
                  <a:pt x="660" y="1561"/>
                </a:lnTo>
                <a:lnTo>
                  <a:pt x="660" y="1547"/>
                </a:lnTo>
                <a:lnTo>
                  <a:pt x="660" y="1532"/>
                </a:lnTo>
                <a:lnTo>
                  <a:pt x="660" y="1518"/>
                </a:lnTo>
                <a:lnTo>
                  <a:pt x="660" y="1504"/>
                </a:lnTo>
                <a:lnTo>
                  <a:pt x="660" y="1483"/>
                </a:lnTo>
                <a:lnTo>
                  <a:pt x="660" y="1469"/>
                </a:lnTo>
                <a:lnTo>
                  <a:pt x="667" y="1454"/>
                </a:lnTo>
                <a:lnTo>
                  <a:pt x="667" y="1433"/>
                </a:lnTo>
                <a:lnTo>
                  <a:pt x="667" y="1419"/>
                </a:lnTo>
                <a:lnTo>
                  <a:pt x="667" y="1405"/>
                </a:lnTo>
                <a:lnTo>
                  <a:pt x="674" y="1391"/>
                </a:lnTo>
                <a:lnTo>
                  <a:pt x="674" y="1383"/>
                </a:lnTo>
                <a:lnTo>
                  <a:pt x="681" y="1369"/>
                </a:lnTo>
                <a:lnTo>
                  <a:pt x="688" y="1362"/>
                </a:lnTo>
                <a:lnTo>
                  <a:pt x="688" y="1362"/>
                </a:lnTo>
                <a:lnTo>
                  <a:pt x="696" y="1355"/>
                </a:lnTo>
                <a:lnTo>
                  <a:pt x="703" y="1348"/>
                </a:lnTo>
                <a:lnTo>
                  <a:pt x="703" y="1348"/>
                </a:lnTo>
                <a:lnTo>
                  <a:pt x="703" y="1341"/>
                </a:lnTo>
                <a:lnTo>
                  <a:pt x="710" y="1334"/>
                </a:lnTo>
                <a:lnTo>
                  <a:pt x="703" y="1334"/>
                </a:lnTo>
                <a:lnTo>
                  <a:pt x="703" y="1334"/>
                </a:lnTo>
                <a:lnTo>
                  <a:pt x="703" y="1327"/>
                </a:lnTo>
                <a:lnTo>
                  <a:pt x="703" y="1327"/>
                </a:lnTo>
                <a:lnTo>
                  <a:pt x="703" y="1327"/>
                </a:lnTo>
                <a:lnTo>
                  <a:pt x="703" y="1320"/>
                </a:lnTo>
                <a:lnTo>
                  <a:pt x="703" y="1320"/>
                </a:lnTo>
                <a:lnTo>
                  <a:pt x="703" y="1313"/>
                </a:lnTo>
                <a:lnTo>
                  <a:pt x="703" y="1313"/>
                </a:lnTo>
                <a:lnTo>
                  <a:pt x="703" y="1313"/>
                </a:lnTo>
                <a:lnTo>
                  <a:pt x="696" y="1313"/>
                </a:lnTo>
                <a:lnTo>
                  <a:pt x="688" y="1313"/>
                </a:lnTo>
                <a:lnTo>
                  <a:pt x="681" y="1313"/>
                </a:lnTo>
                <a:lnTo>
                  <a:pt x="674" y="1305"/>
                </a:lnTo>
                <a:lnTo>
                  <a:pt x="667" y="1305"/>
                </a:lnTo>
                <a:lnTo>
                  <a:pt x="660" y="1305"/>
                </a:lnTo>
                <a:lnTo>
                  <a:pt x="660" y="1298"/>
                </a:lnTo>
                <a:lnTo>
                  <a:pt x="653" y="1291"/>
                </a:lnTo>
                <a:lnTo>
                  <a:pt x="646" y="1284"/>
                </a:lnTo>
                <a:lnTo>
                  <a:pt x="639" y="1277"/>
                </a:lnTo>
                <a:lnTo>
                  <a:pt x="632" y="1263"/>
                </a:lnTo>
                <a:lnTo>
                  <a:pt x="618" y="1235"/>
                </a:lnTo>
                <a:lnTo>
                  <a:pt x="610" y="1213"/>
                </a:lnTo>
                <a:lnTo>
                  <a:pt x="610" y="1185"/>
                </a:lnTo>
                <a:lnTo>
                  <a:pt x="603" y="1164"/>
                </a:lnTo>
                <a:lnTo>
                  <a:pt x="596" y="1135"/>
                </a:lnTo>
                <a:lnTo>
                  <a:pt x="596" y="1107"/>
                </a:lnTo>
                <a:lnTo>
                  <a:pt x="589" y="1086"/>
                </a:lnTo>
                <a:lnTo>
                  <a:pt x="589" y="1057"/>
                </a:lnTo>
                <a:lnTo>
                  <a:pt x="589" y="1036"/>
                </a:lnTo>
                <a:lnTo>
                  <a:pt x="561" y="1000"/>
                </a:lnTo>
                <a:lnTo>
                  <a:pt x="539" y="951"/>
                </a:lnTo>
                <a:lnTo>
                  <a:pt x="518" y="894"/>
                </a:lnTo>
                <a:lnTo>
                  <a:pt x="504" y="837"/>
                </a:lnTo>
                <a:lnTo>
                  <a:pt x="497" y="773"/>
                </a:lnTo>
                <a:lnTo>
                  <a:pt x="490" y="710"/>
                </a:lnTo>
                <a:lnTo>
                  <a:pt x="497" y="660"/>
                </a:lnTo>
                <a:lnTo>
                  <a:pt x="518" y="610"/>
                </a:lnTo>
                <a:lnTo>
                  <a:pt x="547" y="582"/>
                </a:lnTo>
                <a:lnTo>
                  <a:pt x="589" y="561"/>
                </a:lnTo>
                <a:lnTo>
                  <a:pt x="603" y="554"/>
                </a:lnTo>
                <a:lnTo>
                  <a:pt x="618" y="546"/>
                </a:lnTo>
                <a:lnTo>
                  <a:pt x="632" y="539"/>
                </a:lnTo>
                <a:lnTo>
                  <a:pt x="646" y="525"/>
                </a:lnTo>
                <a:lnTo>
                  <a:pt x="660" y="518"/>
                </a:lnTo>
                <a:lnTo>
                  <a:pt x="674" y="511"/>
                </a:lnTo>
                <a:lnTo>
                  <a:pt x="681" y="511"/>
                </a:lnTo>
                <a:lnTo>
                  <a:pt x="703" y="504"/>
                </a:lnTo>
                <a:lnTo>
                  <a:pt x="717" y="497"/>
                </a:lnTo>
                <a:lnTo>
                  <a:pt x="731" y="490"/>
                </a:lnTo>
                <a:lnTo>
                  <a:pt x="731" y="483"/>
                </a:lnTo>
                <a:lnTo>
                  <a:pt x="731" y="483"/>
                </a:lnTo>
                <a:lnTo>
                  <a:pt x="738" y="475"/>
                </a:lnTo>
                <a:lnTo>
                  <a:pt x="738" y="468"/>
                </a:lnTo>
                <a:lnTo>
                  <a:pt x="745" y="461"/>
                </a:lnTo>
                <a:lnTo>
                  <a:pt x="745" y="454"/>
                </a:lnTo>
                <a:lnTo>
                  <a:pt x="752" y="447"/>
                </a:lnTo>
                <a:lnTo>
                  <a:pt x="759" y="440"/>
                </a:lnTo>
                <a:lnTo>
                  <a:pt x="767" y="433"/>
                </a:lnTo>
                <a:lnTo>
                  <a:pt x="767" y="426"/>
                </a:lnTo>
                <a:lnTo>
                  <a:pt x="767" y="426"/>
                </a:lnTo>
                <a:lnTo>
                  <a:pt x="774" y="426"/>
                </a:lnTo>
                <a:lnTo>
                  <a:pt x="774" y="426"/>
                </a:lnTo>
                <a:lnTo>
                  <a:pt x="774" y="426"/>
                </a:lnTo>
                <a:lnTo>
                  <a:pt x="774" y="426"/>
                </a:lnTo>
                <a:lnTo>
                  <a:pt x="781" y="426"/>
                </a:lnTo>
                <a:lnTo>
                  <a:pt x="781" y="419"/>
                </a:lnTo>
                <a:lnTo>
                  <a:pt x="781" y="419"/>
                </a:lnTo>
                <a:lnTo>
                  <a:pt x="788" y="419"/>
                </a:lnTo>
                <a:lnTo>
                  <a:pt x="788" y="419"/>
                </a:lnTo>
                <a:lnTo>
                  <a:pt x="788" y="405"/>
                </a:lnTo>
                <a:lnTo>
                  <a:pt x="788" y="390"/>
                </a:lnTo>
                <a:lnTo>
                  <a:pt x="788" y="383"/>
                </a:lnTo>
                <a:lnTo>
                  <a:pt x="781" y="369"/>
                </a:lnTo>
                <a:lnTo>
                  <a:pt x="774" y="355"/>
                </a:lnTo>
                <a:lnTo>
                  <a:pt x="767" y="341"/>
                </a:lnTo>
                <a:lnTo>
                  <a:pt x="759" y="327"/>
                </a:lnTo>
                <a:lnTo>
                  <a:pt x="752" y="319"/>
                </a:lnTo>
                <a:lnTo>
                  <a:pt x="738" y="312"/>
                </a:lnTo>
                <a:lnTo>
                  <a:pt x="724" y="305"/>
                </a:lnTo>
                <a:lnTo>
                  <a:pt x="703" y="284"/>
                </a:lnTo>
                <a:lnTo>
                  <a:pt x="681" y="263"/>
                </a:lnTo>
                <a:lnTo>
                  <a:pt x="674" y="234"/>
                </a:lnTo>
                <a:lnTo>
                  <a:pt x="674" y="206"/>
                </a:lnTo>
                <a:lnTo>
                  <a:pt x="674" y="170"/>
                </a:lnTo>
                <a:lnTo>
                  <a:pt x="681" y="135"/>
                </a:lnTo>
                <a:lnTo>
                  <a:pt x="696" y="107"/>
                </a:lnTo>
                <a:lnTo>
                  <a:pt x="710" y="78"/>
                </a:lnTo>
                <a:lnTo>
                  <a:pt x="724" y="50"/>
                </a:lnTo>
                <a:lnTo>
                  <a:pt x="745" y="36"/>
                </a:lnTo>
                <a:lnTo>
                  <a:pt x="767" y="21"/>
                </a:lnTo>
                <a:lnTo>
                  <a:pt x="788" y="14"/>
                </a:lnTo>
                <a:lnTo>
                  <a:pt x="802" y="14"/>
                </a:lnTo>
                <a:lnTo>
                  <a:pt x="816" y="7"/>
                </a:lnTo>
                <a:lnTo>
                  <a:pt x="830" y="0"/>
                </a:lnTo>
                <a:lnTo>
                  <a:pt x="845" y="0"/>
                </a:lnTo>
                <a:lnTo>
                  <a:pt x="859" y="0"/>
                </a:lnTo>
                <a:lnTo>
                  <a:pt x="880" y="0"/>
                </a:lnTo>
                <a:lnTo>
                  <a:pt x="901" y="0"/>
                </a:lnTo>
                <a:lnTo>
                  <a:pt x="923" y="0"/>
                </a:lnTo>
                <a:lnTo>
                  <a:pt x="923" y="0"/>
                </a:lnTo>
                <a:close/>
              </a:path>
            </a:pathLst>
          </a:custGeom>
          <a:solidFill>
            <a:schemeClr val="bg1"/>
          </a:solidFill>
          <a:ln w="57150" cmpd="sng">
            <a:solidFill>
              <a:srgbClr val="0000CC"/>
            </a:solid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168988" name="Text Box 28"/>
          <p:cNvSpPr txBox="1">
            <a:spLocks noChangeArrowheads="1"/>
          </p:cNvSpPr>
          <p:nvPr/>
        </p:nvSpPr>
        <p:spPr bwMode="auto">
          <a:xfrm>
            <a:off x="5181600" y="3825875"/>
            <a:ext cx="1485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89" name="Text Box 29"/>
          <p:cNvSpPr txBox="1">
            <a:spLocks noChangeArrowheads="1"/>
          </p:cNvSpPr>
          <p:nvPr/>
        </p:nvSpPr>
        <p:spPr bwMode="auto">
          <a:xfrm>
            <a:off x="944563" y="468313"/>
            <a:ext cx="13446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3300">
                <a:solidFill>
                  <a:schemeClr val="bg1"/>
                </a:solidFill>
              </a:rPr>
              <a:t>DIOS</a:t>
            </a:r>
          </a:p>
        </p:txBody>
      </p:sp>
      <p:sp>
        <p:nvSpPr>
          <p:cNvPr id="168990" name="Text Box 30"/>
          <p:cNvSpPr txBox="1">
            <a:spLocks noChangeArrowheads="1"/>
          </p:cNvSpPr>
          <p:nvPr/>
        </p:nvSpPr>
        <p:spPr bwMode="auto">
          <a:xfrm>
            <a:off x="2503488" y="6337300"/>
            <a:ext cx="1952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91" name="Text Box 31"/>
          <p:cNvSpPr txBox="1">
            <a:spLocks noChangeArrowheads="1"/>
          </p:cNvSpPr>
          <p:nvPr/>
        </p:nvSpPr>
        <p:spPr bwMode="auto">
          <a:xfrm>
            <a:off x="4859338" y="6026150"/>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92" name="Text Box 32"/>
          <p:cNvSpPr txBox="1">
            <a:spLocks noChangeArrowheads="1"/>
          </p:cNvSpPr>
          <p:nvPr/>
        </p:nvSpPr>
        <p:spPr bwMode="auto">
          <a:xfrm>
            <a:off x="3124200" y="5883275"/>
            <a:ext cx="190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541729" name="Freeform 33"/>
          <p:cNvSpPr>
            <a:spLocks/>
          </p:cNvSpPr>
          <p:nvPr/>
        </p:nvSpPr>
        <p:spPr bwMode="auto">
          <a:xfrm>
            <a:off x="4876800" y="6932613"/>
            <a:ext cx="1219200" cy="1477962"/>
          </a:xfrm>
          <a:custGeom>
            <a:avLst/>
            <a:gdLst/>
            <a:ahLst/>
            <a:cxnLst>
              <a:cxn ang="0">
                <a:pos x="1025" y="555"/>
              </a:cxn>
              <a:cxn ang="0">
                <a:pos x="944" y="383"/>
              </a:cxn>
              <a:cxn ang="0">
                <a:pos x="920" y="338"/>
              </a:cxn>
              <a:cxn ang="0">
                <a:pos x="936" y="223"/>
              </a:cxn>
              <a:cxn ang="0">
                <a:pos x="912" y="83"/>
              </a:cxn>
              <a:cxn ang="0">
                <a:pos x="812" y="32"/>
              </a:cxn>
              <a:cxn ang="0">
                <a:pos x="728" y="102"/>
              </a:cxn>
              <a:cxn ang="0">
                <a:pos x="748" y="147"/>
              </a:cxn>
              <a:cxn ang="0">
                <a:pos x="740" y="210"/>
              </a:cxn>
              <a:cxn ang="0">
                <a:pos x="724" y="287"/>
              </a:cxn>
              <a:cxn ang="0">
                <a:pos x="744" y="331"/>
              </a:cxn>
              <a:cxn ang="0">
                <a:pos x="752" y="395"/>
              </a:cxn>
              <a:cxn ang="0">
                <a:pos x="808" y="446"/>
              </a:cxn>
              <a:cxn ang="0">
                <a:pos x="773" y="580"/>
              </a:cxn>
              <a:cxn ang="0">
                <a:pos x="705" y="817"/>
              </a:cxn>
              <a:cxn ang="0">
                <a:pos x="624" y="880"/>
              </a:cxn>
              <a:cxn ang="0">
                <a:pos x="536" y="931"/>
              </a:cxn>
              <a:cxn ang="0">
                <a:pos x="468" y="949"/>
              </a:cxn>
              <a:cxn ang="0">
                <a:pos x="380" y="931"/>
              </a:cxn>
              <a:cxn ang="0">
                <a:pos x="348" y="912"/>
              </a:cxn>
              <a:cxn ang="0">
                <a:pos x="316" y="893"/>
              </a:cxn>
              <a:cxn ang="0">
                <a:pos x="284" y="817"/>
              </a:cxn>
              <a:cxn ang="0">
                <a:pos x="256" y="536"/>
              </a:cxn>
              <a:cxn ang="0">
                <a:pos x="228" y="408"/>
              </a:cxn>
              <a:cxn ang="0">
                <a:pos x="272" y="350"/>
              </a:cxn>
              <a:cxn ang="0">
                <a:pos x="277" y="300"/>
              </a:cxn>
              <a:cxn ang="0">
                <a:pos x="292" y="255"/>
              </a:cxn>
              <a:cxn ang="0">
                <a:pos x="292" y="229"/>
              </a:cxn>
              <a:cxn ang="0">
                <a:pos x="292" y="153"/>
              </a:cxn>
              <a:cxn ang="0">
                <a:pos x="312" y="95"/>
              </a:cxn>
              <a:cxn ang="0">
                <a:pos x="120" y="76"/>
              </a:cxn>
              <a:cxn ang="0">
                <a:pos x="124" y="313"/>
              </a:cxn>
              <a:cxn ang="0">
                <a:pos x="104" y="370"/>
              </a:cxn>
              <a:cxn ang="0">
                <a:pos x="0" y="670"/>
              </a:cxn>
              <a:cxn ang="0">
                <a:pos x="16" y="938"/>
              </a:cxn>
              <a:cxn ang="0">
                <a:pos x="29" y="1059"/>
              </a:cxn>
              <a:cxn ang="0">
                <a:pos x="29" y="1217"/>
              </a:cxn>
              <a:cxn ang="0">
                <a:pos x="20" y="1326"/>
              </a:cxn>
              <a:cxn ang="0">
                <a:pos x="20" y="1396"/>
              </a:cxn>
              <a:cxn ang="0">
                <a:pos x="60" y="1435"/>
              </a:cxn>
              <a:cxn ang="0">
                <a:pos x="68" y="1569"/>
              </a:cxn>
              <a:cxn ang="0">
                <a:pos x="29" y="1626"/>
              </a:cxn>
              <a:cxn ang="0">
                <a:pos x="264" y="1435"/>
              </a:cxn>
              <a:cxn ang="0">
                <a:pos x="284" y="1351"/>
              </a:cxn>
              <a:cxn ang="0">
                <a:pos x="312" y="1090"/>
              </a:cxn>
              <a:cxn ang="0">
                <a:pos x="344" y="1046"/>
              </a:cxn>
              <a:cxn ang="0">
                <a:pos x="380" y="1090"/>
              </a:cxn>
              <a:cxn ang="0">
                <a:pos x="448" y="1109"/>
              </a:cxn>
              <a:cxn ang="0">
                <a:pos x="496" y="1065"/>
              </a:cxn>
              <a:cxn ang="0">
                <a:pos x="532" y="1116"/>
              </a:cxn>
              <a:cxn ang="0">
                <a:pos x="656" y="1059"/>
              </a:cxn>
              <a:cxn ang="0">
                <a:pos x="716" y="1090"/>
              </a:cxn>
              <a:cxn ang="0">
                <a:pos x="724" y="1249"/>
              </a:cxn>
              <a:cxn ang="0">
                <a:pos x="732" y="1492"/>
              </a:cxn>
              <a:cxn ang="0">
                <a:pos x="752" y="1549"/>
              </a:cxn>
              <a:cxn ang="0">
                <a:pos x="957" y="1562"/>
              </a:cxn>
              <a:cxn ang="0">
                <a:pos x="992" y="1428"/>
              </a:cxn>
              <a:cxn ang="0">
                <a:pos x="1000" y="1154"/>
              </a:cxn>
              <a:cxn ang="0">
                <a:pos x="1040" y="1065"/>
              </a:cxn>
              <a:cxn ang="0">
                <a:pos x="1052" y="1001"/>
              </a:cxn>
              <a:cxn ang="0">
                <a:pos x="1044" y="650"/>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73"/>
                </a:lnTo>
                <a:lnTo>
                  <a:pt x="1028" y="567"/>
                </a:lnTo>
                <a:lnTo>
                  <a:pt x="1028" y="567"/>
                </a:lnTo>
                <a:lnTo>
                  <a:pt x="1025" y="562"/>
                </a:lnTo>
                <a:lnTo>
                  <a:pt x="1025" y="562"/>
                </a:lnTo>
                <a:lnTo>
                  <a:pt x="1025" y="562"/>
                </a:lnTo>
                <a:lnTo>
                  <a:pt x="1025" y="555"/>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6" y="370"/>
                </a:lnTo>
                <a:lnTo>
                  <a:pt x="936" y="370"/>
                </a:lnTo>
                <a:lnTo>
                  <a:pt x="932" y="370"/>
                </a:lnTo>
                <a:lnTo>
                  <a:pt x="932" y="363"/>
                </a:lnTo>
                <a:lnTo>
                  <a:pt x="928" y="363"/>
                </a:lnTo>
                <a:lnTo>
                  <a:pt x="928" y="357"/>
                </a:lnTo>
                <a:lnTo>
                  <a:pt x="924" y="357"/>
                </a:lnTo>
                <a:lnTo>
                  <a:pt x="924" y="350"/>
                </a:lnTo>
                <a:lnTo>
                  <a:pt x="920" y="350"/>
                </a:lnTo>
                <a:lnTo>
                  <a:pt x="920" y="344"/>
                </a:lnTo>
                <a:lnTo>
                  <a:pt x="920" y="344"/>
                </a:lnTo>
                <a:lnTo>
                  <a:pt x="920" y="344"/>
                </a:lnTo>
                <a:lnTo>
                  <a:pt x="920" y="344"/>
                </a:lnTo>
                <a:lnTo>
                  <a:pt x="920" y="338"/>
                </a:lnTo>
                <a:lnTo>
                  <a:pt x="920" y="338"/>
                </a:lnTo>
                <a:lnTo>
                  <a:pt x="920" y="338"/>
                </a:lnTo>
                <a:lnTo>
                  <a:pt x="920" y="338"/>
                </a:lnTo>
                <a:lnTo>
                  <a:pt x="920" y="338"/>
                </a:lnTo>
                <a:lnTo>
                  <a:pt x="920" y="338"/>
                </a:lnTo>
                <a:lnTo>
                  <a:pt x="920" y="338"/>
                </a:lnTo>
                <a:lnTo>
                  <a:pt x="920" y="331"/>
                </a:lnTo>
                <a:lnTo>
                  <a:pt x="920" y="325"/>
                </a:lnTo>
                <a:lnTo>
                  <a:pt x="924" y="318"/>
                </a:lnTo>
                <a:lnTo>
                  <a:pt x="924" y="318"/>
                </a:lnTo>
                <a:lnTo>
                  <a:pt x="924" y="313"/>
                </a:lnTo>
                <a:lnTo>
                  <a:pt x="928" y="306"/>
                </a:lnTo>
                <a:lnTo>
                  <a:pt x="928" y="300"/>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8" y="121"/>
                </a:lnTo>
                <a:lnTo>
                  <a:pt x="924" y="115"/>
                </a:lnTo>
                <a:lnTo>
                  <a:pt x="920" y="108"/>
                </a:lnTo>
                <a:lnTo>
                  <a:pt x="920" y="102"/>
                </a:lnTo>
                <a:lnTo>
                  <a:pt x="916" y="95"/>
                </a:lnTo>
                <a:lnTo>
                  <a:pt x="916" y="89"/>
                </a:lnTo>
                <a:lnTo>
                  <a:pt x="912" y="83"/>
                </a:lnTo>
                <a:lnTo>
                  <a:pt x="908" y="76"/>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15"/>
                </a:lnTo>
                <a:lnTo>
                  <a:pt x="728" y="121"/>
                </a:lnTo>
                <a:lnTo>
                  <a:pt x="728" y="121"/>
                </a:lnTo>
                <a:lnTo>
                  <a:pt x="728" y="121"/>
                </a:lnTo>
                <a:lnTo>
                  <a:pt x="728" y="121"/>
                </a:lnTo>
                <a:lnTo>
                  <a:pt x="728" y="128"/>
                </a:lnTo>
                <a:lnTo>
                  <a:pt x="732" y="128"/>
                </a:lnTo>
                <a:lnTo>
                  <a:pt x="732" y="128"/>
                </a:lnTo>
                <a:lnTo>
                  <a:pt x="732" y="128"/>
                </a:lnTo>
                <a:lnTo>
                  <a:pt x="732" y="128"/>
                </a:lnTo>
                <a:lnTo>
                  <a:pt x="736" y="128"/>
                </a:lnTo>
                <a:lnTo>
                  <a:pt x="736" y="128"/>
                </a:lnTo>
                <a:lnTo>
                  <a:pt x="740" y="134"/>
                </a:lnTo>
                <a:lnTo>
                  <a:pt x="740" y="134"/>
                </a:lnTo>
                <a:lnTo>
                  <a:pt x="744" y="134"/>
                </a:lnTo>
                <a:lnTo>
                  <a:pt x="744" y="140"/>
                </a:lnTo>
                <a:lnTo>
                  <a:pt x="748" y="140"/>
                </a:lnTo>
                <a:lnTo>
                  <a:pt x="748" y="147"/>
                </a:lnTo>
                <a:lnTo>
                  <a:pt x="748" y="147"/>
                </a:lnTo>
                <a:lnTo>
                  <a:pt x="748" y="153"/>
                </a:lnTo>
                <a:lnTo>
                  <a:pt x="748" y="153"/>
                </a:lnTo>
                <a:lnTo>
                  <a:pt x="748" y="160"/>
                </a:lnTo>
                <a:lnTo>
                  <a:pt x="748" y="160"/>
                </a:lnTo>
                <a:lnTo>
                  <a:pt x="748" y="160"/>
                </a:lnTo>
                <a:lnTo>
                  <a:pt x="744" y="166"/>
                </a:lnTo>
                <a:lnTo>
                  <a:pt x="744" y="166"/>
                </a:lnTo>
                <a:lnTo>
                  <a:pt x="744" y="166"/>
                </a:lnTo>
                <a:lnTo>
                  <a:pt x="744" y="173"/>
                </a:lnTo>
                <a:lnTo>
                  <a:pt x="744" y="173"/>
                </a:lnTo>
                <a:lnTo>
                  <a:pt x="744" y="173"/>
                </a:lnTo>
                <a:lnTo>
                  <a:pt x="744" y="179"/>
                </a:lnTo>
                <a:lnTo>
                  <a:pt x="744" y="179"/>
                </a:lnTo>
                <a:lnTo>
                  <a:pt x="740" y="179"/>
                </a:lnTo>
                <a:lnTo>
                  <a:pt x="740" y="185"/>
                </a:lnTo>
                <a:lnTo>
                  <a:pt x="740" y="191"/>
                </a:lnTo>
                <a:lnTo>
                  <a:pt x="740" y="197"/>
                </a:lnTo>
                <a:lnTo>
                  <a:pt x="740" y="204"/>
                </a:lnTo>
                <a:lnTo>
                  <a:pt x="740" y="210"/>
                </a:lnTo>
                <a:lnTo>
                  <a:pt x="740" y="216"/>
                </a:lnTo>
                <a:lnTo>
                  <a:pt x="740" y="216"/>
                </a:lnTo>
                <a:lnTo>
                  <a:pt x="744" y="223"/>
                </a:lnTo>
                <a:lnTo>
                  <a:pt x="744" y="229"/>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1"/>
                </a:lnTo>
                <a:lnTo>
                  <a:pt x="728" y="281"/>
                </a:lnTo>
                <a:lnTo>
                  <a:pt x="728" y="287"/>
                </a:lnTo>
                <a:lnTo>
                  <a:pt x="728" y="287"/>
                </a:lnTo>
                <a:lnTo>
                  <a:pt x="724" y="287"/>
                </a:lnTo>
                <a:lnTo>
                  <a:pt x="724" y="287"/>
                </a:lnTo>
                <a:lnTo>
                  <a:pt x="724" y="294"/>
                </a:lnTo>
                <a:lnTo>
                  <a:pt x="724" y="294"/>
                </a:lnTo>
                <a:lnTo>
                  <a:pt x="724" y="300"/>
                </a:lnTo>
                <a:lnTo>
                  <a:pt x="728" y="300"/>
                </a:lnTo>
                <a:lnTo>
                  <a:pt x="728" y="300"/>
                </a:lnTo>
                <a:lnTo>
                  <a:pt x="728" y="300"/>
                </a:lnTo>
                <a:lnTo>
                  <a:pt x="732" y="300"/>
                </a:lnTo>
                <a:lnTo>
                  <a:pt x="732" y="300"/>
                </a:lnTo>
                <a:lnTo>
                  <a:pt x="736" y="306"/>
                </a:lnTo>
                <a:lnTo>
                  <a:pt x="736" y="306"/>
                </a:lnTo>
                <a:lnTo>
                  <a:pt x="740" y="306"/>
                </a:lnTo>
                <a:lnTo>
                  <a:pt x="740" y="306"/>
                </a:lnTo>
                <a:lnTo>
                  <a:pt x="744" y="306"/>
                </a:lnTo>
                <a:lnTo>
                  <a:pt x="744" y="313"/>
                </a:lnTo>
                <a:lnTo>
                  <a:pt x="744" y="318"/>
                </a:lnTo>
                <a:lnTo>
                  <a:pt x="744" y="318"/>
                </a:lnTo>
                <a:lnTo>
                  <a:pt x="744" y="325"/>
                </a:lnTo>
                <a:lnTo>
                  <a:pt x="744" y="331"/>
                </a:lnTo>
                <a:lnTo>
                  <a:pt x="744" y="331"/>
                </a:lnTo>
                <a:lnTo>
                  <a:pt x="748" y="338"/>
                </a:lnTo>
                <a:lnTo>
                  <a:pt x="748" y="338"/>
                </a:lnTo>
                <a:lnTo>
                  <a:pt x="752" y="344"/>
                </a:lnTo>
                <a:lnTo>
                  <a:pt x="748" y="350"/>
                </a:lnTo>
                <a:lnTo>
                  <a:pt x="748" y="350"/>
                </a:lnTo>
                <a:lnTo>
                  <a:pt x="748" y="350"/>
                </a:lnTo>
                <a:lnTo>
                  <a:pt x="748" y="350"/>
                </a:lnTo>
                <a:lnTo>
                  <a:pt x="748" y="357"/>
                </a:lnTo>
                <a:lnTo>
                  <a:pt x="748" y="357"/>
                </a:lnTo>
                <a:lnTo>
                  <a:pt x="752" y="357"/>
                </a:lnTo>
                <a:lnTo>
                  <a:pt x="752" y="363"/>
                </a:lnTo>
                <a:lnTo>
                  <a:pt x="752" y="363"/>
                </a:lnTo>
                <a:lnTo>
                  <a:pt x="752" y="363"/>
                </a:lnTo>
                <a:lnTo>
                  <a:pt x="756" y="370"/>
                </a:lnTo>
                <a:lnTo>
                  <a:pt x="752" y="370"/>
                </a:lnTo>
                <a:lnTo>
                  <a:pt x="752" y="376"/>
                </a:lnTo>
                <a:lnTo>
                  <a:pt x="752" y="383"/>
                </a:lnTo>
                <a:lnTo>
                  <a:pt x="752" y="383"/>
                </a:lnTo>
                <a:lnTo>
                  <a:pt x="752" y="389"/>
                </a:lnTo>
                <a:lnTo>
                  <a:pt x="752" y="395"/>
                </a:lnTo>
                <a:lnTo>
                  <a:pt x="752" y="395"/>
                </a:lnTo>
                <a:lnTo>
                  <a:pt x="752" y="402"/>
                </a:lnTo>
                <a:lnTo>
                  <a:pt x="756" y="408"/>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0" y="434"/>
                </a:lnTo>
                <a:lnTo>
                  <a:pt x="804" y="440"/>
                </a:lnTo>
                <a:lnTo>
                  <a:pt x="804" y="440"/>
                </a:lnTo>
                <a:lnTo>
                  <a:pt x="808" y="446"/>
                </a:lnTo>
                <a:lnTo>
                  <a:pt x="808" y="446"/>
                </a:lnTo>
                <a:lnTo>
                  <a:pt x="812" y="452"/>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6" y="567"/>
                </a:lnTo>
                <a:lnTo>
                  <a:pt x="776" y="567"/>
                </a:lnTo>
                <a:lnTo>
                  <a:pt x="773" y="573"/>
                </a:lnTo>
                <a:lnTo>
                  <a:pt x="773" y="573"/>
                </a:lnTo>
                <a:lnTo>
                  <a:pt x="773" y="580"/>
                </a:lnTo>
                <a:lnTo>
                  <a:pt x="773" y="580"/>
                </a:lnTo>
                <a:lnTo>
                  <a:pt x="769" y="586"/>
                </a:lnTo>
                <a:lnTo>
                  <a:pt x="769" y="586"/>
                </a:lnTo>
                <a:lnTo>
                  <a:pt x="769" y="586"/>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8" y="854"/>
                </a:lnTo>
                <a:lnTo>
                  <a:pt x="664" y="854"/>
                </a:lnTo>
                <a:lnTo>
                  <a:pt x="664"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6" y="893"/>
                </a:lnTo>
                <a:lnTo>
                  <a:pt x="592" y="899"/>
                </a:lnTo>
                <a:lnTo>
                  <a:pt x="592" y="899"/>
                </a:lnTo>
                <a:lnTo>
                  <a:pt x="592" y="899"/>
                </a:lnTo>
                <a:lnTo>
                  <a:pt x="589" y="905"/>
                </a:lnTo>
                <a:lnTo>
                  <a:pt x="589" y="905"/>
                </a:lnTo>
                <a:lnTo>
                  <a:pt x="585"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4"/>
                </a:lnTo>
                <a:lnTo>
                  <a:pt x="504" y="949"/>
                </a:lnTo>
                <a:lnTo>
                  <a:pt x="500" y="949"/>
                </a:lnTo>
                <a:lnTo>
                  <a:pt x="500" y="949"/>
                </a:lnTo>
                <a:lnTo>
                  <a:pt x="496" y="949"/>
                </a:lnTo>
                <a:lnTo>
                  <a:pt x="496" y="949"/>
                </a:lnTo>
                <a:lnTo>
                  <a:pt x="492" y="949"/>
                </a:lnTo>
                <a:lnTo>
                  <a:pt x="492"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8"/>
                </a:lnTo>
                <a:lnTo>
                  <a:pt x="360" y="931"/>
                </a:lnTo>
                <a:lnTo>
                  <a:pt x="360" y="931"/>
                </a:lnTo>
                <a:lnTo>
                  <a:pt x="360" y="931"/>
                </a:lnTo>
                <a:lnTo>
                  <a:pt x="360" y="925"/>
                </a:lnTo>
                <a:lnTo>
                  <a:pt x="360" y="925"/>
                </a:lnTo>
                <a:lnTo>
                  <a:pt x="360" y="918"/>
                </a:lnTo>
                <a:lnTo>
                  <a:pt x="360" y="918"/>
                </a:lnTo>
                <a:lnTo>
                  <a:pt x="360" y="918"/>
                </a:lnTo>
                <a:lnTo>
                  <a:pt x="360" y="912"/>
                </a:lnTo>
                <a:lnTo>
                  <a:pt x="356" y="912"/>
                </a:lnTo>
                <a:lnTo>
                  <a:pt x="356" y="912"/>
                </a:lnTo>
                <a:lnTo>
                  <a:pt x="352" y="912"/>
                </a:lnTo>
                <a:lnTo>
                  <a:pt x="352" y="912"/>
                </a:lnTo>
                <a:lnTo>
                  <a:pt x="348" y="912"/>
                </a:lnTo>
                <a:lnTo>
                  <a:pt x="348" y="912"/>
                </a:lnTo>
                <a:lnTo>
                  <a:pt x="348" y="912"/>
                </a:lnTo>
                <a:lnTo>
                  <a:pt x="344" y="912"/>
                </a:lnTo>
                <a:lnTo>
                  <a:pt x="344" y="912"/>
                </a:lnTo>
                <a:lnTo>
                  <a:pt x="341" y="905"/>
                </a:lnTo>
                <a:lnTo>
                  <a:pt x="341" y="905"/>
                </a:lnTo>
                <a:lnTo>
                  <a:pt x="341" y="905"/>
                </a:lnTo>
                <a:lnTo>
                  <a:pt x="337" y="905"/>
                </a:lnTo>
                <a:lnTo>
                  <a:pt x="337" y="905"/>
                </a:lnTo>
                <a:lnTo>
                  <a:pt x="332" y="905"/>
                </a:lnTo>
                <a:lnTo>
                  <a:pt x="332" y="905"/>
                </a:lnTo>
                <a:lnTo>
                  <a:pt x="328" y="899"/>
                </a:lnTo>
                <a:lnTo>
                  <a:pt x="328" y="899"/>
                </a:lnTo>
                <a:lnTo>
                  <a:pt x="328" y="899"/>
                </a:lnTo>
                <a:lnTo>
                  <a:pt x="324" y="899"/>
                </a:lnTo>
                <a:lnTo>
                  <a:pt x="324" y="899"/>
                </a:lnTo>
                <a:lnTo>
                  <a:pt x="320" y="899"/>
                </a:lnTo>
                <a:lnTo>
                  <a:pt x="320" y="899"/>
                </a:lnTo>
                <a:lnTo>
                  <a:pt x="316" y="893"/>
                </a:lnTo>
                <a:lnTo>
                  <a:pt x="316" y="893"/>
                </a:lnTo>
                <a:lnTo>
                  <a:pt x="312" y="893"/>
                </a:lnTo>
                <a:lnTo>
                  <a:pt x="308" y="886"/>
                </a:lnTo>
                <a:lnTo>
                  <a:pt x="308" y="886"/>
                </a:lnTo>
                <a:lnTo>
                  <a:pt x="304" y="886"/>
                </a:lnTo>
                <a:lnTo>
                  <a:pt x="304" y="886"/>
                </a:lnTo>
                <a:lnTo>
                  <a:pt x="304" y="886"/>
                </a:lnTo>
                <a:lnTo>
                  <a:pt x="300" y="886"/>
                </a:lnTo>
                <a:lnTo>
                  <a:pt x="300" y="880"/>
                </a:lnTo>
                <a:lnTo>
                  <a:pt x="296" y="880"/>
                </a:lnTo>
                <a:lnTo>
                  <a:pt x="296" y="880"/>
                </a:lnTo>
                <a:lnTo>
                  <a:pt x="292" y="880"/>
                </a:lnTo>
                <a:lnTo>
                  <a:pt x="292" y="880"/>
                </a:lnTo>
                <a:lnTo>
                  <a:pt x="288" y="873"/>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4" y="363"/>
                </a:lnTo>
                <a:lnTo>
                  <a:pt x="248" y="363"/>
                </a:lnTo>
                <a:lnTo>
                  <a:pt x="252" y="357"/>
                </a:lnTo>
                <a:lnTo>
                  <a:pt x="256" y="357"/>
                </a:lnTo>
                <a:lnTo>
                  <a:pt x="260" y="363"/>
                </a:lnTo>
                <a:lnTo>
                  <a:pt x="264" y="357"/>
                </a:lnTo>
                <a:lnTo>
                  <a:pt x="264" y="357"/>
                </a:lnTo>
                <a:lnTo>
                  <a:pt x="264" y="357"/>
                </a:lnTo>
                <a:lnTo>
                  <a:pt x="268" y="357"/>
                </a:lnTo>
                <a:lnTo>
                  <a:pt x="268" y="350"/>
                </a:lnTo>
                <a:lnTo>
                  <a:pt x="272" y="350"/>
                </a:lnTo>
                <a:lnTo>
                  <a:pt x="272" y="350"/>
                </a:lnTo>
                <a:lnTo>
                  <a:pt x="272" y="344"/>
                </a:lnTo>
                <a:lnTo>
                  <a:pt x="272" y="344"/>
                </a:lnTo>
                <a:lnTo>
                  <a:pt x="272" y="344"/>
                </a:lnTo>
                <a:lnTo>
                  <a:pt x="272" y="344"/>
                </a:lnTo>
                <a:lnTo>
                  <a:pt x="272" y="338"/>
                </a:lnTo>
                <a:lnTo>
                  <a:pt x="272" y="338"/>
                </a:lnTo>
                <a:lnTo>
                  <a:pt x="272" y="331"/>
                </a:lnTo>
                <a:lnTo>
                  <a:pt x="272" y="325"/>
                </a:lnTo>
                <a:lnTo>
                  <a:pt x="272" y="325"/>
                </a:lnTo>
                <a:lnTo>
                  <a:pt x="272" y="318"/>
                </a:lnTo>
                <a:lnTo>
                  <a:pt x="272" y="318"/>
                </a:lnTo>
                <a:lnTo>
                  <a:pt x="272" y="313"/>
                </a:lnTo>
                <a:lnTo>
                  <a:pt x="277" y="313"/>
                </a:lnTo>
                <a:lnTo>
                  <a:pt x="277" y="313"/>
                </a:lnTo>
                <a:lnTo>
                  <a:pt x="277" y="306"/>
                </a:lnTo>
                <a:lnTo>
                  <a:pt x="277" y="306"/>
                </a:lnTo>
                <a:lnTo>
                  <a:pt x="277" y="306"/>
                </a:lnTo>
                <a:lnTo>
                  <a:pt x="277" y="300"/>
                </a:lnTo>
                <a:lnTo>
                  <a:pt x="277" y="300"/>
                </a:lnTo>
                <a:lnTo>
                  <a:pt x="277" y="300"/>
                </a:lnTo>
                <a:lnTo>
                  <a:pt x="272" y="300"/>
                </a:lnTo>
                <a:lnTo>
                  <a:pt x="272" y="294"/>
                </a:lnTo>
                <a:lnTo>
                  <a:pt x="272" y="294"/>
                </a:lnTo>
                <a:lnTo>
                  <a:pt x="272" y="294"/>
                </a:lnTo>
                <a:lnTo>
                  <a:pt x="272" y="294"/>
                </a:lnTo>
                <a:lnTo>
                  <a:pt x="277" y="294"/>
                </a:lnTo>
                <a:lnTo>
                  <a:pt x="277" y="294"/>
                </a:lnTo>
                <a:lnTo>
                  <a:pt x="277" y="287"/>
                </a:lnTo>
                <a:lnTo>
                  <a:pt x="280" y="287"/>
                </a:lnTo>
                <a:lnTo>
                  <a:pt x="280" y="287"/>
                </a:lnTo>
                <a:lnTo>
                  <a:pt x="280" y="281"/>
                </a:lnTo>
                <a:lnTo>
                  <a:pt x="280" y="274"/>
                </a:lnTo>
                <a:lnTo>
                  <a:pt x="280" y="274"/>
                </a:lnTo>
                <a:lnTo>
                  <a:pt x="280" y="268"/>
                </a:lnTo>
                <a:lnTo>
                  <a:pt x="280" y="261"/>
                </a:lnTo>
                <a:lnTo>
                  <a:pt x="284" y="261"/>
                </a:lnTo>
                <a:lnTo>
                  <a:pt x="284" y="255"/>
                </a:lnTo>
                <a:lnTo>
                  <a:pt x="288" y="255"/>
                </a:lnTo>
                <a:lnTo>
                  <a:pt x="292" y="255"/>
                </a:lnTo>
                <a:lnTo>
                  <a:pt x="292" y="255"/>
                </a:lnTo>
                <a:lnTo>
                  <a:pt x="296" y="255"/>
                </a:lnTo>
                <a:lnTo>
                  <a:pt x="296" y="255"/>
                </a:lnTo>
                <a:lnTo>
                  <a:pt x="300" y="255"/>
                </a:lnTo>
                <a:lnTo>
                  <a:pt x="300" y="249"/>
                </a:lnTo>
                <a:lnTo>
                  <a:pt x="300" y="242"/>
                </a:lnTo>
                <a:lnTo>
                  <a:pt x="300" y="242"/>
                </a:lnTo>
                <a:lnTo>
                  <a:pt x="300" y="242"/>
                </a:lnTo>
                <a:lnTo>
                  <a:pt x="300" y="242"/>
                </a:lnTo>
                <a:lnTo>
                  <a:pt x="300" y="242"/>
                </a:lnTo>
                <a:lnTo>
                  <a:pt x="300" y="242"/>
                </a:lnTo>
                <a:lnTo>
                  <a:pt x="296" y="242"/>
                </a:lnTo>
                <a:lnTo>
                  <a:pt x="296" y="242"/>
                </a:lnTo>
                <a:lnTo>
                  <a:pt x="296" y="242"/>
                </a:lnTo>
                <a:lnTo>
                  <a:pt x="296" y="242"/>
                </a:lnTo>
                <a:lnTo>
                  <a:pt x="296" y="242"/>
                </a:lnTo>
                <a:lnTo>
                  <a:pt x="296" y="236"/>
                </a:lnTo>
                <a:lnTo>
                  <a:pt x="296" y="236"/>
                </a:lnTo>
                <a:lnTo>
                  <a:pt x="296" y="229"/>
                </a:lnTo>
                <a:lnTo>
                  <a:pt x="292" y="229"/>
                </a:lnTo>
                <a:lnTo>
                  <a:pt x="292" y="223"/>
                </a:lnTo>
                <a:lnTo>
                  <a:pt x="292" y="216"/>
                </a:lnTo>
                <a:lnTo>
                  <a:pt x="288" y="216"/>
                </a:lnTo>
                <a:lnTo>
                  <a:pt x="288" y="210"/>
                </a:lnTo>
                <a:lnTo>
                  <a:pt x="288" y="210"/>
                </a:lnTo>
                <a:lnTo>
                  <a:pt x="288" y="210"/>
                </a:lnTo>
                <a:lnTo>
                  <a:pt x="284" y="204"/>
                </a:lnTo>
                <a:lnTo>
                  <a:pt x="284" y="204"/>
                </a:lnTo>
                <a:lnTo>
                  <a:pt x="284" y="204"/>
                </a:lnTo>
                <a:lnTo>
                  <a:pt x="284" y="197"/>
                </a:lnTo>
                <a:lnTo>
                  <a:pt x="284" y="197"/>
                </a:lnTo>
                <a:lnTo>
                  <a:pt x="284" y="191"/>
                </a:lnTo>
                <a:lnTo>
                  <a:pt x="288" y="191"/>
                </a:lnTo>
                <a:lnTo>
                  <a:pt x="288"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0" y="121"/>
                </a:lnTo>
                <a:lnTo>
                  <a:pt x="304" y="121"/>
                </a:lnTo>
                <a:lnTo>
                  <a:pt x="304" y="121"/>
                </a:lnTo>
                <a:lnTo>
                  <a:pt x="304" y="121"/>
                </a:lnTo>
                <a:lnTo>
                  <a:pt x="308" y="121"/>
                </a:lnTo>
                <a:lnTo>
                  <a:pt x="308" y="115"/>
                </a:lnTo>
                <a:lnTo>
                  <a:pt x="308" y="115"/>
                </a:lnTo>
                <a:lnTo>
                  <a:pt x="312" y="115"/>
                </a:lnTo>
                <a:lnTo>
                  <a:pt x="312" y="115"/>
                </a:lnTo>
                <a:lnTo>
                  <a:pt x="312" y="115"/>
                </a:lnTo>
                <a:lnTo>
                  <a:pt x="312" y="108"/>
                </a:lnTo>
                <a:lnTo>
                  <a:pt x="312" y="102"/>
                </a:lnTo>
                <a:lnTo>
                  <a:pt x="312" y="102"/>
                </a:lnTo>
                <a:lnTo>
                  <a:pt x="312" y="95"/>
                </a:lnTo>
                <a:lnTo>
                  <a:pt x="312" y="95"/>
                </a:lnTo>
                <a:lnTo>
                  <a:pt x="308" y="89"/>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06"/>
                </a:lnTo>
                <a:lnTo>
                  <a:pt x="124" y="306"/>
                </a:lnTo>
                <a:lnTo>
                  <a:pt x="124" y="313"/>
                </a:lnTo>
                <a:lnTo>
                  <a:pt x="128" y="313"/>
                </a:lnTo>
                <a:lnTo>
                  <a:pt x="128" y="313"/>
                </a:lnTo>
                <a:lnTo>
                  <a:pt x="128" y="318"/>
                </a:lnTo>
                <a:lnTo>
                  <a:pt x="132" y="318"/>
                </a:lnTo>
                <a:lnTo>
                  <a:pt x="132" y="318"/>
                </a:lnTo>
                <a:lnTo>
                  <a:pt x="132" y="325"/>
                </a:lnTo>
                <a:lnTo>
                  <a:pt x="132" y="325"/>
                </a:lnTo>
                <a:lnTo>
                  <a:pt x="132" y="325"/>
                </a:lnTo>
                <a:lnTo>
                  <a:pt x="132" y="331"/>
                </a:lnTo>
                <a:lnTo>
                  <a:pt x="132" y="338"/>
                </a:lnTo>
                <a:lnTo>
                  <a:pt x="128" y="338"/>
                </a:lnTo>
                <a:lnTo>
                  <a:pt x="128" y="338"/>
                </a:lnTo>
                <a:lnTo>
                  <a:pt x="124" y="344"/>
                </a:lnTo>
                <a:lnTo>
                  <a:pt x="124" y="344"/>
                </a:lnTo>
                <a:lnTo>
                  <a:pt x="120"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3"/>
                </a:lnTo>
                <a:lnTo>
                  <a:pt x="12" y="899"/>
                </a:lnTo>
                <a:lnTo>
                  <a:pt x="12" y="905"/>
                </a:lnTo>
                <a:lnTo>
                  <a:pt x="12" y="912"/>
                </a:lnTo>
                <a:lnTo>
                  <a:pt x="12" y="912"/>
                </a:lnTo>
                <a:lnTo>
                  <a:pt x="16" y="918"/>
                </a:lnTo>
                <a:lnTo>
                  <a:pt x="16" y="925"/>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4" y="1001"/>
                </a:lnTo>
                <a:lnTo>
                  <a:pt x="24" y="1001"/>
                </a:lnTo>
                <a:lnTo>
                  <a:pt x="20" y="1007"/>
                </a:lnTo>
                <a:lnTo>
                  <a:pt x="24" y="1007"/>
                </a:lnTo>
                <a:lnTo>
                  <a:pt x="24" y="1007"/>
                </a:lnTo>
                <a:lnTo>
                  <a:pt x="24" y="1014"/>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3"/>
                </a:lnTo>
                <a:lnTo>
                  <a:pt x="29" y="1193"/>
                </a:lnTo>
                <a:lnTo>
                  <a:pt x="29" y="1193"/>
                </a:lnTo>
                <a:lnTo>
                  <a:pt x="29" y="1198"/>
                </a:lnTo>
                <a:lnTo>
                  <a:pt x="24" y="1198"/>
                </a:lnTo>
                <a:lnTo>
                  <a:pt x="24" y="1198"/>
                </a:lnTo>
                <a:lnTo>
                  <a:pt x="24" y="1198"/>
                </a:lnTo>
                <a:lnTo>
                  <a:pt x="29"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4" y="1282"/>
                </a:lnTo>
                <a:lnTo>
                  <a:pt x="20" y="1288"/>
                </a:lnTo>
                <a:lnTo>
                  <a:pt x="20" y="1288"/>
                </a:lnTo>
                <a:lnTo>
                  <a:pt x="20" y="1288"/>
                </a:lnTo>
                <a:lnTo>
                  <a:pt x="20" y="1294"/>
                </a:lnTo>
                <a:lnTo>
                  <a:pt x="20" y="1294"/>
                </a:lnTo>
                <a:lnTo>
                  <a:pt x="20" y="1301"/>
                </a:lnTo>
                <a:lnTo>
                  <a:pt x="20" y="1301"/>
                </a:lnTo>
                <a:lnTo>
                  <a:pt x="20" y="1307"/>
                </a:lnTo>
                <a:lnTo>
                  <a:pt x="20" y="1307"/>
                </a:lnTo>
                <a:lnTo>
                  <a:pt x="20" y="1314"/>
                </a:lnTo>
                <a:lnTo>
                  <a:pt x="20" y="1326"/>
                </a:lnTo>
                <a:lnTo>
                  <a:pt x="20" y="1332"/>
                </a:lnTo>
                <a:lnTo>
                  <a:pt x="20" y="1332"/>
                </a:lnTo>
                <a:lnTo>
                  <a:pt x="20" y="1338"/>
                </a:lnTo>
                <a:lnTo>
                  <a:pt x="20" y="1345"/>
                </a:lnTo>
                <a:lnTo>
                  <a:pt x="16" y="1351"/>
                </a:lnTo>
                <a:lnTo>
                  <a:pt x="16" y="1358"/>
                </a:lnTo>
                <a:lnTo>
                  <a:pt x="16" y="1364"/>
                </a:lnTo>
                <a:lnTo>
                  <a:pt x="16" y="1377"/>
                </a:lnTo>
                <a:lnTo>
                  <a:pt x="16" y="1377"/>
                </a:lnTo>
                <a:lnTo>
                  <a:pt x="16" y="1377"/>
                </a:lnTo>
                <a:lnTo>
                  <a:pt x="16" y="1383"/>
                </a:lnTo>
                <a:lnTo>
                  <a:pt x="16" y="1383"/>
                </a:lnTo>
                <a:lnTo>
                  <a:pt x="16" y="1383"/>
                </a:lnTo>
                <a:lnTo>
                  <a:pt x="16" y="1390"/>
                </a:lnTo>
                <a:lnTo>
                  <a:pt x="16" y="1390"/>
                </a:lnTo>
                <a:lnTo>
                  <a:pt x="20" y="1390"/>
                </a:lnTo>
                <a:lnTo>
                  <a:pt x="20" y="1396"/>
                </a:lnTo>
                <a:lnTo>
                  <a:pt x="20" y="1396"/>
                </a:lnTo>
                <a:lnTo>
                  <a:pt x="20" y="1396"/>
                </a:lnTo>
                <a:lnTo>
                  <a:pt x="20" y="1396"/>
                </a:lnTo>
                <a:lnTo>
                  <a:pt x="24" y="1396"/>
                </a:lnTo>
                <a:lnTo>
                  <a:pt x="24" y="1403"/>
                </a:lnTo>
                <a:lnTo>
                  <a:pt x="24" y="1403"/>
                </a:lnTo>
                <a:lnTo>
                  <a:pt x="29" y="1403"/>
                </a:lnTo>
                <a:lnTo>
                  <a:pt x="29" y="1403"/>
                </a:lnTo>
                <a:lnTo>
                  <a:pt x="29" y="1403"/>
                </a:lnTo>
                <a:lnTo>
                  <a:pt x="29" y="1403"/>
                </a:lnTo>
                <a:lnTo>
                  <a:pt x="29" y="1403"/>
                </a:lnTo>
                <a:lnTo>
                  <a:pt x="32" y="1403"/>
                </a:lnTo>
                <a:lnTo>
                  <a:pt x="36" y="1409"/>
                </a:lnTo>
                <a:lnTo>
                  <a:pt x="40" y="1409"/>
                </a:lnTo>
                <a:lnTo>
                  <a:pt x="40" y="1409"/>
                </a:lnTo>
                <a:lnTo>
                  <a:pt x="44" y="1409"/>
                </a:lnTo>
                <a:lnTo>
                  <a:pt x="48" y="1416"/>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4" y="1543"/>
                </a:lnTo>
                <a:lnTo>
                  <a:pt x="68" y="1549"/>
                </a:lnTo>
                <a:lnTo>
                  <a:pt x="68" y="1556"/>
                </a:lnTo>
                <a:lnTo>
                  <a:pt x="68" y="1562"/>
                </a:lnTo>
                <a:lnTo>
                  <a:pt x="68" y="1562"/>
                </a:lnTo>
                <a:lnTo>
                  <a:pt x="68" y="1569"/>
                </a:lnTo>
                <a:lnTo>
                  <a:pt x="68" y="1569"/>
                </a:lnTo>
                <a:lnTo>
                  <a:pt x="68" y="1569"/>
                </a:lnTo>
                <a:lnTo>
                  <a:pt x="68" y="1569"/>
                </a:lnTo>
                <a:lnTo>
                  <a:pt x="68" y="1574"/>
                </a:lnTo>
                <a:lnTo>
                  <a:pt x="68" y="1574"/>
                </a:lnTo>
                <a:lnTo>
                  <a:pt x="68" y="1574"/>
                </a:lnTo>
                <a:lnTo>
                  <a:pt x="68" y="1581"/>
                </a:lnTo>
                <a:lnTo>
                  <a:pt x="68" y="1581"/>
                </a:lnTo>
                <a:lnTo>
                  <a:pt x="68" y="1581"/>
                </a:lnTo>
                <a:lnTo>
                  <a:pt x="64" y="1587"/>
                </a:lnTo>
                <a:lnTo>
                  <a:pt x="60" y="1587"/>
                </a:lnTo>
                <a:lnTo>
                  <a:pt x="56" y="1593"/>
                </a:lnTo>
                <a:lnTo>
                  <a:pt x="48" y="1593"/>
                </a:lnTo>
                <a:lnTo>
                  <a:pt x="44" y="1600"/>
                </a:lnTo>
                <a:lnTo>
                  <a:pt x="40" y="1600"/>
                </a:lnTo>
                <a:lnTo>
                  <a:pt x="40" y="1600"/>
                </a:lnTo>
                <a:lnTo>
                  <a:pt x="36" y="1600"/>
                </a:lnTo>
                <a:lnTo>
                  <a:pt x="32" y="1600"/>
                </a:lnTo>
                <a:lnTo>
                  <a:pt x="32"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0" y="1435"/>
                </a:lnTo>
                <a:lnTo>
                  <a:pt x="260" y="1435"/>
                </a:lnTo>
                <a:lnTo>
                  <a:pt x="260" y="1435"/>
                </a:lnTo>
                <a:lnTo>
                  <a:pt x="260" y="1435"/>
                </a:lnTo>
                <a:lnTo>
                  <a:pt x="264" y="1435"/>
                </a:lnTo>
                <a:lnTo>
                  <a:pt x="264" y="1435"/>
                </a:lnTo>
                <a:lnTo>
                  <a:pt x="264" y="1435"/>
                </a:lnTo>
                <a:lnTo>
                  <a:pt x="264" y="1435"/>
                </a:lnTo>
                <a:lnTo>
                  <a:pt x="264" y="1435"/>
                </a:lnTo>
                <a:lnTo>
                  <a:pt x="264" y="1428"/>
                </a:lnTo>
                <a:lnTo>
                  <a:pt x="264" y="1428"/>
                </a:lnTo>
                <a:lnTo>
                  <a:pt x="268" y="1428"/>
                </a:lnTo>
                <a:lnTo>
                  <a:pt x="268" y="1428"/>
                </a:lnTo>
                <a:lnTo>
                  <a:pt x="272" y="1428"/>
                </a:lnTo>
                <a:lnTo>
                  <a:pt x="272" y="1422"/>
                </a:lnTo>
                <a:lnTo>
                  <a:pt x="277" y="1422"/>
                </a:lnTo>
                <a:lnTo>
                  <a:pt x="277" y="1422"/>
                </a:lnTo>
                <a:lnTo>
                  <a:pt x="280" y="1422"/>
                </a:lnTo>
                <a:lnTo>
                  <a:pt x="284" y="1416"/>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7"/>
                </a:lnTo>
                <a:lnTo>
                  <a:pt x="337" y="1070"/>
                </a:lnTo>
                <a:lnTo>
                  <a:pt x="337" y="1070"/>
                </a:lnTo>
                <a:lnTo>
                  <a:pt x="341" y="1065"/>
                </a:lnTo>
                <a:lnTo>
                  <a:pt x="341" y="1065"/>
                </a:lnTo>
                <a:lnTo>
                  <a:pt x="341" y="1059"/>
                </a:lnTo>
                <a:lnTo>
                  <a:pt x="341" y="1059"/>
                </a:lnTo>
                <a:lnTo>
                  <a:pt x="341" y="1052"/>
                </a:lnTo>
                <a:lnTo>
                  <a:pt x="344" y="1052"/>
                </a:lnTo>
                <a:lnTo>
                  <a:pt x="341" y="1046"/>
                </a:lnTo>
                <a:lnTo>
                  <a:pt x="341" y="1046"/>
                </a:lnTo>
                <a:lnTo>
                  <a:pt x="344" y="1046"/>
                </a:lnTo>
                <a:lnTo>
                  <a:pt x="344" y="1046"/>
                </a:lnTo>
                <a:lnTo>
                  <a:pt x="344" y="1046"/>
                </a:lnTo>
                <a:lnTo>
                  <a:pt x="344" y="1046"/>
                </a:lnTo>
                <a:lnTo>
                  <a:pt x="344" y="1046"/>
                </a:lnTo>
                <a:lnTo>
                  <a:pt x="344" y="1046"/>
                </a:lnTo>
                <a:lnTo>
                  <a:pt x="344" y="1046"/>
                </a:lnTo>
                <a:lnTo>
                  <a:pt x="344" y="1046"/>
                </a:lnTo>
                <a:lnTo>
                  <a:pt x="348" y="1046"/>
                </a:lnTo>
                <a:lnTo>
                  <a:pt x="352" y="1046"/>
                </a:lnTo>
                <a:lnTo>
                  <a:pt x="352" y="1052"/>
                </a:lnTo>
                <a:lnTo>
                  <a:pt x="356" y="1052"/>
                </a:lnTo>
                <a:lnTo>
                  <a:pt x="360" y="1059"/>
                </a:lnTo>
                <a:lnTo>
                  <a:pt x="364"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76" y="1083"/>
                </a:lnTo>
                <a:lnTo>
                  <a:pt x="480" y="1083"/>
                </a:lnTo>
                <a:lnTo>
                  <a:pt x="480" y="1077"/>
                </a:lnTo>
                <a:lnTo>
                  <a:pt x="484" y="1077"/>
                </a:lnTo>
                <a:lnTo>
                  <a:pt x="484" y="1077"/>
                </a:lnTo>
                <a:lnTo>
                  <a:pt x="484" y="1077"/>
                </a:lnTo>
                <a:lnTo>
                  <a:pt x="488" y="1070"/>
                </a:lnTo>
                <a:lnTo>
                  <a:pt x="488" y="1070"/>
                </a:lnTo>
                <a:lnTo>
                  <a:pt x="492" y="1070"/>
                </a:lnTo>
                <a:lnTo>
                  <a:pt x="492" y="1070"/>
                </a:lnTo>
                <a:lnTo>
                  <a:pt x="496" y="1065"/>
                </a:lnTo>
                <a:lnTo>
                  <a:pt x="496" y="1065"/>
                </a:lnTo>
                <a:lnTo>
                  <a:pt x="500" y="1065"/>
                </a:lnTo>
                <a:lnTo>
                  <a:pt x="504" y="1065"/>
                </a:lnTo>
                <a:lnTo>
                  <a:pt x="504" y="1070"/>
                </a:lnTo>
                <a:lnTo>
                  <a:pt x="508" y="1070"/>
                </a:lnTo>
                <a:lnTo>
                  <a:pt x="508" y="1077"/>
                </a:lnTo>
                <a:lnTo>
                  <a:pt x="512" y="1077"/>
                </a:lnTo>
                <a:lnTo>
                  <a:pt x="512" y="1077"/>
                </a:lnTo>
                <a:lnTo>
                  <a:pt x="516" y="1077"/>
                </a:lnTo>
                <a:lnTo>
                  <a:pt x="521" y="1070"/>
                </a:lnTo>
                <a:lnTo>
                  <a:pt x="521" y="1077"/>
                </a:lnTo>
                <a:lnTo>
                  <a:pt x="525" y="1083"/>
                </a:lnTo>
                <a:lnTo>
                  <a:pt x="525" y="1083"/>
                </a:lnTo>
                <a:lnTo>
                  <a:pt x="525" y="1090"/>
                </a:lnTo>
                <a:lnTo>
                  <a:pt x="525" y="1096"/>
                </a:lnTo>
                <a:lnTo>
                  <a:pt x="525" y="1096"/>
                </a:lnTo>
                <a:lnTo>
                  <a:pt x="525" y="1103"/>
                </a:lnTo>
                <a:lnTo>
                  <a:pt x="525" y="1109"/>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3"/>
                </a:lnTo>
                <a:lnTo>
                  <a:pt x="728" y="1459"/>
                </a:lnTo>
                <a:lnTo>
                  <a:pt x="728" y="1466"/>
                </a:lnTo>
                <a:lnTo>
                  <a:pt x="728" y="1472"/>
                </a:lnTo>
                <a:lnTo>
                  <a:pt x="724" y="1479"/>
                </a:lnTo>
                <a:lnTo>
                  <a:pt x="728" y="1485"/>
                </a:lnTo>
                <a:lnTo>
                  <a:pt x="728" y="1485"/>
                </a:lnTo>
                <a:lnTo>
                  <a:pt x="732" y="1492"/>
                </a:lnTo>
                <a:lnTo>
                  <a:pt x="736" y="1492"/>
                </a:lnTo>
                <a:lnTo>
                  <a:pt x="740" y="1492"/>
                </a:lnTo>
                <a:lnTo>
                  <a:pt x="744" y="1498"/>
                </a:lnTo>
                <a:lnTo>
                  <a:pt x="744" y="1498"/>
                </a:lnTo>
                <a:lnTo>
                  <a:pt x="748" y="1498"/>
                </a:lnTo>
                <a:lnTo>
                  <a:pt x="748" y="1504"/>
                </a:lnTo>
                <a:lnTo>
                  <a:pt x="748" y="1504"/>
                </a:lnTo>
                <a:lnTo>
                  <a:pt x="748" y="1511"/>
                </a:lnTo>
                <a:lnTo>
                  <a:pt x="752" y="1517"/>
                </a:lnTo>
                <a:lnTo>
                  <a:pt x="752" y="1517"/>
                </a:lnTo>
                <a:lnTo>
                  <a:pt x="752" y="1524"/>
                </a:lnTo>
                <a:lnTo>
                  <a:pt x="752" y="1524"/>
                </a:lnTo>
                <a:lnTo>
                  <a:pt x="752" y="1530"/>
                </a:lnTo>
                <a:lnTo>
                  <a:pt x="752" y="1530"/>
                </a:lnTo>
                <a:lnTo>
                  <a:pt x="752" y="1537"/>
                </a:lnTo>
                <a:lnTo>
                  <a:pt x="752" y="1537"/>
                </a:lnTo>
                <a:lnTo>
                  <a:pt x="752" y="1543"/>
                </a:lnTo>
                <a:lnTo>
                  <a:pt x="752" y="1543"/>
                </a:lnTo>
                <a:lnTo>
                  <a:pt x="752" y="1549"/>
                </a:lnTo>
                <a:lnTo>
                  <a:pt x="752" y="1549"/>
                </a:lnTo>
                <a:lnTo>
                  <a:pt x="752" y="1556"/>
                </a:lnTo>
                <a:lnTo>
                  <a:pt x="756" y="1593"/>
                </a:lnTo>
                <a:lnTo>
                  <a:pt x="649" y="1593"/>
                </a:lnTo>
                <a:lnTo>
                  <a:pt x="649" y="1600"/>
                </a:lnTo>
                <a:lnTo>
                  <a:pt x="649" y="1600"/>
                </a:lnTo>
                <a:lnTo>
                  <a:pt x="649" y="1606"/>
                </a:lnTo>
                <a:lnTo>
                  <a:pt x="652" y="1606"/>
                </a:lnTo>
                <a:lnTo>
                  <a:pt x="652" y="1613"/>
                </a:lnTo>
                <a:lnTo>
                  <a:pt x="652" y="1613"/>
                </a:lnTo>
                <a:lnTo>
                  <a:pt x="652" y="1619"/>
                </a:lnTo>
                <a:lnTo>
                  <a:pt x="652" y="1619"/>
                </a:lnTo>
                <a:lnTo>
                  <a:pt x="656" y="1626"/>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54"/>
                </a:lnTo>
                <a:lnTo>
                  <a:pt x="1000" y="1148"/>
                </a:lnTo>
                <a:lnTo>
                  <a:pt x="1000" y="1141"/>
                </a:lnTo>
                <a:lnTo>
                  <a:pt x="1000" y="1141"/>
                </a:lnTo>
                <a:lnTo>
                  <a:pt x="996" y="1135"/>
                </a:lnTo>
                <a:lnTo>
                  <a:pt x="996" y="1128"/>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28" y="1083"/>
                </a:lnTo>
                <a:lnTo>
                  <a:pt x="1036" y="1065"/>
                </a:lnTo>
                <a:lnTo>
                  <a:pt x="1040" y="1065"/>
                </a:lnTo>
                <a:lnTo>
                  <a:pt x="1040" y="1065"/>
                </a:lnTo>
                <a:lnTo>
                  <a:pt x="1040" y="1065"/>
                </a:lnTo>
                <a:lnTo>
                  <a:pt x="1040" y="1059"/>
                </a:lnTo>
                <a:lnTo>
                  <a:pt x="1044" y="1059"/>
                </a:lnTo>
                <a:lnTo>
                  <a:pt x="1044" y="1059"/>
                </a:lnTo>
                <a:lnTo>
                  <a:pt x="1044" y="1059"/>
                </a:lnTo>
                <a:lnTo>
                  <a:pt x="1044" y="1059"/>
                </a:lnTo>
                <a:lnTo>
                  <a:pt x="1048" y="1052"/>
                </a:lnTo>
                <a:lnTo>
                  <a:pt x="1048" y="1052"/>
                </a:lnTo>
                <a:lnTo>
                  <a:pt x="1048" y="1052"/>
                </a:lnTo>
                <a:lnTo>
                  <a:pt x="1048" y="1052"/>
                </a:lnTo>
                <a:lnTo>
                  <a:pt x="1048" y="1046"/>
                </a:lnTo>
                <a:lnTo>
                  <a:pt x="1048" y="1046"/>
                </a:lnTo>
                <a:lnTo>
                  <a:pt x="1048" y="1046"/>
                </a:lnTo>
                <a:lnTo>
                  <a:pt x="1048" y="1046"/>
                </a:lnTo>
                <a:lnTo>
                  <a:pt x="1048" y="1046"/>
                </a:lnTo>
                <a:lnTo>
                  <a:pt x="1048" y="1046"/>
                </a:lnTo>
                <a:lnTo>
                  <a:pt x="1048" y="1039"/>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8" y="650"/>
                </a:lnTo>
                <a:lnTo>
                  <a:pt x="1044" y="650"/>
                </a:lnTo>
                <a:close/>
              </a:path>
            </a:pathLst>
          </a:custGeom>
          <a:solidFill>
            <a:srgbClr val="000000"/>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grpSp>
        <p:nvGrpSpPr>
          <p:cNvPr id="168994" name="Group 34"/>
          <p:cNvGrpSpPr>
            <a:grpSpLocks/>
          </p:cNvGrpSpPr>
          <p:nvPr/>
        </p:nvGrpSpPr>
        <p:grpSpPr bwMode="auto">
          <a:xfrm>
            <a:off x="4202113" y="7178675"/>
            <a:ext cx="3008312" cy="1554163"/>
            <a:chOff x="2160" y="4320"/>
            <a:chExt cx="1776" cy="960"/>
          </a:xfrm>
        </p:grpSpPr>
        <p:sp>
          <p:nvSpPr>
            <p:cNvPr id="541731" name="Freeform 35"/>
            <p:cNvSpPr>
              <a:spLocks/>
            </p:cNvSpPr>
            <p:nvPr/>
          </p:nvSpPr>
          <p:spPr bwMode="auto">
            <a:xfrm>
              <a:off x="2160" y="4368"/>
              <a:ext cx="720" cy="912"/>
            </a:xfrm>
            <a:custGeom>
              <a:avLst/>
              <a:gdLst/>
              <a:ahLst/>
              <a:cxnLst>
                <a:cxn ang="0">
                  <a:pos x="1025" y="555"/>
                </a:cxn>
                <a:cxn ang="0">
                  <a:pos x="944" y="383"/>
                </a:cxn>
                <a:cxn ang="0">
                  <a:pos x="920" y="338"/>
                </a:cxn>
                <a:cxn ang="0">
                  <a:pos x="936" y="223"/>
                </a:cxn>
                <a:cxn ang="0">
                  <a:pos x="912" y="83"/>
                </a:cxn>
                <a:cxn ang="0">
                  <a:pos x="812" y="32"/>
                </a:cxn>
                <a:cxn ang="0">
                  <a:pos x="728" y="102"/>
                </a:cxn>
                <a:cxn ang="0">
                  <a:pos x="748" y="147"/>
                </a:cxn>
                <a:cxn ang="0">
                  <a:pos x="740" y="210"/>
                </a:cxn>
                <a:cxn ang="0">
                  <a:pos x="724" y="287"/>
                </a:cxn>
                <a:cxn ang="0">
                  <a:pos x="744" y="331"/>
                </a:cxn>
                <a:cxn ang="0">
                  <a:pos x="752" y="395"/>
                </a:cxn>
                <a:cxn ang="0">
                  <a:pos x="808" y="446"/>
                </a:cxn>
                <a:cxn ang="0">
                  <a:pos x="773" y="580"/>
                </a:cxn>
                <a:cxn ang="0">
                  <a:pos x="705" y="817"/>
                </a:cxn>
                <a:cxn ang="0">
                  <a:pos x="624" y="880"/>
                </a:cxn>
                <a:cxn ang="0">
                  <a:pos x="536" y="931"/>
                </a:cxn>
                <a:cxn ang="0">
                  <a:pos x="468" y="949"/>
                </a:cxn>
                <a:cxn ang="0">
                  <a:pos x="380" y="931"/>
                </a:cxn>
                <a:cxn ang="0">
                  <a:pos x="348" y="912"/>
                </a:cxn>
                <a:cxn ang="0">
                  <a:pos x="316" y="893"/>
                </a:cxn>
                <a:cxn ang="0">
                  <a:pos x="284" y="817"/>
                </a:cxn>
                <a:cxn ang="0">
                  <a:pos x="256" y="536"/>
                </a:cxn>
                <a:cxn ang="0">
                  <a:pos x="228" y="408"/>
                </a:cxn>
                <a:cxn ang="0">
                  <a:pos x="272" y="350"/>
                </a:cxn>
                <a:cxn ang="0">
                  <a:pos x="277" y="300"/>
                </a:cxn>
                <a:cxn ang="0">
                  <a:pos x="292" y="255"/>
                </a:cxn>
                <a:cxn ang="0">
                  <a:pos x="292" y="229"/>
                </a:cxn>
                <a:cxn ang="0">
                  <a:pos x="292" y="153"/>
                </a:cxn>
                <a:cxn ang="0">
                  <a:pos x="312" y="95"/>
                </a:cxn>
                <a:cxn ang="0">
                  <a:pos x="120" y="76"/>
                </a:cxn>
                <a:cxn ang="0">
                  <a:pos x="124" y="313"/>
                </a:cxn>
                <a:cxn ang="0">
                  <a:pos x="104" y="370"/>
                </a:cxn>
                <a:cxn ang="0">
                  <a:pos x="0" y="670"/>
                </a:cxn>
                <a:cxn ang="0">
                  <a:pos x="16" y="938"/>
                </a:cxn>
                <a:cxn ang="0">
                  <a:pos x="29" y="1059"/>
                </a:cxn>
                <a:cxn ang="0">
                  <a:pos x="29" y="1217"/>
                </a:cxn>
                <a:cxn ang="0">
                  <a:pos x="20" y="1326"/>
                </a:cxn>
                <a:cxn ang="0">
                  <a:pos x="20" y="1396"/>
                </a:cxn>
                <a:cxn ang="0">
                  <a:pos x="60" y="1435"/>
                </a:cxn>
                <a:cxn ang="0">
                  <a:pos x="68" y="1569"/>
                </a:cxn>
                <a:cxn ang="0">
                  <a:pos x="29" y="1626"/>
                </a:cxn>
                <a:cxn ang="0">
                  <a:pos x="264" y="1435"/>
                </a:cxn>
                <a:cxn ang="0">
                  <a:pos x="284" y="1351"/>
                </a:cxn>
                <a:cxn ang="0">
                  <a:pos x="312" y="1090"/>
                </a:cxn>
                <a:cxn ang="0">
                  <a:pos x="344" y="1046"/>
                </a:cxn>
                <a:cxn ang="0">
                  <a:pos x="380" y="1090"/>
                </a:cxn>
                <a:cxn ang="0">
                  <a:pos x="448" y="1109"/>
                </a:cxn>
                <a:cxn ang="0">
                  <a:pos x="496" y="1065"/>
                </a:cxn>
                <a:cxn ang="0">
                  <a:pos x="532" y="1116"/>
                </a:cxn>
                <a:cxn ang="0">
                  <a:pos x="656" y="1059"/>
                </a:cxn>
                <a:cxn ang="0">
                  <a:pos x="716" y="1090"/>
                </a:cxn>
                <a:cxn ang="0">
                  <a:pos x="724" y="1249"/>
                </a:cxn>
                <a:cxn ang="0">
                  <a:pos x="732" y="1492"/>
                </a:cxn>
                <a:cxn ang="0">
                  <a:pos x="752" y="1549"/>
                </a:cxn>
                <a:cxn ang="0">
                  <a:pos x="957" y="1562"/>
                </a:cxn>
                <a:cxn ang="0">
                  <a:pos x="992" y="1428"/>
                </a:cxn>
                <a:cxn ang="0">
                  <a:pos x="1000" y="1154"/>
                </a:cxn>
                <a:cxn ang="0">
                  <a:pos x="1040" y="1065"/>
                </a:cxn>
                <a:cxn ang="0">
                  <a:pos x="1052" y="1001"/>
                </a:cxn>
                <a:cxn ang="0">
                  <a:pos x="1044" y="650"/>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73"/>
                  </a:lnTo>
                  <a:lnTo>
                    <a:pt x="1028" y="567"/>
                  </a:lnTo>
                  <a:lnTo>
                    <a:pt x="1028" y="567"/>
                  </a:lnTo>
                  <a:lnTo>
                    <a:pt x="1025" y="562"/>
                  </a:lnTo>
                  <a:lnTo>
                    <a:pt x="1025" y="562"/>
                  </a:lnTo>
                  <a:lnTo>
                    <a:pt x="1025" y="562"/>
                  </a:lnTo>
                  <a:lnTo>
                    <a:pt x="1025" y="555"/>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6" y="370"/>
                  </a:lnTo>
                  <a:lnTo>
                    <a:pt x="936" y="370"/>
                  </a:lnTo>
                  <a:lnTo>
                    <a:pt x="932" y="370"/>
                  </a:lnTo>
                  <a:lnTo>
                    <a:pt x="932" y="363"/>
                  </a:lnTo>
                  <a:lnTo>
                    <a:pt x="928" y="363"/>
                  </a:lnTo>
                  <a:lnTo>
                    <a:pt x="928" y="357"/>
                  </a:lnTo>
                  <a:lnTo>
                    <a:pt x="924" y="357"/>
                  </a:lnTo>
                  <a:lnTo>
                    <a:pt x="924" y="350"/>
                  </a:lnTo>
                  <a:lnTo>
                    <a:pt x="920" y="350"/>
                  </a:lnTo>
                  <a:lnTo>
                    <a:pt x="920" y="344"/>
                  </a:lnTo>
                  <a:lnTo>
                    <a:pt x="920" y="344"/>
                  </a:lnTo>
                  <a:lnTo>
                    <a:pt x="920" y="344"/>
                  </a:lnTo>
                  <a:lnTo>
                    <a:pt x="920" y="344"/>
                  </a:lnTo>
                  <a:lnTo>
                    <a:pt x="920" y="338"/>
                  </a:lnTo>
                  <a:lnTo>
                    <a:pt x="920" y="338"/>
                  </a:lnTo>
                  <a:lnTo>
                    <a:pt x="920" y="338"/>
                  </a:lnTo>
                  <a:lnTo>
                    <a:pt x="920" y="338"/>
                  </a:lnTo>
                  <a:lnTo>
                    <a:pt x="920" y="338"/>
                  </a:lnTo>
                  <a:lnTo>
                    <a:pt x="920" y="338"/>
                  </a:lnTo>
                  <a:lnTo>
                    <a:pt x="920" y="338"/>
                  </a:lnTo>
                  <a:lnTo>
                    <a:pt x="920" y="331"/>
                  </a:lnTo>
                  <a:lnTo>
                    <a:pt x="920" y="325"/>
                  </a:lnTo>
                  <a:lnTo>
                    <a:pt x="924" y="318"/>
                  </a:lnTo>
                  <a:lnTo>
                    <a:pt x="924" y="318"/>
                  </a:lnTo>
                  <a:lnTo>
                    <a:pt x="924" y="313"/>
                  </a:lnTo>
                  <a:lnTo>
                    <a:pt x="928" y="306"/>
                  </a:lnTo>
                  <a:lnTo>
                    <a:pt x="928" y="300"/>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8" y="121"/>
                  </a:lnTo>
                  <a:lnTo>
                    <a:pt x="924" y="115"/>
                  </a:lnTo>
                  <a:lnTo>
                    <a:pt x="920" y="108"/>
                  </a:lnTo>
                  <a:lnTo>
                    <a:pt x="920" y="102"/>
                  </a:lnTo>
                  <a:lnTo>
                    <a:pt x="916" y="95"/>
                  </a:lnTo>
                  <a:lnTo>
                    <a:pt x="916" y="89"/>
                  </a:lnTo>
                  <a:lnTo>
                    <a:pt x="912" y="83"/>
                  </a:lnTo>
                  <a:lnTo>
                    <a:pt x="908" y="76"/>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15"/>
                  </a:lnTo>
                  <a:lnTo>
                    <a:pt x="728" y="121"/>
                  </a:lnTo>
                  <a:lnTo>
                    <a:pt x="728" y="121"/>
                  </a:lnTo>
                  <a:lnTo>
                    <a:pt x="728" y="121"/>
                  </a:lnTo>
                  <a:lnTo>
                    <a:pt x="728" y="121"/>
                  </a:lnTo>
                  <a:lnTo>
                    <a:pt x="728" y="128"/>
                  </a:lnTo>
                  <a:lnTo>
                    <a:pt x="732" y="128"/>
                  </a:lnTo>
                  <a:lnTo>
                    <a:pt x="732" y="128"/>
                  </a:lnTo>
                  <a:lnTo>
                    <a:pt x="732" y="128"/>
                  </a:lnTo>
                  <a:lnTo>
                    <a:pt x="732" y="128"/>
                  </a:lnTo>
                  <a:lnTo>
                    <a:pt x="736" y="128"/>
                  </a:lnTo>
                  <a:lnTo>
                    <a:pt x="736" y="128"/>
                  </a:lnTo>
                  <a:lnTo>
                    <a:pt x="740" y="134"/>
                  </a:lnTo>
                  <a:lnTo>
                    <a:pt x="740" y="134"/>
                  </a:lnTo>
                  <a:lnTo>
                    <a:pt x="744" y="134"/>
                  </a:lnTo>
                  <a:lnTo>
                    <a:pt x="744" y="140"/>
                  </a:lnTo>
                  <a:lnTo>
                    <a:pt x="748" y="140"/>
                  </a:lnTo>
                  <a:lnTo>
                    <a:pt x="748" y="147"/>
                  </a:lnTo>
                  <a:lnTo>
                    <a:pt x="748" y="147"/>
                  </a:lnTo>
                  <a:lnTo>
                    <a:pt x="748" y="153"/>
                  </a:lnTo>
                  <a:lnTo>
                    <a:pt x="748" y="153"/>
                  </a:lnTo>
                  <a:lnTo>
                    <a:pt x="748" y="160"/>
                  </a:lnTo>
                  <a:lnTo>
                    <a:pt x="748" y="160"/>
                  </a:lnTo>
                  <a:lnTo>
                    <a:pt x="748" y="160"/>
                  </a:lnTo>
                  <a:lnTo>
                    <a:pt x="744" y="166"/>
                  </a:lnTo>
                  <a:lnTo>
                    <a:pt x="744" y="166"/>
                  </a:lnTo>
                  <a:lnTo>
                    <a:pt x="744" y="166"/>
                  </a:lnTo>
                  <a:lnTo>
                    <a:pt x="744" y="173"/>
                  </a:lnTo>
                  <a:lnTo>
                    <a:pt x="744" y="173"/>
                  </a:lnTo>
                  <a:lnTo>
                    <a:pt x="744" y="173"/>
                  </a:lnTo>
                  <a:lnTo>
                    <a:pt x="744" y="179"/>
                  </a:lnTo>
                  <a:lnTo>
                    <a:pt x="744" y="179"/>
                  </a:lnTo>
                  <a:lnTo>
                    <a:pt x="740" y="179"/>
                  </a:lnTo>
                  <a:lnTo>
                    <a:pt x="740" y="185"/>
                  </a:lnTo>
                  <a:lnTo>
                    <a:pt x="740" y="191"/>
                  </a:lnTo>
                  <a:lnTo>
                    <a:pt x="740" y="197"/>
                  </a:lnTo>
                  <a:lnTo>
                    <a:pt x="740" y="204"/>
                  </a:lnTo>
                  <a:lnTo>
                    <a:pt x="740" y="210"/>
                  </a:lnTo>
                  <a:lnTo>
                    <a:pt x="740" y="216"/>
                  </a:lnTo>
                  <a:lnTo>
                    <a:pt x="740" y="216"/>
                  </a:lnTo>
                  <a:lnTo>
                    <a:pt x="744" y="223"/>
                  </a:lnTo>
                  <a:lnTo>
                    <a:pt x="744" y="229"/>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1"/>
                  </a:lnTo>
                  <a:lnTo>
                    <a:pt x="728" y="281"/>
                  </a:lnTo>
                  <a:lnTo>
                    <a:pt x="728" y="287"/>
                  </a:lnTo>
                  <a:lnTo>
                    <a:pt x="728" y="287"/>
                  </a:lnTo>
                  <a:lnTo>
                    <a:pt x="724" y="287"/>
                  </a:lnTo>
                  <a:lnTo>
                    <a:pt x="724" y="287"/>
                  </a:lnTo>
                  <a:lnTo>
                    <a:pt x="724" y="294"/>
                  </a:lnTo>
                  <a:lnTo>
                    <a:pt x="724" y="294"/>
                  </a:lnTo>
                  <a:lnTo>
                    <a:pt x="724" y="300"/>
                  </a:lnTo>
                  <a:lnTo>
                    <a:pt x="728" y="300"/>
                  </a:lnTo>
                  <a:lnTo>
                    <a:pt x="728" y="300"/>
                  </a:lnTo>
                  <a:lnTo>
                    <a:pt x="728" y="300"/>
                  </a:lnTo>
                  <a:lnTo>
                    <a:pt x="732" y="300"/>
                  </a:lnTo>
                  <a:lnTo>
                    <a:pt x="732" y="300"/>
                  </a:lnTo>
                  <a:lnTo>
                    <a:pt x="736" y="306"/>
                  </a:lnTo>
                  <a:lnTo>
                    <a:pt x="736" y="306"/>
                  </a:lnTo>
                  <a:lnTo>
                    <a:pt x="740" y="306"/>
                  </a:lnTo>
                  <a:lnTo>
                    <a:pt x="740" y="306"/>
                  </a:lnTo>
                  <a:lnTo>
                    <a:pt x="744" y="306"/>
                  </a:lnTo>
                  <a:lnTo>
                    <a:pt x="744" y="313"/>
                  </a:lnTo>
                  <a:lnTo>
                    <a:pt x="744" y="318"/>
                  </a:lnTo>
                  <a:lnTo>
                    <a:pt x="744" y="318"/>
                  </a:lnTo>
                  <a:lnTo>
                    <a:pt x="744" y="325"/>
                  </a:lnTo>
                  <a:lnTo>
                    <a:pt x="744" y="331"/>
                  </a:lnTo>
                  <a:lnTo>
                    <a:pt x="744" y="331"/>
                  </a:lnTo>
                  <a:lnTo>
                    <a:pt x="748" y="338"/>
                  </a:lnTo>
                  <a:lnTo>
                    <a:pt x="748" y="338"/>
                  </a:lnTo>
                  <a:lnTo>
                    <a:pt x="752" y="344"/>
                  </a:lnTo>
                  <a:lnTo>
                    <a:pt x="748" y="350"/>
                  </a:lnTo>
                  <a:lnTo>
                    <a:pt x="748" y="350"/>
                  </a:lnTo>
                  <a:lnTo>
                    <a:pt x="748" y="350"/>
                  </a:lnTo>
                  <a:lnTo>
                    <a:pt x="748" y="350"/>
                  </a:lnTo>
                  <a:lnTo>
                    <a:pt x="748" y="357"/>
                  </a:lnTo>
                  <a:lnTo>
                    <a:pt x="748" y="357"/>
                  </a:lnTo>
                  <a:lnTo>
                    <a:pt x="752" y="357"/>
                  </a:lnTo>
                  <a:lnTo>
                    <a:pt x="752" y="363"/>
                  </a:lnTo>
                  <a:lnTo>
                    <a:pt x="752" y="363"/>
                  </a:lnTo>
                  <a:lnTo>
                    <a:pt x="752" y="363"/>
                  </a:lnTo>
                  <a:lnTo>
                    <a:pt x="756" y="370"/>
                  </a:lnTo>
                  <a:lnTo>
                    <a:pt x="752" y="370"/>
                  </a:lnTo>
                  <a:lnTo>
                    <a:pt x="752" y="376"/>
                  </a:lnTo>
                  <a:lnTo>
                    <a:pt x="752" y="383"/>
                  </a:lnTo>
                  <a:lnTo>
                    <a:pt x="752" y="383"/>
                  </a:lnTo>
                  <a:lnTo>
                    <a:pt x="752" y="389"/>
                  </a:lnTo>
                  <a:lnTo>
                    <a:pt x="752" y="395"/>
                  </a:lnTo>
                  <a:lnTo>
                    <a:pt x="752" y="395"/>
                  </a:lnTo>
                  <a:lnTo>
                    <a:pt x="752" y="402"/>
                  </a:lnTo>
                  <a:lnTo>
                    <a:pt x="756" y="408"/>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0" y="434"/>
                  </a:lnTo>
                  <a:lnTo>
                    <a:pt x="804" y="440"/>
                  </a:lnTo>
                  <a:lnTo>
                    <a:pt x="804" y="440"/>
                  </a:lnTo>
                  <a:lnTo>
                    <a:pt x="808" y="446"/>
                  </a:lnTo>
                  <a:lnTo>
                    <a:pt x="808" y="446"/>
                  </a:lnTo>
                  <a:lnTo>
                    <a:pt x="812" y="452"/>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6" y="567"/>
                  </a:lnTo>
                  <a:lnTo>
                    <a:pt x="776" y="567"/>
                  </a:lnTo>
                  <a:lnTo>
                    <a:pt x="773" y="573"/>
                  </a:lnTo>
                  <a:lnTo>
                    <a:pt x="773" y="573"/>
                  </a:lnTo>
                  <a:lnTo>
                    <a:pt x="773" y="580"/>
                  </a:lnTo>
                  <a:lnTo>
                    <a:pt x="773" y="580"/>
                  </a:lnTo>
                  <a:lnTo>
                    <a:pt x="769" y="586"/>
                  </a:lnTo>
                  <a:lnTo>
                    <a:pt x="769" y="586"/>
                  </a:lnTo>
                  <a:lnTo>
                    <a:pt x="769" y="586"/>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8" y="854"/>
                  </a:lnTo>
                  <a:lnTo>
                    <a:pt x="664" y="854"/>
                  </a:lnTo>
                  <a:lnTo>
                    <a:pt x="664"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6" y="893"/>
                  </a:lnTo>
                  <a:lnTo>
                    <a:pt x="592" y="899"/>
                  </a:lnTo>
                  <a:lnTo>
                    <a:pt x="592" y="899"/>
                  </a:lnTo>
                  <a:lnTo>
                    <a:pt x="592" y="899"/>
                  </a:lnTo>
                  <a:lnTo>
                    <a:pt x="589" y="905"/>
                  </a:lnTo>
                  <a:lnTo>
                    <a:pt x="589" y="905"/>
                  </a:lnTo>
                  <a:lnTo>
                    <a:pt x="585"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4"/>
                  </a:lnTo>
                  <a:lnTo>
                    <a:pt x="504" y="949"/>
                  </a:lnTo>
                  <a:lnTo>
                    <a:pt x="500" y="949"/>
                  </a:lnTo>
                  <a:lnTo>
                    <a:pt x="500" y="949"/>
                  </a:lnTo>
                  <a:lnTo>
                    <a:pt x="496" y="949"/>
                  </a:lnTo>
                  <a:lnTo>
                    <a:pt x="496" y="949"/>
                  </a:lnTo>
                  <a:lnTo>
                    <a:pt x="492" y="949"/>
                  </a:lnTo>
                  <a:lnTo>
                    <a:pt x="492"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8"/>
                  </a:lnTo>
                  <a:lnTo>
                    <a:pt x="360" y="931"/>
                  </a:lnTo>
                  <a:lnTo>
                    <a:pt x="360" y="931"/>
                  </a:lnTo>
                  <a:lnTo>
                    <a:pt x="360" y="931"/>
                  </a:lnTo>
                  <a:lnTo>
                    <a:pt x="360" y="925"/>
                  </a:lnTo>
                  <a:lnTo>
                    <a:pt x="360" y="925"/>
                  </a:lnTo>
                  <a:lnTo>
                    <a:pt x="360" y="918"/>
                  </a:lnTo>
                  <a:lnTo>
                    <a:pt x="360" y="918"/>
                  </a:lnTo>
                  <a:lnTo>
                    <a:pt x="360" y="918"/>
                  </a:lnTo>
                  <a:lnTo>
                    <a:pt x="360" y="912"/>
                  </a:lnTo>
                  <a:lnTo>
                    <a:pt x="356" y="912"/>
                  </a:lnTo>
                  <a:lnTo>
                    <a:pt x="356" y="912"/>
                  </a:lnTo>
                  <a:lnTo>
                    <a:pt x="352" y="912"/>
                  </a:lnTo>
                  <a:lnTo>
                    <a:pt x="352" y="912"/>
                  </a:lnTo>
                  <a:lnTo>
                    <a:pt x="348" y="912"/>
                  </a:lnTo>
                  <a:lnTo>
                    <a:pt x="348" y="912"/>
                  </a:lnTo>
                  <a:lnTo>
                    <a:pt x="348" y="912"/>
                  </a:lnTo>
                  <a:lnTo>
                    <a:pt x="344" y="912"/>
                  </a:lnTo>
                  <a:lnTo>
                    <a:pt x="344" y="912"/>
                  </a:lnTo>
                  <a:lnTo>
                    <a:pt x="341" y="905"/>
                  </a:lnTo>
                  <a:lnTo>
                    <a:pt x="341" y="905"/>
                  </a:lnTo>
                  <a:lnTo>
                    <a:pt x="341" y="905"/>
                  </a:lnTo>
                  <a:lnTo>
                    <a:pt x="337" y="905"/>
                  </a:lnTo>
                  <a:lnTo>
                    <a:pt x="337" y="905"/>
                  </a:lnTo>
                  <a:lnTo>
                    <a:pt x="332" y="905"/>
                  </a:lnTo>
                  <a:lnTo>
                    <a:pt x="332" y="905"/>
                  </a:lnTo>
                  <a:lnTo>
                    <a:pt x="328" y="899"/>
                  </a:lnTo>
                  <a:lnTo>
                    <a:pt x="328" y="899"/>
                  </a:lnTo>
                  <a:lnTo>
                    <a:pt x="328" y="899"/>
                  </a:lnTo>
                  <a:lnTo>
                    <a:pt x="324" y="899"/>
                  </a:lnTo>
                  <a:lnTo>
                    <a:pt x="324" y="899"/>
                  </a:lnTo>
                  <a:lnTo>
                    <a:pt x="320" y="899"/>
                  </a:lnTo>
                  <a:lnTo>
                    <a:pt x="320" y="899"/>
                  </a:lnTo>
                  <a:lnTo>
                    <a:pt x="316" y="893"/>
                  </a:lnTo>
                  <a:lnTo>
                    <a:pt x="316" y="893"/>
                  </a:lnTo>
                  <a:lnTo>
                    <a:pt x="312" y="893"/>
                  </a:lnTo>
                  <a:lnTo>
                    <a:pt x="308" y="886"/>
                  </a:lnTo>
                  <a:lnTo>
                    <a:pt x="308" y="886"/>
                  </a:lnTo>
                  <a:lnTo>
                    <a:pt x="304" y="886"/>
                  </a:lnTo>
                  <a:lnTo>
                    <a:pt x="304" y="886"/>
                  </a:lnTo>
                  <a:lnTo>
                    <a:pt x="304" y="886"/>
                  </a:lnTo>
                  <a:lnTo>
                    <a:pt x="300" y="886"/>
                  </a:lnTo>
                  <a:lnTo>
                    <a:pt x="300" y="880"/>
                  </a:lnTo>
                  <a:lnTo>
                    <a:pt x="296" y="880"/>
                  </a:lnTo>
                  <a:lnTo>
                    <a:pt x="296" y="880"/>
                  </a:lnTo>
                  <a:lnTo>
                    <a:pt x="292" y="880"/>
                  </a:lnTo>
                  <a:lnTo>
                    <a:pt x="292" y="880"/>
                  </a:lnTo>
                  <a:lnTo>
                    <a:pt x="288" y="873"/>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4" y="363"/>
                  </a:lnTo>
                  <a:lnTo>
                    <a:pt x="248" y="363"/>
                  </a:lnTo>
                  <a:lnTo>
                    <a:pt x="252" y="357"/>
                  </a:lnTo>
                  <a:lnTo>
                    <a:pt x="256" y="357"/>
                  </a:lnTo>
                  <a:lnTo>
                    <a:pt x="260" y="363"/>
                  </a:lnTo>
                  <a:lnTo>
                    <a:pt x="264" y="357"/>
                  </a:lnTo>
                  <a:lnTo>
                    <a:pt x="264" y="357"/>
                  </a:lnTo>
                  <a:lnTo>
                    <a:pt x="264" y="357"/>
                  </a:lnTo>
                  <a:lnTo>
                    <a:pt x="268" y="357"/>
                  </a:lnTo>
                  <a:lnTo>
                    <a:pt x="268" y="350"/>
                  </a:lnTo>
                  <a:lnTo>
                    <a:pt x="272" y="350"/>
                  </a:lnTo>
                  <a:lnTo>
                    <a:pt x="272" y="350"/>
                  </a:lnTo>
                  <a:lnTo>
                    <a:pt x="272" y="344"/>
                  </a:lnTo>
                  <a:lnTo>
                    <a:pt x="272" y="344"/>
                  </a:lnTo>
                  <a:lnTo>
                    <a:pt x="272" y="344"/>
                  </a:lnTo>
                  <a:lnTo>
                    <a:pt x="272" y="344"/>
                  </a:lnTo>
                  <a:lnTo>
                    <a:pt x="272" y="338"/>
                  </a:lnTo>
                  <a:lnTo>
                    <a:pt x="272" y="338"/>
                  </a:lnTo>
                  <a:lnTo>
                    <a:pt x="272" y="331"/>
                  </a:lnTo>
                  <a:lnTo>
                    <a:pt x="272" y="325"/>
                  </a:lnTo>
                  <a:lnTo>
                    <a:pt x="272" y="325"/>
                  </a:lnTo>
                  <a:lnTo>
                    <a:pt x="272" y="318"/>
                  </a:lnTo>
                  <a:lnTo>
                    <a:pt x="272" y="318"/>
                  </a:lnTo>
                  <a:lnTo>
                    <a:pt x="272" y="313"/>
                  </a:lnTo>
                  <a:lnTo>
                    <a:pt x="277" y="313"/>
                  </a:lnTo>
                  <a:lnTo>
                    <a:pt x="277" y="313"/>
                  </a:lnTo>
                  <a:lnTo>
                    <a:pt x="277" y="306"/>
                  </a:lnTo>
                  <a:lnTo>
                    <a:pt x="277" y="306"/>
                  </a:lnTo>
                  <a:lnTo>
                    <a:pt x="277" y="306"/>
                  </a:lnTo>
                  <a:lnTo>
                    <a:pt x="277" y="300"/>
                  </a:lnTo>
                  <a:lnTo>
                    <a:pt x="277" y="300"/>
                  </a:lnTo>
                  <a:lnTo>
                    <a:pt x="277" y="300"/>
                  </a:lnTo>
                  <a:lnTo>
                    <a:pt x="272" y="300"/>
                  </a:lnTo>
                  <a:lnTo>
                    <a:pt x="272" y="294"/>
                  </a:lnTo>
                  <a:lnTo>
                    <a:pt x="272" y="294"/>
                  </a:lnTo>
                  <a:lnTo>
                    <a:pt x="272" y="294"/>
                  </a:lnTo>
                  <a:lnTo>
                    <a:pt x="272" y="294"/>
                  </a:lnTo>
                  <a:lnTo>
                    <a:pt x="277" y="294"/>
                  </a:lnTo>
                  <a:lnTo>
                    <a:pt x="277" y="294"/>
                  </a:lnTo>
                  <a:lnTo>
                    <a:pt x="277" y="287"/>
                  </a:lnTo>
                  <a:lnTo>
                    <a:pt x="280" y="287"/>
                  </a:lnTo>
                  <a:lnTo>
                    <a:pt x="280" y="287"/>
                  </a:lnTo>
                  <a:lnTo>
                    <a:pt x="280" y="281"/>
                  </a:lnTo>
                  <a:lnTo>
                    <a:pt x="280" y="274"/>
                  </a:lnTo>
                  <a:lnTo>
                    <a:pt x="280" y="274"/>
                  </a:lnTo>
                  <a:lnTo>
                    <a:pt x="280" y="268"/>
                  </a:lnTo>
                  <a:lnTo>
                    <a:pt x="280" y="261"/>
                  </a:lnTo>
                  <a:lnTo>
                    <a:pt x="284" y="261"/>
                  </a:lnTo>
                  <a:lnTo>
                    <a:pt x="284" y="255"/>
                  </a:lnTo>
                  <a:lnTo>
                    <a:pt x="288" y="255"/>
                  </a:lnTo>
                  <a:lnTo>
                    <a:pt x="292" y="255"/>
                  </a:lnTo>
                  <a:lnTo>
                    <a:pt x="292" y="255"/>
                  </a:lnTo>
                  <a:lnTo>
                    <a:pt x="296" y="255"/>
                  </a:lnTo>
                  <a:lnTo>
                    <a:pt x="296" y="255"/>
                  </a:lnTo>
                  <a:lnTo>
                    <a:pt x="300" y="255"/>
                  </a:lnTo>
                  <a:lnTo>
                    <a:pt x="300" y="249"/>
                  </a:lnTo>
                  <a:lnTo>
                    <a:pt x="300" y="242"/>
                  </a:lnTo>
                  <a:lnTo>
                    <a:pt x="300" y="242"/>
                  </a:lnTo>
                  <a:lnTo>
                    <a:pt x="300" y="242"/>
                  </a:lnTo>
                  <a:lnTo>
                    <a:pt x="300" y="242"/>
                  </a:lnTo>
                  <a:lnTo>
                    <a:pt x="300" y="242"/>
                  </a:lnTo>
                  <a:lnTo>
                    <a:pt x="300" y="242"/>
                  </a:lnTo>
                  <a:lnTo>
                    <a:pt x="296" y="242"/>
                  </a:lnTo>
                  <a:lnTo>
                    <a:pt x="296" y="242"/>
                  </a:lnTo>
                  <a:lnTo>
                    <a:pt x="296" y="242"/>
                  </a:lnTo>
                  <a:lnTo>
                    <a:pt x="296" y="242"/>
                  </a:lnTo>
                  <a:lnTo>
                    <a:pt x="296" y="242"/>
                  </a:lnTo>
                  <a:lnTo>
                    <a:pt x="296" y="236"/>
                  </a:lnTo>
                  <a:lnTo>
                    <a:pt x="296" y="236"/>
                  </a:lnTo>
                  <a:lnTo>
                    <a:pt x="296" y="229"/>
                  </a:lnTo>
                  <a:lnTo>
                    <a:pt x="292" y="229"/>
                  </a:lnTo>
                  <a:lnTo>
                    <a:pt x="292" y="223"/>
                  </a:lnTo>
                  <a:lnTo>
                    <a:pt x="292" y="216"/>
                  </a:lnTo>
                  <a:lnTo>
                    <a:pt x="288" y="216"/>
                  </a:lnTo>
                  <a:lnTo>
                    <a:pt x="288" y="210"/>
                  </a:lnTo>
                  <a:lnTo>
                    <a:pt x="288" y="210"/>
                  </a:lnTo>
                  <a:lnTo>
                    <a:pt x="288" y="210"/>
                  </a:lnTo>
                  <a:lnTo>
                    <a:pt x="284" y="204"/>
                  </a:lnTo>
                  <a:lnTo>
                    <a:pt x="284" y="204"/>
                  </a:lnTo>
                  <a:lnTo>
                    <a:pt x="284" y="204"/>
                  </a:lnTo>
                  <a:lnTo>
                    <a:pt x="284" y="197"/>
                  </a:lnTo>
                  <a:lnTo>
                    <a:pt x="284" y="197"/>
                  </a:lnTo>
                  <a:lnTo>
                    <a:pt x="284" y="191"/>
                  </a:lnTo>
                  <a:lnTo>
                    <a:pt x="288" y="191"/>
                  </a:lnTo>
                  <a:lnTo>
                    <a:pt x="288"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0" y="121"/>
                  </a:lnTo>
                  <a:lnTo>
                    <a:pt x="304" y="121"/>
                  </a:lnTo>
                  <a:lnTo>
                    <a:pt x="304" y="121"/>
                  </a:lnTo>
                  <a:lnTo>
                    <a:pt x="304" y="121"/>
                  </a:lnTo>
                  <a:lnTo>
                    <a:pt x="308" y="121"/>
                  </a:lnTo>
                  <a:lnTo>
                    <a:pt x="308" y="115"/>
                  </a:lnTo>
                  <a:lnTo>
                    <a:pt x="308" y="115"/>
                  </a:lnTo>
                  <a:lnTo>
                    <a:pt x="312" y="115"/>
                  </a:lnTo>
                  <a:lnTo>
                    <a:pt x="312" y="115"/>
                  </a:lnTo>
                  <a:lnTo>
                    <a:pt x="312" y="115"/>
                  </a:lnTo>
                  <a:lnTo>
                    <a:pt x="312" y="108"/>
                  </a:lnTo>
                  <a:lnTo>
                    <a:pt x="312" y="102"/>
                  </a:lnTo>
                  <a:lnTo>
                    <a:pt x="312" y="102"/>
                  </a:lnTo>
                  <a:lnTo>
                    <a:pt x="312" y="95"/>
                  </a:lnTo>
                  <a:lnTo>
                    <a:pt x="312" y="95"/>
                  </a:lnTo>
                  <a:lnTo>
                    <a:pt x="308" y="89"/>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06"/>
                  </a:lnTo>
                  <a:lnTo>
                    <a:pt x="124" y="306"/>
                  </a:lnTo>
                  <a:lnTo>
                    <a:pt x="124" y="313"/>
                  </a:lnTo>
                  <a:lnTo>
                    <a:pt x="128" y="313"/>
                  </a:lnTo>
                  <a:lnTo>
                    <a:pt x="128" y="313"/>
                  </a:lnTo>
                  <a:lnTo>
                    <a:pt x="128" y="318"/>
                  </a:lnTo>
                  <a:lnTo>
                    <a:pt x="132" y="318"/>
                  </a:lnTo>
                  <a:lnTo>
                    <a:pt x="132" y="318"/>
                  </a:lnTo>
                  <a:lnTo>
                    <a:pt x="132" y="325"/>
                  </a:lnTo>
                  <a:lnTo>
                    <a:pt x="132" y="325"/>
                  </a:lnTo>
                  <a:lnTo>
                    <a:pt x="132" y="325"/>
                  </a:lnTo>
                  <a:lnTo>
                    <a:pt x="132" y="331"/>
                  </a:lnTo>
                  <a:lnTo>
                    <a:pt x="132" y="338"/>
                  </a:lnTo>
                  <a:lnTo>
                    <a:pt x="128" y="338"/>
                  </a:lnTo>
                  <a:lnTo>
                    <a:pt x="128" y="338"/>
                  </a:lnTo>
                  <a:lnTo>
                    <a:pt x="124" y="344"/>
                  </a:lnTo>
                  <a:lnTo>
                    <a:pt x="124" y="344"/>
                  </a:lnTo>
                  <a:lnTo>
                    <a:pt x="120"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3"/>
                  </a:lnTo>
                  <a:lnTo>
                    <a:pt x="12" y="899"/>
                  </a:lnTo>
                  <a:lnTo>
                    <a:pt x="12" y="905"/>
                  </a:lnTo>
                  <a:lnTo>
                    <a:pt x="12" y="912"/>
                  </a:lnTo>
                  <a:lnTo>
                    <a:pt x="12" y="912"/>
                  </a:lnTo>
                  <a:lnTo>
                    <a:pt x="16" y="918"/>
                  </a:lnTo>
                  <a:lnTo>
                    <a:pt x="16" y="925"/>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4" y="1001"/>
                  </a:lnTo>
                  <a:lnTo>
                    <a:pt x="24" y="1001"/>
                  </a:lnTo>
                  <a:lnTo>
                    <a:pt x="20" y="1007"/>
                  </a:lnTo>
                  <a:lnTo>
                    <a:pt x="24" y="1007"/>
                  </a:lnTo>
                  <a:lnTo>
                    <a:pt x="24" y="1007"/>
                  </a:lnTo>
                  <a:lnTo>
                    <a:pt x="24" y="1014"/>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3"/>
                  </a:lnTo>
                  <a:lnTo>
                    <a:pt x="29" y="1193"/>
                  </a:lnTo>
                  <a:lnTo>
                    <a:pt x="29" y="1193"/>
                  </a:lnTo>
                  <a:lnTo>
                    <a:pt x="29" y="1198"/>
                  </a:lnTo>
                  <a:lnTo>
                    <a:pt x="24" y="1198"/>
                  </a:lnTo>
                  <a:lnTo>
                    <a:pt x="24" y="1198"/>
                  </a:lnTo>
                  <a:lnTo>
                    <a:pt x="24" y="1198"/>
                  </a:lnTo>
                  <a:lnTo>
                    <a:pt x="29"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4" y="1282"/>
                  </a:lnTo>
                  <a:lnTo>
                    <a:pt x="20" y="1288"/>
                  </a:lnTo>
                  <a:lnTo>
                    <a:pt x="20" y="1288"/>
                  </a:lnTo>
                  <a:lnTo>
                    <a:pt x="20" y="1288"/>
                  </a:lnTo>
                  <a:lnTo>
                    <a:pt x="20" y="1294"/>
                  </a:lnTo>
                  <a:lnTo>
                    <a:pt x="20" y="1294"/>
                  </a:lnTo>
                  <a:lnTo>
                    <a:pt x="20" y="1301"/>
                  </a:lnTo>
                  <a:lnTo>
                    <a:pt x="20" y="1301"/>
                  </a:lnTo>
                  <a:lnTo>
                    <a:pt x="20" y="1307"/>
                  </a:lnTo>
                  <a:lnTo>
                    <a:pt x="20" y="1307"/>
                  </a:lnTo>
                  <a:lnTo>
                    <a:pt x="20" y="1314"/>
                  </a:lnTo>
                  <a:lnTo>
                    <a:pt x="20" y="1326"/>
                  </a:lnTo>
                  <a:lnTo>
                    <a:pt x="20" y="1332"/>
                  </a:lnTo>
                  <a:lnTo>
                    <a:pt x="20" y="1332"/>
                  </a:lnTo>
                  <a:lnTo>
                    <a:pt x="20" y="1338"/>
                  </a:lnTo>
                  <a:lnTo>
                    <a:pt x="20" y="1345"/>
                  </a:lnTo>
                  <a:lnTo>
                    <a:pt x="16" y="1351"/>
                  </a:lnTo>
                  <a:lnTo>
                    <a:pt x="16" y="1358"/>
                  </a:lnTo>
                  <a:lnTo>
                    <a:pt x="16" y="1364"/>
                  </a:lnTo>
                  <a:lnTo>
                    <a:pt x="16" y="1377"/>
                  </a:lnTo>
                  <a:lnTo>
                    <a:pt x="16" y="1377"/>
                  </a:lnTo>
                  <a:lnTo>
                    <a:pt x="16" y="1377"/>
                  </a:lnTo>
                  <a:lnTo>
                    <a:pt x="16" y="1383"/>
                  </a:lnTo>
                  <a:lnTo>
                    <a:pt x="16" y="1383"/>
                  </a:lnTo>
                  <a:lnTo>
                    <a:pt x="16" y="1383"/>
                  </a:lnTo>
                  <a:lnTo>
                    <a:pt x="16" y="1390"/>
                  </a:lnTo>
                  <a:lnTo>
                    <a:pt x="16" y="1390"/>
                  </a:lnTo>
                  <a:lnTo>
                    <a:pt x="20" y="1390"/>
                  </a:lnTo>
                  <a:lnTo>
                    <a:pt x="20" y="1396"/>
                  </a:lnTo>
                  <a:lnTo>
                    <a:pt x="20" y="1396"/>
                  </a:lnTo>
                  <a:lnTo>
                    <a:pt x="20" y="1396"/>
                  </a:lnTo>
                  <a:lnTo>
                    <a:pt x="20" y="1396"/>
                  </a:lnTo>
                  <a:lnTo>
                    <a:pt x="24" y="1396"/>
                  </a:lnTo>
                  <a:lnTo>
                    <a:pt x="24" y="1403"/>
                  </a:lnTo>
                  <a:lnTo>
                    <a:pt x="24" y="1403"/>
                  </a:lnTo>
                  <a:lnTo>
                    <a:pt x="29" y="1403"/>
                  </a:lnTo>
                  <a:lnTo>
                    <a:pt x="29" y="1403"/>
                  </a:lnTo>
                  <a:lnTo>
                    <a:pt x="29" y="1403"/>
                  </a:lnTo>
                  <a:lnTo>
                    <a:pt x="29" y="1403"/>
                  </a:lnTo>
                  <a:lnTo>
                    <a:pt x="29" y="1403"/>
                  </a:lnTo>
                  <a:lnTo>
                    <a:pt x="32" y="1403"/>
                  </a:lnTo>
                  <a:lnTo>
                    <a:pt x="36" y="1409"/>
                  </a:lnTo>
                  <a:lnTo>
                    <a:pt x="40" y="1409"/>
                  </a:lnTo>
                  <a:lnTo>
                    <a:pt x="40" y="1409"/>
                  </a:lnTo>
                  <a:lnTo>
                    <a:pt x="44" y="1409"/>
                  </a:lnTo>
                  <a:lnTo>
                    <a:pt x="48" y="1416"/>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4" y="1543"/>
                  </a:lnTo>
                  <a:lnTo>
                    <a:pt x="68" y="1549"/>
                  </a:lnTo>
                  <a:lnTo>
                    <a:pt x="68" y="1556"/>
                  </a:lnTo>
                  <a:lnTo>
                    <a:pt x="68" y="1562"/>
                  </a:lnTo>
                  <a:lnTo>
                    <a:pt x="68" y="1562"/>
                  </a:lnTo>
                  <a:lnTo>
                    <a:pt x="68" y="1569"/>
                  </a:lnTo>
                  <a:lnTo>
                    <a:pt x="68" y="1569"/>
                  </a:lnTo>
                  <a:lnTo>
                    <a:pt x="68" y="1569"/>
                  </a:lnTo>
                  <a:lnTo>
                    <a:pt x="68" y="1569"/>
                  </a:lnTo>
                  <a:lnTo>
                    <a:pt x="68" y="1574"/>
                  </a:lnTo>
                  <a:lnTo>
                    <a:pt x="68" y="1574"/>
                  </a:lnTo>
                  <a:lnTo>
                    <a:pt x="68" y="1574"/>
                  </a:lnTo>
                  <a:lnTo>
                    <a:pt x="68" y="1581"/>
                  </a:lnTo>
                  <a:lnTo>
                    <a:pt x="68" y="1581"/>
                  </a:lnTo>
                  <a:lnTo>
                    <a:pt x="68" y="1581"/>
                  </a:lnTo>
                  <a:lnTo>
                    <a:pt x="64" y="1587"/>
                  </a:lnTo>
                  <a:lnTo>
                    <a:pt x="60" y="1587"/>
                  </a:lnTo>
                  <a:lnTo>
                    <a:pt x="56" y="1593"/>
                  </a:lnTo>
                  <a:lnTo>
                    <a:pt x="48" y="1593"/>
                  </a:lnTo>
                  <a:lnTo>
                    <a:pt x="44" y="1600"/>
                  </a:lnTo>
                  <a:lnTo>
                    <a:pt x="40" y="1600"/>
                  </a:lnTo>
                  <a:lnTo>
                    <a:pt x="40" y="1600"/>
                  </a:lnTo>
                  <a:lnTo>
                    <a:pt x="36" y="1600"/>
                  </a:lnTo>
                  <a:lnTo>
                    <a:pt x="32" y="1600"/>
                  </a:lnTo>
                  <a:lnTo>
                    <a:pt x="32"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0" y="1435"/>
                  </a:lnTo>
                  <a:lnTo>
                    <a:pt x="260" y="1435"/>
                  </a:lnTo>
                  <a:lnTo>
                    <a:pt x="260" y="1435"/>
                  </a:lnTo>
                  <a:lnTo>
                    <a:pt x="260" y="1435"/>
                  </a:lnTo>
                  <a:lnTo>
                    <a:pt x="264" y="1435"/>
                  </a:lnTo>
                  <a:lnTo>
                    <a:pt x="264" y="1435"/>
                  </a:lnTo>
                  <a:lnTo>
                    <a:pt x="264" y="1435"/>
                  </a:lnTo>
                  <a:lnTo>
                    <a:pt x="264" y="1435"/>
                  </a:lnTo>
                  <a:lnTo>
                    <a:pt x="264" y="1435"/>
                  </a:lnTo>
                  <a:lnTo>
                    <a:pt x="264" y="1428"/>
                  </a:lnTo>
                  <a:lnTo>
                    <a:pt x="264" y="1428"/>
                  </a:lnTo>
                  <a:lnTo>
                    <a:pt x="268" y="1428"/>
                  </a:lnTo>
                  <a:lnTo>
                    <a:pt x="268" y="1428"/>
                  </a:lnTo>
                  <a:lnTo>
                    <a:pt x="272" y="1428"/>
                  </a:lnTo>
                  <a:lnTo>
                    <a:pt x="272" y="1422"/>
                  </a:lnTo>
                  <a:lnTo>
                    <a:pt x="277" y="1422"/>
                  </a:lnTo>
                  <a:lnTo>
                    <a:pt x="277" y="1422"/>
                  </a:lnTo>
                  <a:lnTo>
                    <a:pt x="280" y="1422"/>
                  </a:lnTo>
                  <a:lnTo>
                    <a:pt x="284" y="1416"/>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7"/>
                  </a:lnTo>
                  <a:lnTo>
                    <a:pt x="337" y="1070"/>
                  </a:lnTo>
                  <a:lnTo>
                    <a:pt x="337" y="1070"/>
                  </a:lnTo>
                  <a:lnTo>
                    <a:pt x="341" y="1065"/>
                  </a:lnTo>
                  <a:lnTo>
                    <a:pt x="341" y="1065"/>
                  </a:lnTo>
                  <a:lnTo>
                    <a:pt x="341" y="1059"/>
                  </a:lnTo>
                  <a:lnTo>
                    <a:pt x="341" y="1059"/>
                  </a:lnTo>
                  <a:lnTo>
                    <a:pt x="341" y="1052"/>
                  </a:lnTo>
                  <a:lnTo>
                    <a:pt x="344" y="1052"/>
                  </a:lnTo>
                  <a:lnTo>
                    <a:pt x="341" y="1046"/>
                  </a:lnTo>
                  <a:lnTo>
                    <a:pt x="341" y="1046"/>
                  </a:lnTo>
                  <a:lnTo>
                    <a:pt x="344" y="1046"/>
                  </a:lnTo>
                  <a:lnTo>
                    <a:pt x="344" y="1046"/>
                  </a:lnTo>
                  <a:lnTo>
                    <a:pt x="344" y="1046"/>
                  </a:lnTo>
                  <a:lnTo>
                    <a:pt x="344" y="1046"/>
                  </a:lnTo>
                  <a:lnTo>
                    <a:pt x="344" y="1046"/>
                  </a:lnTo>
                  <a:lnTo>
                    <a:pt x="344" y="1046"/>
                  </a:lnTo>
                  <a:lnTo>
                    <a:pt x="344" y="1046"/>
                  </a:lnTo>
                  <a:lnTo>
                    <a:pt x="344" y="1046"/>
                  </a:lnTo>
                  <a:lnTo>
                    <a:pt x="348" y="1046"/>
                  </a:lnTo>
                  <a:lnTo>
                    <a:pt x="352" y="1046"/>
                  </a:lnTo>
                  <a:lnTo>
                    <a:pt x="352" y="1052"/>
                  </a:lnTo>
                  <a:lnTo>
                    <a:pt x="356" y="1052"/>
                  </a:lnTo>
                  <a:lnTo>
                    <a:pt x="360" y="1059"/>
                  </a:lnTo>
                  <a:lnTo>
                    <a:pt x="364"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76" y="1083"/>
                  </a:lnTo>
                  <a:lnTo>
                    <a:pt x="480" y="1083"/>
                  </a:lnTo>
                  <a:lnTo>
                    <a:pt x="480" y="1077"/>
                  </a:lnTo>
                  <a:lnTo>
                    <a:pt x="484" y="1077"/>
                  </a:lnTo>
                  <a:lnTo>
                    <a:pt x="484" y="1077"/>
                  </a:lnTo>
                  <a:lnTo>
                    <a:pt x="484" y="1077"/>
                  </a:lnTo>
                  <a:lnTo>
                    <a:pt x="488" y="1070"/>
                  </a:lnTo>
                  <a:lnTo>
                    <a:pt x="488" y="1070"/>
                  </a:lnTo>
                  <a:lnTo>
                    <a:pt x="492" y="1070"/>
                  </a:lnTo>
                  <a:lnTo>
                    <a:pt x="492" y="1070"/>
                  </a:lnTo>
                  <a:lnTo>
                    <a:pt x="496" y="1065"/>
                  </a:lnTo>
                  <a:lnTo>
                    <a:pt x="496" y="1065"/>
                  </a:lnTo>
                  <a:lnTo>
                    <a:pt x="500" y="1065"/>
                  </a:lnTo>
                  <a:lnTo>
                    <a:pt x="504" y="1065"/>
                  </a:lnTo>
                  <a:lnTo>
                    <a:pt x="504" y="1070"/>
                  </a:lnTo>
                  <a:lnTo>
                    <a:pt x="508" y="1070"/>
                  </a:lnTo>
                  <a:lnTo>
                    <a:pt x="508" y="1077"/>
                  </a:lnTo>
                  <a:lnTo>
                    <a:pt x="512" y="1077"/>
                  </a:lnTo>
                  <a:lnTo>
                    <a:pt x="512" y="1077"/>
                  </a:lnTo>
                  <a:lnTo>
                    <a:pt x="516" y="1077"/>
                  </a:lnTo>
                  <a:lnTo>
                    <a:pt x="521" y="1070"/>
                  </a:lnTo>
                  <a:lnTo>
                    <a:pt x="521" y="1077"/>
                  </a:lnTo>
                  <a:lnTo>
                    <a:pt x="525" y="1083"/>
                  </a:lnTo>
                  <a:lnTo>
                    <a:pt x="525" y="1083"/>
                  </a:lnTo>
                  <a:lnTo>
                    <a:pt x="525" y="1090"/>
                  </a:lnTo>
                  <a:lnTo>
                    <a:pt x="525" y="1096"/>
                  </a:lnTo>
                  <a:lnTo>
                    <a:pt x="525" y="1096"/>
                  </a:lnTo>
                  <a:lnTo>
                    <a:pt x="525" y="1103"/>
                  </a:lnTo>
                  <a:lnTo>
                    <a:pt x="525" y="1109"/>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3"/>
                  </a:lnTo>
                  <a:lnTo>
                    <a:pt x="728" y="1459"/>
                  </a:lnTo>
                  <a:lnTo>
                    <a:pt x="728" y="1466"/>
                  </a:lnTo>
                  <a:lnTo>
                    <a:pt x="728" y="1472"/>
                  </a:lnTo>
                  <a:lnTo>
                    <a:pt x="724" y="1479"/>
                  </a:lnTo>
                  <a:lnTo>
                    <a:pt x="728" y="1485"/>
                  </a:lnTo>
                  <a:lnTo>
                    <a:pt x="728" y="1485"/>
                  </a:lnTo>
                  <a:lnTo>
                    <a:pt x="732" y="1492"/>
                  </a:lnTo>
                  <a:lnTo>
                    <a:pt x="736" y="1492"/>
                  </a:lnTo>
                  <a:lnTo>
                    <a:pt x="740" y="1492"/>
                  </a:lnTo>
                  <a:lnTo>
                    <a:pt x="744" y="1498"/>
                  </a:lnTo>
                  <a:lnTo>
                    <a:pt x="744" y="1498"/>
                  </a:lnTo>
                  <a:lnTo>
                    <a:pt x="748" y="1498"/>
                  </a:lnTo>
                  <a:lnTo>
                    <a:pt x="748" y="1504"/>
                  </a:lnTo>
                  <a:lnTo>
                    <a:pt x="748" y="1504"/>
                  </a:lnTo>
                  <a:lnTo>
                    <a:pt x="748" y="1511"/>
                  </a:lnTo>
                  <a:lnTo>
                    <a:pt x="752" y="1517"/>
                  </a:lnTo>
                  <a:lnTo>
                    <a:pt x="752" y="1517"/>
                  </a:lnTo>
                  <a:lnTo>
                    <a:pt x="752" y="1524"/>
                  </a:lnTo>
                  <a:lnTo>
                    <a:pt x="752" y="1524"/>
                  </a:lnTo>
                  <a:lnTo>
                    <a:pt x="752" y="1530"/>
                  </a:lnTo>
                  <a:lnTo>
                    <a:pt x="752" y="1530"/>
                  </a:lnTo>
                  <a:lnTo>
                    <a:pt x="752" y="1537"/>
                  </a:lnTo>
                  <a:lnTo>
                    <a:pt x="752" y="1537"/>
                  </a:lnTo>
                  <a:lnTo>
                    <a:pt x="752" y="1543"/>
                  </a:lnTo>
                  <a:lnTo>
                    <a:pt x="752" y="1543"/>
                  </a:lnTo>
                  <a:lnTo>
                    <a:pt x="752" y="1549"/>
                  </a:lnTo>
                  <a:lnTo>
                    <a:pt x="752" y="1549"/>
                  </a:lnTo>
                  <a:lnTo>
                    <a:pt x="752" y="1556"/>
                  </a:lnTo>
                  <a:lnTo>
                    <a:pt x="756" y="1593"/>
                  </a:lnTo>
                  <a:lnTo>
                    <a:pt x="649" y="1593"/>
                  </a:lnTo>
                  <a:lnTo>
                    <a:pt x="649" y="1600"/>
                  </a:lnTo>
                  <a:lnTo>
                    <a:pt x="649" y="1600"/>
                  </a:lnTo>
                  <a:lnTo>
                    <a:pt x="649" y="1606"/>
                  </a:lnTo>
                  <a:lnTo>
                    <a:pt x="652" y="1606"/>
                  </a:lnTo>
                  <a:lnTo>
                    <a:pt x="652" y="1613"/>
                  </a:lnTo>
                  <a:lnTo>
                    <a:pt x="652" y="1613"/>
                  </a:lnTo>
                  <a:lnTo>
                    <a:pt x="652" y="1619"/>
                  </a:lnTo>
                  <a:lnTo>
                    <a:pt x="652" y="1619"/>
                  </a:lnTo>
                  <a:lnTo>
                    <a:pt x="656" y="1626"/>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54"/>
                  </a:lnTo>
                  <a:lnTo>
                    <a:pt x="1000" y="1148"/>
                  </a:lnTo>
                  <a:lnTo>
                    <a:pt x="1000" y="1141"/>
                  </a:lnTo>
                  <a:lnTo>
                    <a:pt x="1000" y="1141"/>
                  </a:lnTo>
                  <a:lnTo>
                    <a:pt x="996" y="1135"/>
                  </a:lnTo>
                  <a:lnTo>
                    <a:pt x="996" y="1128"/>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28" y="1083"/>
                  </a:lnTo>
                  <a:lnTo>
                    <a:pt x="1036" y="1065"/>
                  </a:lnTo>
                  <a:lnTo>
                    <a:pt x="1040" y="1065"/>
                  </a:lnTo>
                  <a:lnTo>
                    <a:pt x="1040" y="1065"/>
                  </a:lnTo>
                  <a:lnTo>
                    <a:pt x="1040" y="1065"/>
                  </a:lnTo>
                  <a:lnTo>
                    <a:pt x="1040" y="1059"/>
                  </a:lnTo>
                  <a:lnTo>
                    <a:pt x="1044" y="1059"/>
                  </a:lnTo>
                  <a:lnTo>
                    <a:pt x="1044" y="1059"/>
                  </a:lnTo>
                  <a:lnTo>
                    <a:pt x="1044" y="1059"/>
                  </a:lnTo>
                  <a:lnTo>
                    <a:pt x="1044" y="1059"/>
                  </a:lnTo>
                  <a:lnTo>
                    <a:pt x="1048" y="1052"/>
                  </a:lnTo>
                  <a:lnTo>
                    <a:pt x="1048" y="1052"/>
                  </a:lnTo>
                  <a:lnTo>
                    <a:pt x="1048" y="1052"/>
                  </a:lnTo>
                  <a:lnTo>
                    <a:pt x="1048" y="1052"/>
                  </a:lnTo>
                  <a:lnTo>
                    <a:pt x="1048" y="1046"/>
                  </a:lnTo>
                  <a:lnTo>
                    <a:pt x="1048" y="1046"/>
                  </a:lnTo>
                  <a:lnTo>
                    <a:pt x="1048" y="1046"/>
                  </a:lnTo>
                  <a:lnTo>
                    <a:pt x="1048" y="1046"/>
                  </a:lnTo>
                  <a:lnTo>
                    <a:pt x="1048" y="1046"/>
                  </a:lnTo>
                  <a:lnTo>
                    <a:pt x="1048" y="1046"/>
                  </a:lnTo>
                  <a:lnTo>
                    <a:pt x="1048" y="1039"/>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8" y="650"/>
                  </a:lnTo>
                  <a:lnTo>
                    <a:pt x="1044" y="650"/>
                  </a:lnTo>
                  <a:close/>
                </a:path>
              </a:pathLst>
            </a:custGeom>
            <a:solidFill>
              <a:srgbClr val="969696"/>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32" name="Freeform 36"/>
            <p:cNvSpPr>
              <a:spLocks/>
            </p:cNvSpPr>
            <p:nvPr/>
          </p:nvSpPr>
          <p:spPr bwMode="auto">
            <a:xfrm>
              <a:off x="3024" y="4320"/>
              <a:ext cx="720" cy="912"/>
            </a:xfrm>
            <a:custGeom>
              <a:avLst/>
              <a:gdLst/>
              <a:ahLst/>
              <a:cxnLst>
                <a:cxn ang="0">
                  <a:pos x="1025" y="555"/>
                </a:cxn>
                <a:cxn ang="0">
                  <a:pos x="944" y="383"/>
                </a:cxn>
                <a:cxn ang="0">
                  <a:pos x="920" y="338"/>
                </a:cxn>
                <a:cxn ang="0">
                  <a:pos x="936" y="223"/>
                </a:cxn>
                <a:cxn ang="0">
                  <a:pos x="912" y="83"/>
                </a:cxn>
                <a:cxn ang="0">
                  <a:pos x="812" y="32"/>
                </a:cxn>
                <a:cxn ang="0">
                  <a:pos x="728" y="102"/>
                </a:cxn>
                <a:cxn ang="0">
                  <a:pos x="748" y="147"/>
                </a:cxn>
                <a:cxn ang="0">
                  <a:pos x="740" y="210"/>
                </a:cxn>
                <a:cxn ang="0">
                  <a:pos x="724" y="287"/>
                </a:cxn>
                <a:cxn ang="0">
                  <a:pos x="744" y="331"/>
                </a:cxn>
                <a:cxn ang="0">
                  <a:pos x="752" y="395"/>
                </a:cxn>
                <a:cxn ang="0">
                  <a:pos x="808" y="446"/>
                </a:cxn>
                <a:cxn ang="0">
                  <a:pos x="773" y="580"/>
                </a:cxn>
                <a:cxn ang="0">
                  <a:pos x="705" y="817"/>
                </a:cxn>
                <a:cxn ang="0">
                  <a:pos x="624" y="880"/>
                </a:cxn>
                <a:cxn ang="0">
                  <a:pos x="536" y="931"/>
                </a:cxn>
                <a:cxn ang="0">
                  <a:pos x="468" y="949"/>
                </a:cxn>
                <a:cxn ang="0">
                  <a:pos x="380" y="931"/>
                </a:cxn>
                <a:cxn ang="0">
                  <a:pos x="348" y="912"/>
                </a:cxn>
                <a:cxn ang="0">
                  <a:pos x="316" y="893"/>
                </a:cxn>
                <a:cxn ang="0">
                  <a:pos x="284" y="817"/>
                </a:cxn>
                <a:cxn ang="0">
                  <a:pos x="256" y="536"/>
                </a:cxn>
                <a:cxn ang="0">
                  <a:pos x="228" y="408"/>
                </a:cxn>
                <a:cxn ang="0">
                  <a:pos x="272" y="350"/>
                </a:cxn>
                <a:cxn ang="0">
                  <a:pos x="277" y="300"/>
                </a:cxn>
                <a:cxn ang="0">
                  <a:pos x="292" y="255"/>
                </a:cxn>
                <a:cxn ang="0">
                  <a:pos x="292" y="229"/>
                </a:cxn>
                <a:cxn ang="0">
                  <a:pos x="292" y="153"/>
                </a:cxn>
                <a:cxn ang="0">
                  <a:pos x="312" y="95"/>
                </a:cxn>
                <a:cxn ang="0">
                  <a:pos x="120" y="76"/>
                </a:cxn>
                <a:cxn ang="0">
                  <a:pos x="124" y="313"/>
                </a:cxn>
                <a:cxn ang="0">
                  <a:pos x="104" y="370"/>
                </a:cxn>
                <a:cxn ang="0">
                  <a:pos x="0" y="670"/>
                </a:cxn>
                <a:cxn ang="0">
                  <a:pos x="16" y="938"/>
                </a:cxn>
                <a:cxn ang="0">
                  <a:pos x="29" y="1059"/>
                </a:cxn>
                <a:cxn ang="0">
                  <a:pos x="29" y="1217"/>
                </a:cxn>
                <a:cxn ang="0">
                  <a:pos x="20" y="1326"/>
                </a:cxn>
                <a:cxn ang="0">
                  <a:pos x="20" y="1396"/>
                </a:cxn>
                <a:cxn ang="0">
                  <a:pos x="60" y="1435"/>
                </a:cxn>
                <a:cxn ang="0">
                  <a:pos x="68" y="1569"/>
                </a:cxn>
                <a:cxn ang="0">
                  <a:pos x="29" y="1626"/>
                </a:cxn>
                <a:cxn ang="0">
                  <a:pos x="264" y="1435"/>
                </a:cxn>
                <a:cxn ang="0">
                  <a:pos x="284" y="1351"/>
                </a:cxn>
                <a:cxn ang="0">
                  <a:pos x="312" y="1090"/>
                </a:cxn>
                <a:cxn ang="0">
                  <a:pos x="344" y="1046"/>
                </a:cxn>
                <a:cxn ang="0">
                  <a:pos x="380" y="1090"/>
                </a:cxn>
                <a:cxn ang="0">
                  <a:pos x="448" y="1109"/>
                </a:cxn>
                <a:cxn ang="0">
                  <a:pos x="496" y="1065"/>
                </a:cxn>
                <a:cxn ang="0">
                  <a:pos x="532" y="1116"/>
                </a:cxn>
                <a:cxn ang="0">
                  <a:pos x="656" y="1059"/>
                </a:cxn>
                <a:cxn ang="0">
                  <a:pos x="716" y="1090"/>
                </a:cxn>
                <a:cxn ang="0">
                  <a:pos x="724" y="1249"/>
                </a:cxn>
                <a:cxn ang="0">
                  <a:pos x="732" y="1492"/>
                </a:cxn>
                <a:cxn ang="0">
                  <a:pos x="752" y="1549"/>
                </a:cxn>
                <a:cxn ang="0">
                  <a:pos x="957" y="1562"/>
                </a:cxn>
                <a:cxn ang="0">
                  <a:pos x="992" y="1428"/>
                </a:cxn>
                <a:cxn ang="0">
                  <a:pos x="1000" y="1154"/>
                </a:cxn>
                <a:cxn ang="0">
                  <a:pos x="1040" y="1065"/>
                </a:cxn>
                <a:cxn ang="0">
                  <a:pos x="1052" y="1001"/>
                </a:cxn>
                <a:cxn ang="0">
                  <a:pos x="1044" y="650"/>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73"/>
                  </a:lnTo>
                  <a:lnTo>
                    <a:pt x="1028" y="567"/>
                  </a:lnTo>
                  <a:lnTo>
                    <a:pt x="1028" y="567"/>
                  </a:lnTo>
                  <a:lnTo>
                    <a:pt x="1025" y="562"/>
                  </a:lnTo>
                  <a:lnTo>
                    <a:pt x="1025" y="562"/>
                  </a:lnTo>
                  <a:lnTo>
                    <a:pt x="1025" y="562"/>
                  </a:lnTo>
                  <a:lnTo>
                    <a:pt x="1025" y="555"/>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6" y="370"/>
                  </a:lnTo>
                  <a:lnTo>
                    <a:pt x="936" y="370"/>
                  </a:lnTo>
                  <a:lnTo>
                    <a:pt x="932" y="370"/>
                  </a:lnTo>
                  <a:lnTo>
                    <a:pt x="932" y="363"/>
                  </a:lnTo>
                  <a:lnTo>
                    <a:pt x="928" y="363"/>
                  </a:lnTo>
                  <a:lnTo>
                    <a:pt x="928" y="357"/>
                  </a:lnTo>
                  <a:lnTo>
                    <a:pt x="924" y="357"/>
                  </a:lnTo>
                  <a:lnTo>
                    <a:pt x="924" y="350"/>
                  </a:lnTo>
                  <a:lnTo>
                    <a:pt x="920" y="350"/>
                  </a:lnTo>
                  <a:lnTo>
                    <a:pt x="920" y="344"/>
                  </a:lnTo>
                  <a:lnTo>
                    <a:pt x="920" y="344"/>
                  </a:lnTo>
                  <a:lnTo>
                    <a:pt x="920" y="344"/>
                  </a:lnTo>
                  <a:lnTo>
                    <a:pt x="920" y="344"/>
                  </a:lnTo>
                  <a:lnTo>
                    <a:pt x="920" y="338"/>
                  </a:lnTo>
                  <a:lnTo>
                    <a:pt x="920" y="338"/>
                  </a:lnTo>
                  <a:lnTo>
                    <a:pt x="920" y="338"/>
                  </a:lnTo>
                  <a:lnTo>
                    <a:pt x="920" y="338"/>
                  </a:lnTo>
                  <a:lnTo>
                    <a:pt x="920" y="338"/>
                  </a:lnTo>
                  <a:lnTo>
                    <a:pt x="920" y="338"/>
                  </a:lnTo>
                  <a:lnTo>
                    <a:pt x="920" y="338"/>
                  </a:lnTo>
                  <a:lnTo>
                    <a:pt x="920" y="331"/>
                  </a:lnTo>
                  <a:lnTo>
                    <a:pt x="920" y="325"/>
                  </a:lnTo>
                  <a:lnTo>
                    <a:pt x="924" y="318"/>
                  </a:lnTo>
                  <a:lnTo>
                    <a:pt x="924" y="318"/>
                  </a:lnTo>
                  <a:lnTo>
                    <a:pt x="924" y="313"/>
                  </a:lnTo>
                  <a:lnTo>
                    <a:pt x="928" y="306"/>
                  </a:lnTo>
                  <a:lnTo>
                    <a:pt x="928" y="300"/>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8" y="121"/>
                  </a:lnTo>
                  <a:lnTo>
                    <a:pt x="924" y="115"/>
                  </a:lnTo>
                  <a:lnTo>
                    <a:pt x="920" y="108"/>
                  </a:lnTo>
                  <a:lnTo>
                    <a:pt x="920" y="102"/>
                  </a:lnTo>
                  <a:lnTo>
                    <a:pt x="916" y="95"/>
                  </a:lnTo>
                  <a:lnTo>
                    <a:pt x="916" y="89"/>
                  </a:lnTo>
                  <a:lnTo>
                    <a:pt x="912" y="83"/>
                  </a:lnTo>
                  <a:lnTo>
                    <a:pt x="908" y="76"/>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15"/>
                  </a:lnTo>
                  <a:lnTo>
                    <a:pt x="728" y="121"/>
                  </a:lnTo>
                  <a:lnTo>
                    <a:pt x="728" y="121"/>
                  </a:lnTo>
                  <a:lnTo>
                    <a:pt x="728" y="121"/>
                  </a:lnTo>
                  <a:lnTo>
                    <a:pt x="728" y="121"/>
                  </a:lnTo>
                  <a:lnTo>
                    <a:pt x="728" y="128"/>
                  </a:lnTo>
                  <a:lnTo>
                    <a:pt x="732" y="128"/>
                  </a:lnTo>
                  <a:lnTo>
                    <a:pt x="732" y="128"/>
                  </a:lnTo>
                  <a:lnTo>
                    <a:pt x="732" y="128"/>
                  </a:lnTo>
                  <a:lnTo>
                    <a:pt x="732" y="128"/>
                  </a:lnTo>
                  <a:lnTo>
                    <a:pt x="736" y="128"/>
                  </a:lnTo>
                  <a:lnTo>
                    <a:pt x="736" y="128"/>
                  </a:lnTo>
                  <a:lnTo>
                    <a:pt x="740" y="134"/>
                  </a:lnTo>
                  <a:lnTo>
                    <a:pt x="740" y="134"/>
                  </a:lnTo>
                  <a:lnTo>
                    <a:pt x="744" y="134"/>
                  </a:lnTo>
                  <a:lnTo>
                    <a:pt x="744" y="140"/>
                  </a:lnTo>
                  <a:lnTo>
                    <a:pt x="748" y="140"/>
                  </a:lnTo>
                  <a:lnTo>
                    <a:pt x="748" y="147"/>
                  </a:lnTo>
                  <a:lnTo>
                    <a:pt x="748" y="147"/>
                  </a:lnTo>
                  <a:lnTo>
                    <a:pt x="748" y="153"/>
                  </a:lnTo>
                  <a:lnTo>
                    <a:pt x="748" y="153"/>
                  </a:lnTo>
                  <a:lnTo>
                    <a:pt x="748" y="160"/>
                  </a:lnTo>
                  <a:lnTo>
                    <a:pt x="748" y="160"/>
                  </a:lnTo>
                  <a:lnTo>
                    <a:pt x="748" y="160"/>
                  </a:lnTo>
                  <a:lnTo>
                    <a:pt x="744" y="166"/>
                  </a:lnTo>
                  <a:lnTo>
                    <a:pt x="744" y="166"/>
                  </a:lnTo>
                  <a:lnTo>
                    <a:pt x="744" y="166"/>
                  </a:lnTo>
                  <a:lnTo>
                    <a:pt x="744" y="173"/>
                  </a:lnTo>
                  <a:lnTo>
                    <a:pt x="744" y="173"/>
                  </a:lnTo>
                  <a:lnTo>
                    <a:pt x="744" y="173"/>
                  </a:lnTo>
                  <a:lnTo>
                    <a:pt x="744" y="179"/>
                  </a:lnTo>
                  <a:lnTo>
                    <a:pt x="744" y="179"/>
                  </a:lnTo>
                  <a:lnTo>
                    <a:pt x="740" y="179"/>
                  </a:lnTo>
                  <a:lnTo>
                    <a:pt x="740" y="185"/>
                  </a:lnTo>
                  <a:lnTo>
                    <a:pt x="740" y="191"/>
                  </a:lnTo>
                  <a:lnTo>
                    <a:pt x="740" y="197"/>
                  </a:lnTo>
                  <a:lnTo>
                    <a:pt x="740" y="204"/>
                  </a:lnTo>
                  <a:lnTo>
                    <a:pt x="740" y="210"/>
                  </a:lnTo>
                  <a:lnTo>
                    <a:pt x="740" y="216"/>
                  </a:lnTo>
                  <a:lnTo>
                    <a:pt x="740" y="216"/>
                  </a:lnTo>
                  <a:lnTo>
                    <a:pt x="744" y="223"/>
                  </a:lnTo>
                  <a:lnTo>
                    <a:pt x="744" y="229"/>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1"/>
                  </a:lnTo>
                  <a:lnTo>
                    <a:pt x="728" y="281"/>
                  </a:lnTo>
                  <a:lnTo>
                    <a:pt x="728" y="287"/>
                  </a:lnTo>
                  <a:lnTo>
                    <a:pt x="728" y="287"/>
                  </a:lnTo>
                  <a:lnTo>
                    <a:pt x="724" y="287"/>
                  </a:lnTo>
                  <a:lnTo>
                    <a:pt x="724" y="287"/>
                  </a:lnTo>
                  <a:lnTo>
                    <a:pt x="724" y="294"/>
                  </a:lnTo>
                  <a:lnTo>
                    <a:pt x="724" y="294"/>
                  </a:lnTo>
                  <a:lnTo>
                    <a:pt x="724" y="300"/>
                  </a:lnTo>
                  <a:lnTo>
                    <a:pt x="728" y="300"/>
                  </a:lnTo>
                  <a:lnTo>
                    <a:pt x="728" y="300"/>
                  </a:lnTo>
                  <a:lnTo>
                    <a:pt x="728" y="300"/>
                  </a:lnTo>
                  <a:lnTo>
                    <a:pt x="732" y="300"/>
                  </a:lnTo>
                  <a:lnTo>
                    <a:pt x="732" y="300"/>
                  </a:lnTo>
                  <a:lnTo>
                    <a:pt x="736" y="306"/>
                  </a:lnTo>
                  <a:lnTo>
                    <a:pt x="736" y="306"/>
                  </a:lnTo>
                  <a:lnTo>
                    <a:pt x="740" y="306"/>
                  </a:lnTo>
                  <a:lnTo>
                    <a:pt x="740" y="306"/>
                  </a:lnTo>
                  <a:lnTo>
                    <a:pt x="744" y="306"/>
                  </a:lnTo>
                  <a:lnTo>
                    <a:pt x="744" y="313"/>
                  </a:lnTo>
                  <a:lnTo>
                    <a:pt x="744" y="318"/>
                  </a:lnTo>
                  <a:lnTo>
                    <a:pt x="744" y="318"/>
                  </a:lnTo>
                  <a:lnTo>
                    <a:pt x="744" y="325"/>
                  </a:lnTo>
                  <a:lnTo>
                    <a:pt x="744" y="331"/>
                  </a:lnTo>
                  <a:lnTo>
                    <a:pt x="744" y="331"/>
                  </a:lnTo>
                  <a:lnTo>
                    <a:pt x="748" y="338"/>
                  </a:lnTo>
                  <a:lnTo>
                    <a:pt x="748" y="338"/>
                  </a:lnTo>
                  <a:lnTo>
                    <a:pt x="752" y="344"/>
                  </a:lnTo>
                  <a:lnTo>
                    <a:pt x="748" y="350"/>
                  </a:lnTo>
                  <a:lnTo>
                    <a:pt x="748" y="350"/>
                  </a:lnTo>
                  <a:lnTo>
                    <a:pt x="748" y="350"/>
                  </a:lnTo>
                  <a:lnTo>
                    <a:pt x="748" y="350"/>
                  </a:lnTo>
                  <a:lnTo>
                    <a:pt x="748" y="357"/>
                  </a:lnTo>
                  <a:lnTo>
                    <a:pt x="748" y="357"/>
                  </a:lnTo>
                  <a:lnTo>
                    <a:pt x="752" y="357"/>
                  </a:lnTo>
                  <a:lnTo>
                    <a:pt x="752" y="363"/>
                  </a:lnTo>
                  <a:lnTo>
                    <a:pt x="752" y="363"/>
                  </a:lnTo>
                  <a:lnTo>
                    <a:pt x="752" y="363"/>
                  </a:lnTo>
                  <a:lnTo>
                    <a:pt x="756" y="370"/>
                  </a:lnTo>
                  <a:lnTo>
                    <a:pt x="752" y="370"/>
                  </a:lnTo>
                  <a:lnTo>
                    <a:pt x="752" y="376"/>
                  </a:lnTo>
                  <a:lnTo>
                    <a:pt x="752" y="383"/>
                  </a:lnTo>
                  <a:lnTo>
                    <a:pt x="752" y="383"/>
                  </a:lnTo>
                  <a:lnTo>
                    <a:pt x="752" y="389"/>
                  </a:lnTo>
                  <a:lnTo>
                    <a:pt x="752" y="395"/>
                  </a:lnTo>
                  <a:lnTo>
                    <a:pt x="752" y="395"/>
                  </a:lnTo>
                  <a:lnTo>
                    <a:pt x="752" y="402"/>
                  </a:lnTo>
                  <a:lnTo>
                    <a:pt x="756" y="408"/>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0" y="434"/>
                  </a:lnTo>
                  <a:lnTo>
                    <a:pt x="804" y="440"/>
                  </a:lnTo>
                  <a:lnTo>
                    <a:pt x="804" y="440"/>
                  </a:lnTo>
                  <a:lnTo>
                    <a:pt x="808" y="446"/>
                  </a:lnTo>
                  <a:lnTo>
                    <a:pt x="808" y="446"/>
                  </a:lnTo>
                  <a:lnTo>
                    <a:pt x="812" y="452"/>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6" y="567"/>
                  </a:lnTo>
                  <a:lnTo>
                    <a:pt x="776" y="567"/>
                  </a:lnTo>
                  <a:lnTo>
                    <a:pt x="773" y="573"/>
                  </a:lnTo>
                  <a:lnTo>
                    <a:pt x="773" y="573"/>
                  </a:lnTo>
                  <a:lnTo>
                    <a:pt x="773" y="580"/>
                  </a:lnTo>
                  <a:lnTo>
                    <a:pt x="773" y="580"/>
                  </a:lnTo>
                  <a:lnTo>
                    <a:pt x="769" y="586"/>
                  </a:lnTo>
                  <a:lnTo>
                    <a:pt x="769" y="586"/>
                  </a:lnTo>
                  <a:lnTo>
                    <a:pt x="769" y="586"/>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8" y="854"/>
                  </a:lnTo>
                  <a:lnTo>
                    <a:pt x="664" y="854"/>
                  </a:lnTo>
                  <a:lnTo>
                    <a:pt x="664"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6" y="893"/>
                  </a:lnTo>
                  <a:lnTo>
                    <a:pt x="592" y="899"/>
                  </a:lnTo>
                  <a:lnTo>
                    <a:pt x="592" y="899"/>
                  </a:lnTo>
                  <a:lnTo>
                    <a:pt x="592" y="899"/>
                  </a:lnTo>
                  <a:lnTo>
                    <a:pt x="589" y="905"/>
                  </a:lnTo>
                  <a:lnTo>
                    <a:pt x="589" y="905"/>
                  </a:lnTo>
                  <a:lnTo>
                    <a:pt x="585"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4"/>
                  </a:lnTo>
                  <a:lnTo>
                    <a:pt x="504" y="949"/>
                  </a:lnTo>
                  <a:lnTo>
                    <a:pt x="500" y="949"/>
                  </a:lnTo>
                  <a:lnTo>
                    <a:pt x="500" y="949"/>
                  </a:lnTo>
                  <a:lnTo>
                    <a:pt x="496" y="949"/>
                  </a:lnTo>
                  <a:lnTo>
                    <a:pt x="496" y="949"/>
                  </a:lnTo>
                  <a:lnTo>
                    <a:pt x="492" y="949"/>
                  </a:lnTo>
                  <a:lnTo>
                    <a:pt x="492"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8"/>
                  </a:lnTo>
                  <a:lnTo>
                    <a:pt x="360" y="931"/>
                  </a:lnTo>
                  <a:lnTo>
                    <a:pt x="360" y="931"/>
                  </a:lnTo>
                  <a:lnTo>
                    <a:pt x="360" y="931"/>
                  </a:lnTo>
                  <a:lnTo>
                    <a:pt x="360" y="925"/>
                  </a:lnTo>
                  <a:lnTo>
                    <a:pt x="360" y="925"/>
                  </a:lnTo>
                  <a:lnTo>
                    <a:pt x="360" y="918"/>
                  </a:lnTo>
                  <a:lnTo>
                    <a:pt x="360" y="918"/>
                  </a:lnTo>
                  <a:lnTo>
                    <a:pt x="360" y="918"/>
                  </a:lnTo>
                  <a:lnTo>
                    <a:pt x="360" y="912"/>
                  </a:lnTo>
                  <a:lnTo>
                    <a:pt x="356" y="912"/>
                  </a:lnTo>
                  <a:lnTo>
                    <a:pt x="356" y="912"/>
                  </a:lnTo>
                  <a:lnTo>
                    <a:pt x="352" y="912"/>
                  </a:lnTo>
                  <a:lnTo>
                    <a:pt x="352" y="912"/>
                  </a:lnTo>
                  <a:lnTo>
                    <a:pt x="348" y="912"/>
                  </a:lnTo>
                  <a:lnTo>
                    <a:pt x="348" y="912"/>
                  </a:lnTo>
                  <a:lnTo>
                    <a:pt x="348" y="912"/>
                  </a:lnTo>
                  <a:lnTo>
                    <a:pt x="344" y="912"/>
                  </a:lnTo>
                  <a:lnTo>
                    <a:pt x="344" y="912"/>
                  </a:lnTo>
                  <a:lnTo>
                    <a:pt x="341" y="905"/>
                  </a:lnTo>
                  <a:lnTo>
                    <a:pt x="341" y="905"/>
                  </a:lnTo>
                  <a:lnTo>
                    <a:pt x="341" y="905"/>
                  </a:lnTo>
                  <a:lnTo>
                    <a:pt x="337" y="905"/>
                  </a:lnTo>
                  <a:lnTo>
                    <a:pt x="337" y="905"/>
                  </a:lnTo>
                  <a:lnTo>
                    <a:pt x="332" y="905"/>
                  </a:lnTo>
                  <a:lnTo>
                    <a:pt x="332" y="905"/>
                  </a:lnTo>
                  <a:lnTo>
                    <a:pt x="328" y="899"/>
                  </a:lnTo>
                  <a:lnTo>
                    <a:pt x="328" y="899"/>
                  </a:lnTo>
                  <a:lnTo>
                    <a:pt x="328" y="899"/>
                  </a:lnTo>
                  <a:lnTo>
                    <a:pt x="324" y="899"/>
                  </a:lnTo>
                  <a:lnTo>
                    <a:pt x="324" y="899"/>
                  </a:lnTo>
                  <a:lnTo>
                    <a:pt x="320" y="899"/>
                  </a:lnTo>
                  <a:lnTo>
                    <a:pt x="320" y="899"/>
                  </a:lnTo>
                  <a:lnTo>
                    <a:pt x="316" y="893"/>
                  </a:lnTo>
                  <a:lnTo>
                    <a:pt x="316" y="893"/>
                  </a:lnTo>
                  <a:lnTo>
                    <a:pt x="312" y="893"/>
                  </a:lnTo>
                  <a:lnTo>
                    <a:pt x="308" y="886"/>
                  </a:lnTo>
                  <a:lnTo>
                    <a:pt x="308" y="886"/>
                  </a:lnTo>
                  <a:lnTo>
                    <a:pt x="304" y="886"/>
                  </a:lnTo>
                  <a:lnTo>
                    <a:pt x="304" y="886"/>
                  </a:lnTo>
                  <a:lnTo>
                    <a:pt x="304" y="886"/>
                  </a:lnTo>
                  <a:lnTo>
                    <a:pt x="300" y="886"/>
                  </a:lnTo>
                  <a:lnTo>
                    <a:pt x="300" y="880"/>
                  </a:lnTo>
                  <a:lnTo>
                    <a:pt x="296" y="880"/>
                  </a:lnTo>
                  <a:lnTo>
                    <a:pt x="296" y="880"/>
                  </a:lnTo>
                  <a:lnTo>
                    <a:pt x="292" y="880"/>
                  </a:lnTo>
                  <a:lnTo>
                    <a:pt x="292" y="880"/>
                  </a:lnTo>
                  <a:lnTo>
                    <a:pt x="288" y="873"/>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4" y="363"/>
                  </a:lnTo>
                  <a:lnTo>
                    <a:pt x="248" y="363"/>
                  </a:lnTo>
                  <a:lnTo>
                    <a:pt x="252" y="357"/>
                  </a:lnTo>
                  <a:lnTo>
                    <a:pt x="256" y="357"/>
                  </a:lnTo>
                  <a:lnTo>
                    <a:pt x="260" y="363"/>
                  </a:lnTo>
                  <a:lnTo>
                    <a:pt x="264" y="357"/>
                  </a:lnTo>
                  <a:lnTo>
                    <a:pt x="264" y="357"/>
                  </a:lnTo>
                  <a:lnTo>
                    <a:pt x="264" y="357"/>
                  </a:lnTo>
                  <a:lnTo>
                    <a:pt x="268" y="357"/>
                  </a:lnTo>
                  <a:lnTo>
                    <a:pt x="268" y="350"/>
                  </a:lnTo>
                  <a:lnTo>
                    <a:pt x="272" y="350"/>
                  </a:lnTo>
                  <a:lnTo>
                    <a:pt x="272" y="350"/>
                  </a:lnTo>
                  <a:lnTo>
                    <a:pt x="272" y="344"/>
                  </a:lnTo>
                  <a:lnTo>
                    <a:pt x="272" y="344"/>
                  </a:lnTo>
                  <a:lnTo>
                    <a:pt x="272" y="344"/>
                  </a:lnTo>
                  <a:lnTo>
                    <a:pt x="272" y="344"/>
                  </a:lnTo>
                  <a:lnTo>
                    <a:pt x="272" y="338"/>
                  </a:lnTo>
                  <a:lnTo>
                    <a:pt x="272" y="338"/>
                  </a:lnTo>
                  <a:lnTo>
                    <a:pt x="272" y="331"/>
                  </a:lnTo>
                  <a:lnTo>
                    <a:pt x="272" y="325"/>
                  </a:lnTo>
                  <a:lnTo>
                    <a:pt x="272" y="325"/>
                  </a:lnTo>
                  <a:lnTo>
                    <a:pt x="272" y="318"/>
                  </a:lnTo>
                  <a:lnTo>
                    <a:pt x="272" y="318"/>
                  </a:lnTo>
                  <a:lnTo>
                    <a:pt x="272" y="313"/>
                  </a:lnTo>
                  <a:lnTo>
                    <a:pt x="277" y="313"/>
                  </a:lnTo>
                  <a:lnTo>
                    <a:pt x="277" y="313"/>
                  </a:lnTo>
                  <a:lnTo>
                    <a:pt x="277" y="306"/>
                  </a:lnTo>
                  <a:lnTo>
                    <a:pt x="277" y="306"/>
                  </a:lnTo>
                  <a:lnTo>
                    <a:pt x="277" y="306"/>
                  </a:lnTo>
                  <a:lnTo>
                    <a:pt x="277" y="300"/>
                  </a:lnTo>
                  <a:lnTo>
                    <a:pt x="277" y="300"/>
                  </a:lnTo>
                  <a:lnTo>
                    <a:pt x="277" y="300"/>
                  </a:lnTo>
                  <a:lnTo>
                    <a:pt x="272" y="300"/>
                  </a:lnTo>
                  <a:lnTo>
                    <a:pt x="272" y="294"/>
                  </a:lnTo>
                  <a:lnTo>
                    <a:pt x="272" y="294"/>
                  </a:lnTo>
                  <a:lnTo>
                    <a:pt x="272" y="294"/>
                  </a:lnTo>
                  <a:lnTo>
                    <a:pt x="272" y="294"/>
                  </a:lnTo>
                  <a:lnTo>
                    <a:pt x="277" y="294"/>
                  </a:lnTo>
                  <a:lnTo>
                    <a:pt x="277" y="294"/>
                  </a:lnTo>
                  <a:lnTo>
                    <a:pt x="277" y="287"/>
                  </a:lnTo>
                  <a:lnTo>
                    <a:pt x="280" y="287"/>
                  </a:lnTo>
                  <a:lnTo>
                    <a:pt x="280" y="287"/>
                  </a:lnTo>
                  <a:lnTo>
                    <a:pt x="280" y="281"/>
                  </a:lnTo>
                  <a:lnTo>
                    <a:pt x="280" y="274"/>
                  </a:lnTo>
                  <a:lnTo>
                    <a:pt x="280" y="274"/>
                  </a:lnTo>
                  <a:lnTo>
                    <a:pt x="280" y="268"/>
                  </a:lnTo>
                  <a:lnTo>
                    <a:pt x="280" y="261"/>
                  </a:lnTo>
                  <a:lnTo>
                    <a:pt x="284" y="261"/>
                  </a:lnTo>
                  <a:lnTo>
                    <a:pt x="284" y="255"/>
                  </a:lnTo>
                  <a:lnTo>
                    <a:pt x="288" y="255"/>
                  </a:lnTo>
                  <a:lnTo>
                    <a:pt x="292" y="255"/>
                  </a:lnTo>
                  <a:lnTo>
                    <a:pt x="292" y="255"/>
                  </a:lnTo>
                  <a:lnTo>
                    <a:pt x="296" y="255"/>
                  </a:lnTo>
                  <a:lnTo>
                    <a:pt x="296" y="255"/>
                  </a:lnTo>
                  <a:lnTo>
                    <a:pt x="300" y="255"/>
                  </a:lnTo>
                  <a:lnTo>
                    <a:pt x="300" y="249"/>
                  </a:lnTo>
                  <a:lnTo>
                    <a:pt x="300" y="242"/>
                  </a:lnTo>
                  <a:lnTo>
                    <a:pt x="300" y="242"/>
                  </a:lnTo>
                  <a:lnTo>
                    <a:pt x="300" y="242"/>
                  </a:lnTo>
                  <a:lnTo>
                    <a:pt x="300" y="242"/>
                  </a:lnTo>
                  <a:lnTo>
                    <a:pt x="300" y="242"/>
                  </a:lnTo>
                  <a:lnTo>
                    <a:pt x="300" y="242"/>
                  </a:lnTo>
                  <a:lnTo>
                    <a:pt x="296" y="242"/>
                  </a:lnTo>
                  <a:lnTo>
                    <a:pt x="296" y="242"/>
                  </a:lnTo>
                  <a:lnTo>
                    <a:pt x="296" y="242"/>
                  </a:lnTo>
                  <a:lnTo>
                    <a:pt x="296" y="242"/>
                  </a:lnTo>
                  <a:lnTo>
                    <a:pt x="296" y="242"/>
                  </a:lnTo>
                  <a:lnTo>
                    <a:pt x="296" y="236"/>
                  </a:lnTo>
                  <a:lnTo>
                    <a:pt x="296" y="236"/>
                  </a:lnTo>
                  <a:lnTo>
                    <a:pt x="296" y="229"/>
                  </a:lnTo>
                  <a:lnTo>
                    <a:pt x="292" y="229"/>
                  </a:lnTo>
                  <a:lnTo>
                    <a:pt x="292" y="223"/>
                  </a:lnTo>
                  <a:lnTo>
                    <a:pt x="292" y="216"/>
                  </a:lnTo>
                  <a:lnTo>
                    <a:pt x="288" y="216"/>
                  </a:lnTo>
                  <a:lnTo>
                    <a:pt x="288" y="210"/>
                  </a:lnTo>
                  <a:lnTo>
                    <a:pt x="288" y="210"/>
                  </a:lnTo>
                  <a:lnTo>
                    <a:pt x="288" y="210"/>
                  </a:lnTo>
                  <a:lnTo>
                    <a:pt x="284" y="204"/>
                  </a:lnTo>
                  <a:lnTo>
                    <a:pt x="284" y="204"/>
                  </a:lnTo>
                  <a:lnTo>
                    <a:pt x="284" y="204"/>
                  </a:lnTo>
                  <a:lnTo>
                    <a:pt x="284" y="197"/>
                  </a:lnTo>
                  <a:lnTo>
                    <a:pt x="284" y="197"/>
                  </a:lnTo>
                  <a:lnTo>
                    <a:pt x="284" y="191"/>
                  </a:lnTo>
                  <a:lnTo>
                    <a:pt x="288" y="191"/>
                  </a:lnTo>
                  <a:lnTo>
                    <a:pt x="288"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0" y="121"/>
                  </a:lnTo>
                  <a:lnTo>
                    <a:pt x="304" y="121"/>
                  </a:lnTo>
                  <a:lnTo>
                    <a:pt x="304" y="121"/>
                  </a:lnTo>
                  <a:lnTo>
                    <a:pt x="304" y="121"/>
                  </a:lnTo>
                  <a:lnTo>
                    <a:pt x="308" y="121"/>
                  </a:lnTo>
                  <a:lnTo>
                    <a:pt x="308" y="115"/>
                  </a:lnTo>
                  <a:lnTo>
                    <a:pt x="308" y="115"/>
                  </a:lnTo>
                  <a:lnTo>
                    <a:pt x="312" y="115"/>
                  </a:lnTo>
                  <a:lnTo>
                    <a:pt x="312" y="115"/>
                  </a:lnTo>
                  <a:lnTo>
                    <a:pt x="312" y="115"/>
                  </a:lnTo>
                  <a:lnTo>
                    <a:pt x="312" y="108"/>
                  </a:lnTo>
                  <a:lnTo>
                    <a:pt x="312" y="102"/>
                  </a:lnTo>
                  <a:lnTo>
                    <a:pt x="312" y="102"/>
                  </a:lnTo>
                  <a:lnTo>
                    <a:pt x="312" y="95"/>
                  </a:lnTo>
                  <a:lnTo>
                    <a:pt x="312" y="95"/>
                  </a:lnTo>
                  <a:lnTo>
                    <a:pt x="308" y="89"/>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06"/>
                  </a:lnTo>
                  <a:lnTo>
                    <a:pt x="124" y="306"/>
                  </a:lnTo>
                  <a:lnTo>
                    <a:pt x="124" y="313"/>
                  </a:lnTo>
                  <a:lnTo>
                    <a:pt x="128" y="313"/>
                  </a:lnTo>
                  <a:lnTo>
                    <a:pt x="128" y="313"/>
                  </a:lnTo>
                  <a:lnTo>
                    <a:pt x="128" y="318"/>
                  </a:lnTo>
                  <a:lnTo>
                    <a:pt x="132" y="318"/>
                  </a:lnTo>
                  <a:lnTo>
                    <a:pt x="132" y="318"/>
                  </a:lnTo>
                  <a:lnTo>
                    <a:pt x="132" y="325"/>
                  </a:lnTo>
                  <a:lnTo>
                    <a:pt x="132" y="325"/>
                  </a:lnTo>
                  <a:lnTo>
                    <a:pt x="132" y="325"/>
                  </a:lnTo>
                  <a:lnTo>
                    <a:pt x="132" y="331"/>
                  </a:lnTo>
                  <a:lnTo>
                    <a:pt x="132" y="338"/>
                  </a:lnTo>
                  <a:lnTo>
                    <a:pt x="128" y="338"/>
                  </a:lnTo>
                  <a:lnTo>
                    <a:pt x="128" y="338"/>
                  </a:lnTo>
                  <a:lnTo>
                    <a:pt x="124" y="344"/>
                  </a:lnTo>
                  <a:lnTo>
                    <a:pt x="124" y="344"/>
                  </a:lnTo>
                  <a:lnTo>
                    <a:pt x="120"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3"/>
                  </a:lnTo>
                  <a:lnTo>
                    <a:pt x="12" y="899"/>
                  </a:lnTo>
                  <a:lnTo>
                    <a:pt x="12" y="905"/>
                  </a:lnTo>
                  <a:lnTo>
                    <a:pt x="12" y="912"/>
                  </a:lnTo>
                  <a:lnTo>
                    <a:pt x="12" y="912"/>
                  </a:lnTo>
                  <a:lnTo>
                    <a:pt x="16" y="918"/>
                  </a:lnTo>
                  <a:lnTo>
                    <a:pt x="16" y="925"/>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4" y="1001"/>
                  </a:lnTo>
                  <a:lnTo>
                    <a:pt x="24" y="1001"/>
                  </a:lnTo>
                  <a:lnTo>
                    <a:pt x="20" y="1007"/>
                  </a:lnTo>
                  <a:lnTo>
                    <a:pt x="24" y="1007"/>
                  </a:lnTo>
                  <a:lnTo>
                    <a:pt x="24" y="1007"/>
                  </a:lnTo>
                  <a:lnTo>
                    <a:pt x="24" y="1014"/>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3"/>
                  </a:lnTo>
                  <a:lnTo>
                    <a:pt x="29" y="1193"/>
                  </a:lnTo>
                  <a:lnTo>
                    <a:pt x="29" y="1193"/>
                  </a:lnTo>
                  <a:lnTo>
                    <a:pt x="29" y="1198"/>
                  </a:lnTo>
                  <a:lnTo>
                    <a:pt x="24" y="1198"/>
                  </a:lnTo>
                  <a:lnTo>
                    <a:pt x="24" y="1198"/>
                  </a:lnTo>
                  <a:lnTo>
                    <a:pt x="24" y="1198"/>
                  </a:lnTo>
                  <a:lnTo>
                    <a:pt x="29"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4" y="1282"/>
                  </a:lnTo>
                  <a:lnTo>
                    <a:pt x="20" y="1288"/>
                  </a:lnTo>
                  <a:lnTo>
                    <a:pt x="20" y="1288"/>
                  </a:lnTo>
                  <a:lnTo>
                    <a:pt x="20" y="1288"/>
                  </a:lnTo>
                  <a:lnTo>
                    <a:pt x="20" y="1294"/>
                  </a:lnTo>
                  <a:lnTo>
                    <a:pt x="20" y="1294"/>
                  </a:lnTo>
                  <a:lnTo>
                    <a:pt x="20" y="1301"/>
                  </a:lnTo>
                  <a:lnTo>
                    <a:pt x="20" y="1301"/>
                  </a:lnTo>
                  <a:lnTo>
                    <a:pt x="20" y="1307"/>
                  </a:lnTo>
                  <a:lnTo>
                    <a:pt x="20" y="1307"/>
                  </a:lnTo>
                  <a:lnTo>
                    <a:pt x="20" y="1314"/>
                  </a:lnTo>
                  <a:lnTo>
                    <a:pt x="20" y="1326"/>
                  </a:lnTo>
                  <a:lnTo>
                    <a:pt x="20" y="1332"/>
                  </a:lnTo>
                  <a:lnTo>
                    <a:pt x="20" y="1332"/>
                  </a:lnTo>
                  <a:lnTo>
                    <a:pt x="20" y="1338"/>
                  </a:lnTo>
                  <a:lnTo>
                    <a:pt x="20" y="1345"/>
                  </a:lnTo>
                  <a:lnTo>
                    <a:pt x="16" y="1351"/>
                  </a:lnTo>
                  <a:lnTo>
                    <a:pt x="16" y="1358"/>
                  </a:lnTo>
                  <a:lnTo>
                    <a:pt x="16" y="1364"/>
                  </a:lnTo>
                  <a:lnTo>
                    <a:pt x="16" y="1377"/>
                  </a:lnTo>
                  <a:lnTo>
                    <a:pt x="16" y="1377"/>
                  </a:lnTo>
                  <a:lnTo>
                    <a:pt x="16" y="1377"/>
                  </a:lnTo>
                  <a:lnTo>
                    <a:pt x="16" y="1383"/>
                  </a:lnTo>
                  <a:lnTo>
                    <a:pt x="16" y="1383"/>
                  </a:lnTo>
                  <a:lnTo>
                    <a:pt x="16" y="1383"/>
                  </a:lnTo>
                  <a:lnTo>
                    <a:pt x="16" y="1390"/>
                  </a:lnTo>
                  <a:lnTo>
                    <a:pt x="16" y="1390"/>
                  </a:lnTo>
                  <a:lnTo>
                    <a:pt x="20" y="1390"/>
                  </a:lnTo>
                  <a:lnTo>
                    <a:pt x="20" y="1396"/>
                  </a:lnTo>
                  <a:lnTo>
                    <a:pt x="20" y="1396"/>
                  </a:lnTo>
                  <a:lnTo>
                    <a:pt x="20" y="1396"/>
                  </a:lnTo>
                  <a:lnTo>
                    <a:pt x="20" y="1396"/>
                  </a:lnTo>
                  <a:lnTo>
                    <a:pt x="24" y="1396"/>
                  </a:lnTo>
                  <a:lnTo>
                    <a:pt x="24" y="1403"/>
                  </a:lnTo>
                  <a:lnTo>
                    <a:pt x="24" y="1403"/>
                  </a:lnTo>
                  <a:lnTo>
                    <a:pt x="29" y="1403"/>
                  </a:lnTo>
                  <a:lnTo>
                    <a:pt x="29" y="1403"/>
                  </a:lnTo>
                  <a:lnTo>
                    <a:pt x="29" y="1403"/>
                  </a:lnTo>
                  <a:lnTo>
                    <a:pt x="29" y="1403"/>
                  </a:lnTo>
                  <a:lnTo>
                    <a:pt x="29" y="1403"/>
                  </a:lnTo>
                  <a:lnTo>
                    <a:pt x="32" y="1403"/>
                  </a:lnTo>
                  <a:lnTo>
                    <a:pt x="36" y="1409"/>
                  </a:lnTo>
                  <a:lnTo>
                    <a:pt x="40" y="1409"/>
                  </a:lnTo>
                  <a:lnTo>
                    <a:pt x="40" y="1409"/>
                  </a:lnTo>
                  <a:lnTo>
                    <a:pt x="44" y="1409"/>
                  </a:lnTo>
                  <a:lnTo>
                    <a:pt x="48" y="1416"/>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4" y="1543"/>
                  </a:lnTo>
                  <a:lnTo>
                    <a:pt x="68" y="1549"/>
                  </a:lnTo>
                  <a:lnTo>
                    <a:pt x="68" y="1556"/>
                  </a:lnTo>
                  <a:lnTo>
                    <a:pt x="68" y="1562"/>
                  </a:lnTo>
                  <a:lnTo>
                    <a:pt x="68" y="1562"/>
                  </a:lnTo>
                  <a:lnTo>
                    <a:pt x="68" y="1569"/>
                  </a:lnTo>
                  <a:lnTo>
                    <a:pt x="68" y="1569"/>
                  </a:lnTo>
                  <a:lnTo>
                    <a:pt x="68" y="1569"/>
                  </a:lnTo>
                  <a:lnTo>
                    <a:pt x="68" y="1569"/>
                  </a:lnTo>
                  <a:lnTo>
                    <a:pt x="68" y="1574"/>
                  </a:lnTo>
                  <a:lnTo>
                    <a:pt x="68" y="1574"/>
                  </a:lnTo>
                  <a:lnTo>
                    <a:pt x="68" y="1574"/>
                  </a:lnTo>
                  <a:lnTo>
                    <a:pt x="68" y="1581"/>
                  </a:lnTo>
                  <a:lnTo>
                    <a:pt x="68" y="1581"/>
                  </a:lnTo>
                  <a:lnTo>
                    <a:pt x="68" y="1581"/>
                  </a:lnTo>
                  <a:lnTo>
                    <a:pt x="64" y="1587"/>
                  </a:lnTo>
                  <a:lnTo>
                    <a:pt x="60" y="1587"/>
                  </a:lnTo>
                  <a:lnTo>
                    <a:pt x="56" y="1593"/>
                  </a:lnTo>
                  <a:lnTo>
                    <a:pt x="48" y="1593"/>
                  </a:lnTo>
                  <a:lnTo>
                    <a:pt x="44" y="1600"/>
                  </a:lnTo>
                  <a:lnTo>
                    <a:pt x="40" y="1600"/>
                  </a:lnTo>
                  <a:lnTo>
                    <a:pt x="40" y="1600"/>
                  </a:lnTo>
                  <a:lnTo>
                    <a:pt x="36" y="1600"/>
                  </a:lnTo>
                  <a:lnTo>
                    <a:pt x="32" y="1600"/>
                  </a:lnTo>
                  <a:lnTo>
                    <a:pt x="32"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0" y="1435"/>
                  </a:lnTo>
                  <a:lnTo>
                    <a:pt x="260" y="1435"/>
                  </a:lnTo>
                  <a:lnTo>
                    <a:pt x="260" y="1435"/>
                  </a:lnTo>
                  <a:lnTo>
                    <a:pt x="260" y="1435"/>
                  </a:lnTo>
                  <a:lnTo>
                    <a:pt x="264" y="1435"/>
                  </a:lnTo>
                  <a:lnTo>
                    <a:pt x="264" y="1435"/>
                  </a:lnTo>
                  <a:lnTo>
                    <a:pt x="264" y="1435"/>
                  </a:lnTo>
                  <a:lnTo>
                    <a:pt x="264" y="1435"/>
                  </a:lnTo>
                  <a:lnTo>
                    <a:pt x="264" y="1435"/>
                  </a:lnTo>
                  <a:lnTo>
                    <a:pt x="264" y="1428"/>
                  </a:lnTo>
                  <a:lnTo>
                    <a:pt x="264" y="1428"/>
                  </a:lnTo>
                  <a:lnTo>
                    <a:pt x="268" y="1428"/>
                  </a:lnTo>
                  <a:lnTo>
                    <a:pt x="268" y="1428"/>
                  </a:lnTo>
                  <a:lnTo>
                    <a:pt x="272" y="1428"/>
                  </a:lnTo>
                  <a:lnTo>
                    <a:pt x="272" y="1422"/>
                  </a:lnTo>
                  <a:lnTo>
                    <a:pt x="277" y="1422"/>
                  </a:lnTo>
                  <a:lnTo>
                    <a:pt x="277" y="1422"/>
                  </a:lnTo>
                  <a:lnTo>
                    <a:pt x="280" y="1422"/>
                  </a:lnTo>
                  <a:lnTo>
                    <a:pt x="284" y="1416"/>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7"/>
                  </a:lnTo>
                  <a:lnTo>
                    <a:pt x="337" y="1070"/>
                  </a:lnTo>
                  <a:lnTo>
                    <a:pt x="337" y="1070"/>
                  </a:lnTo>
                  <a:lnTo>
                    <a:pt x="341" y="1065"/>
                  </a:lnTo>
                  <a:lnTo>
                    <a:pt x="341" y="1065"/>
                  </a:lnTo>
                  <a:lnTo>
                    <a:pt x="341" y="1059"/>
                  </a:lnTo>
                  <a:lnTo>
                    <a:pt x="341" y="1059"/>
                  </a:lnTo>
                  <a:lnTo>
                    <a:pt x="341" y="1052"/>
                  </a:lnTo>
                  <a:lnTo>
                    <a:pt x="344" y="1052"/>
                  </a:lnTo>
                  <a:lnTo>
                    <a:pt x="341" y="1046"/>
                  </a:lnTo>
                  <a:lnTo>
                    <a:pt x="341" y="1046"/>
                  </a:lnTo>
                  <a:lnTo>
                    <a:pt x="344" y="1046"/>
                  </a:lnTo>
                  <a:lnTo>
                    <a:pt x="344" y="1046"/>
                  </a:lnTo>
                  <a:lnTo>
                    <a:pt x="344" y="1046"/>
                  </a:lnTo>
                  <a:lnTo>
                    <a:pt x="344" y="1046"/>
                  </a:lnTo>
                  <a:lnTo>
                    <a:pt x="344" y="1046"/>
                  </a:lnTo>
                  <a:lnTo>
                    <a:pt x="344" y="1046"/>
                  </a:lnTo>
                  <a:lnTo>
                    <a:pt x="344" y="1046"/>
                  </a:lnTo>
                  <a:lnTo>
                    <a:pt x="344" y="1046"/>
                  </a:lnTo>
                  <a:lnTo>
                    <a:pt x="348" y="1046"/>
                  </a:lnTo>
                  <a:lnTo>
                    <a:pt x="352" y="1046"/>
                  </a:lnTo>
                  <a:lnTo>
                    <a:pt x="352" y="1052"/>
                  </a:lnTo>
                  <a:lnTo>
                    <a:pt x="356" y="1052"/>
                  </a:lnTo>
                  <a:lnTo>
                    <a:pt x="360" y="1059"/>
                  </a:lnTo>
                  <a:lnTo>
                    <a:pt x="364"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76" y="1083"/>
                  </a:lnTo>
                  <a:lnTo>
                    <a:pt x="480" y="1083"/>
                  </a:lnTo>
                  <a:lnTo>
                    <a:pt x="480" y="1077"/>
                  </a:lnTo>
                  <a:lnTo>
                    <a:pt x="484" y="1077"/>
                  </a:lnTo>
                  <a:lnTo>
                    <a:pt x="484" y="1077"/>
                  </a:lnTo>
                  <a:lnTo>
                    <a:pt x="484" y="1077"/>
                  </a:lnTo>
                  <a:lnTo>
                    <a:pt x="488" y="1070"/>
                  </a:lnTo>
                  <a:lnTo>
                    <a:pt x="488" y="1070"/>
                  </a:lnTo>
                  <a:lnTo>
                    <a:pt x="492" y="1070"/>
                  </a:lnTo>
                  <a:lnTo>
                    <a:pt x="492" y="1070"/>
                  </a:lnTo>
                  <a:lnTo>
                    <a:pt x="496" y="1065"/>
                  </a:lnTo>
                  <a:lnTo>
                    <a:pt x="496" y="1065"/>
                  </a:lnTo>
                  <a:lnTo>
                    <a:pt x="500" y="1065"/>
                  </a:lnTo>
                  <a:lnTo>
                    <a:pt x="504" y="1065"/>
                  </a:lnTo>
                  <a:lnTo>
                    <a:pt x="504" y="1070"/>
                  </a:lnTo>
                  <a:lnTo>
                    <a:pt x="508" y="1070"/>
                  </a:lnTo>
                  <a:lnTo>
                    <a:pt x="508" y="1077"/>
                  </a:lnTo>
                  <a:lnTo>
                    <a:pt x="512" y="1077"/>
                  </a:lnTo>
                  <a:lnTo>
                    <a:pt x="512" y="1077"/>
                  </a:lnTo>
                  <a:lnTo>
                    <a:pt x="516" y="1077"/>
                  </a:lnTo>
                  <a:lnTo>
                    <a:pt x="521" y="1070"/>
                  </a:lnTo>
                  <a:lnTo>
                    <a:pt x="521" y="1077"/>
                  </a:lnTo>
                  <a:lnTo>
                    <a:pt x="525" y="1083"/>
                  </a:lnTo>
                  <a:lnTo>
                    <a:pt x="525" y="1083"/>
                  </a:lnTo>
                  <a:lnTo>
                    <a:pt x="525" y="1090"/>
                  </a:lnTo>
                  <a:lnTo>
                    <a:pt x="525" y="1096"/>
                  </a:lnTo>
                  <a:lnTo>
                    <a:pt x="525" y="1096"/>
                  </a:lnTo>
                  <a:lnTo>
                    <a:pt x="525" y="1103"/>
                  </a:lnTo>
                  <a:lnTo>
                    <a:pt x="525" y="1109"/>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3"/>
                  </a:lnTo>
                  <a:lnTo>
                    <a:pt x="728" y="1459"/>
                  </a:lnTo>
                  <a:lnTo>
                    <a:pt x="728" y="1466"/>
                  </a:lnTo>
                  <a:lnTo>
                    <a:pt x="728" y="1472"/>
                  </a:lnTo>
                  <a:lnTo>
                    <a:pt x="724" y="1479"/>
                  </a:lnTo>
                  <a:lnTo>
                    <a:pt x="728" y="1485"/>
                  </a:lnTo>
                  <a:lnTo>
                    <a:pt x="728" y="1485"/>
                  </a:lnTo>
                  <a:lnTo>
                    <a:pt x="732" y="1492"/>
                  </a:lnTo>
                  <a:lnTo>
                    <a:pt x="736" y="1492"/>
                  </a:lnTo>
                  <a:lnTo>
                    <a:pt x="740" y="1492"/>
                  </a:lnTo>
                  <a:lnTo>
                    <a:pt x="744" y="1498"/>
                  </a:lnTo>
                  <a:lnTo>
                    <a:pt x="744" y="1498"/>
                  </a:lnTo>
                  <a:lnTo>
                    <a:pt x="748" y="1498"/>
                  </a:lnTo>
                  <a:lnTo>
                    <a:pt x="748" y="1504"/>
                  </a:lnTo>
                  <a:lnTo>
                    <a:pt x="748" y="1504"/>
                  </a:lnTo>
                  <a:lnTo>
                    <a:pt x="748" y="1511"/>
                  </a:lnTo>
                  <a:lnTo>
                    <a:pt x="752" y="1517"/>
                  </a:lnTo>
                  <a:lnTo>
                    <a:pt x="752" y="1517"/>
                  </a:lnTo>
                  <a:lnTo>
                    <a:pt x="752" y="1524"/>
                  </a:lnTo>
                  <a:lnTo>
                    <a:pt x="752" y="1524"/>
                  </a:lnTo>
                  <a:lnTo>
                    <a:pt x="752" y="1530"/>
                  </a:lnTo>
                  <a:lnTo>
                    <a:pt x="752" y="1530"/>
                  </a:lnTo>
                  <a:lnTo>
                    <a:pt x="752" y="1537"/>
                  </a:lnTo>
                  <a:lnTo>
                    <a:pt x="752" y="1537"/>
                  </a:lnTo>
                  <a:lnTo>
                    <a:pt x="752" y="1543"/>
                  </a:lnTo>
                  <a:lnTo>
                    <a:pt x="752" y="1543"/>
                  </a:lnTo>
                  <a:lnTo>
                    <a:pt x="752" y="1549"/>
                  </a:lnTo>
                  <a:lnTo>
                    <a:pt x="752" y="1549"/>
                  </a:lnTo>
                  <a:lnTo>
                    <a:pt x="752" y="1556"/>
                  </a:lnTo>
                  <a:lnTo>
                    <a:pt x="756" y="1593"/>
                  </a:lnTo>
                  <a:lnTo>
                    <a:pt x="649" y="1593"/>
                  </a:lnTo>
                  <a:lnTo>
                    <a:pt x="649" y="1600"/>
                  </a:lnTo>
                  <a:lnTo>
                    <a:pt x="649" y="1600"/>
                  </a:lnTo>
                  <a:lnTo>
                    <a:pt x="649" y="1606"/>
                  </a:lnTo>
                  <a:lnTo>
                    <a:pt x="652" y="1606"/>
                  </a:lnTo>
                  <a:lnTo>
                    <a:pt x="652" y="1613"/>
                  </a:lnTo>
                  <a:lnTo>
                    <a:pt x="652" y="1613"/>
                  </a:lnTo>
                  <a:lnTo>
                    <a:pt x="652" y="1619"/>
                  </a:lnTo>
                  <a:lnTo>
                    <a:pt x="652" y="1619"/>
                  </a:lnTo>
                  <a:lnTo>
                    <a:pt x="656" y="1626"/>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54"/>
                  </a:lnTo>
                  <a:lnTo>
                    <a:pt x="1000" y="1148"/>
                  </a:lnTo>
                  <a:lnTo>
                    <a:pt x="1000" y="1141"/>
                  </a:lnTo>
                  <a:lnTo>
                    <a:pt x="1000" y="1141"/>
                  </a:lnTo>
                  <a:lnTo>
                    <a:pt x="996" y="1135"/>
                  </a:lnTo>
                  <a:lnTo>
                    <a:pt x="996" y="1128"/>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28" y="1083"/>
                  </a:lnTo>
                  <a:lnTo>
                    <a:pt x="1036" y="1065"/>
                  </a:lnTo>
                  <a:lnTo>
                    <a:pt x="1040" y="1065"/>
                  </a:lnTo>
                  <a:lnTo>
                    <a:pt x="1040" y="1065"/>
                  </a:lnTo>
                  <a:lnTo>
                    <a:pt x="1040" y="1065"/>
                  </a:lnTo>
                  <a:lnTo>
                    <a:pt x="1040" y="1059"/>
                  </a:lnTo>
                  <a:lnTo>
                    <a:pt x="1044" y="1059"/>
                  </a:lnTo>
                  <a:lnTo>
                    <a:pt x="1044" y="1059"/>
                  </a:lnTo>
                  <a:lnTo>
                    <a:pt x="1044" y="1059"/>
                  </a:lnTo>
                  <a:lnTo>
                    <a:pt x="1044" y="1059"/>
                  </a:lnTo>
                  <a:lnTo>
                    <a:pt x="1048" y="1052"/>
                  </a:lnTo>
                  <a:lnTo>
                    <a:pt x="1048" y="1052"/>
                  </a:lnTo>
                  <a:lnTo>
                    <a:pt x="1048" y="1052"/>
                  </a:lnTo>
                  <a:lnTo>
                    <a:pt x="1048" y="1052"/>
                  </a:lnTo>
                  <a:lnTo>
                    <a:pt x="1048" y="1046"/>
                  </a:lnTo>
                  <a:lnTo>
                    <a:pt x="1048" y="1046"/>
                  </a:lnTo>
                  <a:lnTo>
                    <a:pt x="1048" y="1046"/>
                  </a:lnTo>
                  <a:lnTo>
                    <a:pt x="1048" y="1046"/>
                  </a:lnTo>
                  <a:lnTo>
                    <a:pt x="1048" y="1046"/>
                  </a:lnTo>
                  <a:lnTo>
                    <a:pt x="1048" y="1046"/>
                  </a:lnTo>
                  <a:lnTo>
                    <a:pt x="1048" y="1039"/>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8" y="650"/>
                  </a:lnTo>
                  <a:lnTo>
                    <a:pt x="1044" y="650"/>
                  </a:lnTo>
                  <a:close/>
                </a:path>
              </a:pathLst>
            </a:custGeom>
            <a:solidFill>
              <a:srgbClr val="969696"/>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33" name="Freeform 37"/>
            <p:cNvSpPr>
              <a:spLocks/>
            </p:cNvSpPr>
            <p:nvPr/>
          </p:nvSpPr>
          <p:spPr bwMode="auto">
            <a:xfrm>
              <a:off x="2352" y="4368"/>
              <a:ext cx="720" cy="912"/>
            </a:xfrm>
            <a:custGeom>
              <a:avLst/>
              <a:gdLst/>
              <a:ahLst/>
              <a:cxnLst>
                <a:cxn ang="0">
                  <a:pos x="1025" y="555"/>
                </a:cxn>
                <a:cxn ang="0">
                  <a:pos x="944" y="383"/>
                </a:cxn>
                <a:cxn ang="0">
                  <a:pos x="920" y="338"/>
                </a:cxn>
                <a:cxn ang="0">
                  <a:pos x="936" y="223"/>
                </a:cxn>
                <a:cxn ang="0">
                  <a:pos x="912" y="83"/>
                </a:cxn>
                <a:cxn ang="0">
                  <a:pos x="812" y="32"/>
                </a:cxn>
                <a:cxn ang="0">
                  <a:pos x="728" y="102"/>
                </a:cxn>
                <a:cxn ang="0">
                  <a:pos x="748" y="147"/>
                </a:cxn>
                <a:cxn ang="0">
                  <a:pos x="740" y="210"/>
                </a:cxn>
                <a:cxn ang="0">
                  <a:pos x="724" y="287"/>
                </a:cxn>
                <a:cxn ang="0">
                  <a:pos x="744" y="331"/>
                </a:cxn>
                <a:cxn ang="0">
                  <a:pos x="752" y="395"/>
                </a:cxn>
                <a:cxn ang="0">
                  <a:pos x="808" y="446"/>
                </a:cxn>
                <a:cxn ang="0">
                  <a:pos x="773" y="580"/>
                </a:cxn>
                <a:cxn ang="0">
                  <a:pos x="705" y="817"/>
                </a:cxn>
                <a:cxn ang="0">
                  <a:pos x="624" y="880"/>
                </a:cxn>
                <a:cxn ang="0">
                  <a:pos x="536" y="931"/>
                </a:cxn>
                <a:cxn ang="0">
                  <a:pos x="468" y="949"/>
                </a:cxn>
                <a:cxn ang="0">
                  <a:pos x="380" y="931"/>
                </a:cxn>
                <a:cxn ang="0">
                  <a:pos x="348" y="912"/>
                </a:cxn>
                <a:cxn ang="0">
                  <a:pos x="316" y="893"/>
                </a:cxn>
                <a:cxn ang="0">
                  <a:pos x="284" y="817"/>
                </a:cxn>
                <a:cxn ang="0">
                  <a:pos x="256" y="536"/>
                </a:cxn>
                <a:cxn ang="0">
                  <a:pos x="228" y="408"/>
                </a:cxn>
                <a:cxn ang="0">
                  <a:pos x="272" y="350"/>
                </a:cxn>
                <a:cxn ang="0">
                  <a:pos x="277" y="300"/>
                </a:cxn>
                <a:cxn ang="0">
                  <a:pos x="292" y="255"/>
                </a:cxn>
                <a:cxn ang="0">
                  <a:pos x="292" y="229"/>
                </a:cxn>
                <a:cxn ang="0">
                  <a:pos x="292" y="153"/>
                </a:cxn>
                <a:cxn ang="0">
                  <a:pos x="312" y="95"/>
                </a:cxn>
                <a:cxn ang="0">
                  <a:pos x="120" y="76"/>
                </a:cxn>
                <a:cxn ang="0">
                  <a:pos x="124" y="313"/>
                </a:cxn>
                <a:cxn ang="0">
                  <a:pos x="104" y="370"/>
                </a:cxn>
                <a:cxn ang="0">
                  <a:pos x="0" y="670"/>
                </a:cxn>
                <a:cxn ang="0">
                  <a:pos x="16" y="938"/>
                </a:cxn>
                <a:cxn ang="0">
                  <a:pos x="29" y="1059"/>
                </a:cxn>
                <a:cxn ang="0">
                  <a:pos x="29" y="1217"/>
                </a:cxn>
                <a:cxn ang="0">
                  <a:pos x="20" y="1326"/>
                </a:cxn>
                <a:cxn ang="0">
                  <a:pos x="20" y="1396"/>
                </a:cxn>
                <a:cxn ang="0">
                  <a:pos x="60" y="1435"/>
                </a:cxn>
                <a:cxn ang="0">
                  <a:pos x="68" y="1569"/>
                </a:cxn>
                <a:cxn ang="0">
                  <a:pos x="29" y="1626"/>
                </a:cxn>
                <a:cxn ang="0">
                  <a:pos x="264" y="1435"/>
                </a:cxn>
                <a:cxn ang="0">
                  <a:pos x="284" y="1351"/>
                </a:cxn>
                <a:cxn ang="0">
                  <a:pos x="312" y="1090"/>
                </a:cxn>
                <a:cxn ang="0">
                  <a:pos x="344" y="1046"/>
                </a:cxn>
                <a:cxn ang="0">
                  <a:pos x="380" y="1090"/>
                </a:cxn>
                <a:cxn ang="0">
                  <a:pos x="448" y="1109"/>
                </a:cxn>
                <a:cxn ang="0">
                  <a:pos x="496" y="1065"/>
                </a:cxn>
                <a:cxn ang="0">
                  <a:pos x="532" y="1116"/>
                </a:cxn>
                <a:cxn ang="0">
                  <a:pos x="656" y="1059"/>
                </a:cxn>
                <a:cxn ang="0">
                  <a:pos x="716" y="1090"/>
                </a:cxn>
                <a:cxn ang="0">
                  <a:pos x="724" y="1249"/>
                </a:cxn>
                <a:cxn ang="0">
                  <a:pos x="732" y="1492"/>
                </a:cxn>
                <a:cxn ang="0">
                  <a:pos x="752" y="1549"/>
                </a:cxn>
                <a:cxn ang="0">
                  <a:pos x="957" y="1562"/>
                </a:cxn>
                <a:cxn ang="0">
                  <a:pos x="992" y="1428"/>
                </a:cxn>
                <a:cxn ang="0">
                  <a:pos x="1000" y="1154"/>
                </a:cxn>
                <a:cxn ang="0">
                  <a:pos x="1040" y="1065"/>
                </a:cxn>
                <a:cxn ang="0">
                  <a:pos x="1052" y="1001"/>
                </a:cxn>
                <a:cxn ang="0">
                  <a:pos x="1044" y="650"/>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73"/>
                  </a:lnTo>
                  <a:lnTo>
                    <a:pt x="1028" y="567"/>
                  </a:lnTo>
                  <a:lnTo>
                    <a:pt x="1028" y="567"/>
                  </a:lnTo>
                  <a:lnTo>
                    <a:pt x="1025" y="562"/>
                  </a:lnTo>
                  <a:lnTo>
                    <a:pt x="1025" y="562"/>
                  </a:lnTo>
                  <a:lnTo>
                    <a:pt x="1025" y="562"/>
                  </a:lnTo>
                  <a:lnTo>
                    <a:pt x="1025" y="555"/>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6" y="370"/>
                  </a:lnTo>
                  <a:lnTo>
                    <a:pt x="936" y="370"/>
                  </a:lnTo>
                  <a:lnTo>
                    <a:pt x="932" y="370"/>
                  </a:lnTo>
                  <a:lnTo>
                    <a:pt x="932" y="363"/>
                  </a:lnTo>
                  <a:lnTo>
                    <a:pt x="928" y="363"/>
                  </a:lnTo>
                  <a:lnTo>
                    <a:pt x="928" y="357"/>
                  </a:lnTo>
                  <a:lnTo>
                    <a:pt x="924" y="357"/>
                  </a:lnTo>
                  <a:lnTo>
                    <a:pt x="924" y="350"/>
                  </a:lnTo>
                  <a:lnTo>
                    <a:pt x="920" y="350"/>
                  </a:lnTo>
                  <a:lnTo>
                    <a:pt x="920" y="344"/>
                  </a:lnTo>
                  <a:lnTo>
                    <a:pt x="920" y="344"/>
                  </a:lnTo>
                  <a:lnTo>
                    <a:pt x="920" y="344"/>
                  </a:lnTo>
                  <a:lnTo>
                    <a:pt x="920" y="344"/>
                  </a:lnTo>
                  <a:lnTo>
                    <a:pt x="920" y="338"/>
                  </a:lnTo>
                  <a:lnTo>
                    <a:pt x="920" y="338"/>
                  </a:lnTo>
                  <a:lnTo>
                    <a:pt x="920" y="338"/>
                  </a:lnTo>
                  <a:lnTo>
                    <a:pt x="920" y="338"/>
                  </a:lnTo>
                  <a:lnTo>
                    <a:pt x="920" y="338"/>
                  </a:lnTo>
                  <a:lnTo>
                    <a:pt x="920" y="338"/>
                  </a:lnTo>
                  <a:lnTo>
                    <a:pt x="920" y="338"/>
                  </a:lnTo>
                  <a:lnTo>
                    <a:pt x="920" y="331"/>
                  </a:lnTo>
                  <a:lnTo>
                    <a:pt x="920" y="325"/>
                  </a:lnTo>
                  <a:lnTo>
                    <a:pt x="924" y="318"/>
                  </a:lnTo>
                  <a:lnTo>
                    <a:pt x="924" y="318"/>
                  </a:lnTo>
                  <a:lnTo>
                    <a:pt x="924" y="313"/>
                  </a:lnTo>
                  <a:lnTo>
                    <a:pt x="928" y="306"/>
                  </a:lnTo>
                  <a:lnTo>
                    <a:pt x="928" y="300"/>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8" y="121"/>
                  </a:lnTo>
                  <a:lnTo>
                    <a:pt x="924" y="115"/>
                  </a:lnTo>
                  <a:lnTo>
                    <a:pt x="920" y="108"/>
                  </a:lnTo>
                  <a:lnTo>
                    <a:pt x="920" y="102"/>
                  </a:lnTo>
                  <a:lnTo>
                    <a:pt x="916" y="95"/>
                  </a:lnTo>
                  <a:lnTo>
                    <a:pt x="916" y="89"/>
                  </a:lnTo>
                  <a:lnTo>
                    <a:pt x="912" y="83"/>
                  </a:lnTo>
                  <a:lnTo>
                    <a:pt x="908" y="76"/>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15"/>
                  </a:lnTo>
                  <a:lnTo>
                    <a:pt x="728" y="121"/>
                  </a:lnTo>
                  <a:lnTo>
                    <a:pt x="728" y="121"/>
                  </a:lnTo>
                  <a:lnTo>
                    <a:pt x="728" y="121"/>
                  </a:lnTo>
                  <a:lnTo>
                    <a:pt x="728" y="121"/>
                  </a:lnTo>
                  <a:lnTo>
                    <a:pt x="728" y="128"/>
                  </a:lnTo>
                  <a:lnTo>
                    <a:pt x="732" y="128"/>
                  </a:lnTo>
                  <a:lnTo>
                    <a:pt x="732" y="128"/>
                  </a:lnTo>
                  <a:lnTo>
                    <a:pt x="732" y="128"/>
                  </a:lnTo>
                  <a:lnTo>
                    <a:pt x="732" y="128"/>
                  </a:lnTo>
                  <a:lnTo>
                    <a:pt x="736" y="128"/>
                  </a:lnTo>
                  <a:lnTo>
                    <a:pt x="736" y="128"/>
                  </a:lnTo>
                  <a:lnTo>
                    <a:pt x="740" y="134"/>
                  </a:lnTo>
                  <a:lnTo>
                    <a:pt x="740" y="134"/>
                  </a:lnTo>
                  <a:lnTo>
                    <a:pt x="744" y="134"/>
                  </a:lnTo>
                  <a:lnTo>
                    <a:pt x="744" y="140"/>
                  </a:lnTo>
                  <a:lnTo>
                    <a:pt x="748" y="140"/>
                  </a:lnTo>
                  <a:lnTo>
                    <a:pt x="748" y="147"/>
                  </a:lnTo>
                  <a:lnTo>
                    <a:pt x="748" y="147"/>
                  </a:lnTo>
                  <a:lnTo>
                    <a:pt x="748" y="153"/>
                  </a:lnTo>
                  <a:lnTo>
                    <a:pt x="748" y="153"/>
                  </a:lnTo>
                  <a:lnTo>
                    <a:pt x="748" y="160"/>
                  </a:lnTo>
                  <a:lnTo>
                    <a:pt x="748" y="160"/>
                  </a:lnTo>
                  <a:lnTo>
                    <a:pt x="748" y="160"/>
                  </a:lnTo>
                  <a:lnTo>
                    <a:pt x="744" y="166"/>
                  </a:lnTo>
                  <a:lnTo>
                    <a:pt x="744" y="166"/>
                  </a:lnTo>
                  <a:lnTo>
                    <a:pt x="744" y="166"/>
                  </a:lnTo>
                  <a:lnTo>
                    <a:pt x="744" y="173"/>
                  </a:lnTo>
                  <a:lnTo>
                    <a:pt x="744" y="173"/>
                  </a:lnTo>
                  <a:lnTo>
                    <a:pt x="744" y="173"/>
                  </a:lnTo>
                  <a:lnTo>
                    <a:pt x="744" y="179"/>
                  </a:lnTo>
                  <a:lnTo>
                    <a:pt x="744" y="179"/>
                  </a:lnTo>
                  <a:lnTo>
                    <a:pt x="740" y="179"/>
                  </a:lnTo>
                  <a:lnTo>
                    <a:pt x="740" y="185"/>
                  </a:lnTo>
                  <a:lnTo>
                    <a:pt x="740" y="191"/>
                  </a:lnTo>
                  <a:lnTo>
                    <a:pt x="740" y="197"/>
                  </a:lnTo>
                  <a:lnTo>
                    <a:pt x="740" y="204"/>
                  </a:lnTo>
                  <a:lnTo>
                    <a:pt x="740" y="210"/>
                  </a:lnTo>
                  <a:lnTo>
                    <a:pt x="740" y="216"/>
                  </a:lnTo>
                  <a:lnTo>
                    <a:pt x="740" y="216"/>
                  </a:lnTo>
                  <a:lnTo>
                    <a:pt x="744" y="223"/>
                  </a:lnTo>
                  <a:lnTo>
                    <a:pt x="744" y="229"/>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1"/>
                  </a:lnTo>
                  <a:lnTo>
                    <a:pt x="728" y="281"/>
                  </a:lnTo>
                  <a:lnTo>
                    <a:pt x="728" y="287"/>
                  </a:lnTo>
                  <a:lnTo>
                    <a:pt x="728" y="287"/>
                  </a:lnTo>
                  <a:lnTo>
                    <a:pt x="724" y="287"/>
                  </a:lnTo>
                  <a:lnTo>
                    <a:pt x="724" y="287"/>
                  </a:lnTo>
                  <a:lnTo>
                    <a:pt x="724" y="294"/>
                  </a:lnTo>
                  <a:lnTo>
                    <a:pt x="724" y="294"/>
                  </a:lnTo>
                  <a:lnTo>
                    <a:pt x="724" y="300"/>
                  </a:lnTo>
                  <a:lnTo>
                    <a:pt x="728" y="300"/>
                  </a:lnTo>
                  <a:lnTo>
                    <a:pt x="728" y="300"/>
                  </a:lnTo>
                  <a:lnTo>
                    <a:pt x="728" y="300"/>
                  </a:lnTo>
                  <a:lnTo>
                    <a:pt x="732" y="300"/>
                  </a:lnTo>
                  <a:lnTo>
                    <a:pt x="732" y="300"/>
                  </a:lnTo>
                  <a:lnTo>
                    <a:pt x="736" y="306"/>
                  </a:lnTo>
                  <a:lnTo>
                    <a:pt x="736" y="306"/>
                  </a:lnTo>
                  <a:lnTo>
                    <a:pt x="740" y="306"/>
                  </a:lnTo>
                  <a:lnTo>
                    <a:pt x="740" y="306"/>
                  </a:lnTo>
                  <a:lnTo>
                    <a:pt x="744" y="306"/>
                  </a:lnTo>
                  <a:lnTo>
                    <a:pt x="744" y="313"/>
                  </a:lnTo>
                  <a:lnTo>
                    <a:pt x="744" y="318"/>
                  </a:lnTo>
                  <a:lnTo>
                    <a:pt x="744" y="318"/>
                  </a:lnTo>
                  <a:lnTo>
                    <a:pt x="744" y="325"/>
                  </a:lnTo>
                  <a:lnTo>
                    <a:pt x="744" y="331"/>
                  </a:lnTo>
                  <a:lnTo>
                    <a:pt x="744" y="331"/>
                  </a:lnTo>
                  <a:lnTo>
                    <a:pt x="748" y="338"/>
                  </a:lnTo>
                  <a:lnTo>
                    <a:pt x="748" y="338"/>
                  </a:lnTo>
                  <a:lnTo>
                    <a:pt x="752" y="344"/>
                  </a:lnTo>
                  <a:lnTo>
                    <a:pt x="748" y="350"/>
                  </a:lnTo>
                  <a:lnTo>
                    <a:pt x="748" y="350"/>
                  </a:lnTo>
                  <a:lnTo>
                    <a:pt x="748" y="350"/>
                  </a:lnTo>
                  <a:lnTo>
                    <a:pt x="748" y="350"/>
                  </a:lnTo>
                  <a:lnTo>
                    <a:pt x="748" y="357"/>
                  </a:lnTo>
                  <a:lnTo>
                    <a:pt x="748" y="357"/>
                  </a:lnTo>
                  <a:lnTo>
                    <a:pt x="752" y="357"/>
                  </a:lnTo>
                  <a:lnTo>
                    <a:pt x="752" y="363"/>
                  </a:lnTo>
                  <a:lnTo>
                    <a:pt x="752" y="363"/>
                  </a:lnTo>
                  <a:lnTo>
                    <a:pt x="752" y="363"/>
                  </a:lnTo>
                  <a:lnTo>
                    <a:pt x="756" y="370"/>
                  </a:lnTo>
                  <a:lnTo>
                    <a:pt x="752" y="370"/>
                  </a:lnTo>
                  <a:lnTo>
                    <a:pt x="752" y="376"/>
                  </a:lnTo>
                  <a:lnTo>
                    <a:pt x="752" y="383"/>
                  </a:lnTo>
                  <a:lnTo>
                    <a:pt x="752" y="383"/>
                  </a:lnTo>
                  <a:lnTo>
                    <a:pt x="752" y="389"/>
                  </a:lnTo>
                  <a:lnTo>
                    <a:pt x="752" y="395"/>
                  </a:lnTo>
                  <a:lnTo>
                    <a:pt x="752" y="395"/>
                  </a:lnTo>
                  <a:lnTo>
                    <a:pt x="752" y="402"/>
                  </a:lnTo>
                  <a:lnTo>
                    <a:pt x="756" y="408"/>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0" y="434"/>
                  </a:lnTo>
                  <a:lnTo>
                    <a:pt x="804" y="440"/>
                  </a:lnTo>
                  <a:lnTo>
                    <a:pt x="804" y="440"/>
                  </a:lnTo>
                  <a:lnTo>
                    <a:pt x="808" y="446"/>
                  </a:lnTo>
                  <a:lnTo>
                    <a:pt x="808" y="446"/>
                  </a:lnTo>
                  <a:lnTo>
                    <a:pt x="812" y="452"/>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6" y="567"/>
                  </a:lnTo>
                  <a:lnTo>
                    <a:pt x="776" y="567"/>
                  </a:lnTo>
                  <a:lnTo>
                    <a:pt x="773" y="573"/>
                  </a:lnTo>
                  <a:lnTo>
                    <a:pt x="773" y="573"/>
                  </a:lnTo>
                  <a:lnTo>
                    <a:pt x="773" y="580"/>
                  </a:lnTo>
                  <a:lnTo>
                    <a:pt x="773" y="580"/>
                  </a:lnTo>
                  <a:lnTo>
                    <a:pt x="769" y="586"/>
                  </a:lnTo>
                  <a:lnTo>
                    <a:pt x="769" y="586"/>
                  </a:lnTo>
                  <a:lnTo>
                    <a:pt x="769" y="586"/>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8" y="854"/>
                  </a:lnTo>
                  <a:lnTo>
                    <a:pt x="664" y="854"/>
                  </a:lnTo>
                  <a:lnTo>
                    <a:pt x="664"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6" y="893"/>
                  </a:lnTo>
                  <a:lnTo>
                    <a:pt x="592" y="899"/>
                  </a:lnTo>
                  <a:lnTo>
                    <a:pt x="592" y="899"/>
                  </a:lnTo>
                  <a:lnTo>
                    <a:pt x="592" y="899"/>
                  </a:lnTo>
                  <a:lnTo>
                    <a:pt x="589" y="905"/>
                  </a:lnTo>
                  <a:lnTo>
                    <a:pt x="589" y="905"/>
                  </a:lnTo>
                  <a:lnTo>
                    <a:pt x="585"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4"/>
                  </a:lnTo>
                  <a:lnTo>
                    <a:pt x="504" y="949"/>
                  </a:lnTo>
                  <a:lnTo>
                    <a:pt x="500" y="949"/>
                  </a:lnTo>
                  <a:lnTo>
                    <a:pt x="500" y="949"/>
                  </a:lnTo>
                  <a:lnTo>
                    <a:pt x="496" y="949"/>
                  </a:lnTo>
                  <a:lnTo>
                    <a:pt x="496" y="949"/>
                  </a:lnTo>
                  <a:lnTo>
                    <a:pt x="492" y="949"/>
                  </a:lnTo>
                  <a:lnTo>
                    <a:pt x="492"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8"/>
                  </a:lnTo>
                  <a:lnTo>
                    <a:pt x="360" y="931"/>
                  </a:lnTo>
                  <a:lnTo>
                    <a:pt x="360" y="931"/>
                  </a:lnTo>
                  <a:lnTo>
                    <a:pt x="360" y="931"/>
                  </a:lnTo>
                  <a:lnTo>
                    <a:pt x="360" y="925"/>
                  </a:lnTo>
                  <a:lnTo>
                    <a:pt x="360" y="925"/>
                  </a:lnTo>
                  <a:lnTo>
                    <a:pt x="360" y="918"/>
                  </a:lnTo>
                  <a:lnTo>
                    <a:pt x="360" y="918"/>
                  </a:lnTo>
                  <a:lnTo>
                    <a:pt x="360" y="918"/>
                  </a:lnTo>
                  <a:lnTo>
                    <a:pt x="360" y="912"/>
                  </a:lnTo>
                  <a:lnTo>
                    <a:pt x="356" y="912"/>
                  </a:lnTo>
                  <a:lnTo>
                    <a:pt x="356" y="912"/>
                  </a:lnTo>
                  <a:lnTo>
                    <a:pt x="352" y="912"/>
                  </a:lnTo>
                  <a:lnTo>
                    <a:pt x="352" y="912"/>
                  </a:lnTo>
                  <a:lnTo>
                    <a:pt x="348" y="912"/>
                  </a:lnTo>
                  <a:lnTo>
                    <a:pt x="348" y="912"/>
                  </a:lnTo>
                  <a:lnTo>
                    <a:pt x="348" y="912"/>
                  </a:lnTo>
                  <a:lnTo>
                    <a:pt x="344" y="912"/>
                  </a:lnTo>
                  <a:lnTo>
                    <a:pt x="344" y="912"/>
                  </a:lnTo>
                  <a:lnTo>
                    <a:pt x="341" y="905"/>
                  </a:lnTo>
                  <a:lnTo>
                    <a:pt x="341" y="905"/>
                  </a:lnTo>
                  <a:lnTo>
                    <a:pt x="341" y="905"/>
                  </a:lnTo>
                  <a:lnTo>
                    <a:pt x="337" y="905"/>
                  </a:lnTo>
                  <a:lnTo>
                    <a:pt x="337" y="905"/>
                  </a:lnTo>
                  <a:lnTo>
                    <a:pt x="332" y="905"/>
                  </a:lnTo>
                  <a:lnTo>
                    <a:pt x="332" y="905"/>
                  </a:lnTo>
                  <a:lnTo>
                    <a:pt x="328" y="899"/>
                  </a:lnTo>
                  <a:lnTo>
                    <a:pt x="328" y="899"/>
                  </a:lnTo>
                  <a:lnTo>
                    <a:pt x="328" y="899"/>
                  </a:lnTo>
                  <a:lnTo>
                    <a:pt x="324" y="899"/>
                  </a:lnTo>
                  <a:lnTo>
                    <a:pt x="324" y="899"/>
                  </a:lnTo>
                  <a:lnTo>
                    <a:pt x="320" y="899"/>
                  </a:lnTo>
                  <a:lnTo>
                    <a:pt x="320" y="899"/>
                  </a:lnTo>
                  <a:lnTo>
                    <a:pt x="316" y="893"/>
                  </a:lnTo>
                  <a:lnTo>
                    <a:pt x="316" y="893"/>
                  </a:lnTo>
                  <a:lnTo>
                    <a:pt x="312" y="893"/>
                  </a:lnTo>
                  <a:lnTo>
                    <a:pt x="308" y="886"/>
                  </a:lnTo>
                  <a:lnTo>
                    <a:pt x="308" y="886"/>
                  </a:lnTo>
                  <a:lnTo>
                    <a:pt x="304" y="886"/>
                  </a:lnTo>
                  <a:lnTo>
                    <a:pt x="304" y="886"/>
                  </a:lnTo>
                  <a:lnTo>
                    <a:pt x="304" y="886"/>
                  </a:lnTo>
                  <a:lnTo>
                    <a:pt x="300" y="886"/>
                  </a:lnTo>
                  <a:lnTo>
                    <a:pt x="300" y="880"/>
                  </a:lnTo>
                  <a:lnTo>
                    <a:pt x="296" y="880"/>
                  </a:lnTo>
                  <a:lnTo>
                    <a:pt x="296" y="880"/>
                  </a:lnTo>
                  <a:lnTo>
                    <a:pt x="292" y="880"/>
                  </a:lnTo>
                  <a:lnTo>
                    <a:pt x="292" y="880"/>
                  </a:lnTo>
                  <a:lnTo>
                    <a:pt x="288" y="873"/>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4" y="363"/>
                  </a:lnTo>
                  <a:lnTo>
                    <a:pt x="248" y="363"/>
                  </a:lnTo>
                  <a:lnTo>
                    <a:pt x="252" y="357"/>
                  </a:lnTo>
                  <a:lnTo>
                    <a:pt x="256" y="357"/>
                  </a:lnTo>
                  <a:lnTo>
                    <a:pt x="260" y="363"/>
                  </a:lnTo>
                  <a:lnTo>
                    <a:pt x="264" y="357"/>
                  </a:lnTo>
                  <a:lnTo>
                    <a:pt x="264" y="357"/>
                  </a:lnTo>
                  <a:lnTo>
                    <a:pt x="264" y="357"/>
                  </a:lnTo>
                  <a:lnTo>
                    <a:pt x="268" y="357"/>
                  </a:lnTo>
                  <a:lnTo>
                    <a:pt x="268" y="350"/>
                  </a:lnTo>
                  <a:lnTo>
                    <a:pt x="272" y="350"/>
                  </a:lnTo>
                  <a:lnTo>
                    <a:pt x="272" y="350"/>
                  </a:lnTo>
                  <a:lnTo>
                    <a:pt x="272" y="344"/>
                  </a:lnTo>
                  <a:lnTo>
                    <a:pt x="272" y="344"/>
                  </a:lnTo>
                  <a:lnTo>
                    <a:pt x="272" y="344"/>
                  </a:lnTo>
                  <a:lnTo>
                    <a:pt x="272" y="344"/>
                  </a:lnTo>
                  <a:lnTo>
                    <a:pt x="272" y="338"/>
                  </a:lnTo>
                  <a:lnTo>
                    <a:pt x="272" y="338"/>
                  </a:lnTo>
                  <a:lnTo>
                    <a:pt x="272" y="331"/>
                  </a:lnTo>
                  <a:lnTo>
                    <a:pt x="272" y="325"/>
                  </a:lnTo>
                  <a:lnTo>
                    <a:pt x="272" y="325"/>
                  </a:lnTo>
                  <a:lnTo>
                    <a:pt x="272" y="318"/>
                  </a:lnTo>
                  <a:lnTo>
                    <a:pt x="272" y="318"/>
                  </a:lnTo>
                  <a:lnTo>
                    <a:pt x="272" y="313"/>
                  </a:lnTo>
                  <a:lnTo>
                    <a:pt x="277" y="313"/>
                  </a:lnTo>
                  <a:lnTo>
                    <a:pt x="277" y="313"/>
                  </a:lnTo>
                  <a:lnTo>
                    <a:pt x="277" y="306"/>
                  </a:lnTo>
                  <a:lnTo>
                    <a:pt x="277" y="306"/>
                  </a:lnTo>
                  <a:lnTo>
                    <a:pt x="277" y="306"/>
                  </a:lnTo>
                  <a:lnTo>
                    <a:pt x="277" y="300"/>
                  </a:lnTo>
                  <a:lnTo>
                    <a:pt x="277" y="300"/>
                  </a:lnTo>
                  <a:lnTo>
                    <a:pt x="277" y="300"/>
                  </a:lnTo>
                  <a:lnTo>
                    <a:pt x="272" y="300"/>
                  </a:lnTo>
                  <a:lnTo>
                    <a:pt x="272" y="294"/>
                  </a:lnTo>
                  <a:lnTo>
                    <a:pt x="272" y="294"/>
                  </a:lnTo>
                  <a:lnTo>
                    <a:pt x="272" y="294"/>
                  </a:lnTo>
                  <a:lnTo>
                    <a:pt x="272" y="294"/>
                  </a:lnTo>
                  <a:lnTo>
                    <a:pt x="277" y="294"/>
                  </a:lnTo>
                  <a:lnTo>
                    <a:pt x="277" y="294"/>
                  </a:lnTo>
                  <a:lnTo>
                    <a:pt x="277" y="287"/>
                  </a:lnTo>
                  <a:lnTo>
                    <a:pt x="280" y="287"/>
                  </a:lnTo>
                  <a:lnTo>
                    <a:pt x="280" y="287"/>
                  </a:lnTo>
                  <a:lnTo>
                    <a:pt x="280" y="281"/>
                  </a:lnTo>
                  <a:lnTo>
                    <a:pt x="280" y="274"/>
                  </a:lnTo>
                  <a:lnTo>
                    <a:pt x="280" y="274"/>
                  </a:lnTo>
                  <a:lnTo>
                    <a:pt x="280" y="268"/>
                  </a:lnTo>
                  <a:lnTo>
                    <a:pt x="280" y="261"/>
                  </a:lnTo>
                  <a:lnTo>
                    <a:pt x="284" y="261"/>
                  </a:lnTo>
                  <a:lnTo>
                    <a:pt x="284" y="255"/>
                  </a:lnTo>
                  <a:lnTo>
                    <a:pt x="288" y="255"/>
                  </a:lnTo>
                  <a:lnTo>
                    <a:pt x="292" y="255"/>
                  </a:lnTo>
                  <a:lnTo>
                    <a:pt x="292" y="255"/>
                  </a:lnTo>
                  <a:lnTo>
                    <a:pt x="296" y="255"/>
                  </a:lnTo>
                  <a:lnTo>
                    <a:pt x="296" y="255"/>
                  </a:lnTo>
                  <a:lnTo>
                    <a:pt x="300" y="255"/>
                  </a:lnTo>
                  <a:lnTo>
                    <a:pt x="300" y="249"/>
                  </a:lnTo>
                  <a:lnTo>
                    <a:pt x="300" y="242"/>
                  </a:lnTo>
                  <a:lnTo>
                    <a:pt x="300" y="242"/>
                  </a:lnTo>
                  <a:lnTo>
                    <a:pt x="300" y="242"/>
                  </a:lnTo>
                  <a:lnTo>
                    <a:pt x="300" y="242"/>
                  </a:lnTo>
                  <a:lnTo>
                    <a:pt x="300" y="242"/>
                  </a:lnTo>
                  <a:lnTo>
                    <a:pt x="300" y="242"/>
                  </a:lnTo>
                  <a:lnTo>
                    <a:pt x="296" y="242"/>
                  </a:lnTo>
                  <a:lnTo>
                    <a:pt x="296" y="242"/>
                  </a:lnTo>
                  <a:lnTo>
                    <a:pt x="296" y="242"/>
                  </a:lnTo>
                  <a:lnTo>
                    <a:pt x="296" y="242"/>
                  </a:lnTo>
                  <a:lnTo>
                    <a:pt x="296" y="242"/>
                  </a:lnTo>
                  <a:lnTo>
                    <a:pt x="296" y="236"/>
                  </a:lnTo>
                  <a:lnTo>
                    <a:pt x="296" y="236"/>
                  </a:lnTo>
                  <a:lnTo>
                    <a:pt x="296" y="229"/>
                  </a:lnTo>
                  <a:lnTo>
                    <a:pt x="292" y="229"/>
                  </a:lnTo>
                  <a:lnTo>
                    <a:pt x="292" y="223"/>
                  </a:lnTo>
                  <a:lnTo>
                    <a:pt x="292" y="216"/>
                  </a:lnTo>
                  <a:lnTo>
                    <a:pt x="288" y="216"/>
                  </a:lnTo>
                  <a:lnTo>
                    <a:pt x="288" y="210"/>
                  </a:lnTo>
                  <a:lnTo>
                    <a:pt x="288" y="210"/>
                  </a:lnTo>
                  <a:lnTo>
                    <a:pt x="288" y="210"/>
                  </a:lnTo>
                  <a:lnTo>
                    <a:pt x="284" y="204"/>
                  </a:lnTo>
                  <a:lnTo>
                    <a:pt x="284" y="204"/>
                  </a:lnTo>
                  <a:lnTo>
                    <a:pt x="284" y="204"/>
                  </a:lnTo>
                  <a:lnTo>
                    <a:pt x="284" y="197"/>
                  </a:lnTo>
                  <a:lnTo>
                    <a:pt x="284" y="197"/>
                  </a:lnTo>
                  <a:lnTo>
                    <a:pt x="284" y="191"/>
                  </a:lnTo>
                  <a:lnTo>
                    <a:pt x="288" y="191"/>
                  </a:lnTo>
                  <a:lnTo>
                    <a:pt x="288"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0" y="121"/>
                  </a:lnTo>
                  <a:lnTo>
                    <a:pt x="304" y="121"/>
                  </a:lnTo>
                  <a:lnTo>
                    <a:pt x="304" y="121"/>
                  </a:lnTo>
                  <a:lnTo>
                    <a:pt x="304" y="121"/>
                  </a:lnTo>
                  <a:lnTo>
                    <a:pt x="308" y="121"/>
                  </a:lnTo>
                  <a:lnTo>
                    <a:pt x="308" y="115"/>
                  </a:lnTo>
                  <a:lnTo>
                    <a:pt x="308" y="115"/>
                  </a:lnTo>
                  <a:lnTo>
                    <a:pt x="312" y="115"/>
                  </a:lnTo>
                  <a:lnTo>
                    <a:pt x="312" y="115"/>
                  </a:lnTo>
                  <a:lnTo>
                    <a:pt x="312" y="115"/>
                  </a:lnTo>
                  <a:lnTo>
                    <a:pt x="312" y="108"/>
                  </a:lnTo>
                  <a:lnTo>
                    <a:pt x="312" y="102"/>
                  </a:lnTo>
                  <a:lnTo>
                    <a:pt x="312" y="102"/>
                  </a:lnTo>
                  <a:lnTo>
                    <a:pt x="312" y="95"/>
                  </a:lnTo>
                  <a:lnTo>
                    <a:pt x="312" y="95"/>
                  </a:lnTo>
                  <a:lnTo>
                    <a:pt x="308" y="89"/>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06"/>
                  </a:lnTo>
                  <a:lnTo>
                    <a:pt x="124" y="306"/>
                  </a:lnTo>
                  <a:lnTo>
                    <a:pt x="124" y="313"/>
                  </a:lnTo>
                  <a:lnTo>
                    <a:pt x="128" y="313"/>
                  </a:lnTo>
                  <a:lnTo>
                    <a:pt x="128" y="313"/>
                  </a:lnTo>
                  <a:lnTo>
                    <a:pt x="128" y="318"/>
                  </a:lnTo>
                  <a:lnTo>
                    <a:pt x="132" y="318"/>
                  </a:lnTo>
                  <a:lnTo>
                    <a:pt x="132" y="318"/>
                  </a:lnTo>
                  <a:lnTo>
                    <a:pt x="132" y="325"/>
                  </a:lnTo>
                  <a:lnTo>
                    <a:pt x="132" y="325"/>
                  </a:lnTo>
                  <a:lnTo>
                    <a:pt x="132" y="325"/>
                  </a:lnTo>
                  <a:lnTo>
                    <a:pt x="132" y="331"/>
                  </a:lnTo>
                  <a:lnTo>
                    <a:pt x="132" y="338"/>
                  </a:lnTo>
                  <a:lnTo>
                    <a:pt x="128" y="338"/>
                  </a:lnTo>
                  <a:lnTo>
                    <a:pt x="128" y="338"/>
                  </a:lnTo>
                  <a:lnTo>
                    <a:pt x="124" y="344"/>
                  </a:lnTo>
                  <a:lnTo>
                    <a:pt x="124" y="344"/>
                  </a:lnTo>
                  <a:lnTo>
                    <a:pt x="120"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3"/>
                  </a:lnTo>
                  <a:lnTo>
                    <a:pt x="12" y="899"/>
                  </a:lnTo>
                  <a:lnTo>
                    <a:pt x="12" y="905"/>
                  </a:lnTo>
                  <a:lnTo>
                    <a:pt x="12" y="912"/>
                  </a:lnTo>
                  <a:lnTo>
                    <a:pt x="12" y="912"/>
                  </a:lnTo>
                  <a:lnTo>
                    <a:pt x="16" y="918"/>
                  </a:lnTo>
                  <a:lnTo>
                    <a:pt x="16" y="925"/>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4" y="1001"/>
                  </a:lnTo>
                  <a:lnTo>
                    <a:pt x="24" y="1001"/>
                  </a:lnTo>
                  <a:lnTo>
                    <a:pt x="20" y="1007"/>
                  </a:lnTo>
                  <a:lnTo>
                    <a:pt x="24" y="1007"/>
                  </a:lnTo>
                  <a:lnTo>
                    <a:pt x="24" y="1007"/>
                  </a:lnTo>
                  <a:lnTo>
                    <a:pt x="24" y="1014"/>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3"/>
                  </a:lnTo>
                  <a:lnTo>
                    <a:pt x="29" y="1193"/>
                  </a:lnTo>
                  <a:lnTo>
                    <a:pt x="29" y="1193"/>
                  </a:lnTo>
                  <a:lnTo>
                    <a:pt x="29" y="1198"/>
                  </a:lnTo>
                  <a:lnTo>
                    <a:pt x="24" y="1198"/>
                  </a:lnTo>
                  <a:lnTo>
                    <a:pt x="24" y="1198"/>
                  </a:lnTo>
                  <a:lnTo>
                    <a:pt x="24" y="1198"/>
                  </a:lnTo>
                  <a:lnTo>
                    <a:pt x="29"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4" y="1282"/>
                  </a:lnTo>
                  <a:lnTo>
                    <a:pt x="20" y="1288"/>
                  </a:lnTo>
                  <a:lnTo>
                    <a:pt x="20" y="1288"/>
                  </a:lnTo>
                  <a:lnTo>
                    <a:pt x="20" y="1288"/>
                  </a:lnTo>
                  <a:lnTo>
                    <a:pt x="20" y="1294"/>
                  </a:lnTo>
                  <a:lnTo>
                    <a:pt x="20" y="1294"/>
                  </a:lnTo>
                  <a:lnTo>
                    <a:pt x="20" y="1301"/>
                  </a:lnTo>
                  <a:lnTo>
                    <a:pt x="20" y="1301"/>
                  </a:lnTo>
                  <a:lnTo>
                    <a:pt x="20" y="1307"/>
                  </a:lnTo>
                  <a:lnTo>
                    <a:pt x="20" y="1307"/>
                  </a:lnTo>
                  <a:lnTo>
                    <a:pt x="20" y="1314"/>
                  </a:lnTo>
                  <a:lnTo>
                    <a:pt x="20" y="1326"/>
                  </a:lnTo>
                  <a:lnTo>
                    <a:pt x="20" y="1332"/>
                  </a:lnTo>
                  <a:lnTo>
                    <a:pt x="20" y="1332"/>
                  </a:lnTo>
                  <a:lnTo>
                    <a:pt x="20" y="1338"/>
                  </a:lnTo>
                  <a:lnTo>
                    <a:pt x="20" y="1345"/>
                  </a:lnTo>
                  <a:lnTo>
                    <a:pt x="16" y="1351"/>
                  </a:lnTo>
                  <a:lnTo>
                    <a:pt x="16" y="1358"/>
                  </a:lnTo>
                  <a:lnTo>
                    <a:pt x="16" y="1364"/>
                  </a:lnTo>
                  <a:lnTo>
                    <a:pt x="16" y="1377"/>
                  </a:lnTo>
                  <a:lnTo>
                    <a:pt x="16" y="1377"/>
                  </a:lnTo>
                  <a:lnTo>
                    <a:pt x="16" y="1377"/>
                  </a:lnTo>
                  <a:lnTo>
                    <a:pt x="16" y="1383"/>
                  </a:lnTo>
                  <a:lnTo>
                    <a:pt x="16" y="1383"/>
                  </a:lnTo>
                  <a:lnTo>
                    <a:pt x="16" y="1383"/>
                  </a:lnTo>
                  <a:lnTo>
                    <a:pt x="16" y="1390"/>
                  </a:lnTo>
                  <a:lnTo>
                    <a:pt x="16" y="1390"/>
                  </a:lnTo>
                  <a:lnTo>
                    <a:pt x="20" y="1390"/>
                  </a:lnTo>
                  <a:lnTo>
                    <a:pt x="20" y="1396"/>
                  </a:lnTo>
                  <a:lnTo>
                    <a:pt x="20" y="1396"/>
                  </a:lnTo>
                  <a:lnTo>
                    <a:pt x="20" y="1396"/>
                  </a:lnTo>
                  <a:lnTo>
                    <a:pt x="20" y="1396"/>
                  </a:lnTo>
                  <a:lnTo>
                    <a:pt x="24" y="1396"/>
                  </a:lnTo>
                  <a:lnTo>
                    <a:pt x="24" y="1403"/>
                  </a:lnTo>
                  <a:lnTo>
                    <a:pt x="24" y="1403"/>
                  </a:lnTo>
                  <a:lnTo>
                    <a:pt x="29" y="1403"/>
                  </a:lnTo>
                  <a:lnTo>
                    <a:pt x="29" y="1403"/>
                  </a:lnTo>
                  <a:lnTo>
                    <a:pt x="29" y="1403"/>
                  </a:lnTo>
                  <a:lnTo>
                    <a:pt x="29" y="1403"/>
                  </a:lnTo>
                  <a:lnTo>
                    <a:pt x="29" y="1403"/>
                  </a:lnTo>
                  <a:lnTo>
                    <a:pt x="32" y="1403"/>
                  </a:lnTo>
                  <a:lnTo>
                    <a:pt x="36" y="1409"/>
                  </a:lnTo>
                  <a:lnTo>
                    <a:pt x="40" y="1409"/>
                  </a:lnTo>
                  <a:lnTo>
                    <a:pt x="40" y="1409"/>
                  </a:lnTo>
                  <a:lnTo>
                    <a:pt x="44" y="1409"/>
                  </a:lnTo>
                  <a:lnTo>
                    <a:pt x="48" y="1416"/>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4" y="1543"/>
                  </a:lnTo>
                  <a:lnTo>
                    <a:pt x="68" y="1549"/>
                  </a:lnTo>
                  <a:lnTo>
                    <a:pt x="68" y="1556"/>
                  </a:lnTo>
                  <a:lnTo>
                    <a:pt x="68" y="1562"/>
                  </a:lnTo>
                  <a:lnTo>
                    <a:pt x="68" y="1562"/>
                  </a:lnTo>
                  <a:lnTo>
                    <a:pt x="68" y="1569"/>
                  </a:lnTo>
                  <a:lnTo>
                    <a:pt x="68" y="1569"/>
                  </a:lnTo>
                  <a:lnTo>
                    <a:pt x="68" y="1569"/>
                  </a:lnTo>
                  <a:lnTo>
                    <a:pt x="68" y="1569"/>
                  </a:lnTo>
                  <a:lnTo>
                    <a:pt x="68" y="1574"/>
                  </a:lnTo>
                  <a:lnTo>
                    <a:pt x="68" y="1574"/>
                  </a:lnTo>
                  <a:lnTo>
                    <a:pt x="68" y="1574"/>
                  </a:lnTo>
                  <a:lnTo>
                    <a:pt x="68" y="1581"/>
                  </a:lnTo>
                  <a:lnTo>
                    <a:pt x="68" y="1581"/>
                  </a:lnTo>
                  <a:lnTo>
                    <a:pt x="68" y="1581"/>
                  </a:lnTo>
                  <a:lnTo>
                    <a:pt x="64" y="1587"/>
                  </a:lnTo>
                  <a:lnTo>
                    <a:pt x="60" y="1587"/>
                  </a:lnTo>
                  <a:lnTo>
                    <a:pt x="56" y="1593"/>
                  </a:lnTo>
                  <a:lnTo>
                    <a:pt x="48" y="1593"/>
                  </a:lnTo>
                  <a:lnTo>
                    <a:pt x="44" y="1600"/>
                  </a:lnTo>
                  <a:lnTo>
                    <a:pt x="40" y="1600"/>
                  </a:lnTo>
                  <a:lnTo>
                    <a:pt x="40" y="1600"/>
                  </a:lnTo>
                  <a:lnTo>
                    <a:pt x="36" y="1600"/>
                  </a:lnTo>
                  <a:lnTo>
                    <a:pt x="32" y="1600"/>
                  </a:lnTo>
                  <a:lnTo>
                    <a:pt x="32"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0" y="1435"/>
                  </a:lnTo>
                  <a:lnTo>
                    <a:pt x="260" y="1435"/>
                  </a:lnTo>
                  <a:lnTo>
                    <a:pt x="260" y="1435"/>
                  </a:lnTo>
                  <a:lnTo>
                    <a:pt x="260" y="1435"/>
                  </a:lnTo>
                  <a:lnTo>
                    <a:pt x="264" y="1435"/>
                  </a:lnTo>
                  <a:lnTo>
                    <a:pt x="264" y="1435"/>
                  </a:lnTo>
                  <a:lnTo>
                    <a:pt x="264" y="1435"/>
                  </a:lnTo>
                  <a:lnTo>
                    <a:pt x="264" y="1435"/>
                  </a:lnTo>
                  <a:lnTo>
                    <a:pt x="264" y="1435"/>
                  </a:lnTo>
                  <a:lnTo>
                    <a:pt x="264" y="1428"/>
                  </a:lnTo>
                  <a:lnTo>
                    <a:pt x="264" y="1428"/>
                  </a:lnTo>
                  <a:lnTo>
                    <a:pt x="268" y="1428"/>
                  </a:lnTo>
                  <a:lnTo>
                    <a:pt x="268" y="1428"/>
                  </a:lnTo>
                  <a:lnTo>
                    <a:pt x="272" y="1428"/>
                  </a:lnTo>
                  <a:lnTo>
                    <a:pt x="272" y="1422"/>
                  </a:lnTo>
                  <a:lnTo>
                    <a:pt x="277" y="1422"/>
                  </a:lnTo>
                  <a:lnTo>
                    <a:pt x="277" y="1422"/>
                  </a:lnTo>
                  <a:lnTo>
                    <a:pt x="280" y="1422"/>
                  </a:lnTo>
                  <a:lnTo>
                    <a:pt x="284" y="1416"/>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7"/>
                  </a:lnTo>
                  <a:lnTo>
                    <a:pt x="337" y="1070"/>
                  </a:lnTo>
                  <a:lnTo>
                    <a:pt x="337" y="1070"/>
                  </a:lnTo>
                  <a:lnTo>
                    <a:pt x="341" y="1065"/>
                  </a:lnTo>
                  <a:lnTo>
                    <a:pt x="341" y="1065"/>
                  </a:lnTo>
                  <a:lnTo>
                    <a:pt x="341" y="1059"/>
                  </a:lnTo>
                  <a:lnTo>
                    <a:pt x="341" y="1059"/>
                  </a:lnTo>
                  <a:lnTo>
                    <a:pt x="341" y="1052"/>
                  </a:lnTo>
                  <a:lnTo>
                    <a:pt x="344" y="1052"/>
                  </a:lnTo>
                  <a:lnTo>
                    <a:pt x="341" y="1046"/>
                  </a:lnTo>
                  <a:lnTo>
                    <a:pt x="341" y="1046"/>
                  </a:lnTo>
                  <a:lnTo>
                    <a:pt x="344" y="1046"/>
                  </a:lnTo>
                  <a:lnTo>
                    <a:pt x="344" y="1046"/>
                  </a:lnTo>
                  <a:lnTo>
                    <a:pt x="344" y="1046"/>
                  </a:lnTo>
                  <a:lnTo>
                    <a:pt x="344" y="1046"/>
                  </a:lnTo>
                  <a:lnTo>
                    <a:pt x="344" y="1046"/>
                  </a:lnTo>
                  <a:lnTo>
                    <a:pt x="344" y="1046"/>
                  </a:lnTo>
                  <a:lnTo>
                    <a:pt x="344" y="1046"/>
                  </a:lnTo>
                  <a:lnTo>
                    <a:pt x="344" y="1046"/>
                  </a:lnTo>
                  <a:lnTo>
                    <a:pt x="348" y="1046"/>
                  </a:lnTo>
                  <a:lnTo>
                    <a:pt x="352" y="1046"/>
                  </a:lnTo>
                  <a:lnTo>
                    <a:pt x="352" y="1052"/>
                  </a:lnTo>
                  <a:lnTo>
                    <a:pt x="356" y="1052"/>
                  </a:lnTo>
                  <a:lnTo>
                    <a:pt x="360" y="1059"/>
                  </a:lnTo>
                  <a:lnTo>
                    <a:pt x="364"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76" y="1083"/>
                  </a:lnTo>
                  <a:lnTo>
                    <a:pt x="480" y="1083"/>
                  </a:lnTo>
                  <a:lnTo>
                    <a:pt x="480" y="1077"/>
                  </a:lnTo>
                  <a:lnTo>
                    <a:pt x="484" y="1077"/>
                  </a:lnTo>
                  <a:lnTo>
                    <a:pt x="484" y="1077"/>
                  </a:lnTo>
                  <a:lnTo>
                    <a:pt x="484" y="1077"/>
                  </a:lnTo>
                  <a:lnTo>
                    <a:pt x="488" y="1070"/>
                  </a:lnTo>
                  <a:lnTo>
                    <a:pt x="488" y="1070"/>
                  </a:lnTo>
                  <a:lnTo>
                    <a:pt x="492" y="1070"/>
                  </a:lnTo>
                  <a:lnTo>
                    <a:pt x="492" y="1070"/>
                  </a:lnTo>
                  <a:lnTo>
                    <a:pt x="496" y="1065"/>
                  </a:lnTo>
                  <a:lnTo>
                    <a:pt x="496" y="1065"/>
                  </a:lnTo>
                  <a:lnTo>
                    <a:pt x="500" y="1065"/>
                  </a:lnTo>
                  <a:lnTo>
                    <a:pt x="504" y="1065"/>
                  </a:lnTo>
                  <a:lnTo>
                    <a:pt x="504" y="1070"/>
                  </a:lnTo>
                  <a:lnTo>
                    <a:pt x="508" y="1070"/>
                  </a:lnTo>
                  <a:lnTo>
                    <a:pt x="508" y="1077"/>
                  </a:lnTo>
                  <a:lnTo>
                    <a:pt x="512" y="1077"/>
                  </a:lnTo>
                  <a:lnTo>
                    <a:pt x="512" y="1077"/>
                  </a:lnTo>
                  <a:lnTo>
                    <a:pt x="516" y="1077"/>
                  </a:lnTo>
                  <a:lnTo>
                    <a:pt x="521" y="1070"/>
                  </a:lnTo>
                  <a:lnTo>
                    <a:pt x="521" y="1077"/>
                  </a:lnTo>
                  <a:lnTo>
                    <a:pt x="525" y="1083"/>
                  </a:lnTo>
                  <a:lnTo>
                    <a:pt x="525" y="1083"/>
                  </a:lnTo>
                  <a:lnTo>
                    <a:pt x="525" y="1090"/>
                  </a:lnTo>
                  <a:lnTo>
                    <a:pt x="525" y="1096"/>
                  </a:lnTo>
                  <a:lnTo>
                    <a:pt x="525" y="1096"/>
                  </a:lnTo>
                  <a:lnTo>
                    <a:pt x="525" y="1103"/>
                  </a:lnTo>
                  <a:lnTo>
                    <a:pt x="525" y="1109"/>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3"/>
                  </a:lnTo>
                  <a:lnTo>
                    <a:pt x="728" y="1459"/>
                  </a:lnTo>
                  <a:lnTo>
                    <a:pt x="728" y="1466"/>
                  </a:lnTo>
                  <a:lnTo>
                    <a:pt x="728" y="1472"/>
                  </a:lnTo>
                  <a:lnTo>
                    <a:pt x="724" y="1479"/>
                  </a:lnTo>
                  <a:lnTo>
                    <a:pt x="728" y="1485"/>
                  </a:lnTo>
                  <a:lnTo>
                    <a:pt x="728" y="1485"/>
                  </a:lnTo>
                  <a:lnTo>
                    <a:pt x="732" y="1492"/>
                  </a:lnTo>
                  <a:lnTo>
                    <a:pt x="736" y="1492"/>
                  </a:lnTo>
                  <a:lnTo>
                    <a:pt x="740" y="1492"/>
                  </a:lnTo>
                  <a:lnTo>
                    <a:pt x="744" y="1498"/>
                  </a:lnTo>
                  <a:lnTo>
                    <a:pt x="744" y="1498"/>
                  </a:lnTo>
                  <a:lnTo>
                    <a:pt x="748" y="1498"/>
                  </a:lnTo>
                  <a:lnTo>
                    <a:pt x="748" y="1504"/>
                  </a:lnTo>
                  <a:lnTo>
                    <a:pt x="748" y="1504"/>
                  </a:lnTo>
                  <a:lnTo>
                    <a:pt x="748" y="1511"/>
                  </a:lnTo>
                  <a:lnTo>
                    <a:pt x="752" y="1517"/>
                  </a:lnTo>
                  <a:lnTo>
                    <a:pt x="752" y="1517"/>
                  </a:lnTo>
                  <a:lnTo>
                    <a:pt x="752" y="1524"/>
                  </a:lnTo>
                  <a:lnTo>
                    <a:pt x="752" y="1524"/>
                  </a:lnTo>
                  <a:lnTo>
                    <a:pt x="752" y="1530"/>
                  </a:lnTo>
                  <a:lnTo>
                    <a:pt x="752" y="1530"/>
                  </a:lnTo>
                  <a:lnTo>
                    <a:pt x="752" y="1537"/>
                  </a:lnTo>
                  <a:lnTo>
                    <a:pt x="752" y="1537"/>
                  </a:lnTo>
                  <a:lnTo>
                    <a:pt x="752" y="1543"/>
                  </a:lnTo>
                  <a:lnTo>
                    <a:pt x="752" y="1543"/>
                  </a:lnTo>
                  <a:lnTo>
                    <a:pt x="752" y="1549"/>
                  </a:lnTo>
                  <a:lnTo>
                    <a:pt x="752" y="1549"/>
                  </a:lnTo>
                  <a:lnTo>
                    <a:pt x="752" y="1556"/>
                  </a:lnTo>
                  <a:lnTo>
                    <a:pt x="756" y="1593"/>
                  </a:lnTo>
                  <a:lnTo>
                    <a:pt x="649" y="1593"/>
                  </a:lnTo>
                  <a:lnTo>
                    <a:pt x="649" y="1600"/>
                  </a:lnTo>
                  <a:lnTo>
                    <a:pt x="649" y="1600"/>
                  </a:lnTo>
                  <a:lnTo>
                    <a:pt x="649" y="1606"/>
                  </a:lnTo>
                  <a:lnTo>
                    <a:pt x="652" y="1606"/>
                  </a:lnTo>
                  <a:lnTo>
                    <a:pt x="652" y="1613"/>
                  </a:lnTo>
                  <a:lnTo>
                    <a:pt x="652" y="1613"/>
                  </a:lnTo>
                  <a:lnTo>
                    <a:pt x="652" y="1619"/>
                  </a:lnTo>
                  <a:lnTo>
                    <a:pt x="652" y="1619"/>
                  </a:lnTo>
                  <a:lnTo>
                    <a:pt x="656" y="1626"/>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54"/>
                  </a:lnTo>
                  <a:lnTo>
                    <a:pt x="1000" y="1148"/>
                  </a:lnTo>
                  <a:lnTo>
                    <a:pt x="1000" y="1141"/>
                  </a:lnTo>
                  <a:lnTo>
                    <a:pt x="1000" y="1141"/>
                  </a:lnTo>
                  <a:lnTo>
                    <a:pt x="996" y="1135"/>
                  </a:lnTo>
                  <a:lnTo>
                    <a:pt x="996" y="1128"/>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28" y="1083"/>
                  </a:lnTo>
                  <a:lnTo>
                    <a:pt x="1036" y="1065"/>
                  </a:lnTo>
                  <a:lnTo>
                    <a:pt x="1040" y="1065"/>
                  </a:lnTo>
                  <a:lnTo>
                    <a:pt x="1040" y="1065"/>
                  </a:lnTo>
                  <a:lnTo>
                    <a:pt x="1040" y="1065"/>
                  </a:lnTo>
                  <a:lnTo>
                    <a:pt x="1040" y="1059"/>
                  </a:lnTo>
                  <a:lnTo>
                    <a:pt x="1044" y="1059"/>
                  </a:lnTo>
                  <a:lnTo>
                    <a:pt x="1044" y="1059"/>
                  </a:lnTo>
                  <a:lnTo>
                    <a:pt x="1044" y="1059"/>
                  </a:lnTo>
                  <a:lnTo>
                    <a:pt x="1044" y="1059"/>
                  </a:lnTo>
                  <a:lnTo>
                    <a:pt x="1048" y="1052"/>
                  </a:lnTo>
                  <a:lnTo>
                    <a:pt x="1048" y="1052"/>
                  </a:lnTo>
                  <a:lnTo>
                    <a:pt x="1048" y="1052"/>
                  </a:lnTo>
                  <a:lnTo>
                    <a:pt x="1048" y="1052"/>
                  </a:lnTo>
                  <a:lnTo>
                    <a:pt x="1048" y="1046"/>
                  </a:lnTo>
                  <a:lnTo>
                    <a:pt x="1048" y="1046"/>
                  </a:lnTo>
                  <a:lnTo>
                    <a:pt x="1048" y="1046"/>
                  </a:lnTo>
                  <a:lnTo>
                    <a:pt x="1048" y="1046"/>
                  </a:lnTo>
                  <a:lnTo>
                    <a:pt x="1048" y="1046"/>
                  </a:lnTo>
                  <a:lnTo>
                    <a:pt x="1048" y="1046"/>
                  </a:lnTo>
                  <a:lnTo>
                    <a:pt x="1048" y="1039"/>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8" y="650"/>
                  </a:lnTo>
                  <a:lnTo>
                    <a:pt x="1044" y="650"/>
                  </a:lnTo>
                  <a:close/>
                </a:path>
              </a:pathLst>
            </a:custGeom>
            <a:solidFill>
              <a:srgbClr val="969696"/>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sp>
          <p:nvSpPr>
            <p:cNvPr id="541734" name="Freeform 38"/>
            <p:cNvSpPr>
              <a:spLocks/>
            </p:cNvSpPr>
            <p:nvPr/>
          </p:nvSpPr>
          <p:spPr bwMode="auto">
            <a:xfrm>
              <a:off x="3216" y="4320"/>
              <a:ext cx="720" cy="912"/>
            </a:xfrm>
            <a:custGeom>
              <a:avLst/>
              <a:gdLst/>
              <a:ahLst/>
              <a:cxnLst>
                <a:cxn ang="0">
                  <a:pos x="1025" y="555"/>
                </a:cxn>
                <a:cxn ang="0">
                  <a:pos x="944" y="383"/>
                </a:cxn>
                <a:cxn ang="0">
                  <a:pos x="920" y="338"/>
                </a:cxn>
                <a:cxn ang="0">
                  <a:pos x="936" y="223"/>
                </a:cxn>
                <a:cxn ang="0">
                  <a:pos x="912" y="83"/>
                </a:cxn>
                <a:cxn ang="0">
                  <a:pos x="812" y="32"/>
                </a:cxn>
                <a:cxn ang="0">
                  <a:pos x="728" y="102"/>
                </a:cxn>
                <a:cxn ang="0">
                  <a:pos x="748" y="147"/>
                </a:cxn>
                <a:cxn ang="0">
                  <a:pos x="740" y="210"/>
                </a:cxn>
                <a:cxn ang="0">
                  <a:pos x="724" y="287"/>
                </a:cxn>
                <a:cxn ang="0">
                  <a:pos x="744" y="331"/>
                </a:cxn>
                <a:cxn ang="0">
                  <a:pos x="752" y="395"/>
                </a:cxn>
                <a:cxn ang="0">
                  <a:pos x="808" y="446"/>
                </a:cxn>
                <a:cxn ang="0">
                  <a:pos x="773" y="580"/>
                </a:cxn>
                <a:cxn ang="0">
                  <a:pos x="705" y="817"/>
                </a:cxn>
                <a:cxn ang="0">
                  <a:pos x="624" y="880"/>
                </a:cxn>
                <a:cxn ang="0">
                  <a:pos x="536" y="931"/>
                </a:cxn>
                <a:cxn ang="0">
                  <a:pos x="468" y="949"/>
                </a:cxn>
                <a:cxn ang="0">
                  <a:pos x="380" y="931"/>
                </a:cxn>
                <a:cxn ang="0">
                  <a:pos x="348" y="912"/>
                </a:cxn>
                <a:cxn ang="0">
                  <a:pos x="316" y="893"/>
                </a:cxn>
                <a:cxn ang="0">
                  <a:pos x="284" y="817"/>
                </a:cxn>
                <a:cxn ang="0">
                  <a:pos x="256" y="536"/>
                </a:cxn>
                <a:cxn ang="0">
                  <a:pos x="228" y="408"/>
                </a:cxn>
                <a:cxn ang="0">
                  <a:pos x="272" y="350"/>
                </a:cxn>
                <a:cxn ang="0">
                  <a:pos x="277" y="300"/>
                </a:cxn>
                <a:cxn ang="0">
                  <a:pos x="292" y="255"/>
                </a:cxn>
                <a:cxn ang="0">
                  <a:pos x="292" y="229"/>
                </a:cxn>
                <a:cxn ang="0">
                  <a:pos x="292" y="153"/>
                </a:cxn>
                <a:cxn ang="0">
                  <a:pos x="312" y="95"/>
                </a:cxn>
                <a:cxn ang="0">
                  <a:pos x="120" y="76"/>
                </a:cxn>
                <a:cxn ang="0">
                  <a:pos x="124" y="313"/>
                </a:cxn>
                <a:cxn ang="0">
                  <a:pos x="104" y="370"/>
                </a:cxn>
                <a:cxn ang="0">
                  <a:pos x="0" y="670"/>
                </a:cxn>
                <a:cxn ang="0">
                  <a:pos x="16" y="938"/>
                </a:cxn>
                <a:cxn ang="0">
                  <a:pos x="29" y="1059"/>
                </a:cxn>
                <a:cxn ang="0">
                  <a:pos x="29" y="1217"/>
                </a:cxn>
                <a:cxn ang="0">
                  <a:pos x="20" y="1326"/>
                </a:cxn>
                <a:cxn ang="0">
                  <a:pos x="20" y="1396"/>
                </a:cxn>
                <a:cxn ang="0">
                  <a:pos x="60" y="1435"/>
                </a:cxn>
                <a:cxn ang="0">
                  <a:pos x="68" y="1569"/>
                </a:cxn>
                <a:cxn ang="0">
                  <a:pos x="29" y="1626"/>
                </a:cxn>
                <a:cxn ang="0">
                  <a:pos x="264" y="1435"/>
                </a:cxn>
                <a:cxn ang="0">
                  <a:pos x="284" y="1351"/>
                </a:cxn>
                <a:cxn ang="0">
                  <a:pos x="312" y="1090"/>
                </a:cxn>
                <a:cxn ang="0">
                  <a:pos x="344" y="1046"/>
                </a:cxn>
                <a:cxn ang="0">
                  <a:pos x="380" y="1090"/>
                </a:cxn>
                <a:cxn ang="0">
                  <a:pos x="448" y="1109"/>
                </a:cxn>
                <a:cxn ang="0">
                  <a:pos x="496" y="1065"/>
                </a:cxn>
                <a:cxn ang="0">
                  <a:pos x="532" y="1116"/>
                </a:cxn>
                <a:cxn ang="0">
                  <a:pos x="656" y="1059"/>
                </a:cxn>
                <a:cxn ang="0">
                  <a:pos x="716" y="1090"/>
                </a:cxn>
                <a:cxn ang="0">
                  <a:pos x="724" y="1249"/>
                </a:cxn>
                <a:cxn ang="0">
                  <a:pos x="732" y="1492"/>
                </a:cxn>
                <a:cxn ang="0">
                  <a:pos x="752" y="1549"/>
                </a:cxn>
                <a:cxn ang="0">
                  <a:pos x="957" y="1562"/>
                </a:cxn>
                <a:cxn ang="0">
                  <a:pos x="992" y="1428"/>
                </a:cxn>
                <a:cxn ang="0">
                  <a:pos x="1000" y="1154"/>
                </a:cxn>
                <a:cxn ang="0">
                  <a:pos x="1040" y="1065"/>
                </a:cxn>
                <a:cxn ang="0">
                  <a:pos x="1052" y="1001"/>
                </a:cxn>
                <a:cxn ang="0">
                  <a:pos x="1044" y="650"/>
                </a:cxn>
              </a:cxnLst>
              <a:rect l="0" t="0" r="r" b="b"/>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73"/>
                  </a:lnTo>
                  <a:lnTo>
                    <a:pt x="1028" y="567"/>
                  </a:lnTo>
                  <a:lnTo>
                    <a:pt x="1028" y="567"/>
                  </a:lnTo>
                  <a:lnTo>
                    <a:pt x="1025" y="562"/>
                  </a:lnTo>
                  <a:lnTo>
                    <a:pt x="1025" y="562"/>
                  </a:lnTo>
                  <a:lnTo>
                    <a:pt x="1025" y="562"/>
                  </a:lnTo>
                  <a:lnTo>
                    <a:pt x="1025" y="555"/>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6" y="370"/>
                  </a:lnTo>
                  <a:lnTo>
                    <a:pt x="936" y="370"/>
                  </a:lnTo>
                  <a:lnTo>
                    <a:pt x="932" y="370"/>
                  </a:lnTo>
                  <a:lnTo>
                    <a:pt x="932" y="363"/>
                  </a:lnTo>
                  <a:lnTo>
                    <a:pt x="928" y="363"/>
                  </a:lnTo>
                  <a:lnTo>
                    <a:pt x="928" y="357"/>
                  </a:lnTo>
                  <a:lnTo>
                    <a:pt x="924" y="357"/>
                  </a:lnTo>
                  <a:lnTo>
                    <a:pt x="924" y="350"/>
                  </a:lnTo>
                  <a:lnTo>
                    <a:pt x="920" y="350"/>
                  </a:lnTo>
                  <a:lnTo>
                    <a:pt x="920" y="344"/>
                  </a:lnTo>
                  <a:lnTo>
                    <a:pt x="920" y="344"/>
                  </a:lnTo>
                  <a:lnTo>
                    <a:pt x="920" y="344"/>
                  </a:lnTo>
                  <a:lnTo>
                    <a:pt x="920" y="344"/>
                  </a:lnTo>
                  <a:lnTo>
                    <a:pt x="920" y="338"/>
                  </a:lnTo>
                  <a:lnTo>
                    <a:pt x="920" y="338"/>
                  </a:lnTo>
                  <a:lnTo>
                    <a:pt x="920" y="338"/>
                  </a:lnTo>
                  <a:lnTo>
                    <a:pt x="920" y="338"/>
                  </a:lnTo>
                  <a:lnTo>
                    <a:pt x="920" y="338"/>
                  </a:lnTo>
                  <a:lnTo>
                    <a:pt x="920" y="338"/>
                  </a:lnTo>
                  <a:lnTo>
                    <a:pt x="920" y="338"/>
                  </a:lnTo>
                  <a:lnTo>
                    <a:pt x="920" y="331"/>
                  </a:lnTo>
                  <a:lnTo>
                    <a:pt x="920" y="325"/>
                  </a:lnTo>
                  <a:lnTo>
                    <a:pt x="924" y="318"/>
                  </a:lnTo>
                  <a:lnTo>
                    <a:pt x="924" y="318"/>
                  </a:lnTo>
                  <a:lnTo>
                    <a:pt x="924" y="313"/>
                  </a:lnTo>
                  <a:lnTo>
                    <a:pt x="928" y="306"/>
                  </a:lnTo>
                  <a:lnTo>
                    <a:pt x="928" y="300"/>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8" y="121"/>
                  </a:lnTo>
                  <a:lnTo>
                    <a:pt x="924" y="115"/>
                  </a:lnTo>
                  <a:lnTo>
                    <a:pt x="920" y="108"/>
                  </a:lnTo>
                  <a:lnTo>
                    <a:pt x="920" y="102"/>
                  </a:lnTo>
                  <a:lnTo>
                    <a:pt x="916" y="95"/>
                  </a:lnTo>
                  <a:lnTo>
                    <a:pt x="916" y="89"/>
                  </a:lnTo>
                  <a:lnTo>
                    <a:pt x="912" y="83"/>
                  </a:lnTo>
                  <a:lnTo>
                    <a:pt x="908" y="76"/>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15"/>
                  </a:lnTo>
                  <a:lnTo>
                    <a:pt x="728" y="121"/>
                  </a:lnTo>
                  <a:lnTo>
                    <a:pt x="728" y="121"/>
                  </a:lnTo>
                  <a:lnTo>
                    <a:pt x="728" y="121"/>
                  </a:lnTo>
                  <a:lnTo>
                    <a:pt x="728" y="121"/>
                  </a:lnTo>
                  <a:lnTo>
                    <a:pt x="728" y="128"/>
                  </a:lnTo>
                  <a:lnTo>
                    <a:pt x="732" y="128"/>
                  </a:lnTo>
                  <a:lnTo>
                    <a:pt x="732" y="128"/>
                  </a:lnTo>
                  <a:lnTo>
                    <a:pt x="732" y="128"/>
                  </a:lnTo>
                  <a:lnTo>
                    <a:pt x="732" y="128"/>
                  </a:lnTo>
                  <a:lnTo>
                    <a:pt x="736" y="128"/>
                  </a:lnTo>
                  <a:lnTo>
                    <a:pt x="736" y="128"/>
                  </a:lnTo>
                  <a:lnTo>
                    <a:pt x="740" y="134"/>
                  </a:lnTo>
                  <a:lnTo>
                    <a:pt x="740" y="134"/>
                  </a:lnTo>
                  <a:lnTo>
                    <a:pt x="744" y="134"/>
                  </a:lnTo>
                  <a:lnTo>
                    <a:pt x="744" y="140"/>
                  </a:lnTo>
                  <a:lnTo>
                    <a:pt x="748" y="140"/>
                  </a:lnTo>
                  <a:lnTo>
                    <a:pt x="748" y="147"/>
                  </a:lnTo>
                  <a:lnTo>
                    <a:pt x="748" y="147"/>
                  </a:lnTo>
                  <a:lnTo>
                    <a:pt x="748" y="153"/>
                  </a:lnTo>
                  <a:lnTo>
                    <a:pt x="748" y="153"/>
                  </a:lnTo>
                  <a:lnTo>
                    <a:pt x="748" y="160"/>
                  </a:lnTo>
                  <a:lnTo>
                    <a:pt x="748" y="160"/>
                  </a:lnTo>
                  <a:lnTo>
                    <a:pt x="748" y="160"/>
                  </a:lnTo>
                  <a:lnTo>
                    <a:pt x="744" y="166"/>
                  </a:lnTo>
                  <a:lnTo>
                    <a:pt x="744" y="166"/>
                  </a:lnTo>
                  <a:lnTo>
                    <a:pt x="744" y="166"/>
                  </a:lnTo>
                  <a:lnTo>
                    <a:pt x="744" y="173"/>
                  </a:lnTo>
                  <a:lnTo>
                    <a:pt x="744" y="173"/>
                  </a:lnTo>
                  <a:lnTo>
                    <a:pt x="744" y="173"/>
                  </a:lnTo>
                  <a:lnTo>
                    <a:pt x="744" y="179"/>
                  </a:lnTo>
                  <a:lnTo>
                    <a:pt x="744" y="179"/>
                  </a:lnTo>
                  <a:lnTo>
                    <a:pt x="740" y="179"/>
                  </a:lnTo>
                  <a:lnTo>
                    <a:pt x="740" y="185"/>
                  </a:lnTo>
                  <a:lnTo>
                    <a:pt x="740" y="191"/>
                  </a:lnTo>
                  <a:lnTo>
                    <a:pt x="740" y="197"/>
                  </a:lnTo>
                  <a:lnTo>
                    <a:pt x="740" y="204"/>
                  </a:lnTo>
                  <a:lnTo>
                    <a:pt x="740" y="210"/>
                  </a:lnTo>
                  <a:lnTo>
                    <a:pt x="740" y="216"/>
                  </a:lnTo>
                  <a:lnTo>
                    <a:pt x="740" y="216"/>
                  </a:lnTo>
                  <a:lnTo>
                    <a:pt x="744" y="223"/>
                  </a:lnTo>
                  <a:lnTo>
                    <a:pt x="744" y="229"/>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1"/>
                  </a:lnTo>
                  <a:lnTo>
                    <a:pt x="728" y="281"/>
                  </a:lnTo>
                  <a:lnTo>
                    <a:pt x="728" y="287"/>
                  </a:lnTo>
                  <a:lnTo>
                    <a:pt x="728" y="287"/>
                  </a:lnTo>
                  <a:lnTo>
                    <a:pt x="724" y="287"/>
                  </a:lnTo>
                  <a:lnTo>
                    <a:pt x="724" y="287"/>
                  </a:lnTo>
                  <a:lnTo>
                    <a:pt x="724" y="294"/>
                  </a:lnTo>
                  <a:lnTo>
                    <a:pt x="724" y="294"/>
                  </a:lnTo>
                  <a:lnTo>
                    <a:pt x="724" y="300"/>
                  </a:lnTo>
                  <a:lnTo>
                    <a:pt x="728" y="300"/>
                  </a:lnTo>
                  <a:lnTo>
                    <a:pt x="728" y="300"/>
                  </a:lnTo>
                  <a:lnTo>
                    <a:pt x="728" y="300"/>
                  </a:lnTo>
                  <a:lnTo>
                    <a:pt x="732" y="300"/>
                  </a:lnTo>
                  <a:lnTo>
                    <a:pt x="732" y="300"/>
                  </a:lnTo>
                  <a:lnTo>
                    <a:pt x="736" y="306"/>
                  </a:lnTo>
                  <a:lnTo>
                    <a:pt x="736" y="306"/>
                  </a:lnTo>
                  <a:lnTo>
                    <a:pt x="740" y="306"/>
                  </a:lnTo>
                  <a:lnTo>
                    <a:pt x="740" y="306"/>
                  </a:lnTo>
                  <a:lnTo>
                    <a:pt x="744" y="306"/>
                  </a:lnTo>
                  <a:lnTo>
                    <a:pt x="744" y="313"/>
                  </a:lnTo>
                  <a:lnTo>
                    <a:pt x="744" y="318"/>
                  </a:lnTo>
                  <a:lnTo>
                    <a:pt x="744" y="318"/>
                  </a:lnTo>
                  <a:lnTo>
                    <a:pt x="744" y="325"/>
                  </a:lnTo>
                  <a:lnTo>
                    <a:pt x="744" y="331"/>
                  </a:lnTo>
                  <a:lnTo>
                    <a:pt x="744" y="331"/>
                  </a:lnTo>
                  <a:lnTo>
                    <a:pt x="748" y="338"/>
                  </a:lnTo>
                  <a:lnTo>
                    <a:pt x="748" y="338"/>
                  </a:lnTo>
                  <a:lnTo>
                    <a:pt x="752" y="344"/>
                  </a:lnTo>
                  <a:lnTo>
                    <a:pt x="748" y="350"/>
                  </a:lnTo>
                  <a:lnTo>
                    <a:pt x="748" y="350"/>
                  </a:lnTo>
                  <a:lnTo>
                    <a:pt x="748" y="350"/>
                  </a:lnTo>
                  <a:lnTo>
                    <a:pt x="748" y="350"/>
                  </a:lnTo>
                  <a:lnTo>
                    <a:pt x="748" y="357"/>
                  </a:lnTo>
                  <a:lnTo>
                    <a:pt x="748" y="357"/>
                  </a:lnTo>
                  <a:lnTo>
                    <a:pt x="752" y="357"/>
                  </a:lnTo>
                  <a:lnTo>
                    <a:pt x="752" y="363"/>
                  </a:lnTo>
                  <a:lnTo>
                    <a:pt x="752" y="363"/>
                  </a:lnTo>
                  <a:lnTo>
                    <a:pt x="752" y="363"/>
                  </a:lnTo>
                  <a:lnTo>
                    <a:pt x="756" y="370"/>
                  </a:lnTo>
                  <a:lnTo>
                    <a:pt x="752" y="370"/>
                  </a:lnTo>
                  <a:lnTo>
                    <a:pt x="752" y="376"/>
                  </a:lnTo>
                  <a:lnTo>
                    <a:pt x="752" y="383"/>
                  </a:lnTo>
                  <a:lnTo>
                    <a:pt x="752" y="383"/>
                  </a:lnTo>
                  <a:lnTo>
                    <a:pt x="752" y="389"/>
                  </a:lnTo>
                  <a:lnTo>
                    <a:pt x="752" y="395"/>
                  </a:lnTo>
                  <a:lnTo>
                    <a:pt x="752" y="395"/>
                  </a:lnTo>
                  <a:lnTo>
                    <a:pt x="752" y="402"/>
                  </a:lnTo>
                  <a:lnTo>
                    <a:pt x="756" y="408"/>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0" y="434"/>
                  </a:lnTo>
                  <a:lnTo>
                    <a:pt x="804" y="440"/>
                  </a:lnTo>
                  <a:lnTo>
                    <a:pt x="804" y="440"/>
                  </a:lnTo>
                  <a:lnTo>
                    <a:pt x="808" y="446"/>
                  </a:lnTo>
                  <a:lnTo>
                    <a:pt x="808" y="446"/>
                  </a:lnTo>
                  <a:lnTo>
                    <a:pt x="812" y="452"/>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6" y="567"/>
                  </a:lnTo>
                  <a:lnTo>
                    <a:pt x="776" y="567"/>
                  </a:lnTo>
                  <a:lnTo>
                    <a:pt x="773" y="573"/>
                  </a:lnTo>
                  <a:lnTo>
                    <a:pt x="773" y="573"/>
                  </a:lnTo>
                  <a:lnTo>
                    <a:pt x="773" y="580"/>
                  </a:lnTo>
                  <a:lnTo>
                    <a:pt x="773" y="580"/>
                  </a:lnTo>
                  <a:lnTo>
                    <a:pt x="769" y="586"/>
                  </a:lnTo>
                  <a:lnTo>
                    <a:pt x="769" y="586"/>
                  </a:lnTo>
                  <a:lnTo>
                    <a:pt x="769" y="586"/>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8" y="854"/>
                  </a:lnTo>
                  <a:lnTo>
                    <a:pt x="664" y="854"/>
                  </a:lnTo>
                  <a:lnTo>
                    <a:pt x="664"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6" y="893"/>
                  </a:lnTo>
                  <a:lnTo>
                    <a:pt x="592" y="899"/>
                  </a:lnTo>
                  <a:lnTo>
                    <a:pt x="592" y="899"/>
                  </a:lnTo>
                  <a:lnTo>
                    <a:pt x="592" y="899"/>
                  </a:lnTo>
                  <a:lnTo>
                    <a:pt x="589" y="905"/>
                  </a:lnTo>
                  <a:lnTo>
                    <a:pt x="589" y="905"/>
                  </a:lnTo>
                  <a:lnTo>
                    <a:pt x="585"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4"/>
                  </a:lnTo>
                  <a:lnTo>
                    <a:pt x="504" y="949"/>
                  </a:lnTo>
                  <a:lnTo>
                    <a:pt x="500" y="949"/>
                  </a:lnTo>
                  <a:lnTo>
                    <a:pt x="500" y="949"/>
                  </a:lnTo>
                  <a:lnTo>
                    <a:pt x="496" y="949"/>
                  </a:lnTo>
                  <a:lnTo>
                    <a:pt x="496" y="949"/>
                  </a:lnTo>
                  <a:lnTo>
                    <a:pt x="492" y="949"/>
                  </a:lnTo>
                  <a:lnTo>
                    <a:pt x="492"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8"/>
                  </a:lnTo>
                  <a:lnTo>
                    <a:pt x="360" y="931"/>
                  </a:lnTo>
                  <a:lnTo>
                    <a:pt x="360" y="931"/>
                  </a:lnTo>
                  <a:lnTo>
                    <a:pt x="360" y="931"/>
                  </a:lnTo>
                  <a:lnTo>
                    <a:pt x="360" y="925"/>
                  </a:lnTo>
                  <a:lnTo>
                    <a:pt x="360" y="925"/>
                  </a:lnTo>
                  <a:lnTo>
                    <a:pt x="360" y="918"/>
                  </a:lnTo>
                  <a:lnTo>
                    <a:pt x="360" y="918"/>
                  </a:lnTo>
                  <a:lnTo>
                    <a:pt x="360" y="918"/>
                  </a:lnTo>
                  <a:lnTo>
                    <a:pt x="360" y="912"/>
                  </a:lnTo>
                  <a:lnTo>
                    <a:pt x="356" y="912"/>
                  </a:lnTo>
                  <a:lnTo>
                    <a:pt x="356" y="912"/>
                  </a:lnTo>
                  <a:lnTo>
                    <a:pt x="352" y="912"/>
                  </a:lnTo>
                  <a:lnTo>
                    <a:pt x="352" y="912"/>
                  </a:lnTo>
                  <a:lnTo>
                    <a:pt x="348" y="912"/>
                  </a:lnTo>
                  <a:lnTo>
                    <a:pt x="348" y="912"/>
                  </a:lnTo>
                  <a:lnTo>
                    <a:pt x="348" y="912"/>
                  </a:lnTo>
                  <a:lnTo>
                    <a:pt x="344" y="912"/>
                  </a:lnTo>
                  <a:lnTo>
                    <a:pt x="344" y="912"/>
                  </a:lnTo>
                  <a:lnTo>
                    <a:pt x="341" y="905"/>
                  </a:lnTo>
                  <a:lnTo>
                    <a:pt x="341" y="905"/>
                  </a:lnTo>
                  <a:lnTo>
                    <a:pt x="341" y="905"/>
                  </a:lnTo>
                  <a:lnTo>
                    <a:pt x="337" y="905"/>
                  </a:lnTo>
                  <a:lnTo>
                    <a:pt x="337" y="905"/>
                  </a:lnTo>
                  <a:lnTo>
                    <a:pt x="332" y="905"/>
                  </a:lnTo>
                  <a:lnTo>
                    <a:pt x="332" y="905"/>
                  </a:lnTo>
                  <a:lnTo>
                    <a:pt x="328" y="899"/>
                  </a:lnTo>
                  <a:lnTo>
                    <a:pt x="328" y="899"/>
                  </a:lnTo>
                  <a:lnTo>
                    <a:pt x="328" y="899"/>
                  </a:lnTo>
                  <a:lnTo>
                    <a:pt x="324" y="899"/>
                  </a:lnTo>
                  <a:lnTo>
                    <a:pt x="324" y="899"/>
                  </a:lnTo>
                  <a:lnTo>
                    <a:pt x="320" y="899"/>
                  </a:lnTo>
                  <a:lnTo>
                    <a:pt x="320" y="899"/>
                  </a:lnTo>
                  <a:lnTo>
                    <a:pt x="316" y="893"/>
                  </a:lnTo>
                  <a:lnTo>
                    <a:pt x="316" y="893"/>
                  </a:lnTo>
                  <a:lnTo>
                    <a:pt x="312" y="893"/>
                  </a:lnTo>
                  <a:lnTo>
                    <a:pt x="308" y="886"/>
                  </a:lnTo>
                  <a:lnTo>
                    <a:pt x="308" y="886"/>
                  </a:lnTo>
                  <a:lnTo>
                    <a:pt x="304" y="886"/>
                  </a:lnTo>
                  <a:lnTo>
                    <a:pt x="304" y="886"/>
                  </a:lnTo>
                  <a:lnTo>
                    <a:pt x="304" y="886"/>
                  </a:lnTo>
                  <a:lnTo>
                    <a:pt x="300" y="886"/>
                  </a:lnTo>
                  <a:lnTo>
                    <a:pt x="300" y="880"/>
                  </a:lnTo>
                  <a:lnTo>
                    <a:pt x="296" y="880"/>
                  </a:lnTo>
                  <a:lnTo>
                    <a:pt x="296" y="880"/>
                  </a:lnTo>
                  <a:lnTo>
                    <a:pt x="292" y="880"/>
                  </a:lnTo>
                  <a:lnTo>
                    <a:pt x="292" y="880"/>
                  </a:lnTo>
                  <a:lnTo>
                    <a:pt x="288" y="873"/>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4" y="363"/>
                  </a:lnTo>
                  <a:lnTo>
                    <a:pt x="248" y="363"/>
                  </a:lnTo>
                  <a:lnTo>
                    <a:pt x="252" y="357"/>
                  </a:lnTo>
                  <a:lnTo>
                    <a:pt x="256" y="357"/>
                  </a:lnTo>
                  <a:lnTo>
                    <a:pt x="260" y="363"/>
                  </a:lnTo>
                  <a:lnTo>
                    <a:pt x="264" y="357"/>
                  </a:lnTo>
                  <a:lnTo>
                    <a:pt x="264" y="357"/>
                  </a:lnTo>
                  <a:lnTo>
                    <a:pt x="264" y="357"/>
                  </a:lnTo>
                  <a:lnTo>
                    <a:pt x="268" y="357"/>
                  </a:lnTo>
                  <a:lnTo>
                    <a:pt x="268" y="350"/>
                  </a:lnTo>
                  <a:lnTo>
                    <a:pt x="272" y="350"/>
                  </a:lnTo>
                  <a:lnTo>
                    <a:pt x="272" y="350"/>
                  </a:lnTo>
                  <a:lnTo>
                    <a:pt x="272" y="344"/>
                  </a:lnTo>
                  <a:lnTo>
                    <a:pt x="272" y="344"/>
                  </a:lnTo>
                  <a:lnTo>
                    <a:pt x="272" y="344"/>
                  </a:lnTo>
                  <a:lnTo>
                    <a:pt x="272" y="344"/>
                  </a:lnTo>
                  <a:lnTo>
                    <a:pt x="272" y="338"/>
                  </a:lnTo>
                  <a:lnTo>
                    <a:pt x="272" y="338"/>
                  </a:lnTo>
                  <a:lnTo>
                    <a:pt x="272" y="331"/>
                  </a:lnTo>
                  <a:lnTo>
                    <a:pt x="272" y="325"/>
                  </a:lnTo>
                  <a:lnTo>
                    <a:pt x="272" y="325"/>
                  </a:lnTo>
                  <a:lnTo>
                    <a:pt x="272" y="318"/>
                  </a:lnTo>
                  <a:lnTo>
                    <a:pt x="272" y="318"/>
                  </a:lnTo>
                  <a:lnTo>
                    <a:pt x="272" y="313"/>
                  </a:lnTo>
                  <a:lnTo>
                    <a:pt x="277" y="313"/>
                  </a:lnTo>
                  <a:lnTo>
                    <a:pt x="277" y="313"/>
                  </a:lnTo>
                  <a:lnTo>
                    <a:pt x="277" y="306"/>
                  </a:lnTo>
                  <a:lnTo>
                    <a:pt x="277" y="306"/>
                  </a:lnTo>
                  <a:lnTo>
                    <a:pt x="277" y="306"/>
                  </a:lnTo>
                  <a:lnTo>
                    <a:pt x="277" y="300"/>
                  </a:lnTo>
                  <a:lnTo>
                    <a:pt x="277" y="300"/>
                  </a:lnTo>
                  <a:lnTo>
                    <a:pt x="277" y="300"/>
                  </a:lnTo>
                  <a:lnTo>
                    <a:pt x="272" y="300"/>
                  </a:lnTo>
                  <a:lnTo>
                    <a:pt x="272" y="294"/>
                  </a:lnTo>
                  <a:lnTo>
                    <a:pt x="272" y="294"/>
                  </a:lnTo>
                  <a:lnTo>
                    <a:pt x="272" y="294"/>
                  </a:lnTo>
                  <a:lnTo>
                    <a:pt x="272" y="294"/>
                  </a:lnTo>
                  <a:lnTo>
                    <a:pt x="277" y="294"/>
                  </a:lnTo>
                  <a:lnTo>
                    <a:pt x="277" y="294"/>
                  </a:lnTo>
                  <a:lnTo>
                    <a:pt x="277" y="287"/>
                  </a:lnTo>
                  <a:lnTo>
                    <a:pt x="280" y="287"/>
                  </a:lnTo>
                  <a:lnTo>
                    <a:pt x="280" y="287"/>
                  </a:lnTo>
                  <a:lnTo>
                    <a:pt x="280" y="281"/>
                  </a:lnTo>
                  <a:lnTo>
                    <a:pt x="280" y="274"/>
                  </a:lnTo>
                  <a:lnTo>
                    <a:pt x="280" y="274"/>
                  </a:lnTo>
                  <a:lnTo>
                    <a:pt x="280" y="268"/>
                  </a:lnTo>
                  <a:lnTo>
                    <a:pt x="280" y="261"/>
                  </a:lnTo>
                  <a:lnTo>
                    <a:pt x="284" y="261"/>
                  </a:lnTo>
                  <a:lnTo>
                    <a:pt x="284" y="255"/>
                  </a:lnTo>
                  <a:lnTo>
                    <a:pt x="288" y="255"/>
                  </a:lnTo>
                  <a:lnTo>
                    <a:pt x="292" y="255"/>
                  </a:lnTo>
                  <a:lnTo>
                    <a:pt x="292" y="255"/>
                  </a:lnTo>
                  <a:lnTo>
                    <a:pt x="296" y="255"/>
                  </a:lnTo>
                  <a:lnTo>
                    <a:pt x="296" y="255"/>
                  </a:lnTo>
                  <a:lnTo>
                    <a:pt x="300" y="255"/>
                  </a:lnTo>
                  <a:lnTo>
                    <a:pt x="300" y="249"/>
                  </a:lnTo>
                  <a:lnTo>
                    <a:pt x="300" y="242"/>
                  </a:lnTo>
                  <a:lnTo>
                    <a:pt x="300" y="242"/>
                  </a:lnTo>
                  <a:lnTo>
                    <a:pt x="300" y="242"/>
                  </a:lnTo>
                  <a:lnTo>
                    <a:pt x="300" y="242"/>
                  </a:lnTo>
                  <a:lnTo>
                    <a:pt x="300" y="242"/>
                  </a:lnTo>
                  <a:lnTo>
                    <a:pt x="300" y="242"/>
                  </a:lnTo>
                  <a:lnTo>
                    <a:pt x="296" y="242"/>
                  </a:lnTo>
                  <a:lnTo>
                    <a:pt x="296" y="242"/>
                  </a:lnTo>
                  <a:lnTo>
                    <a:pt x="296" y="242"/>
                  </a:lnTo>
                  <a:lnTo>
                    <a:pt x="296" y="242"/>
                  </a:lnTo>
                  <a:lnTo>
                    <a:pt x="296" y="242"/>
                  </a:lnTo>
                  <a:lnTo>
                    <a:pt x="296" y="236"/>
                  </a:lnTo>
                  <a:lnTo>
                    <a:pt x="296" y="236"/>
                  </a:lnTo>
                  <a:lnTo>
                    <a:pt x="296" y="229"/>
                  </a:lnTo>
                  <a:lnTo>
                    <a:pt x="292" y="229"/>
                  </a:lnTo>
                  <a:lnTo>
                    <a:pt x="292" y="223"/>
                  </a:lnTo>
                  <a:lnTo>
                    <a:pt x="292" y="216"/>
                  </a:lnTo>
                  <a:lnTo>
                    <a:pt x="288" y="216"/>
                  </a:lnTo>
                  <a:lnTo>
                    <a:pt x="288" y="210"/>
                  </a:lnTo>
                  <a:lnTo>
                    <a:pt x="288" y="210"/>
                  </a:lnTo>
                  <a:lnTo>
                    <a:pt x="288" y="210"/>
                  </a:lnTo>
                  <a:lnTo>
                    <a:pt x="284" y="204"/>
                  </a:lnTo>
                  <a:lnTo>
                    <a:pt x="284" y="204"/>
                  </a:lnTo>
                  <a:lnTo>
                    <a:pt x="284" y="204"/>
                  </a:lnTo>
                  <a:lnTo>
                    <a:pt x="284" y="197"/>
                  </a:lnTo>
                  <a:lnTo>
                    <a:pt x="284" y="197"/>
                  </a:lnTo>
                  <a:lnTo>
                    <a:pt x="284" y="191"/>
                  </a:lnTo>
                  <a:lnTo>
                    <a:pt x="288" y="191"/>
                  </a:lnTo>
                  <a:lnTo>
                    <a:pt x="288"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0" y="121"/>
                  </a:lnTo>
                  <a:lnTo>
                    <a:pt x="304" y="121"/>
                  </a:lnTo>
                  <a:lnTo>
                    <a:pt x="304" y="121"/>
                  </a:lnTo>
                  <a:lnTo>
                    <a:pt x="304" y="121"/>
                  </a:lnTo>
                  <a:lnTo>
                    <a:pt x="308" y="121"/>
                  </a:lnTo>
                  <a:lnTo>
                    <a:pt x="308" y="115"/>
                  </a:lnTo>
                  <a:lnTo>
                    <a:pt x="308" y="115"/>
                  </a:lnTo>
                  <a:lnTo>
                    <a:pt x="312" y="115"/>
                  </a:lnTo>
                  <a:lnTo>
                    <a:pt x="312" y="115"/>
                  </a:lnTo>
                  <a:lnTo>
                    <a:pt x="312" y="115"/>
                  </a:lnTo>
                  <a:lnTo>
                    <a:pt x="312" y="108"/>
                  </a:lnTo>
                  <a:lnTo>
                    <a:pt x="312" y="102"/>
                  </a:lnTo>
                  <a:lnTo>
                    <a:pt x="312" y="102"/>
                  </a:lnTo>
                  <a:lnTo>
                    <a:pt x="312" y="95"/>
                  </a:lnTo>
                  <a:lnTo>
                    <a:pt x="312" y="95"/>
                  </a:lnTo>
                  <a:lnTo>
                    <a:pt x="308" y="89"/>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06"/>
                  </a:lnTo>
                  <a:lnTo>
                    <a:pt x="124" y="306"/>
                  </a:lnTo>
                  <a:lnTo>
                    <a:pt x="124" y="313"/>
                  </a:lnTo>
                  <a:lnTo>
                    <a:pt x="128" y="313"/>
                  </a:lnTo>
                  <a:lnTo>
                    <a:pt x="128" y="313"/>
                  </a:lnTo>
                  <a:lnTo>
                    <a:pt x="128" y="318"/>
                  </a:lnTo>
                  <a:lnTo>
                    <a:pt x="132" y="318"/>
                  </a:lnTo>
                  <a:lnTo>
                    <a:pt x="132" y="318"/>
                  </a:lnTo>
                  <a:lnTo>
                    <a:pt x="132" y="325"/>
                  </a:lnTo>
                  <a:lnTo>
                    <a:pt x="132" y="325"/>
                  </a:lnTo>
                  <a:lnTo>
                    <a:pt x="132" y="325"/>
                  </a:lnTo>
                  <a:lnTo>
                    <a:pt x="132" y="331"/>
                  </a:lnTo>
                  <a:lnTo>
                    <a:pt x="132" y="338"/>
                  </a:lnTo>
                  <a:lnTo>
                    <a:pt x="128" y="338"/>
                  </a:lnTo>
                  <a:lnTo>
                    <a:pt x="128" y="338"/>
                  </a:lnTo>
                  <a:lnTo>
                    <a:pt x="124" y="344"/>
                  </a:lnTo>
                  <a:lnTo>
                    <a:pt x="124" y="344"/>
                  </a:lnTo>
                  <a:lnTo>
                    <a:pt x="120"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3"/>
                  </a:lnTo>
                  <a:lnTo>
                    <a:pt x="12" y="899"/>
                  </a:lnTo>
                  <a:lnTo>
                    <a:pt x="12" y="905"/>
                  </a:lnTo>
                  <a:lnTo>
                    <a:pt x="12" y="912"/>
                  </a:lnTo>
                  <a:lnTo>
                    <a:pt x="12" y="912"/>
                  </a:lnTo>
                  <a:lnTo>
                    <a:pt x="16" y="918"/>
                  </a:lnTo>
                  <a:lnTo>
                    <a:pt x="16" y="925"/>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4" y="1001"/>
                  </a:lnTo>
                  <a:lnTo>
                    <a:pt x="24" y="1001"/>
                  </a:lnTo>
                  <a:lnTo>
                    <a:pt x="20" y="1007"/>
                  </a:lnTo>
                  <a:lnTo>
                    <a:pt x="24" y="1007"/>
                  </a:lnTo>
                  <a:lnTo>
                    <a:pt x="24" y="1007"/>
                  </a:lnTo>
                  <a:lnTo>
                    <a:pt x="24" y="1014"/>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3"/>
                  </a:lnTo>
                  <a:lnTo>
                    <a:pt x="29" y="1193"/>
                  </a:lnTo>
                  <a:lnTo>
                    <a:pt x="29" y="1193"/>
                  </a:lnTo>
                  <a:lnTo>
                    <a:pt x="29" y="1198"/>
                  </a:lnTo>
                  <a:lnTo>
                    <a:pt x="24" y="1198"/>
                  </a:lnTo>
                  <a:lnTo>
                    <a:pt x="24" y="1198"/>
                  </a:lnTo>
                  <a:lnTo>
                    <a:pt x="24" y="1198"/>
                  </a:lnTo>
                  <a:lnTo>
                    <a:pt x="29"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4" y="1282"/>
                  </a:lnTo>
                  <a:lnTo>
                    <a:pt x="20" y="1288"/>
                  </a:lnTo>
                  <a:lnTo>
                    <a:pt x="20" y="1288"/>
                  </a:lnTo>
                  <a:lnTo>
                    <a:pt x="20" y="1288"/>
                  </a:lnTo>
                  <a:lnTo>
                    <a:pt x="20" y="1294"/>
                  </a:lnTo>
                  <a:lnTo>
                    <a:pt x="20" y="1294"/>
                  </a:lnTo>
                  <a:lnTo>
                    <a:pt x="20" y="1301"/>
                  </a:lnTo>
                  <a:lnTo>
                    <a:pt x="20" y="1301"/>
                  </a:lnTo>
                  <a:lnTo>
                    <a:pt x="20" y="1307"/>
                  </a:lnTo>
                  <a:lnTo>
                    <a:pt x="20" y="1307"/>
                  </a:lnTo>
                  <a:lnTo>
                    <a:pt x="20" y="1314"/>
                  </a:lnTo>
                  <a:lnTo>
                    <a:pt x="20" y="1326"/>
                  </a:lnTo>
                  <a:lnTo>
                    <a:pt x="20" y="1332"/>
                  </a:lnTo>
                  <a:lnTo>
                    <a:pt x="20" y="1332"/>
                  </a:lnTo>
                  <a:lnTo>
                    <a:pt x="20" y="1338"/>
                  </a:lnTo>
                  <a:lnTo>
                    <a:pt x="20" y="1345"/>
                  </a:lnTo>
                  <a:lnTo>
                    <a:pt x="16" y="1351"/>
                  </a:lnTo>
                  <a:lnTo>
                    <a:pt x="16" y="1358"/>
                  </a:lnTo>
                  <a:lnTo>
                    <a:pt x="16" y="1364"/>
                  </a:lnTo>
                  <a:lnTo>
                    <a:pt x="16" y="1377"/>
                  </a:lnTo>
                  <a:lnTo>
                    <a:pt x="16" y="1377"/>
                  </a:lnTo>
                  <a:lnTo>
                    <a:pt x="16" y="1377"/>
                  </a:lnTo>
                  <a:lnTo>
                    <a:pt x="16" y="1383"/>
                  </a:lnTo>
                  <a:lnTo>
                    <a:pt x="16" y="1383"/>
                  </a:lnTo>
                  <a:lnTo>
                    <a:pt x="16" y="1383"/>
                  </a:lnTo>
                  <a:lnTo>
                    <a:pt x="16" y="1390"/>
                  </a:lnTo>
                  <a:lnTo>
                    <a:pt x="16" y="1390"/>
                  </a:lnTo>
                  <a:lnTo>
                    <a:pt x="20" y="1390"/>
                  </a:lnTo>
                  <a:lnTo>
                    <a:pt x="20" y="1396"/>
                  </a:lnTo>
                  <a:lnTo>
                    <a:pt x="20" y="1396"/>
                  </a:lnTo>
                  <a:lnTo>
                    <a:pt x="20" y="1396"/>
                  </a:lnTo>
                  <a:lnTo>
                    <a:pt x="20" y="1396"/>
                  </a:lnTo>
                  <a:lnTo>
                    <a:pt x="24" y="1396"/>
                  </a:lnTo>
                  <a:lnTo>
                    <a:pt x="24" y="1403"/>
                  </a:lnTo>
                  <a:lnTo>
                    <a:pt x="24" y="1403"/>
                  </a:lnTo>
                  <a:lnTo>
                    <a:pt x="29" y="1403"/>
                  </a:lnTo>
                  <a:lnTo>
                    <a:pt x="29" y="1403"/>
                  </a:lnTo>
                  <a:lnTo>
                    <a:pt x="29" y="1403"/>
                  </a:lnTo>
                  <a:lnTo>
                    <a:pt x="29" y="1403"/>
                  </a:lnTo>
                  <a:lnTo>
                    <a:pt x="29" y="1403"/>
                  </a:lnTo>
                  <a:lnTo>
                    <a:pt x="32" y="1403"/>
                  </a:lnTo>
                  <a:lnTo>
                    <a:pt x="36" y="1409"/>
                  </a:lnTo>
                  <a:lnTo>
                    <a:pt x="40" y="1409"/>
                  </a:lnTo>
                  <a:lnTo>
                    <a:pt x="40" y="1409"/>
                  </a:lnTo>
                  <a:lnTo>
                    <a:pt x="44" y="1409"/>
                  </a:lnTo>
                  <a:lnTo>
                    <a:pt x="48" y="1416"/>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4" y="1543"/>
                  </a:lnTo>
                  <a:lnTo>
                    <a:pt x="68" y="1549"/>
                  </a:lnTo>
                  <a:lnTo>
                    <a:pt x="68" y="1556"/>
                  </a:lnTo>
                  <a:lnTo>
                    <a:pt x="68" y="1562"/>
                  </a:lnTo>
                  <a:lnTo>
                    <a:pt x="68" y="1562"/>
                  </a:lnTo>
                  <a:lnTo>
                    <a:pt x="68" y="1569"/>
                  </a:lnTo>
                  <a:lnTo>
                    <a:pt x="68" y="1569"/>
                  </a:lnTo>
                  <a:lnTo>
                    <a:pt x="68" y="1569"/>
                  </a:lnTo>
                  <a:lnTo>
                    <a:pt x="68" y="1569"/>
                  </a:lnTo>
                  <a:lnTo>
                    <a:pt x="68" y="1574"/>
                  </a:lnTo>
                  <a:lnTo>
                    <a:pt x="68" y="1574"/>
                  </a:lnTo>
                  <a:lnTo>
                    <a:pt x="68" y="1574"/>
                  </a:lnTo>
                  <a:lnTo>
                    <a:pt x="68" y="1581"/>
                  </a:lnTo>
                  <a:lnTo>
                    <a:pt x="68" y="1581"/>
                  </a:lnTo>
                  <a:lnTo>
                    <a:pt x="68" y="1581"/>
                  </a:lnTo>
                  <a:lnTo>
                    <a:pt x="64" y="1587"/>
                  </a:lnTo>
                  <a:lnTo>
                    <a:pt x="60" y="1587"/>
                  </a:lnTo>
                  <a:lnTo>
                    <a:pt x="56" y="1593"/>
                  </a:lnTo>
                  <a:lnTo>
                    <a:pt x="48" y="1593"/>
                  </a:lnTo>
                  <a:lnTo>
                    <a:pt x="44" y="1600"/>
                  </a:lnTo>
                  <a:lnTo>
                    <a:pt x="40" y="1600"/>
                  </a:lnTo>
                  <a:lnTo>
                    <a:pt x="40" y="1600"/>
                  </a:lnTo>
                  <a:lnTo>
                    <a:pt x="36" y="1600"/>
                  </a:lnTo>
                  <a:lnTo>
                    <a:pt x="32" y="1600"/>
                  </a:lnTo>
                  <a:lnTo>
                    <a:pt x="32"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0" y="1435"/>
                  </a:lnTo>
                  <a:lnTo>
                    <a:pt x="260" y="1435"/>
                  </a:lnTo>
                  <a:lnTo>
                    <a:pt x="260" y="1435"/>
                  </a:lnTo>
                  <a:lnTo>
                    <a:pt x="260" y="1435"/>
                  </a:lnTo>
                  <a:lnTo>
                    <a:pt x="264" y="1435"/>
                  </a:lnTo>
                  <a:lnTo>
                    <a:pt x="264" y="1435"/>
                  </a:lnTo>
                  <a:lnTo>
                    <a:pt x="264" y="1435"/>
                  </a:lnTo>
                  <a:lnTo>
                    <a:pt x="264" y="1435"/>
                  </a:lnTo>
                  <a:lnTo>
                    <a:pt x="264" y="1435"/>
                  </a:lnTo>
                  <a:lnTo>
                    <a:pt x="264" y="1428"/>
                  </a:lnTo>
                  <a:lnTo>
                    <a:pt x="264" y="1428"/>
                  </a:lnTo>
                  <a:lnTo>
                    <a:pt x="268" y="1428"/>
                  </a:lnTo>
                  <a:lnTo>
                    <a:pt x="268" y="1428"/>
                  </a:lnTo>
                  <a:lnTo>
                    <a:pt x="272" y="1428"/>
                  </a:lnTo>
                  <a:lnTo>
                    <a:pt x="272" y="1422"/>
                  </a:lnTo>
                  <a:lnTo>
                    <a:pt x="277" y="1422"/>
                  </a:lnTo>
                  <a:lnTo>
                    <a:pt x="277" y="1422"/>
                  </a:lnTo>
                  <a:lnTo>
                    <a:pt x="280" y="1422"/>
                  </a:lnTo>
                  <a:lnTo>
                    <a:pt x="284" y="1416"/>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7"/>
                  </a:lnTo>
                  <a:lnTo>
                    <a:pt x="337" y="1070"/>
                  </a:lnTo>
                  <a:lnTo>
                    <a:pt x="337" y="1070"/>
                  </a:lnTo>
                  <a:lnTo>
                    <a:pt x="341" y="1065"/>
                  </a:lnTo>
                  <a:lnTo>
                    <a:pt x="341" y="1065"/>
                  </a:lnTo>
                  <a:lnTo>
                    <a:pt x="341" y="1059"/>
                  </a:lnTo>
                  <a:lnTo>
                    <a:pt x="341" y="1059"/>
                  </a:lnTo>
                  <a:lnTo>
                    <a:pt x="341" y="1052"/>
                  </a:lnTo>
                  <a:lnTo>
                    <a:pt x="344" y="1052"/>
                  </a:lnTo>
                  <a:lnTo>
                    <a:pt x="341" y="1046"/>
                  </a:lnTo>
                  <a:lnTo>
                    <a:pt x="341" y="1046"/>
                  </a:lnTo>
                  <a:lnTo>
                    <a:pt x="344" y="1046"/>
                  </a:lnTo>
                  <a:lnTo>
                    <a:pt x="344" y="1046"/>
                  </a:lnTo>
                  <a:lnTo>
                    <a:pt x="344" y="1046"/>
                  </a:lnTo>
                  <a:lnTo>
                    <a:pt x="344" y="1046"/>
                  </a:lnTo>
                  <a:lnTo>
                    <a:pt x="344" y="1046"/>
                  </a:lnTo>
                  <a:lnTo>
                    <a:pt x="344" y="1046"/>
                  </a:lnTo>
                  <a:lnTo>
                    <a:pt x="344" y="1046"/>
                  </a:lnTo>
                  <a:lnTo>
                    <a:pt x="344" y="1046"/>
                  </a:lnTo>
                  <a:lnTo>
                    <a:pt x="348" y="1046"/>
                  </a:lnTo>
                  <a:lnTo>
                    <a:pt x="352" y="1046"/>
                  </a:lnTo>
                  <a:lnTo>
                    <a:pt x="352" y="1052"/>
                  </a:lnTo>
                  <a:lnTo>
                    <a:pt x="356" y="1052"/>
                  </a:lnTo>
                  <a:lnTo>
                    <a:pt x="360" y="1059"/>
                  </a:lnTo>
                  <a:lnTo>
                    <a:pt x="364"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76" y="1083"/>
                  </a:lnTo>
                  <a:lnTo>
                    <a:pt x="480" y="1083"/>
                  </a:lnTo>
                  <a:lnTo>
                    <a:pt x="480" y="1077"/>
                  </a:lnTo>
                  <a:lnTo>
                    <a:pt x="484" y="1077"/>
                  </a:lnTo>
                  <a:lnTo>
                    <a:pt x="484" y="1077"/>
                  </a:lnTo>
                  <a:lnTo>
                    <a:pt x="484" y="1077"/>
                  </a:lnTo>
                  <a:lnTo>
                    <a:pt x="488" y="1070"/>
                  </a:lnTo>
                  <a:lnTo>
                    <a:pt x="488" y="1070"/>
                  </a:lnTo>
                  <a:lnTo>
                    <a:pt x="492" y="1070"/>
                  </a:lnTo>
                  <a:lnTo>
                    <a:pt x="492" y="1070"/>
                  </a:lnTo>
                  <a:lnTo>
                    <a:pt x="496" y="1065"/>
                  </a:lnTo>
                  <a:lnTo>
                    <a:pt x="496" y="1065"/>
                  </a:lnTo>
                  <a:lnTo>
                    <a:pt x="500" y="1065"/>
                  </a:lnTo>
                  <a:lnTo>
                    <a:pt x="504" y="1065"/>
                  </a:lnTo>
                  <a:lnTo>
                    <a:pt x="504" y="1070"/>
                  </a:lnTo>
                  <a:lnTo>
                    <a:pt x="508" y="1070"/>
                  </a:lnTo>
                  <a:lnTo>
                    <a:pt x="508" y="1077"/>
                  </a:lnTo>
                  <a:lnTo>
                    <a:pt x="512" y="1077"/>
                  </a:lnTo>
                  <a:lnTo>
                    <a:pt x="512" y="1077"/>
                  </a:lnTo>
                  <a:lnTo>
                    <a:pt x="516" y="1077"/>
                  </a:lnTo>
                  <a:lnTo>
                    <a:pt x="521" y="1070"/>
                  </a:lnTo>
                  <a:lnTo>
                    <a:pt x="521" y="1077"/>
                  </a:lnTo>
                  <a:lnTo>
                    <a:pt x="525" y="1083"/>
                  </a:lnTo>
                  <a:lnTo>
                    <a:pt x="525" y="1083"/>
                  </a:lnTo>
                  <a:lnTo>
                    <a:pt x="525" y="1090"/>
                  </a:lnTo>
                  <a:lnTo>
                    <a:pt x="525" y="1096"/>
                  </a:lnTo>
                  <a:lnTo>
                    <a:pt x="525" y="1096"/>
                  </a:lnTo>
                  <a:lnTo>
                    <a:pt x="525" y="1103"/>
                  </a:lnTo>
                  <a:lnTo>
                    <a:pt x="525" y="1109"/>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3"/>
                  </a:lnTo>
                  <a:lnTo>
                    <a:pt x="728" y="1459"/>
                  </a:lnTo>
                  <a:lnTo>
                    <a:pt x="728" y="1466"/>
                  </a:lnTo>
                  <a:lnTo>
                    <a:pt x="728" y="1472"/>
                  </a:lnTo>
                  <a:lnTo>
                    <a:pt x="724" y="1479"/>
                  </a:lnTo>
                  <a:lnTo>
                    <a:pt x="728" y="1485"/>
                  </a:lnTo>
                  <a:lnTo>
                    <a:pt x="728" y="1485"/>
                  </a:lnTo>
                  <a:lnTo>
                    <a:pt x="732" y="1492"/>
                  </a:lnTo>
                  <a:lnTo>
                    <a:pt x="736" y="1492"/>
                  </a:lnTo>
                  <a:lnTo>
                    <a:pt x="740" y="1492"/>
                  </a:lnTo>
                  <a:lnTo>
                    <a:pt x="744" y="1498"/>
                  </a:lnTo>
                  <a:lnTo>
                    <a:pt x="744" y="1498"/>
                  </a:lnTo>
                  <a:lnTo>
                    <a:pt x="748" y="1498"/>
                  </a:lnTo>
                  <a:lnTo>
                    <a:pt x="748" y="1504"/>
                  </a:lnTo>
                  <a:lnTo>
                    <a:pt x="748" y="1504"/>
                  </a:lnTo>
                  <a:lnTo>
                    <a:pt x="748" y="1511"/>
                  </a:lnTo>
                  <a:lnTo>
                    <a:pt x="752" y="1517"/>
                  </a:lnTo>
                  <a:lnTo>
                    <a:pt x="752" y="1517"/>
                  </a:lnTo>
                  <a:lnTo>
                    <a:pt x="752" y="1524"/>
                  </a:lnTo>
                  <a:lnTo>
                    <a:pt x="752" y="1524"/>
                  </a:lnTo>
                  <a:lnTo>
                    <a:pt x="752" y="1530"/>
                  </a:lnTo>
                  <a:lnTo>
                    <a:pt x="752" y="1530"/>
                  </a:lnTo>
                  <a:lnTo>
                    <a:pt x="752" y="1537"/>
                  </a:lnTo>
                  <a:lnTo>
                    <a:pt x="752" y="1537"/>
                  </a:lnTo>
                  <a:lnTo>
                    <a:pt x="752" y="1543"/>
                  </a:lnTo>
                  <a:lnTo>
                    <a:pt x="752" y="1543"/>
                  </a:lnTo>
                  <a:lnTo>
                    <a:pt x="752" y="1549"/>
                  </a:lnTo>
                  <a:lnTo>
                    <a:pt x="752" y="1549"/>
                  </a:lnTo>
                  <a:lnTo>
                    <a:pt x="752" y="1556"/>
                  </a:lnTo>
                  <a:lnTo>
                    <a:pt x="756" y="1593"/>
                  </a:lnTo>
                  <a:lnTo>
                    <a:pt x="649" y="1593"/>
                  </a:lnTo>
                  <a:lnTo>
                    <a:pt x="649" y="1600"/>
                  </a:lnTo>
                  <a:lnTo>
                    <a:pt x="649" y="1600"/>
                  </a:lnTo>
                  <a:lnTo>
                    <a:pt x="649" y="1606"/>
                  </a:lnTo>
                  <a:lnTo>
                    <a:pt x="652" y="1606"/>
                  </a:lnTo>
                  <a:lnTo>
                    <a:pt x="652" y="1613"/>
                  </a:lnTo>
                  <a:lnTo>
                    <a:pt x="652" y="1613"/>
                  </a:lnTo>
                  <a:lnTo>
                    <a:pt x="652" y="1619"/>
                  </a:lnTo>
                  <a:lnTo>
                    <a:pt x="652" y="1619"/>
                  </a:lnTo>
                  <a:lnTo>
                    <a:pt x="656" y="1626"/>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54"/>
                  </a:lnTo>
                  <a:lnTo>
                    <a:pt x="1000" y="1148"/>
                  </a:lnTo>
                  <a:lnTo>
                    <a:pt x="1000" y="1141"/>
                  </a:lnTo>
                  <a:lnTo>
                    <a:pt x="1000" y="1141"/>
                  </a:lnTo>
                  <a:lnTo>
                    <a:pt x="996" y="1135"/>
                  </a:lnTo>
                  <a:lnTo>
                    <a:pt x="996" y="1128"/>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28" y="1083"/>
                  </a:lnTo>
                  <a:lnTo>
                    <a:pt x="1036" y="1065"/>
                  </a:lnTo>
                  <a:lnTo>
                    <a:pt x="1040" y="1065"/>
                  </a:lnTo>
                  <a:lnTo>
                    <a:pt x="1040" y="1065"/>
                  </a:lnTo>
                  <a:lnTo>
                    <a:pt x="1040" y="1065"/>
                  </a:lnTo>
                  <a:lnTo>
                    <a:pt x="1040" y="1059"/>
                  </a:lnTo>
                  <a:lnTo>
                    <a:pt x="1044" y="1059"/>
                  </a:lnTo>
                  <a:lnTo>
                    <a:pt x="1044" y="1059"/>
                  </a:lnTo>
                  <a:lnTo>
                    <a:pt x="1044" y="1059"/>
                  </a:lnTo>
                  <a:lnTo>
                    <a:pt x="1044" y="1059"/>
                  </a:lnTo>
                  <a:lnTo>
                    <a:pt x="1048" y="1052"/>
                  </a:lnTo>
                  <a:lnTo>
                    <a:pt x="1048" y="1052"/>
                  </a:lnTo>
                  <a:lnTo>
                    <a:pt x="1048" y="1052"/>
                  </a:lnTo>
                  <a:lnTo>
                    <a:pt x="1048" y="1052"/>
                  </a:lnTo>
                  <a:lnTo>
                    <a:pt x="1048" y="1046"/>
                  </a:lnTo>
                  <a:lnTo>
                    <a:pt x="1048" y="1046"/>
                  </a:lnTo>
                  <a:lnTo>
                    <a:pt x="1048" y="1046"/>
                  </a:lnTo>
                  <a:lnTo>
                    <a:pt x="1048" y="1046"/>
                  </a:lnTo>
                  <a:lnTo>
                    <a:pt x="1048" y="1046"/>
                  </a:lnTo>
                  <a:lnTo>
                    <a:pt x="1048" y="1046"/>
                  </a:lnTo>
                  <a:lnTo>
                    <a:pt x="1048" y="1039"/>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8" y="650"/>
                  </a:lnTo>
                  <a:lnTo>
                    <a:pt x="1044" y="650"/>
                  </a:lnTo>
                  <a:close/>
                </a:path>
              </a:pathLst>
            </a:custGeom>
            <a:solidFill>
              <a:srgbClr val="969696"/>
            </a:solidFill>
            <a:ln w="9525">
              <a:noFill/>
              <a:round/>
              <a:headEnd/>
              <a:tailEnd/>
            </a:ln>
          </p:spPr>
          <p:txBody>
            <a:bodyPr/>
            <a:lstStyle/>
            <a:p>
              <a:pPr>
                <a:defRPr/>
              </a:pPr>
              <a:endParaRPr lang="es-ES" sz="1200">
                <a:effectLst>
                  <a:outerShdw blurRad="38100" dist="38100" dir="2700000" algn="tl">
                    <a:srgbClr val="000000">
                      <a:alpha val="43137"/>
                    </a:srgbClr>
                  </a:outerShdw>
                </a:effectLst>
              </a:endParaRPr>
            </a:p>
          </p:txBody>
        </p:sp>
      </p:grpSp>
      <p:sp>
        <p:nvSpPr>
          <p:cNvPr id="168995" name="Text Box 39"/>
          <p:cNvSpPr txBox="1">
            <a:spLocks noChangeArrowheads="1"/>
          </p:cNvSpPr>
          <p:nvPr/>
        </p:nvSpPr>
        <p:spPr bwMode="auto">
          <a:xfrm>
            <a:off x="4697413" y="4938713"/>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96" name="Text Box 40"/>
          <p:cNvSpPr txBox="1">
            <a:spLocks noChangeArrowheads="1"/>
          </p:cNvSpPr>
          <p:nvPr/>
        </p:nvSpPr>
        <p:spPr bwMode="auto">
          <a:xfrm>
            <a:off x="4616450" y="4783138"/>
            <a:ext cx="1952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97" name="Text Box 41"/>
          <p:cNvSpPr txBox="1">
            <a:spLocks noChangeArrowheads="1"/>
          </p:cNvSpPr>
          <p:nvPr/>
        </p:nvSpPr>
        <p:spPr bwMode="auto">
          <a:xfrm>
            <a:off x="4114800" y="6416675"/>
            <a:ext cx="3022600" cy="720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n-US" altLang="en-US" sz="2300">
                <a:solidFill>
                  <a:schemeClr val="bg1"/>
                </a:solidFill>
              </a:rPr>
              <a:t>PECADORES</a:t>
            </a:r>
          </a:p>
          <a:p>
            <a:pPr algn="ctr" eaLnBrk="1" hangingPunct="1"/>
            <a:endParaRPr lang="en-US" altLang="en-US">
              <a:solidFill>
                <a:schemeClr val="bg1"/>
              </a:solidFill>
            </a:endParaRPr>
          </a:p>
          <a:p>
            <a:pPr algn="ctr" eaLnBrk="1" hangingPunct="1"/>
            <a:r>
              <a:rPr lang="en-US" altLang="en-US" sz="1200">
                <a:solidFill>
                  <a:schemeClr val="bg1"/>
                </a:solidFill>
              </a:rPr>
              <a:t>–  EL CAMPO DE LA  COSECHA </a:t>
            </a:r>
          </a:p>
        </p:txBody>
      </p:sp>
      <p:sp>
        <p:nvSpPr>
          <p:cNvPr id="168998" name="Text Box 42"/>
          <p:cNvSpPr txBox="1">
            <a:spLocks noChangeArrowheads="1"/>
          </p:cNvSpPr>
          <p:nvPr/>
        </p:nvSpPr>
        <p:spPr bwMode="auto">
          <a:xfrm>
            <a:off x="5265738" y="896938"/>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8999" name="Text Box 43"/>
          <p:cNvSpPr txBox="1">
            <a:spLocks noChangeArrowheads="1"/>
          </p:cNvSpPr>
          <p:nvPr/>
        </p:nvSpPr>
        <p:spPr bwMode="auto">
          <a:xfrm>
            <a:off x="4697413" y="1208088"/>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9000" name="Oval 44"/>
          <p:cNvSpPr>
            <a:spLocks noChangeArrowheads="1"/>
          </p:cNvSpPr>
          <p:nvPr/>
        </p:nvSpPr>
        <p:spPr bwMode="auto">
          <a:xfrm>
            <a:off x="4800600" y="1387475"/>
            <a:ext cx="1951038" cy="1863725"/>
          </a:xfrm>
          <a:prstGeom prst="ellipse">
            <a:avLst/>
          </a:prstGeom>
          <a:gradFill rotWithShape="0">
            <a:gsLst>
              <a:gs pos="0">
                <a:srgbClr val="4F004F"/>
              </a:gs>
              <a:gs pos="50000">
                <a:srgbClr val="AC00AC"/>
              </a:gs>
              <a:gs pos="100000">
                <a:srgbClr val="4F004F"/>
              </a:gs>
            </a:gsLst>
            <a:lin ang="5400000" scaled="1"/>
          </a:gradFill>
          <a:ln w="38100">
            <a:solidFill>
              <a:srgbClr val="FF0000"/>
            </a:solidFill>
            <a:round/>
            <a:headEnd/>
            <a:tailEnd/>
          </a:ln>
        </p:spPr>
        <p:txBody>
          <a:bodyPr wrap="none" lIns="95075" tIns="47538" rIns="95075" bIns="47538" anchor="ct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500">
              <a:latin typeface="Times New Roman" panose="02020603050405020304" pitchFamily="18" charset="0"/>
            </a:endParaRPr>
          </a:p>
        </p:txBody>
      </p:sp>
      <p:sp>
        <p:nvSpPr>
          <p:cNvPr id="541741" name="Line 45"/>
          <p:cNvSpPr>
            <a:spLocks noChangeShapeType="1"/>
          </p:cNvSpPr>
          <p:nvPr/>
        </p:nvSpPr>
        <p:spPr bwMode="auto">
          <a:xfrm flipV="1">
            <a:off x="5770563" y="1527175"/>
            <a:ext cx="0" cy="622300"/>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69002" name="Text Box 46"/>
          <p:cNvSpPr txBox="1">
            <a:spLocks noChangeArrowheads="1"/>
          </p:cNvSpPr>
          <p:nvPr/>
        </p:nvSpPr>
        <p:spPr bwMode="auto">
          <a:xfrm>
            <a:off x="5527675" y="666750"/>
            <a:ext cx="4810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700" b="1">
                <a:solidFill>
                  <a:schemeClr val="bg1"/>
                </a:solidFill>
              </a:rPr>
              <a:t>12</a:t>
            </a:r>
          </a:p>
        </p:txBody>
      </p:sp>
      <p:sp>
        <p:nvSpPr>
          <p:cNvPr id="169003" name="Text Box 47"/>
          <p:cNvSpPr txBox="1">
            <a:spLocks noChangeArrowheads="1"/>
          </p:cNvSpPr>
          <p:nvPr/>
        </p:nvSpPr>
        <p:spPr bwMode="auto">
          <a:xfrm>
            <a:off x="6405563" y="1931988"/>
            <a:ext cx="3349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700" b="1">
                <a:solidFill>
                  <a:schemeClr val="bg1"/>
                </a:solidFill>
              </a:rPr>
              <a:t>3</a:t>
            </a:r>
          </a:p>
        </p:txBody>
      </p:sp>
      <p:sp>
        <p:nvSpPr>
          <p:cNvPr id="169004" name="Text Box 48"/>
          <p:cNvSpPr txBox="1">
            <a:spLocks noChangeArrowheads="1"/>
          </p:cNvSpPr>
          <p:nvPr/>
        </p:nvSpPr>
        <p:spPr bwMode="auto">
          <a:xfrm>
            <a:off x="5608638" y="2743200"/>
            <a:ext cx="3349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700" b="1">
                <a:solidFill>
                  <a:schemeClr val="bg1"/>
                </a:solidFill>
              </a:rPr>
              <a:t>6</a:t>
            </a:r>
          </a:p>
        </p:txBody>
      </p:sp>
      <p:sp>
        <p:nvSpPr>
          <p:cNvPr id="169005" name="Text Box 49"/>
          <p:cNvSpPr txBox="1">
            <a:spLocks noChangeArrowheads="1"/>
          </p:cNvSpPr>
          <p:nvPr/>
        </p:nvSpPr>
        <p:spPr bwMode="auto">
          <a:xfrm>
            <a:off x="4779963" y="1981200"/>
            <a:ext cx="3349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700" b="1">
                <a:solidFill>
                  <a:schemeClr val="bg1"/>
                </a:solidFill>
              </a:rPr>
              <a:t>9</a:t>
            </a:r>
          </a:p>
        </p:txBody>
      </p:sp>
      <p:sp>
        <p:nvSpPr>
          <p:cNvPr id="541746" name="Line 50"/>
          <p:cNvSpPr>
            <a:spLocks noChangeShapeType="1"/>
          </p:cNvSpPr>
          <p:nvPr/>
        </p:nvSpPr>
        <p:spPr bwMode="auto">
          <a:xfrm flipH="1" flipV="1">
            <a:off x="5608638" y="1371600"/>
            <a:ext cx="161925" cy="854075"/>
          </a:xfrm>
          <a:prstGeom prst="line">
            <a:avLst/>
          </a:prstGeom>
          <a:noFill/>
          <a:ln w="57150">
            <a:solidFill>
              <a:schemeClr val="bg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69007" name="Text Box 51"/>
          <p:cNvSpPr txBox="1">
            <a:spLocks noChangeArrowheads="1"/>
          </p:cNvSpPr>
          <p:nvPr/>
        </p:nvSpPr>
        <p:spPr bwMode="auto">
          <a:xfrm>
            <a:off x="4724400" y="850900"/>
            <a:ext cx="2055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400">
                <a:solidFill>
                  <a:srgbClr val="660066"/>
                </a:solidFill>
              </a:rPr>
              <a:t>(2) TIEMPO</a:t>
            </a:r>
          </a:p>
        </p:txBody>
      </p:sp>
      <p:sp>
        <p:nvSpPr>
          <p:cNvPr id="169008" name="Text Box 52"/>
          <p:cNvSpPr txBox="1">
            <a:spLocks noChangeArrowheads="1"/>
          </p:cNvSpPr>
          <p:nvPr/>
        </p:nvSpPr>
        <p:spPr bwMode="auto">
          <a:xfrm>
            <a:off x="650875" y="3862388"/>
            <a:ext cx="1254125" cy="511175"/>
          </a:xfrm>
          <a:prstGeom prst="rect">
            <a:avLst/>
          </a:prstGeom>
          <a:solidFill>
            <a:srgbClr val="FF0000"/>
          </a:solidFill>
          <a:ln w="38100">
            <a:solidFill>
              <a:schemeClr val="tx1"/>
            </a:solidFill>
            <a:miter lim="800000"/>
            <a:headEnd/>
            <a:tailEnd/>
          </a:ln>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n-US" altLang="en-US">
              <a:solidFill>
                <a:schemeClr val="bg1"/>
              </a:solidFill>
            </a:endParaRPr>
          </a:p>
          <a:p>
            <a:pPr eaLnBrk="1" hangingPunct="1"/>
            <a:r>
              <a:rPr lang="en-US" altLang="en-US" sz="1500">
                <a:solidFill>
                  <a:schemeClr val="bg1"/>
                </a:solidFill>
              </a:rPr>
              <a:t>ESPÍRITU</a:t>
            </a:r>
          </a:p>
          <a:p>
            <a:pPr eaLnBrk="1" hangingPunct="1"/>
            <a:endParaRPr lang="en-US" altLang="en-US">
              <a:solidFill>
                <a:schemeClr val="bg1"/>
              </a:solidFill>
            </a:endParaRPr>
          </a:p>
        </p:txBody>
      </p:sp>
      <p:sp>
        <p:nvSpPr>
          <p:cNvPr id="541749" name="Line 53"/>
          <p:cNvSpPr>
            <a:spLocks noChangeShapeType="1"/>
          </p:cNvSpPr>
          <p:nvPr/>
        </p:nvSpPr>
        <p:spPr bwMode="auto">
          <a:xfrm>
            <a:off x="685800" y="1066800"/>
            <a:ext cx="0" cy="2590800"/>
          </a:xfrm>
          <a:prstGeom prst="line">
            <a:avLst/>
          </a:prstGeom>
          <a:noFill/>
          <a:ln w="76200">
            <a:solidFill>
              <a:srgbClr val="FF0000"/>
            </a:solidFill>
            <a:prstDash val="dash"/>
            <a:round/>
            <a:headEnd type="triangle" w="med" len="me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69010" name="Text Box 54"/>
          <p:cNvSpPr txBox="1">
            <a:spLocks noChangeArrowheads="1"/>
          </p:cNvSpPr>
          <p:nvPr/>
        </p:nvSpPr>
        <p:spPr bwMode="auto">
          <a:xfrm>
            <a:off x="2014538" y="933450"/>
            <a:ext cx="1968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9011" name="Text Box 55"/>
          <p:cNvSpPr txBox="1">
            <a:spLocks noChangeArrowheads="1"/>
          </p:cNvSpPr>
          <p:nvPr/>
        </p:nvSpPr>
        <p:spPr bwMode="auto">
          <a:xfrm>
            <a:off x="2278063" y="4041775"/>
            <a:ext cx="63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400">
                <a:solidFill>
                  <a:srgbClr val="0000CC"/>
                </a:solidFill>
              </a:rPr>
              <a:t>(5)</a:t>
            </a:r>
          </a:p>
        </p:txBody>
      </p:sp>
      <p:sp>
        <p:nvSpPr>
          <p:cNvPr id="169012" name="Text Box 56"/>
          <p:cNvSpPr txBox="1">
            <a:spLocks noChangeArrowheads="1"/>
          </p:cNvSpPr>
          <p:nvPr/>
        </p:nvSpPr>
        <p:spPr bwMode="auto">
          <a:xfrm>
            <a:off x="4800600" y="3282950"/>
            <a:ext cx="633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400"/>
              <a:t>(3)</a:t>
            </a:r>
          </a:p>
        </p:txBody>
      </p:sp>
      <p:sp>
        <p:nvSpPr>
          <p:cNvPr id="169013" name="Text Box 57"/>
          <p:cNvSpPr txBox="1">
            <a:spLocks noChangeArrowheads="1"/>
          </p:cNvSpPr>
          <p:nvPr/>
        </p:nvSpPr>
        <p:spPr bwMode="auto">
          <a:xfrm>
            <a:off x="3657600" y="6111875"/>
            <a:ext cx="631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400"/>
              <a:t>(4)</a:t>
            </a:r>
          </a:p>
        </p:txBody>
      </p:sp>
      <p:sp>
        <p:nvSpPr>
          <p:cNvPr id="169014" name="Text Box 58"/>
          <p:cNvSpPr txBox="1">
            <a:spLocks noChangeArrowheads="1"/>
          </p:cNvSpPr>
          <p:nvPr/>
        </p:nvSpPr>
        <p:spPr bwMode="auto">
          <a:xfrm>
            <a:off x="2673350" y="2967038"/>
            <a:ext cx="187007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500">
                <a:solidFill>
                  <a:srgbClr val="0000CC"/>
                </a:solidFill>
              </a:rPr>
              <a:t>  </a:t>
            </a:r>
            <a:r>
              <a:rPr lang="en-US" altLang="en-US" sz="1800">
                <a:solidFill>
                  <a:srgbClr val="0000CC"/>
                </a:solidFill>
              </a:rPr>
              <a:t>“</a:t>
            </a:r>
            <a:r>
              <a:rPr lang="en-US" altLang="en-US" sz="1800" i="1">
                <a:solidFill>
                  <a:srgbClr val="0000CC"/>
                </a:solidFill>
              </a:rPr>
              <a:t>Cámbiame </a:t>
            </a:r>
          </a:p>
          <a:p>
            <a:pPr eaLnBrk="1" hangingPunct="1"/>
            <a:r>
              <a:rPr lang="en-US" altLang="en-US" sz="1800" i="1">
                <a:solidFill>
                  <a:srgbClr val="0000CC"/>
                </a:solidFill>
              </a:rPr>
              <a:t>       Señor”</a:t>
            </a:r>
          </a:p>
          <a:p>
            <a:pPr eaLnBrk="1" hangingPunct="1"/>
            <a:endParaRPr lang="en-US" altLang="en-US" sz="2800">
              <a:solidFill>
                <a:srgbClr val="0000CC"/>
              </a:solidFill>
            </a:endParaRPr>
          </a:p>
          <a:p>
            <a:pPr eaLnBrk="1" hangingPunct="1"/>
            <a:r>
              <a:rPr lang="en-US" altLang="en-US" sz="2500">
                <a:solidFill>
                  <a:srgbClr val="0000CC"/>
                </a:solidFill>
              </a:rPr>
              <a:t>    SANTO</a:t>
            </a:r>
          </a:p>
        </p:txBody>
      </p:sp>
      <p:sp>
        <p:nvSpPr>
          <p:cNvPr id="169015" name="Text Box 59"/>
          <p:cNvSpPr txBox="1">
            <a:spLocks noChangeArrowheads="1"/>
          </p:cNvSpPr>
          <p:nvPr/>
        </p:nvSpPr>
        <p:spPr bwMode="auto">
          <a:xfrm>
            <a:off x="650875" y="4403725"/>
            <a:ext cx="1254125" cy="542925"/>
          </a:xfrm>
          <a:prstGeom prst="rect">
            <a:avLst/>
          </a:prstGeom>
          <a:solidFill>
            <a:srgbClr val="0000CC"/>
          </a:solidFill>
          <a:ln w="38100">
            <a:solidFill>
              <a:schemeClr val="tx1"/>
            </a:solidFill>
            <a:miter lim="800000"/>
            <a:headEnd/>
            <a:tailEnd/>
          </a:ln>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n-US" altLang="en-US">
              <a:solidFill>
                <a:schemeClr val="bg1"/>
              </a:solidFill>
            </a:endParaRPr>
          </a:p>
          <a:p>
            <a:pPr eaLnBrk="1" hangingPunct="1"/>
            <a:r>
              <a:rPr lang="en-US" altLang="en-US" sz="1700">
                <a:solidFill>
                  <a:schemeClr val="bg1"/>
                </a:solidFill>
              </a:rPr>
              <a:t> </a:t>
            </a:r>
            <a:r>
              <a:rPr lang="en-US" altLang="en-US" sz="1600">
                <a:solidFill>
                  <a:schemeClr val="bg1"/>
                </a:solidFill>
              </a:rPr>
              <a:t>ALMA</a:t>
            </a:r>
            <a:endParaRPr lang="en-US" altLang="en-US" sz="1700">
              <a:solidFill>
                <a:schemeClr val="bg1"/>
              </a:solidFill>
            </a:endParaRPr>
          </a:p>
          <a:p>
            <a:pPr eaLnBrk="1" hangingPunct="1"/>
            <a:endParaRPr lang="en-US" altLang="en-US">
              <a:solidFill>
                <a:schemeClr val="bg1"/>
              </a:solidFill>
            </a:endParaRPr>
          </a:p>
        </p:txBody>
      </p:sp>
      <p:sp>
        <p:nvSpPr>
          <p:cNvPr id="169016" name="Text Box 60"/>
          <p:cNvSpPr txBox="1">
            <a:spLocks noChangeArrowheads="1"/>
          </p:cNvSpPr>
          <p:nvPr/>
        </p:nvSpPr>
        <p:spPr bwMode="auto">
          <a:xfrm>
            <a:off x="650875" y="4973638"/>
            <a:ext cx="1254125" cy="542925"/>
          </a:xfrm>
          <a:prstGeom prst="rect">
            <a:avLst/>
          </a:prstGeom>
          <a:solidFill>
            <a:srgbClr val="006600"/>
          </a:solidFill>
          <a:ln w="38100">
            <a:solidFill>
              <a:schemeClr val="tx1"/>
            </a:solidFill>
            <a:miter lim="800000"/>
            <a:headEnd/>
            <a:tailEnd/>
          </a:ln>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n-US" altLang="en-US">
              <a:solidFill>
                <a:schemeClr val="bg1"/>
              </a:solidFill>
            </a:endParaRPr>
          </a:p>
          <a:p>
            <a:pPr eaLnBrk="1" hangingPunct="1"/>
            <a:r>
              <a:rPr lang="en-US" altLang="en-US" sz="1700">
                <a:solidFill>
                  <a:schemeClr val="bg1"/>
                </a:solidFill>
              </a:rPr>
              <a:t> </a:t>
            </a:r>
            <a:r>
              <a:rPr lang="en-US" altLang="en-US" sz="1600">
                <a:solidFill>
                  <a:schemeClr val="bg1"/>
                </a:solidFill>
              </a:rPr>
              <a:t>CUERPO</a:t>
            </a:r>
            <a:endParaRPr lang="en-US" altLang="en-US" sz="1700">
              <a:solidFill>
                <a:schemeClr val="bg1"/>
              </a:solidFill>
            </a:endParaRPr>
          </a:p>
          <a:p>
            <a:pPr eaLnBrk="1" hangingPunct="1"/>
            <a:endParaRPr lang="en-US" altLang="en-US">
              <a:solidFill>
                <a:schemeClr val="bg1"/>
              </a:solidFill>
            </a:endParaRPr>
          </a:p>
        </p:txBody>
      </p:sp>
      <p:sp>
        <p:nvSpPr>
          <p:cNvPr id="169017" name="Text Box 61"/>
          <p:cNvSpPr txBox="1">
            <a:spLocks noChangeArrowheads="1"/>
          </p:cNvSpPr>
          <p:nvPr/>
        </p:nvSpPr>
        <p:spPr bwMode="auto">
          <a:xfrm>
            <a:off x="-80963" y="6651625"/>
            <a:ext cx="26717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900" b="1">
                <a:solidFill>
                  <a:srgbClr val="FF0000"/>
                </a:solidFill>
                <a:latin typeface="Times New Roman" panose="02020603050405020304" pitchFamily="18" charset="0"/>
              </a:rPr>
              <a:t>   (a) Hombre espiritual</a:t>
            </a:r>
          </a:p>
          <a:p>
            <a:pPr eaLnBrk="1" hangingPunct="1"/>
            <a:r>
              <a:rPr lang="en-US" altLang="en-US" sz="1900" b="1">
                <a:solidFill>
                  <a:srgbClr val="009900"/>
                </a:solidFill>
                <a:latin typeface="Times New Roman" panose="02020603050405020304" pitchFamily="18" charset="0"/>
              </a:rPr>
              <a:t>   </a:t>
            </a:r>
            <a:r>
              <a:rPr lang="en-US" altLang="en-US" sz="1900" b="1">
                <a:solidFill>
                  <a:srgbClr val="0000FF"/>
                </a:solidFill>
                <a:latin typeface="Times New Roman" panose="02020603050405020304" pitchFamily="18" charset="0"/>
              </a:rPr>
              <a:t>(b)</a:t>
            </a:r>
            <a:r>
              <a:rPr lang="en-US" altLang="en-US" sz="1900" b="1">
                <a:solidFill>
                  <a:srgbClr val="009900"/>
                </a:solidFill>
                <a:latin typeface="Times New Roman" panose="02020603050405020304" pitchFamily="18" charset="0"/>
              </a:rPr>
              <a:t> </a:t>
            </a:r>
            <a:r>
              <a:rPr lang="en-US" altLang="en-US" sz="1900" b="1">
                <a:solidFill>
                  <a:srgbClr val="0000CC"/>
                </a:solidFill>
                <a:latin typeface="Times New Roman" panose="02020603050405020304" pitchFamily="18" charset="0"/>
              </a:rPr>
              <a:t>Hombre natural</a:t>
            </a:r>
            <a:endParaRPr lang="en-US" altLang="en-US" sz="1900" b="1">
              <a:solidFill>
                <a:srgbClr val="0000FF"/>
              </a:solidFill>
              <a:latin typeface="Times New Roman" panose="02020603050405020304" pitchFamily="18" charset="0"/>
            </a:endParaRPr>
          </a:p>
        </p:txBody>
      </p:sp>
      <p:sp>
        <p:nvSpPr>
          <p:cNvPr id="169018" name="Text Box 62"/>
          <p:cNvSpPr txBox="1">
            <a:spLocks noChangeArrowheads="1"/>
          </p:cNvSpPr>
          <p:nvPr/>
        </p:nvSpPr>
        <p:spPr bwMode="auto">
          <a:xfrm>
            <a:off x="161925" y="3792538"/>
            <a:ext cx="512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100" b="1">
                <a:solidFill>
                  <a:srgbClr val="FF0000"/>
                </a:solidFill>
                <a:latin typeface="Times New Roman" panose="02020603050405020304" pitchFamily="18" charset="0"/>
              </a:rPr>
              <a:t>(a)</a:t>
            </a:r>
          </a:p>
        </p:txBody>
      </p:sp>
      <p:sp>
        <p:nvSpPr>
          <p:cNvPr id="169019" name="Text Box 63"/>
          <p:cNvSpPr txBox="1">
            <a:spLocks noChangeArrowheads="1"/>
          </p:cNvSpPr>
          <p:nvPr/>
        </p:nvSpPr>
        <p:spPr bwMode="auto">
          <a:xfrm>
            <a:off x="204788" y="4652963"/>
            <a:ext cx="5159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100" b="1">
                <a:solidFill>
                  <a:srgbClr val="0000FF"/>
                </a:solidFill>
                <a:latin typeface="Times New Roman" panose="02020603050405020304" pitchFamily="18" charset="0"/>
              </a:rPr>
              <a:t>(b)</a:t>
            </a:r>
          </a:p>
        </p:txBody>
      </p:sp>
      <p:sp>
        <p:nvSpPr>
          <p:cNvPr id="541760" name="Line 64"/>
          <p:cNvSpPr>
            <a:spLocks noChangeShapeType="1"/>
          </p:cNvSpPr>
          <p:nvPr/>
        </p:nvSpPr>
        <p:spPr bwMode="auto">
          <a:xfrm flipH="1">
            <a:off x="161925" y="4664075"/>
            <a:ext cx="406400" cy="0"/>
          </a:xfrm>
          <a:prstGeom prst="line">
            <a:avLst/>
          </a:prstGeom>
          <a:noFill/>
          <a:ln w="38100">
            <a:solidFill>
              <a:srgbClr val="0000CC"/>
            </a:solidFill>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69021" name="Text Box 65"/>
          <p:cNvSpPr txBox="1">
            <a:spLocks noChangeArrowheads="1"/>
          </p:cNvSpPr>
          <p:nvPr/>
        </p:nvSpPr>
        <p:spPr bwMode="auto">
          <a:xfrm>
            <a:off x="650875" y="7261225"/>
            <a:ext cx="1787525" cy="1406525"/>
          </a:xfrm>
          <a:prstGeom prst="rect">
            <a:avLst/>
          </a:prstGeom>
          <a:solidFill>
            <a:srgbClr val="0000CC"/>
          </a:solidFill>
          <a:ln w="28575">
            <a:solidFill>
              <a:schemeClr val="accent2"/>
            </a:solidFill>
            <a:miter lim="800000"/>
            <a:headEnd/>
            <a:tailEnd/>
          </a:ln>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2100" b="1">
                <a:solidFill>
                  <a:schemeClr val="bg1"/>
                </a:solidFill>
                <a:latin typeface="Times New Roman" panose="02020603050405020304" pitchFamily="18" charset="0"/>
              </a:rPr>
              <a:t>ALMA:  </a:t>
            </a:r>
            <a:r>
              <a:rPr lang="en-US" altLang="en-US" sz="1400" b="1" i="1">
                <a:solidFill>
                  <a:schemeClr val="bg1"/>
                </a:solidFill>
                <a:latin typeface="Times New Roman" panose="02020603050405020304" pitchFamily="18" charset="0"/>
              </a:rPr>
              <a:t>(Yo)</a:t>
            </a:r>
            <a:endParaRPr lang="en-US" altLang="en-US" sz="2100" b="1" i="1">
              <a:solidFill>
                <a:schemeClr val="bg1"/>
              </a:solidFill>
              <a:latin typeface="Times New Roman" panose="02020603050405020304" pitchFamily="18" charset="0"/>
            </a:endParaRPr>
          </a:p>
          <a:p>
            <a:pPr eaLnBrk="1" hangingPunct="1"/>
            <a:r>
              <a:rPr lang="en-US" altLang="en-US" sz="2100" b="1">
                <a:solidFill>
                  <a:schemeClr val="bg1"/>
                </a:solidFill>
                <a:latin typeface="Times New Roman" panose="02020603050405020304" pitchFamily="18" charset="0"/>
              </a:rPr>
              <a:t>  - Voluntad</a:t>
            </a:r>
          </a:p>
          <a:p>
            <a:pPr eaLnBrk="1" hangingPunct="1"/>
            <a:r>
              <a:rPr lang="en-US" altLang="en-US" sz="2100" b="1">
                <a:solidFill>
                  <a:schemeClr val="bg1"/>
                </a:solidFill>
                <a:latin typeface="Times New Roman" panose="02020603050405020304" pitchFamily="18" charset="0"/>
              </a:rPr>
              <a:t>  - Mente</a:t>
            </a:r>
          </a:p>
          <a:p>
            <a:pPr eaLnBrk="1" hangingPunct="1"/>
            <a:r>
              <a:rPr lang="en-US" altLang="en-US" sz="2100" b="1">
                <a:solidFill>
                  <a:schemeClr val="bg1"/>
                </a:solidFill>
                <a:latin typeface="Times New Roman" panose="02020603050405020304" pitchFamily="18" charset="0"/>
              </a:rPr>
              <a:t>  - Emociones</a:t>
            </a:r>
            <a:endParaRPr lang="en-US" altLang="en-US" sz="2500">
              <a:solidFill>
                <a:schemeClr val="bg1"/>
              </a:solidFill>
              <a:latin typeface="Times New Roman" panose="02020603050405020304" pitchFamily="18" charset="0"/>
            </a:endParaRPr>
          </a:p>
        </p:txBody>
      </p:sp>
      <p:sp>
        <p:nvSpPr>
          <p:cNvPr id="541762" name="Line 66"/>
          <p:cNvSpPr>
            <a:spLocks noChangeShapeType="1"/>
          </p:cNvSpPr>
          <p:nvPr/>
        </p:nvSpPr>
        <p:spPr bwMode="auto">
          <a:xfrm>
            <a:off x="161925" y="4740275"/>
            <a:ext cx="0" cy="3265488"/>
          </a:xfrm>
          <a:prstGeom prst="line">
            <a:avLst/>
          </a:prstGeom>
          <a:noFill/>
          <a:ln w="38100">
            <a:solidFill>
              <a:srgbClr val="0000CC"/>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41763" name="Line 67"/>
          <p:cNvSpPr>
            <a:spLocks noChangeShapeType="1"/>
          </p:cNvSpPr>
          <p:nvPr/>
        </p:nvSpPr>
        <p:spPr bwMode="auto">
          <a:xfrm>
            <a:off x="161925" y="8005763"/>
            <a:ext cx="488950" cy="0"/>
          </a:xfrm>
          <a:prstGeom prst="line">
            <a:avLst/>
          </a:prstGeom>
          <a:noFill/>
          <a:ln w="38100">
            <a:solidFill>
              <a:srgbClr val="0000CC"/>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69024" name="Text Box 68"/>
          <p:cNvSpPr txBox="1">
            <a:spLocks noChangeArrowheads="1"/>
          </p:cNvSpPr>
          <p:nvPr/>
        </p:nvSpPr>
        <p:spPr bwMode="auto">
          <a:xfrm>
            <a:off x="4452938" y="8747125"/>
            <a:ext cx="1968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endParaRPr>
          </a:p>
        </p:txBody>
      </p:sp>
      <p:sp>
        <p:nvSpPr>
          <p:cNvPr id="169025" name="Text Box 69"/>
          <p:cNvSpPr txBox="1">
            <a:spLocks noChangeArrowheads="1"/>
          </p:cNvSpPr>
          <p:nvPr/>
        </p:nvSpPr>
        <p:spPr bwMode="auto">
          <a:xfrm>
            <a:off x="457200" y="8704263"/>
            <a:ext cx="64881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5" tIns="47538" rIns="95075" bIns="47538">
            <a:spAutoFit/>
          </a:bodyPr>
          <a:lstStyle>
            <a:lvl1pPr defTabSz="950913">
              <a:defRPr sz="600">
                <a:solidFill>
                  <a:schemeClr val="tx1"/>
                </a:solidFill>
                <a:latin typeface="Arial Black" panose="020B0A04020102020204" pitchFamily="34" charset="0"/>
              </a:defRPr>
            </a:lvl1pPr>
            <a:lvl2pPr marL="742950" indent="-285750" defTabSz="950913">
              <a:defRPr sz="600">
                <a:solidFill>
                  <a:schemeClr val="tx1"/>
                </a:solidFill>
                <a:latin typeface="Arial Black" panose="020B0A04020102020204" pitchFamily="34" charset="0"/>
              </a:defRPr>
            </a:lvl2pPr>
            <a:lvl3pPr marL="1143000" indent="-228600" defTabSz="950913">
              <a:defRPr sz="600">
                <a:solidFill>
                  <a:schemeClr val="tx1"/>
                </a:solidFill>
                <a:latin typeface="Arial Black" panose="020B0A04020102020204" pitchFamily="34" charset="0"/>
              </a:defRPr>
            </a:lvl3pPr>
            <a:lvl4pPr marL="1600200" indent="-228600" defTabSz="950913">
              <a:defRPr sz="600">
                <a:solidFill>
                  <a:schemeClr val="tx1"/>
                </a:solidFill>
                <a:latin typeface="Arial Black" panose="020B0A04020102020204" pitchFamily="34" charset="0"/>
              </a:defRPr>
            </a:lvl4pPr>
            <a:lvl5pPr marL="2057400" indent="-228600" defTabSz="950913">
              <a:defRPr sz="600">
                <a:solidFill>
                  <a:schemeClr val="tx1"/>
                </a:solidFill>
                <a:latin typeface="Arial Black" panose="020B0A04020102020204" pitchFamily="34" charset="0"/>
              </a:defRPr>
            </a:lvl5pPr>
            <a:lvl6pPr marL="2514600" indent="-228600" defTabSz="950913" eaLnBrk="0" fontAlgn="base" hangingPunct="0">
              <a:spcBef>
                <a:spcPct val="0"/>
              </a:spcBef>
              <a:spcAft>
                <a:spcPct val="0"/>
              </a:spcAft>
              <a:defRPr sz="600">
                <a:solidFill>
                  <a:schemeClr val="tx1"/>
                </a:solidFill>
                <a:latin typeface="Arial Black" panose="020B0A04020102020204" pitchFamily="34" charset="0"/>
              </a:defRPr>
            </a:lvl6pPr>
            <a:lvl7pPr marL="2971800" indent="-228600" defTabSz="950913" eaLnBrk="0" fontAlgn="base" hangingPunct="0">
              <a:spcBef>
                <a:spcPct val="0"/>
              </a:spcBef>
              <a:spcAft>
                <a:spcPct val="0"/>
              </a:spcAft>
              <a:defRPr sz="600">
                <a:solidFill>
                  <a:schemeClr val="tx1"/>
                </a:solidFill>
                <a:latin typeface="Arial Black" panose="020B0A04020102020204" pitchFamily="34" charset="0"/>
              </a:defRPr>
            </a:lvl7pPr>
            <a:lvl8pPr marL="3429000" indent="-228600" defTabSz="950913" eaLnBrk="0" fontAlgn="base" hangingPunct="0">
              <a:spcBef>
                <a:spcPct val="0"/>
              </a:spcBef>
              <a:spcAft>
                <a:spcPct val="0"/>
              </a:spcAft>
              <a:defRPr sz="600">
                <a:solidFill>
                  <a:schemeClr val="tx1"/>
                </a:solidFill>
                <a:latin typeface="Arial Black" panose="020B0A04020102020204" pitchFamily="34" charset="0"/>
              </a:defRPr>
            </a:lvl8pPr>
            <a:lvl9pPr marL="3886200" indent="-228600"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900">
                <a:solidFill>
                  <a:srgbClr val="FF0000"/>
                </a:solidFill>
              </a:rPr>
              <a:t>Evangelismo – Más allá del libro de los Hechos</a:t>
            </a:r>
          </a:p>
          <a:p>
            <a:pPr eaLnBrk="1" hangingPunct="1"/>
            <a:r>
              <a:rPr lang="en-US" altLang="en-US" sz="1700">
                <a:solidFill>
                  <a:srgbClr val="FF0000"/>
                </a:solidFill>
              </a:rPr>
              <a:t> 	           </a:t>
            </a:r>
            <a:r>
              <a:rPr lang="en-US" altLang="en-US" sz="1800">
                <a:solidFill>
                  <a:srgbClr val="FF0000"/>
                </a:solidFill>
              </a:rPr>
              <a:t>–</a:t>
            </a:r>
            <a:r>
              <a:rPr lang="en-US" altLang="en-US" sz="1700">
                <a:solidFill>
                  <a:srgbClr val="FF0000"/>
                </a:solidFill>
              </a:rPr>
              <a:t> </a:t>
            </a:r>
            <a:r>
              <a:rPr lang="en-US" altLang="en-US" sz="1900">
                <a:solidFill>
                  <a:srgbClr val="FF0000"/>
                </a:solidFill>
              </a:rPr>
              <a:t>La senda a lo sobrenatural</a:t>
            </a:r>
          </a:p>
        </p:txBody>
      </p:sp>
      <p:sp>
        <p:nvSpPr>
          <p:cNvPr id="541766" name="Line 70"/>
          <p:cNvSpPr>
            <a:spLocks noChangeShapeType="1"/>
          </p:cNvSpPr>
          <p:nvPr/>
        </p:nvSpPr>
        <p:spPr bwMode="auto">
          <a:xfrm>
            <a:off x="1143000" y="3657600"/>
            <a:ext cx="0" cy="2209800"/>
          </a:xfrm>
          <a:prstGeom prst="line">
            <a:avLst/>
          </a:prstGeom>
          <a:noFill/>
          <a:ln w="76200">
            <a:solidFill>
              <a:srgbClr val="80008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1767" name="Line 71"/>
          <p:cNvSpPr>
            <a:spLocks noChangeShapeType="1"/>
          </p:cNvSpPr>
          <p:nvPr/>
        </p:nvSpPr>
        <p:spPr bwMode="auto">
          <a:xfrm>
            <a:off x="1219200" y="5805488"/>
            <a:ext cx="2590800" cy="1447800"/>
          </a:xfrm>
          <a:prstGeom prst="line">
            <a:avLst/>
          </a:prstGeom>
          <a:noFill/>
          <a:ln w="76200">
            <a:solidFill>
              <a:srgbClr val="80008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1768" name="Line 72"/>
          <p:cNvSpPr>
            <a:spLocks noChangeShapeType="1"/>
          </p:cNvSpPr>
          <p:nvPr/>
        </p:nvSpPr>
        <p:spPr bwMode="auto">
          <a:xfrm flipH="1">
            <a:off x="1143000" y="1143000"/>
            <a:ext cx="0" cy="2514600"/>
          </a:xfrm>
          <a:prstGeom prst="line">
            <a:avLst/>
          </a:prstGeom>
          <a:noFill/>
          <a:ln w="76200">
            <a:solidFill>
              <a:srgbClr val="80008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69029" name="Text Box 73"/>
          <p:cNvSpPr txBox="1">
            <a:spLocks noChangeArrowheads="1"/>
          </p:cNvSpPr>
          <p:nvPr/>
        </p:nvSpPr>
        <p:spPr bwMode="auto">
          <a:xfrm rot="-31062">
            <a:off x="204788" y="1427163"/>
            <a:ext cx="334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FF0000"/>
                </a:solidFill>
              </a:rPr>
              <a:t>R</a:t>
            </a:r>
          </a:p>
          <a:p>
            <a:pPr algn="ctr"/>
            <a:r>
              <a:rPr lang="en-US" altLang="en-US" sz="1400">
                <a:solidFill>
                  <a:srgbClr val="FF0000"/>
                </a:solidFill>
              </a:rPr>
              <a:t>E</a:t>
            </a:r>
          </a:p>
          <a:p>
            <a:pPr algn="ctr"/>
            <a:r>
              <a:rPr lang="en-US" altLang="en-US" sz="1400">
                <a:solidFill>
                  <a:srgbClr val="FF0000"/>
                </a:solidFill>
              </a:rPr>
              <a:t>L</a:t>
            </a:r>
          </a:p>
          <a:p>
            <a:pPr algn="ctr"/>
            <a:r>
              <a:rPr lang="en-US" altLang="en-US" sz="1400">
                <a:solidFill>
                  <a:srgbClr val="FF0000"/>
                </a:solidFill>
              </a:rPr>
              <a:t>A</a:t>
            </a:r>
          </a:p>
          <a:p>
            <a:pPr algn="ctr"/>
            <a:r>
              <a:rPr lang="en-US" altLang="en-US" sz="1400">
                <a:solidFill>
                  <a:srgbClr val="FF0000"/>
                </a:solidFill>
              </a:rPr>
              <a:t>C</a:t>
            </a:r>
          </a:p>
          <a:p>
            <a:pPr algn="ctr"/>
            <a:r>
              <a:rPr lang="en-US" altLang="en-US" sz="1400">
                <a:solidFill>
                  <a:srgbClr val="FF0000"/>
                </a:solidFill>
              </a:rPr>
              <a:t>I</a:t>
            </a:r>
          </a:p>
          <a:p>
            <a:pPr algn="ctr"/>
            <a:r>
              <a:rPr lang="en-US" altLang="en-US" sz="1400">
                <a:solidFill>
                  <a:srgbClr val="FF0000"/>
                </a:solidFill>
              </a:rPr>
              <a:t>Ó</a:t>
            </a:r>
          </a:p>
          <a:p>
            <a:pPr algn="ctr"/>
            <a:r>
              <a:rPr lang="en-US" altLang="en-US" sz="1400">
                <a:solidFill>
                  <a:srgbClr val="FF0000"/>
                </a:solidFill>
              </a:rPr>
              <a:t>N</a:t>
            </a:r>
            <a:endParaRPr lang="en-US" altLang="en-US" sz="1600">
              <a:solidFill>
                <a:srgbClr val="FF0000"/>
              </a:solidFill>
            </a:endParaRPr>
          </a:p>
        </p:txBody>
      </p:sp>
      <p:sp>
        <p:nvSpPr>
          <p:cNvPr id="169030" name="Text Box 74"/>
          <p:cNvSpPr txBox="1">
            <a:spLocks noChangeArrowheads="1"/>
          </p:cNvSpPr>
          <p:nvPr/>
        </p:nvSpPr>
        <p:spPr bwMode="auto">
          <a:xfrm rot="34753">
            <a:off x="1169988" y="1662113"/>
            <a:ext cx="35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800080"/>
                </a:solidFill>
              </a:rPr>
              <a:t>D</a:t>
            </a:r>
          </a:p>
          <a:p>
            <a:pPr algn="ctr"/>
            <a:r>
              <a:rPr lang="en-US" altLang="en-US" sz="1400">
                <a:solidFill>
                  <a:srgbClr val="800080"/>
                </a:solidFill>
              </a:rPr>
              <a:t>O</a:t>
            </a:r>
          </a:p>
          <a:p>
            <a:pPr algn="ctr"/>
            <a:r>
              <a:rPr lang="en-US" altLang="en-US" sz="1400">
                <a:solidFill>
                  <a:srgbClr val="800080"/>
                </a:solidFill>
              </a:rPr>
              <a:t>M</a:t>
            </a:r>
          </a:p>
          <a:p>
            <a:pPr algn="ctr"/>
            <a:r>
              <a:rPr lang="en-US" altLang="en-US" sz="1400">
                <a:solidFill>
                  <a:srgbClr val="800080"/>
                </a:solidFill>
              </a:rPr>
              <a:t>I</a:t>
            </a:r>
          </a:p>
          <a:p>
            <a:pPr algn="ctr"/>
            <a:r>
              <a:rPr lang="en-US" altLang="en-US" sz="1400">
                <a:solidFill>
                  <a:srgbClr val="800080"/>
                </a:solidFill>
              </a:rPr>
              <a:t>N</a:t>
            </a:r>
          </a:p>
          <a:p>
            <a:pPr algn="ctr"/>
            <a:r>
              <a:rPr lang="en-US" altLang="en-US" sz="1400">
                <a:solidFill>
                  <a:srgbClr val="800080"/>
                </a:solidFill>
              </a:rPr>
              <a:t>I</a:t>
            </a:r>
          </a:p>
          <a:p>
            <a:pPr algn="ctr"/>
            <a:r>
              <a:rPr lang="en-US" altLang="en-US" sz="1400">
                <a:solidFill>
                  <a:srgbClr val="800080"/>
                </a:solidFill>
              </a:rPr>
              <a:t>O</a:t>
            </a:r>
          </a:p>
        </p:txBody>
      </p:sp>
      <p:sp>
        <p:nvSpPr>
          <p:cNvPr id="541771" name="Line 75"/>
          <p:cNvSpPr>
            <a:spLocks noChangeShapeType="1"/>
          </p:cNvSpPr>
          <p:nvPr/>
        </p:nvSpPr>
        <p:spPr bwMode="auto">
          <a:xfrm flipH="1">
            <a:off x="1600200" y="1371600"/>
            <a:ext cx="0" cy="2286000"/>
          </a:xfrm>
          <a:prstGeom prst="line">
            <a:avLst/>
          </a:prstGeom>
          <a:noFill/>
          <a:ln w="76200">
            <a:solidFill>
              <a:srgbClr val="80008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1772" name="Line 76"/>
          <p:cNvSpPr>
            <a:spLocks noChangeShapeType="1"/>
          </p:cNvSpPr>
          <p:nvPr/>
        </p:nvSpPr>
        <p:spPr bwMode="auto">
          <a:xfrm>
            <a:off x="1600200" y="3657600"/>
            <a:ext cx="0" cy="914400"/>
          </a:xfrm>
          <a:prstGeom prst="line">
            <a:avLst/>
          </a:prstGeom>
          <a:noFill/>
          <a:ln w="76200">
            <a:solidFill>
              <a:srgbClr val="80008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1773" name="Line 77"/>
          <p:cNvSpPr>
            <a:spLocks noChangeShapeType="1"/>
          </p:cNvSpPr>
          <p:nvPr/>
        </p:nvSpPr>
        <p:spPr bwMode="auto">
          <a:xfrm>
            <a:off x="1981200" y="4816475"/>
            <a:ext cx="2895600" cy="1585913"/>
          </a:xfrm>
          <a:prstGeom prst="line">
            <a:avLst/>
          </a:prstGeom>
          <a:noFill/>
          <a:ln w="38100">
            <a:solidFill>
              <a:srgbClr val="80008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effectLst>
                <a:outerShdw blurRad="38100" dist="38100" dir="2700000" algn="tl">
                  <a:srgbClr val="000000">
                    <a:alpha val="43137"/>
                  </a:srgbClr>
                </a:outerShdw>
              </a:effectLst>
            </a:endParaRPr>
          </a:p>
        </p:txBody>
      </p:sp>
      <p:sp>
        <p:nvSpPr>
          <p:cNvPr id="169034" name="Text Box 78"/>
          <p:cNvSpPr txBox="1">
            <a:spLocks noChangeArrowheads="1"/>
          </p:cNvSpPr>
          <p:nvPr/>
        </p:nvSpPr>
        <p:spPr bwMode="auto">
          <a:xfrm rot="1825156">
            <a:off x="2686050" y="5254625"/>
            <a:ext cx="209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800080"/>
                </a:solidFill>
              </a:rPr>
              <a:t>Limitado Por La </a:t>
            </a:r>
          </a:p>
          <a:p>
            <a:pPr algn="ctr"/>
            <a:r>
              <a:rPr lang="en-US" altLang="en-US" sz="1200">
                <a:solidFill>
                  <a:srgbClr val="800080"/>
                </a:solidFill>
              </a:rPr>
              <a:t>Capacidad Del Hombre</a:t>
            </a:r>
          </a:p>
        </p:txBody>
      </p:sp>
      <p:sp>
        <p:nvSpPr>
          <p:cNvPr id="169035" name="Text Box 79"/>
          <p:cNvSpPr txBox="1">
            <a:spLocks noChangeArrowheads="1"/>
          </p:cNvSpPr>
          <p:nvPr/>
        </p:nvSpPr>
        <p:spPr bwMode="auto">
          <a:xfrm rot="1776790">
            <a:off x="1065213" y="6148388"/>
            <a:ext cx="2887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a:solidFill>
                  <a:srgbClr val="800080"/>
                </a:solidFill>
              </a:rPr>
              <a:t>Habilidad De Dios - Sobrenatural</a:t>
            </a:r>
          </a:p>
        </p:txBody>
      </p:sp>
      <p:sp>
        <p:nvSpPr>
          <p:cNvPr id="169036" name="Text Box 80"/>
          <p:cNvSpPr txBox="1">
            <a:spLocks noChangeArrowheads="1"/>
          </p:cNvSpPr>
          <p:nvPr/>
        </p:nvSpPr>
        <p:spPr bwMode="auto">
          <a:xfrm>
            <a:off x="1625600" y="1760538"/>
            <a:ext cx="165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b="1" i="1">
                <a:solidFill>
                  <a:srgbClr val="FF0000"/>
                </a:solidFill>
              </a:rPr>
              <a:t>FLUJO HACIA</a:t>
            </a:r>
          </a:p>
          <a:p>
            <a:pPr algn="ctr"/>
            <a:r>
              <a:rPr lang="en-US" altLang="en-US" sz="1200" b="1" i="1">
                <a:solidFill>
                  <a:srgbClr val="800080"/>
                </a:solidFill>
              </a:rPr>
              <a:t>Vs</a:t>
            </a:r>
          </a:p>
          <a:p>
            <a:pPr algn="ctr"/>
            <a:r>
              <a:rPr lang="en-US" altLang="en-US" sz="1200" b="1" i="1">
                <a:solidFill>
                  <a:srgbClr val="800080"/>
                </a:solidFill>
              </a:rPr>
              <a:t>FLUJO A TRAVÉS</a:t>
            </a:r>
          </a:p>
        </p:txBody>
      </p:sp>
      <p:sp>
        <p:nvSpPr>
          <p:cNvPr id="169037" name="Text Box 81"/>
          <p:cNvSpPr txBox="1">
            <a:spLocks noChangeArrowheads="1"/>
          </p:cNvSpPr>
          <p:nvPr/>
        </p:nvSpPr>
        <p:spPr bwMode="auto">
          <a:xfrm>
            <a:off x="1050925" y="57594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3600" b="1">
              <a:latin typeface="Times New Roman" panose="02020603050405020304" pitchFamily="18" charset="0"/>
            </a:endParaRPr>
          </a:p>
        </p:txBody>
      </p:sp>
      <p:sp>
        <p:nvSpPr>
          <p:cNvPr id="169038" name="Text Box 82"/>
          <p:cNvSpPr txBox="1">
            <a:spLocks noChangeArrowheads="1"/>
          </p:cNvSpPr>
          <p:nvPr/>
        </p:nvSpPr>
        <p:spPr bwMode="auto">
          <a:xfrm>
            <a:off x="5029200" y="5876925"/>
            <a:ext cx="2203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900">
                <a:solidFill>
                  <a:srgbClr val="FF0000"/>
                </a:solidFill>
              </a:rPr>
              <a:t>Toda la ley es cumplida en esta </a:t>
            </a:r>
          </a:p>
          <a:p>
            <a:r>
              <a:rPr lang="en-US" altLang="en-US" sz="900">
                <a:solidFill>
                  <a:srgbClr val="FF0000"/>
                </a:solidFill>
              </a:rPr>
              <a:t>sentencia, amarás a tu prójimo</a:t>
            </a:r>
          </a:p>
          <a:p>
            <a:r>
              <a:rPr lang="en-US" altLang="en-US" sz="900">
                <a:solidFill>
                  <a:srgbClr val="FF0000"/>
                </a:solidFill>
              </a:rPr>
              <a:t>Como a ti mismo. Gal. 5:14</a:t>
            </a:r>
          </a:p>
        </p:txBody>
      </p:sp>
      <p:sp>
        <p:nvSpPr>
          <p:cNvPr id="169039" name="Text Box 83"/>
          <p:cNvSpPr txBox="1">
            <a:spLocks noChangeArrowheads="1"/>
          </p:cNvSpPr>
          <p:nvPr/>
        </p:nvSpPr>
        <p:spPr bwMode="auto">
          <a:xfrm>
            <a:off x="2168525" y="5486400"/>
            <a:ext cx="879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200" b="1" i="1">
                <a:solidFill>
                  <a:srgbClr val="0000CC"/>
                </a:solidFill>
              </a:rPr>
              <a:t>Humility</a:t>
            </a:r>
          </a:p>
        </p:txBody>
      </p:sp>
      <p:sp>
        <p:nvSpPr>
          <p:cNvPr id="169040" name="Text Box 84"/>
          <p:cNvSpPr txBox="1">
            <a:spLocks noChangeArrowheads="1"/>
          </p:cNvSpPr>
          <p:nvPr/>
        </p:nvSpPr>
        <p:spPr bwMode="auto">
          <a:xfrm rot="1689334">
            <a:off x="1008063" y="6438900"/>
            <a:ext cx="2538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a:solidFill>
                  <a:srgbClr val="800080"/>
                </a:solidFill>
              </a:rPr>
              <a:t>Sus manos, Sus pies, Su voz</a:t>
            </a:r>
          </a:p>
        </p:txBody>
      </p:sp>
      <p:sp>
        <p:nvSpPr>
          <p:cNvPr id="541781" name="Line 85"/>
          <p:cNvSpPr>
            <a:spLocks noChangeShapeType="1"/>
          </p:cNvSpPr>
          <p:nvPr/>
        </p:nvSpPr>
        <p:spPr bwMode="auto">
          <a:xfrm flipH="1" flipV="1">
            <a:off x="3024188" y="1243013"/>
            <a:ext cx="714375" cy="2487612"/>
          </a:xfrm>
          <a:prstGeom prst="line">
            <a:avLst/>
          </a:prstGeom>
          <a:noFill/>
          <a:ln w="38100">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1782" name="Line 86"/>
          <p:cNvSpPr>
            <a:spLocks noChangeShapeType="1"/>
          </p:cNvSpPr>
          <p:nvPr/>
        </p:nvSpPr>
        <p:spPr bwMode="auto">
          <a:xfrm>
            <a:off x="3006725" y="3730625"/>
            <a:ext cx="731838" cy="0"/>
          </a:xfrm>
          <a:prstGeom prst="line">
            <a:avLst/>
          </a:prstGeom>
          <a:noFill/>
          <a:ln w="38100">
            <a:solidFill>
              <a:srgbClr val="FF0000"/>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69043" name="Text Box 87"/>
          <p:cNvSpPr txBox="1">
            <a:spLocks noChangeArrowheads="1"/>
          </p:cNvSpPr>
          <p:nvPr/>
        </p:nvSpPr>
        <p:spPr bwMode="auto">
          <a:xfrm>
            <a:off x="3413125" y="44815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1600" b="1">
              <a:latin typeface="Times New Roman" panose="02020603050405020304" pitchFamily="18" charset="0"/>
            </a:endParaRPr>
          </a:p>
        </p:txBody>
      </p:sp>
      <p:sp>
        <p:nvSpPr>
          <p:cNvPr id="169044" name="Text Box 88"/>
          <p:cNvSpPr txBox="1">
            <a:spLocks noChangeArrowheads="1"/>
          </p:cNvSpPr>
          <p:nvPr/>
        </p:nvSpPr>
        <p:spPr bwMode="auto">
          <a:xfrm>
            <a:off x="2971800" y="4495800"/>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n-US" altLang="en-US" sz="1200"/>
              <a:t>  </a:t>
            </a:r>
            <a:r>
              <a:rPr lang="en-US" altLang="en-US" sz="1400" b="1">
                <a:solidFill>
                  <a:srgbClr val="006600"/>
                </a:solidFill>
              </a:rPr>
              <a:t>- PECADO</a:t>
            </a:r>
          </a:p>
          <a:p>
            <a:pPr eaLnBrk="1" hangingPunct="1"/>
            <a:endParaRPr lang="en-US" altLang="en-US" sz="400" b="1">
              <a:solidFill>
                <a:srgbClr val="006600"/>
              </a:solidFill>
            </a:endParaRPr>
          </a:p>
          <a:p>
            <a:pPr eaLnBrk="1" hangingPunct="1"/>
            <a:r>
              <a:rPr lang="en-US" altLang="en-US" sz="1400"/>
              <a:t>  </a:t>
            </a:r>
            <a:r>
              <a:rPr lang="en-US" altLang="en-US" sz="1400">
                <a:solidFill>
                  <a:srgbClr val="0000CC"/>
                </a:solidFill>
              </a:rPr>
              <a:t>- YO</a:t>
            </a:r>
          </a:p>
        </p:txBody>
      </p:sp>
      <p:sp>
        <p:nvSpPr>
          <p:cNvPr id="541785" name="Line 89"/>
          <p:cNvSpPr>
            <a:spLocks noChangeShapeType="1"/>
          </p:cNvSpPr>
          <p:nvPr/>
        </p:nvSpPr>
        <p:spPr bwMode="auto">
          <a:xfrm>
            <a:off x="3352800" y="4586288"/>
            <a:ext cx="685800" cy="228600"/>
          </a:xfrm>
          <a:prstGeom prst="line">
            <a:avLst/>
          </a:prstGeom>
          <a:noFill/>
          <a:ln w="190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41786" name="Line 90"/>
          <p:cNvSpPr>
            <a:spLocks noChangeShapeType="1"/>
          </p:cNvSpPr>
          <p:nvPr/>
        </p:nvSpPr>
        <p:spPr bwMode="auto">
          <a:xfrm flipV="1">
            <a:off x="3352800" y="4586288"/>
            <a:ext cx="685800" cy="228600"/>
          </a:xfrm>
          <a:prstGeom prst="line">
            <a:avLst/>
          </a:prstGeom>
          <a:noFill/>
          <a:ln w="19050">
            <a:solidFill>
              <a:schemeClr val="tx1"/>
            </a:solidFill>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69047" name="Text Box 91"/>
          <p:cNvSpPr txBox="1">
            <a:spLocks noChangeArrowheads="1"/>
          </p:cNvSpPr>
          <p:nvPr/>
        </p:nvSpPr>
        <p:spPr bwMode="auto">
          <a:xfrm>
            <a:off x="4487863" y="92075"/>
            <a:ext cx="2366962" cy="739775"/>
          </a:xfrm>
          <a:prstGeom prst="rect">
            <a:avLst/>
          </a:prstGeom>
          <a:solidFill>
            <a:srgbClr val="FFFF00"/>
          </a:solidFill>
          <a:ln w="38100">
            <a:solidFill>
              <a:srgbClr val="FF0000"/>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t>¿Qué impide el </a:t>
            </a:r>
          </a:p>
          <a:p>
            <a:pPr algn="ctr"/>
            <a:r>
              <a:rPr lang="en-US" altLang="en-US" sz="2000"/>
              <a:t>avivamiento?</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3902075" y="6888163"/>
            <a:ext cx="3251200" cy="1547812"/>
          </a:xfrm>
          <a:prstGeom prst="rect">
            <a:avLst/>
          </a:prstGeom>
          <a:solidFill>
            <a:schemeClr val="tx1"/>
          </a:solidFill>
          <a:ln w="9525">
            <a:solidFill>
              <a:schemeClr val="tx1"/>
            </a:solidFill>
            <a:miter lim="800000"/>
            <a:headEnd/>
            <a:tailEnd/>
          </a:ln>
        </p:spPr>
        <p:txBody>
          <a:bodyPr wrap="none" lIns="91391" tIns="45695" rIns="91391" bIns="45695"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endParaRPr lang="es-ES" altLang="en-US" sz="900">
              <a:latin typeface="Times New Roman" panose="02020603050405020304" pitchFamily="18" charset="0"/>
              <a:cs typeface="Arial" panose="020B0604020202020204" pitchFamily="34" charset="0"/>
            </a:endParaRPr>
          </a:p>
          <a:p>
            <a:pPr algn="ctr" eaLnBrk="1" hangingPunct="1"/>
            <a:r>
              <a:rPr lang="es-ES" altLang="en-US" sz="900">
                <a:latin typeface="Times New Roman" panose="02020603050405020304" pitchFamily="18" charset="0"/>
                <a:cs typeface="Arial" panose="020B0604020202020204" pitchFamily="34" charset="0"/>
              </a:rPr>
              <a:t>t</a:t>
            </a:r>
          </a:p>
        </p:txBody>
      </p:sp>
      <p:sp>
        <p:nvSpPr>
          <p:cNvPr id="177155" name="Text Box 3"/>
          <p:cNvSpPr txBox="1">
            <a:spLocks noChangeArrowheads="1"/>
          </p:cNvSpPr>
          <p:nvPr/>
        </p:nvSpPr>
        <p:spPr bwMode="auto">
          <a:xfrm>
            <a:off x="633413" y="1830388"/>
            <a:ext cx="196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514500" name="Freeform 4"/>
          <p:cNvSpPr>
            <a:spLocks/>
          </p:cNvSpPr>
          <p:nvPr/>
        </p:nvSpPr>
        <p:spPr bwMode="auto">
          <a:xfrm>
            <a:off x="1014413" y="3543300"/>
            <a:ext cx="193675" cy="334963"/>
          </a:xfrm>
          <a:custGeom>
            <a:avLst/>
            <a:gdLst>
              <a:gd name="T0" fmla="*/ 52 w 114"/>
              <a:gd name="T1" fmla="*/ 207 h 207"/>
              <a:gd name="T2" fmla="*/ 52 w 114"/>
              <a:gd name="T3" fmla="*/ 196 h 207"/>
              <a:gd name="T4" fmla="*/ 42 w 114"/>
              <a:gd name="T5" fmla="*/ 184 h 207"/>
              <a:gd name="T6" fmla="*/ 42 w 114"/>
              <a:gd name="T7" fmla="*/ 173 h 207"/>
              <a:gd name="T8" fmla="*/ 42 w 114"/>
              <a:gd name="T9" fmla="*/ 161 h 207"/>
              <a:gd name="T10" fmla="*/ 31 w 114"/>
              <a:gd name="T11" fmla="*/ 150 h 207"/>
              <a:gd name="T12" fmla="*/ 31 w 114"/>
              <a:gd name="T13" fmla="*/ 138 h 207"/>
              <a:gd name="T14" fmla="*/ 31 w 114"/>
              <a:gd name="T15" fmla="*/ 127 h 207"/>
              <a:gd name="T16" fmla="*/ 31 w 114"/>
              <a:gd name="T17" fmla="*/ 115 h 207"/>
              <a:gd name="T18" fmla="*/ 31 w 114"/>
              <a:gd name="T19" fmla="*/ 92 h 207"/>
              <a:gd name="T20" fmla="*/ 31 w 114"/>
              <a:gd name="T21" fmla="*/ 81 h 207"/>
              <a:gd name="T22" fmla="*/ 31 w 114"/>
              <a:gd name="T23" fmla="*/ 69 h 207"/>
              <a:gd name="T24" fmla="*/ 42 w 114"/>
              <a:gd name="T25" fmla="*/ 58 h 207"/>
              <a:gd name="T26" fmla="*/ 52 w 114"/>
              <a:gd name="T27" fmla="*/ 58 h 207"/>
              <a:gd name="T28" fmla="*/ 52 w 114"/>
              <a:gd name="T29" fmla="*/ 46 h 207"/>
              <a:gd name="T30" fmla="*/ 63 w 114"/>
              <a:gd name="T31" fmla="*/ 35 h 207"/>
              <a:gd name="T32" fmla="*/ 73 w 114"/>
              <a:gd name="T33" fmla="*/ 35 h 207"/>
              <a:gd name="T34" fmla="*/ 83 w 114"/>
              <a:gd name="T35" fmla="*/ 23 h 207"/>
              <a:gd name="T36" fmla="*/ 94 w 114"/>
              <a:gd name="T37" fmla="*/ 12 h 207"/>
              <a:gd name="T38" fmla="*/ 104 w 114"/>
              <a:gd name="T39" fmla="*/ 12 h 207"/>
              <a:gd name="T40" fmla="*/ 114 w 114"/>
              <a:gd name="T41" fmla="*/ 0 h 207"/>
              <a:gd name="T42" fmla="*/ 104 w 114"/>
              <a:gd name="T43" fmla="*/ 0 h 207"/>
              <a:gd name="T44" fmla="*/ 94 w 114"/>
              <a:gd name="T45" fmla="*/ 0 h 207"/>
              <a:gd name="T46" fmla="*/ 83 w 114"/>
              <a:gd name="T47" fmla="*/ 12 h 207"/>
              <a:gd name="T48" fmla="*/ 73 w 114"/>
              <a:gd name="T49" fmla="*/ 12 h 207"/>
              <a:gd name="T50" fmla="*/ 63 w 114"/>
              <a:gd name="T51" fmla="*/ 12 h 207"/>
              <a:gd name="T52" fmla="*/ 52 w 114"/>
              <a:gd name="T53" fmla="*/ 23 h 207"/>
              <a:gd name="T54" fmla="*/ 42 w 114"/>
              <a:gd name="T55" fmla="*/ 23 h 207"/>
              <a:gd name="T56" fmla="*/ 31 w 114"/>
              <a:gd name="T57" fmla="*/ 35 h 207"/>
              <a:gd name="T58" fmla="*/ 31 w 114"/>
              <a:gd name="T59" fmla="*/ 46 h 207"/>
              <a:gd name="T60" fmla="*/ 21 w 114"/>
              <a:gd name="T61" fmla="*/ 46 h 207"/>
              <a:gd name="T62" fmla="*/ 11 w 114"/>
              <a:gd name="T63" fmla="*/ 58 h 207"/>
              <a:gd name="T64" fmla="*/ 11 w 114"/>
              <a:gd name="T65" fmla="*/ 69 h 207"/>
              <a:gd name="T66" fmla="*/ 11 w 114"/>
              <a:gd name="T67" fmla="*/ 81 h 207"/>
              <a:gd name="T68" fmla="*/ 0 w 114"/>
              <a:gd name="T69" fmla="*/ 92 h 207"/>
              <a:gd name="T70" fmla="*/ 0 w 114"/>
              <a:gd name="T71" fmla="*/ 92 h 207"/>
              <a:gd name="T72" fmla="*/ 0 w 114"/>
              <a:gd name="T73" fmla="*/ 104 h 207"/>
              <a:gd name="T74" fmla="*/ 0 w 114"/>
              <a:gd name="T75" fmla="*/ 115 h 207"/>
              <a:gd name="T76" fmla="*/ 0 w 114"/>
              <a:gd name="T77" fmla="*/ 127 h 207"/>
              <a:gd name="T78" fmla="*/ 0 w 114"/>
              <a:gd name="T79" fmla="*/ 138 h 207"/>
              <a:gd name="T80" fmla="*/ 0 w 114"/>
              <a:gd name="T81" fmla="*/ 150 h 207"/>
              <a:gd name="T82" fmla="*/ 11 w 114"/>
              <a:gd name="T83" fmla="*/ 161 h 207"/>
              <a:gd name="T84" fmla="*/ 11 w 114"/>
              <a:gd name="T85" fmla="*/ 161 h 207"/>
              <a:gd name="T86" fmla="*/ 21 w 114"/>
              <a:gd name="T87" fmla="*/ 173 h 207"/>
              <a:gd name="T88" fmla="*/ 21 w 114"/>
              <a:gd name="T89" fmla="*/ 184 h 207"/>
              <a:gd name="T90" fmla="*/ 31 w 114"/>
              <a:gd name="T91" fmla="*/ 184 h 207"/>
              <a:gd name="T92" fmla="*/ 31 w 114"/>
              <a:gd name="T93" fmla="*/ 196 h 207"/>
              <a:gd name="T94" fmla="*/ 42 w 114"/>
              <a:gd name="T95" fmla="*/ 207 h 207"/>
              <a:gd name="T96" fmla="*/ 42 w 114"/>
              <a:gd name="T97" fmla="*/ 207 h 207"/>
              <a:gd name="T98" fmla="*/ 52 w 114"/>
              <a:gd name="T99" fmla="*/ 207 h 207"/>
              <a:gd name="T100" fmla="*/ 52 w 114"/>
              <a:gd name="T101" fmla="*/ 207 h 207"/>
              <a:gd name="T102" fmla="*/ 52 w 114"/>
              <a:gd name="T103" fmla="*/ 207 h 2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207"/>
              <a:gd name="T158" fmla="*/ 114 w 114"/>
              <a:gd name="T159" fmla="*/ 207 h 2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207">
                <a:moveTo>
                  <a:pt x="52" y="207"/>
                </a:moveTo>
                <a:lnTo>
                  <a:pt x="52" y="196"/>
                </a:lnTo>
                <a:lnTo>
                  <a:pt x="42" y="184"/>
                </a:lnTo>
                <a:lnTo>
                  <a:pt x="42" y="173"/>
                </a:lnTo>
                <a:lnTo>
                  <a:pt x="42" y="161"/>
                </a:lnTo>
                <a:lnTo>
                  <a:pt x="31" y="150"/>
                </a:lnTo>
                <a:lnTo>
                  <a:pt x="31" y="138"/>
                </a:lnTo>
                <a:lnTo>
                  <a:pt x="31" y="127"/>
                </a:lnTo>
                <a:lnTo>
                  <a:pt x="31" y="115"/>
                </a:lnTo>
                <a:lnTo>
                  <a:pt x="31" y="92"/>
                </a:lnTo>
                <a:lnTo>
                  <a:pt x="31" y="81"/>
                </a:lnTo>
                <a:lnTo>
                  <a:pt x="31" y="69"/>
                </a:lnTo>
                <a:lnTo>
                  <a:pt x="42" y="58"/>
                </a:lnTo>
                <a:lnTo>
                  <a:pt x="52" y="58"/>
                </a:lnTo>
                <a:lnTo>
                  <a:pt x="52" y="46"/>
                </a:lnTo>
                <a:lnTo>
                  <a:pt x="63" y="35"/>
                </a:lnTo>
                <a:lnTo>
                  <a:pt x="73" y="35"/>
                </a:lnTo>
                <a:lnTo>
                  <a:pt x="83" y="23"/>
                </a:lnTo>
                <a:lnTo>
                  <a:pt x="94" y="12"/>
                </a:lnTo>
                <a:lnTo>
                  <a:pt x="104" y="12"/>
                </a:lnTo>
                <a:lnTo>
                  <a:pt x="114" y="0"/>
                </a:lnTo>
                <a:lnTo>
                  <a:pt x="104" y="0"/>
                </a:lnTo>
                <a:lnTo>
                  <a:pt x="94" y="0"/>
                </a:lnTo>
                <a:lnTo>
                  <a:pt x="83" y="12"/>
                </a:lnTo>
                <a:lnTo>
                  <a:pt x="73" y="12"/>
                </a:lnTo>
                <a:lnTo>
                  <a:pt x="63" y="12"/>
                </a:lnTo>
                <a:lnTo>
                  <a:pt x="52" y="23"/>
                </a:lnTo>
                <a:lnTo>
                  <a:pt x="42" y="23"/>
                </a:lnTo>
                <a:lnTo>
                  <a:pt x="31" y="35"/>
                </a:lnTo>
                <a:lnTo>
                  <a:pt x="31" y="46"/>
                </a:lnTo>
                <a:lnTo>
                  <a:pt x="21" y="46"/>
                </a:lnTo>
                <a:lnTo>
                  <a:pt x="11" y="58"/>
                </a:lnTo>
                <a:lnTo>
                  <a:pt x="11" y="69"/>
                </a:lnTo>
                <a:lnTo>
                  <a:pt x="11" y="81"/>
                </a:lnTo>
                <a:lnTo>
                  <a:pt x="0" y="92"/>
                </a:lnTo>
                <a:lnTo>
                  <a:pt x="0" y="104"/>
                </a:lnTo>
                <a:lnTo>
                  <a:pt x="0" y="115"/>
                </a:lnTo>
                <a:lnTo>
                  <a:pt x="0" y="127"/>
                </a:lnTo>
                <a:lnTo>
                  <a:pt x="0" y="138"/>
                </a:lnTo>
                <a:lnTo>
                  <a:pt x="0" y="150"/>
                </a:lnTo>
                <a:lnTo>
                  <a:pt x="11" y="161"/>
                </a:lnTo>
                <a:lnTo>
                  <a:pt x="21" y="173"/>
                </a:lnTo>
                <a:lnTo>
                  <a:pt x="21" y="184"/>
                </a:lnTo>
                <a:lnTo>
                  <a:pt x="31" y="184"/>
                </a:lnTo>
                <a:lnTo>
                  <a:pt x="31" y="196"/>
                </a:lnTo>
                <a:lnTo>
                  <a:pt x="42" y="207"/>
                </a:lnTo>
                <a:lnTo>
                  <a:pt x="52"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1" name="Freeform 5"/>
          <p:cNvSpPr>
            <a:spLocks/>
          </p:cNvSpPr>
          <p:nvPr/>
        </p:nvSpPr>
        <p:spPr bwMode="auto">
          <a:xfrm>
            <a:off x="839788" y="3579813"/>
            <a:ext cx="104775" cy="223837"/>
          </a:xfrm>
          <a:custGeom>
            <a:avLst/>
            <a:gdLst>
              <a:gd name="T0" fmla="*/ 62 w 62"/>
              <a:gd name="T1" fmla="*/ 138 h 138"/>
              <a:gd name="T2" fmla="*/ 62 w 62"/>
              <a:gd name="T3" fmla="*/ 127 h 138"/>
              <a:gd name="T4" fmla="*/ 52 w 62"/>
              <a:gd name="T5" fmla="*/ 115 h 138"/>
              <a:gd name="T6" fmla="*/ 41 w 62"/>
              <a:gd name="T7" fmla="*/ 104 h 138"/>
              <a:gd name="T8" fmla="*/ 41 w 62"/>
              <a:gd name="T9" fmla="*/ 92 h 138"/>
              <a:gd name="T10" fmla="*/ 31 w 62"/>
              <a:gd name="T11" fmla="*/ 69 h 138"/>
              <a:gd name="T12" fmla="*/ 31 w 62"/>
              <a:gd name="T13" fmla="*/ 58 h 138"/>
              <a:gd name="T14" fmla="*/ 21 w 62"/>
              <a:gd name="T15" fmla="*/ 46 h 138"/>
              <a:gd name="T16" fmla="*/ 21 w 62"/>
              <a:gd name="T17" fmla="*/ 35 h 138"/>
              <a:gd name="T18" fmla="*/ 21 w 62"/>
              <a:gd name="T19" fmla="*/ 12 h 138"/>
              <a:gd name="T20" fmla="*/ 21 w 62"/>
              <a:gd name="T21" fmla="*/ 0 h 138"/>
              <a:gd name="T22" fmla="*/ 10 w 62"/>
              <a:gd name="T23" fmla="*/ 0 h 138"/>
              <a:gd name="T24" fmla="*/ 10 w 62"/>
              <a:gd name="T25" fmla="*/ 0 h 138"/>
              <a:gd name="T26" fmla="*/ 10 w 62"/>
              <a:gd name="T27" fmla="*/ 0 h 138"/>
              <a:gd name="T28" fmla="*/ 10 w 62"/>
              <a:gd name="T29" fmla="*/ 0 h 138"/>
              <a:gd name="T30" fmla="*/ 10 w 62"/>
              <a:gd name="T31" fmla="*/ 0 h 138"/>
              <a:gd name="T32" fmla="*/ 10 w 62"/>
              <a:gd name="T33" fmla="*/ 0 h 138"/>
              <a:gd name="T34" fmla="*/ 10 w 62"/>
              <a:gd name="T35" fmla="*/ 0 h 138"/>
              <a:gd name="T36" fmla="*/ 0 w 62"/>
              <a:gd name="T37" fmla="*/ 12 h 138"/>
              <a:gd name="T38" fmla="*/ 0 w 62"/>
              <a:gd name="T39" fmla="*/ 12 h 138"/>
              <a:gd name="T40" fmla="*/ 0 w 62"/>
              <a:gd name="T41" fmla="*/ 12 h 138"/>
              <a:gd name="T42" fmla="*/ 0 w 62"/>
              <a:gd name="T43" fmla="*/ 23 h 138"/>
              <a:gd name="T44" fmla="*/ 0 w 62"/>
              <a:gd name="T45" fmla="*/ 35 h 138"/>
              <a:gd name="T46" fmla="*/ 10 w 62"/>
              <a:gd name="T47" fmla="*/ 58 h 138"/>
              <a:gd name="T48" fmla="*/ 10 w 62"/>
              <a:gd name="T49" fmla="*/ 69 h 138"/>
              <a:gd name="T50" fmla="*/ 21 w 62"/>
              <a:gd name="T51" fmla="*/ 92 h 138"/>
              <a:gd name="T52" fmla="*/ 21 w 62"/>
              <a:gd name="T53" fmla="*/ 104 h 138"/>
              <a:gd name="T54" fmla="*/ 31 w 62"/>
              <a:gd name="T55" fmla="*/ 115 h 138"/>
              <a:gd name="T56" fmla="*/ 41 w 62"/>
              <a:gd name="T57" fmla="*/ 127 h 138"/>
              <a:gd name="T58" fmla="*/ 52 w 62"/>
              <a:gd name="T59" fmla="*/ 138 h 138"/>
              <a:gd name="T60" fmla="*/ 62 w 62"/>
              <a:gd name="T61" fmla="*/ 138 h 138"/>
              <a:gd name="T62" fmla="*/ 62 w 62"/>
              <a:gd name="T63" fmla="*/ 138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38"/>
              <a:gd name="T98" fmla="*/ 62 w 62"/>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38">
                <a:moveTo>
                  <a:pt x="62" y="138"/>
                </a:moveTo>
                <a:lnTo>
                  <a:pt x="62" y="127"/>
                </a:lnTo>
                <a:lnTo>
                  <a:pt x="52" y="115"/>
                </a:lnTo>
                <a:lnTo>
                  <a:pt x="41" y="104"/>
                </a:lnTo>
                <a:lnTo>
                  <a:pt x="41" y="92"/>
                </a:lnTo>
                <a:lnTo>
                  <a:pt x="31" y="69"/>
                </a:lnTo>
                <a:lnTo>
                  <a:pt x="31" y="58"/>
                </a:lnTo>
                <a:lnTo>
                  <a:pt x="21" y="46"/>
                </a:lnTo>
                <a:lnTo>
                  <a:pt x="21" y="35"/>
                </a:lnTo>
                <a:lnTo>
                  <a:pt x="21" y="12"/>
                </a:lnTo>
                <a:lnTo>
                  <a:pt x="21" y="0"/>
                </a:lnTo>
                <a:lnTo>
                  <a:pt x="10" y="0"/>
                </a:lnTo>
                <a:lnTo>
                  <a:pt x="0" y="12"/>
                </a:lnTo>
                <a:lnTo>
                  <a:pt x="0" y="23"/>
                </a:lnTo>
                <a:lnTo>
                  <a:pt x="0" y="35"/>
                </a:lnTo>
                <a:lnTo>
                  <a:pt x="10" y="58"/>
                </a:lnTo>
                <a:lnTo>
                  <a:pt x="10" y="69"/>
                </a:lnTo>
                <a:lnTo>
                  <a:pt x="21" y="92"/>
                </a:lnTo>
                <a:lnTo>
                  <a:pt x="21" y="104"/>
                </a:lnTo>
                <a:lnTo>
                  <a:pt x="31" y="115"/>
                </a:lnTo>
                <a:lnTo>
                  <a:pt x="41" y="127"/>
                </a:lnTo>
                <a:lnTo>
                  <a:pt x="52" y="138"/>
                </a:lnTo>
                <a:lnTo>
                  <a:pt x="62"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2" name="Freeform 6"/>
          <p:cNvSpPr>
            <a:spLocks/>
          </p:cNvSpPr>
          <p:nvPr/>
        </p:nvSpPr>
        <p:spPr bwMode="auto">
          <a:xfrm>
            <a:off x="715963" y="3617913"/>
            <a:ext cx="123825" cy="147637"/>
          </a:xfrm>
          <a:custGeom>
            <a:avLst/>
            <a:gdLst>
              <a:gd name="T0" fmla="*/ 73 w 73"/>
              <a:gd name="T1" fmla="*/ 92 h 92"/>
              <a:gd name="T2" fmla="*/ 73 w 73"/>
              <a:gd name="T3" fmla="*/ 81 h 92"/>
              <a:gd name="T4" fmla="*/ 62 w 73"/>
              <a:gd name="T5" fmla="*/ 69 h 92"/>
              <a:gd name="T6" fmla="*/ 62 w 73"/>
              <a:gd name="T7" fmla="*/ 69 h 92"/>
              <a:gd name="T8" fmla="*/ 52 w 73"/>
              <a:gd name="T9" fmla="*/ 58 h 92"/>
              <a:gd name="T10" fmla="*/ 52 w 73"/>
              <a:gd name="T11" fmla="*/ 46 h 92"/>
              <a:gd name="T12" fmla="*/ 42 w 73"/>
              <a:gd name="T13" fmla="*/ 35 h 92"/>
              <a:gd name="T14" fmla="*/ 31 w 73"/>
              <a:gd name="T15" fmla="*/ 35 h 92"/>
              <a:gd name="T16" fmla="*/ 31 w 73"/>
              <a:gd name="T17" fmla="*/ 23 h 92"/>
              <a:gd name="T18" fmla="*/ 21 w 73"/>
              <a:gd name="T19" fmla="*/ 12 h 92"/>
              <a:gd name="T20" fmla="*/ 21 w 73"/>
              <a:gd name="T21" fmla="*/ 0 h 92"/>
              <a:gd name="T22" fmla="*/ 11 w 73"/>
              <a:gd name="T23" fmla="*/ 0 h 92"/>
              <a:gd name="T24" fmla="*/ 11 w 73"/>
              <a:gd name="T25" fmla="*/ 0 h 92"/>
              <a:gd name="T26" fmla="*/ 0 w 73"/>
              <a:gd name="T27" fmla="*/ 12 h 92"/>
              <a:gd name="T28" fmla="*/ 0 w 73"/>
              <a:gd name="T29" fmla="*/ 12 h 92"/>
              <a:gd name="T30" fmla="*/ 0 w 73"/>
              <a:gd name="T31" fmla="*/ 12 h 92"/>
              <a:gd name="T32" fmla="*/ 0 w 73"/>
              <a:gd name="T33" fmla="*/ 23 h 92"/>
              <a:gd name="T34" fmla="*/ 0 w 73"/>
              <a:gd name="T35" fmla="*/ 23 h 92"/>
              <a:gd name="T36" fmla="*/ 0 w 73"/>
              <a:gd name="T37" fmla="*/ 35 h 92"/>
              <a:gd name="T38" fmla="*/ 0 w 73"/>
              <a:gd name="T39" fmla="*/ 35 h 92"/>
              <a:gd name="T40" fmla="*/ 0 w 73"/>
              <a:gd name="T41" fmla="*/ 35 h 92"/>
              <a:gd name="T42" fmla="*/ 11 w 73"/>
              <a:gd name="T43" fmla="*/ 46 h 92"/>
              <a:gd name="T44" fmla="*/ 21 w 73"/>
              <a:gd name="T45" fmla="*/ 58 h 92"/>
              <a:gd name="T46" fmla="*/ 21 w 73"/>
              <a:gd name="T47" fmla="*/ 69 h 92"/>
              <a:gd name="T48" fmla="*/ 31 w 73"/>
              <a:gd name="T49" fmla="*/ 69 h 92"/>
              <a:gd name="T50" fmla="*/ 31 w 73"/>
              <a:gd name="T51" fmla="*/ 81 h 92"/>
              <a:gd name="T52" fmla="*/ 42 w 73"/>
              <a:gd name="T53" fmla="*/ 81 h 92"/>
              <a:gd name="T54" fmla="*/ 52 w 73"/>
              <a:gd name="T55" fmla="*/ 92 h 92"/>
              <a:gd name="T56" fmla="*/ 52 w 73"/>
              <a:gd name="T57" fmla="*/ 92 h 92"/>
              <a:gd name="T58" fmla="*/ 62 w 73"/>
              <a:gd name="T59" fmla="*/ 92 h 92"/>
              <a:gd name="T60" fmla="*/ 73 w 73"/>
              <a:gd name="T61" fmla="*/ 92 h 92"/>
              <a:gd name="T62" fmla="*/ 73 w 73"/>
              <a:gd name="T63" fmla="*/ 92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92"/>
              <a:gd name="T98" fmla="*/ 73 w 73"/>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92">
                <a:moveTo>
                  <a:pt x="73" y="92"/>
                </a:moveTo>
                <a:lnTo>
                  <a:pt x="73" y="81"/>
                </a:lnTo>
                <a:lnTo>
                  <a:pt x="62" y="69"/>
                </a:lnTo>
                <a:lnTo>
                  <a:pt x="52" y="58"/>
                </a:lnTo>
                <a:lnTo>
                  <a:pt x="52" y="46"/>
                </a:lnTo>
                <a:lnTo>
                  <a:pt x="42" y="35"/>
                </a:lnTo>
                <a:lnTo>
                  <a:pt x="31" y="35"/>
                </a:lnTo>
                <a:lnTo>
                  <a:pt x="31" y="23"/>
                </a:lnTo>
                <a:lnTo>
                  <a:pt x="21" y="12"/>
                </a:lnTo>
                <a:lnTo>
                  <a:pt x="21" y="0"/>
                </a:lnTo>
                <a:lnTo>
                  <a:pt x="11" y="0"/>
                </a:lnTo>
                <a:lnTo>
                  <a:pt x="0" y="12"/>
                </a:lnTo>
                <a:lnTo>
                  <a:pt x="0" y="23"/>
                </a:lnTo>
                <a:lnTo>
                  <a:pt x="0" y="35"/>
                </a:lnTo>
                <a:lnTo>
                  <a:pt x="11" y="46"/>
                </a:lnTo>
                <a:lnTo>
                  <a:pt x="21" y="58"/>
                </a:lnTo>
                <a:lnTo>
                  <a:pt x="21" y="69"/>
                </a:lnTo>
                <a:lnTo>
                  <a:pt x="31" y="69"/>
                </a:lnTo>
                <a:lnTo>
                  <a:pt x="31" y="81"/>
                </a:lnTo>
                <a:lnTo>
                  <a:pt x="42" y="81"/>
                </a:lnTo>
                <a:lnTo>
                  <a:pt x="52" y="92"/>
                </a:lnTo>
                <a:lnTo>
                  <a:pt x="62" y="92"/>
                </a:lnTo>
                <a:lnTo>
                  <a:pt x="73"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3" name="Freeform 7"/>
          <p:cNvSpPr>
            <a:spLocks/>
          </p:cNvSpPr>
          <p:nvPr/>
        </p:nvSpPr>
        <p:spPr bwMode="auto">
          <a:xfrm>
            <a:off x="1120775" y="3617913"/>
            <a:ext cx="279400" cy="168275"/>
          </a:xfrm>
          <a:custGeom>
            <a:avLst/>
            <a:gdLst>
              <a:gd name="T0" fmla="*/ 0 w 165"/>
              <a:gd name="T1" fmla="*/ 104 h 104"/>
              <a:gd name="T2" fmla="*/ 10 w 165"/>
              <a:gd name="T3" fmla="*/ 104 h 104"/>
              <a:gd name="T4" fmla="*/ 10 w 165"/>
              <a:gd name="T5" fmla="*/ 92 h 104"/>
              <a:gd name="T6" fmla="*/ 20 w 165"/>
              <a:gd name="T7" fmla="*/ 92 h 104"/>
              <a:gd name="T8" fmla="*/ 20 w 165"/>
              <a:gd name="T9" fmla="*/ 81 h 104"/>
              <a:gd name="T10" fmla="*/ 31 w 165"/>
              <a:gd name="T11" fmla="*/ 81 h 104"/>
              <a:gd name="T12" fmla="*/ 31 w 165"/>
              <a:gd name="T13" fmla="*/ 69 h 104"/>
              <a:gd name="T14" fmla="*/ 41 w 165"/>
              <a:gd name="T15" fmla="*/ 58 h 104"/>
              <a:gd name="T16" fmla="*/ 41 w 165"/>
              <a:gd name="T17" fmla="*/ 58 h 104"/>
              <a:gd name="T18" fmla="*/ 51 w 165"/>
              <a:gd name="T19" fmla="*/ 46 h 104"/>
              <a:gd name="T20" fmla="*/ 51 w 165"/>
              <a:gd name="T21" fmla="*/ 46 h 104"/>
              <a:gd name="T22" fmla="*/ 72 w 165"/>
              <a:gd name="T23" fmla="*/ 46 h 104"/>
              <a:gd name="T24" fmla="*/ 82 w 165"/>
              <a:gd name="T25" fmla="*/ 46 h 104"/>
              <a:gd name="T26" fmla="*/ 93 w 165"/>
              <a:gd name="T27" fmla="*/ 46 h 104"/>
              <a:gd name="T28" fmla="*/ 103 w 165"/>
              <a:gd name="T29" fmla="*/ 46 h 104"/>
              <a:gd name="T30" fmla="*/ 113 w 165"/>
              <a:gd name="T31" fmla="*/ 46 h 104"/>
              <a:gd name="T32" fmla="*/ 124 w 165"/>
              <a:gd name="T33" fmla="*/ 58 h 104"/>
              <a:gd name="T34" fmla="*/ 134 w 165"/>
              <a:gd name="T35" fmla="*/ 58 h 104"/>
              <a:gd name="T36" fmla="*/ 145 w 165"/>
              <a:gd name="T37" fmla="*/ 69 h 104"/>
              <a:gd name="T38" fmla="*/ 155 w 165"/>
              <a:gd name="T39" fmla="*/ 69 h 104"/>
              <a:gd name="T40" fmla="*/ 165 w 165"/>
              <a:gd name="T41" fmla="*/ 69 h 104"/>
              <a:gd name="T42" fmla="*/ 165 w 165"/>
              <a:gd name="T43" fmla="*/ 69 h 104"/>
              <a:gd name="T44" fmla="*/ 155 w 165"/>
              <a:gd name="T45" fmla="*/ 58 h 104"/>
              <a:gd name="T46" fmla="*/ 145 w 165"/>
              <a:gd name="T47" fmla="*/ 46 h 104"/>
              <a:gd name="T48" fmla="*/ 134 w 165"/>
              <a:gd name="T49" fmla="*/ 35 h 104"/>
              <a:gd name="T50" fmla="*/ 124 w 165"/>
              <a:gd name="T51" fmla="*/ 23 h 104"/>
              <a:gd name="T52" fmla="*/ 113 w 165"/>
              <a:gd name="T53" fmla="*/ 12 h 104"/>
              <a:gd name="T54" fmla="*/ 103 w 165"/>
              <a:gd name="T55" fmla="*/ 0 h 104"/>
              <a:gd name="T56" fmla="*/ 82 w 165"/>
              <a:gd name="T57" fmla="*/ 0 h 104"/>
              <a:gd name="T58" fmla="*/ 72 w 165"/>
              <a:gd name="T59" fmla="*/ 0 h 104"/>
              <a:gd name="T60" fmla="*/ 62 w 165"/>
              <a:gd name="T61" fmla="*/ 0 h 104"/>
              <a:gd name="T62" fmla="*/ 41 w 165"/>
              <a:gd name="T63" fmla="*/ 0 h 104"/>
              <a:gd name="T64" fmla="*/ 31 w 165"/>
              <a:gd name="T65" fmla="*/ 12 h 104"/>
              <a:gd name="T66" fmla="*/ 20 w 165"/>
              <a:gd name="T67" fmla="*/ 12 h 104"/>
              <a:gd name="T68" fmla="*/ 20 w 165"/>
              <a:gd name="T69" fmla="*/ 23 h 104"/>
              <a:gd name="T70" fmla="*/ 10 w 165"/>
              <a:gd name="T71" fmla="*/ 35 h 104"/>
              <a:gd name="T72" fmla="*/ 10 w 165"/>
              <a:gd name="T73" fmla="*/ 46 h 104"/>
              <a:gd name="T74" fmla="*/ 0 w 165"/>
              <a:gd name="T75" fmla="*/ 58 h 104"/>
              <a:gd name="T76" fmla="*/ 0 w 165"/>
              <a:gd name="T77" fmla="*/ 69 h 104"/>
              <a:gd name="T78" fmla="*/ 0 w 165"/>
              <a:gd name="T79" fmla="*/ 81 h 104"/>
              <a:gd name="T80" fmla="*/ 0 w 165"/>
              <a:gd name="T81" fmla="*/ 92 h 104"/>
              <a:gd name="T82" fmla="*/ 0 w 165"/>
              <a:gd name="T83" fmla="*/ 104 h 104"/>
              <a:gd name="T84" fmla="*/ 0 w 165"/>
              <a:gd name="T85" fmla="*/ 104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
              <a:gd name="T130" fmla="*/ 0 h 104"/>
              <a:gd name="T131" fmla="*/ 165 w 165"/>
              <a:gd name="T132" fmla="*/ 104 h 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 h="104">
                <a:moveTo>
                  <a:pt x="0" y="104"/>
                </a:moveTo>
                <a:lnTo>
                  <a:pt x="10" y="104"/>
                </a:lnTo>
                <a:lnTo>
                  <a:pt x="10" y="92"/>
                </a:lnTo>
                <a:lnTo>
                  <a:pt x="20" y="92"/>
                </a:lnTo>
                <a:lnTo>
                  <a:pt x="20" y="81"/>
                </a:lnTo>
                <a:lnTo>
                  <a:pt x="31" y="81"/>
                </a:lnTo>
                <a:lnTo>
                  <a:pt x="31" y="69"/>
                </a:lnTo>
                <a:lnTo>
                  <a:pt x="41" y="58"/>
                </a:lnTo>
                <a:lnTo>
                  <a:pt x="51" y="46"/>
                </a:lnTo>
                <a:lnTo>
                  <a:pt x="72" y="46"/>
                </a:lnTo>
                <a:lnTo>
                  <a:pt x="82" y="46"/>
                </a:lnTo>
                <a:lnTo>
                  <a:pt x="93" y="46"/>
                </a:lnTo>
                <a:lnTo>
                  <a:pt x="103" y="46"/>
                </a:lnTo>
                <a:lnTo>
                  <a:pt x="113" y="46"/>
                </a:lnTo>
                <a:lnTo>
                  <a:pt x="124" y="58"/>
                </a:lnTo>
                <a:lnTo>
                  <a:pt x="134" y="58"/>
                </a:lnTo>
                <a:lnTo>
                  <a:pt x="145" y="69"/>
                </a:lnTo>
                <a:lnTo>
                  <a:pt x="155" y="69"/>
                </a:lnTo>
                <a:lnTo>
                  <a:pt x="165" y="69"/>
                </a:lnTo>
                <a:lnTo>
                  <a:pt x="155" y="58"/>
                </a:lnTo>
                <a:lnTo>
                  <a:pt x="145" y="46"/>
                </a:lnTo>
                <a:lnTo>
                  <a:pt x="134" y="35"/>
                </a:lnTo>
                <a:lnTo>
                  <a:pt x="124" y="23"/>
                </a:lnTo>
                <a:lnTo>
                  <a:pt x="113" y="12"/>
                </a:lnTo>
                <a:lnTo>
                  <a:pt x="103" y="0"/>
                </a:lnTo>
                <a:lnTo>
                  <a:pt x="82" y="0"/>
                </a:lnTo>
                <a:lnTo>
                  <a:pt x="72" y="0"/>
                </a:lnTo>
                <a:lnTo>
                  <a:pt x="62" y="0"/>
                </a:lnTo>
                <a:lnTo>
                  <a:pt x="41" y="0"/>
                </a:lnTo>
                <a:lnTo>
                  <a:pt x="31" y="12"/>
                </a:lnTo>
                <a:lnTo>
                  <a:pt x="20" y="12"/>
                </a:lnTo>
                <a:lnTo>
                  <a:pt x="20" y="23"/>
                </a:lnTo>
                <a:lnTo>
                  <a:pt x="10" y="35"/>
                </a:lnTo>
                <a:lnTo>
                  <a:pt x="10" y="46"/>
                </a:lnTo>
                <a:lnTo>
                  <a:pt x="0" y="58"/>
                </a:lnTo>
                <a:lnTo>
                  <a:pt x="0" y="69"/>
                </a:lnTo>
                <a:lnTo>
                  <a:pt x="0" y="81"/>
                </a:lnTo>
                <a:lnTo>
                  <a:pt x="0" y="92"/>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4" name="Freeform 8"/>
          <p:cNvSpPr>
            <a:spLocks/>
          </p:cNvSpPr>
          <p:nvPr/>
        </p:nvSpPr>
        <p:spPr bwMode="auto">
          <a:xfrm>
            <a:off x="454025" y="3711575"/>
            <a:ext cx="157163" cy="166688"/>
          </a:xfrm>
          <a:custGeom>
            <a:avLst/>
            <a:gdLst>
              <a:gd name="T0" fmla="*/ 93 w 93"/>
              <a:gd name="T1" fmla="*/ 103 h 103"/>
              <a:gd name="T2" fmla="*/ 93 w 93"/>
              <a:gd name="T3" fmla="*/ 92 h 103"/>
              <a:gd name="T4" fmla="*/ 93 w 93"/>
              <a:gd name="T5" fmla="*/ 80 h 103"/>
              <a:gd name="T6" fmla="*/ 93 w 93"/>
              <a:gd name="T7" fmla="*/ 80 h 103"/>
              <a:gd name="T8" fmla="*/ 93 w 93"/>
              <a:gd name="T9" fmla="*/ 69 h 103"/>
              <a:gd name="T10" fmla="*/ 93 w 93"/>
              <a:gd name="T11" fmla="*/ 57 h 103"/>
              <a:gd name="T12" fmla="*/ 83 w 93"/>
              <a:gd name="T13" fmla="*/ 46 h 103"/>
              <a:gd name="T14" fmla="*/ 83 w 93"/>
              <a:gd name="T15" fmla="*/ 34 h 103"/>
              <a:gd name="T16" fmla="*/ 72 w 93"/>
              <a:gd name="T17" fmla="*/ 23 h 103"/>
              <a:gd name="T18" fmla="*/ 72 w 93"/>
              <a:gd name="T19" fmla="*/ 11 h 103"/>
              <a:gd name="T20" fmla="*/ 62 w 93"/>
              <a:gd name="T21" fmla="*/ 11 h 103"/>
              <a:gd name="T22" fmla="*/ 62 w 93"/>
              <a:gd name="T23" fmla="*/ 11 h 103"/>
              <a:gd name="T24" fmla="*/ 52 w 93"/>
              <a:gd name="T25" fmla="*/ 11 h 103"/>
              <a:gd name="T26" fmla="*/ 52 w 93"/>
              <a:gd name="T27" fmla="*/ 11 h 103"/>
              <a:gd name="T28" fmla="*/ 41 w 93"/>
              <a:gd name="T29" fmla="*/ 11 h 103"/>
              <a:gd name="T30" fmla="*/ 41 w 93"/>
              <a:gd name="T31" fmla="*/ 11 h 103"/>
              <a:gd name="T32" fmla="*/ 31 w 93"/>
              <a:gd name="T33" fmla="*/ 11 h 103"/>
              <a:gd name="T34" fmla="*/ 31 w 93"/>
              <a:gd name="T35" fmla="*/ 11 h 103"/>
              <a:gd name="T36" fmla="*/ 21 w 93"/>
              <a:gd name="T37" fmla="*/ 11 h 103"/>
              <a:gd name="T38" fmla="*/ 21 w 93"/>
              <a:gd name="T39" fmla="*/ 0 h 103"/>
              <a:gd name="T40" fmla="*/ 10 w 93"/>
              <a:gd name="T41" fmla="*/ 0 h 103"/>
              <a:gd name="T42" fmla="*/ 10 w 93"/>
              <a:gd name="T43" fmla="*/ 0 h 103"/>
              <a:gd name="T44" fmla="*/ 10 w 93"/>
              <a:gd name="T45" fmla="*/ 0 h 103"/>
              <a:gd name="T46" fmla="*/ 10 w 93"/>
              <a:gd name="T47" fmla="*/ 11 h 103"/>
              <a:gd name="T48" fmla="*/ 10 w 93"/>
              <a:gd name="T49" fmla="*/ 11 h 103"/>
              <a:gd name="T50" fmla="*/ 0 w 93"/>
              <a:gd name="T51" fmla="*/ 11 h 103"/>
              <a:gd name="T52" fmla="*/ 0 w 93"/>
              <a:gd name="T53" fmla="*/ 11 h 103"/>
              <a:gd name="T54" fmla="*/ 0 w 93"/>
              <a:gd name="T55" fmla="*/ 11 h 103"/>
              <a:gd name="T56" fmla="*/ 0 w 93"/>
              <a:gd name="T57" fmla="*/ 23 h 103"/>
              <a:gd name="T58" fmla="*/ 0 w 93"/>
              <a:gd name="T59" fmla="*/ 23 h 103"/>
              <a:gd name="T60" fmla="*/ 0 w 93"/>
              <a:gd name="T61" fmla="*/ 23 h 103"/>
              <a:gd name="T62" fmla="*/ 10 w 93"/>
              <a:gd name="T63" fmla="*/ 23 h 103"/>
              <a:gd name="T64" fmla="*/ 21 w 93"/>
              <a:gd name="T65" fmla="*/ 34 h 103"/>
              <a:gd name="T66" fmla="*/ 31 w 93"/>
              <a:gd name="T67" fmla="*/ 46 h 103"/>
              <a:gd name="T68" fmla="*/ 41 w 93"/>
              <a:gd name="T69" fmla="*/ 46 h 103"/>
              <a:gd name="T70" fmla="*/ 52 w 93"/>
              <a:gd name="T71" fmla="*/ 57 h 103"/>
              <a:gd name="T72" fmla="*/ 62 w 93"/>
              <a:gd name="T73" fmla="*/ 69 h 103"/>
              <a:gd name="T74" fmla="*/ 72 w 93"/>
              <a:gd name="T75" fmla="*/ 69 h 103"/>
              <a:gd name="T76" fmla="*/ 72 w 93"/>
              <a:gd name="T77" fmla="*/ 80 h 103"/>
              <a:gd name="T78" fmla="*/ 83 w 93"/>
              <a:gd name="T79" fmla="*/ 92 h 103"/>
              <a:gd name="T80" fmla="*/ 93 w 93"/>
              <a:gd name="T81" fmla="*/ 103 h 103"/>
              <a:gd name="T82" fmla="*/ 93 w 93"/>
              <a:gd name="T83" fmla="*/ 103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03"/>
              <a:gd name="T128" fmla="*/ 93 w 93"/>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03">
                <a:moveTo>
                  <a:pt x="93" y="103"/>
                </a:moveTo>
                <a:lnTo>
                  <a:pt x="93" y="92"/>
                </a:lnTo>
                <a:lnTo>
                  <a:pt x="93" y="80"/>
                </a:lnTo>
                <a:lnTo>
                  <a:pt x="93" y="69"/>
                </a:lnTo>
                <a:lnTo>
                  <a:pt x="93" y="57"/>
                </a:lnTo>
                <a:lnTo>
                  <a:pt x="83" y="46"/>
                </a:lnTo>
                <a:lnTo>
                  <a:pt x="83" y="34"/>
                </a:lnTo>
                <a:lnTo>
                  <a:pt x="72" y="23"/>
                </a:lnTo>
                <a:lnTo>
                  <a:pt x="72" y="11"/>
                </a:lnTo>
                <a:lnTo>
                  <a:pt x="62" y="11"/>
                </a:lnTo>
                <a:lnTo>
                  <a:pt x="52" y="11"/>
                </a:lnTo>
                <a:lnTo>
                  <a:pt x="41" y="11"/>
                </a:lnTo>
                <a:lnTo>
                  <a:pt x="31" y="11"/>
                </a:lnTo>
                <a:lnTo>
                  <a:pt x="21" y="11"/>
                </a:lnTo>
                <a:lnTo>
                  <a:pt x="21" y="0"/>
                </a:lnTo>
                <a:lnTo>
                  <a:pt x="10" y="0"/>
                </a:lnTo>
                <a:lnTo>
                  <a:pt x="10" y="11"/>
                </a:lnTo>
                <a:lnTo>
                  <a:pt x="0" y="11"/>
                </a:lnTo>
                <a:lnTo>
                  <a:pt x="0" y="23"/>
                </a:lnTo>
                <a:lnTo>
                  <a:pt x="10" y="23"/>
                </a:lnTo>
                <a:lnTo>
                  <a:pt x="21" y="34"/>
                </a:lnTo>
                <a:lnTo>
                  <a:pt x="31" y="46"/>
                </a:lnTo>
                <a:lnTo>
                  <a:pt x="41" y="46"/>
                </a:lnTo>
                <a:lnTo>
                  <a:pt x="52" y="57"/>
                </a:lnTo>
                <a:lnTo>
                  <a:pt x="62" y="69"/>
                </a:lnTo>
                <a:lnTo>
                  <a:pt x="72" y="69"/>
                </a:lnTo>
                <a:lnTo>
                  <a:pt x="72" y="80"/>
                </a:lnTo>
                <a:lnTo>
                  <a:pt x="83" y="92"/>
                </a:lnTo>
                <a:lnTo>
                  <a:pt x="93"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5" name="Freeform 9"/>
          <p:cNvSpPr>
            <a:spLocks/>
          </p:cNvSpPr>
          <p:nvPr/>
        </p:nvSpPr>
        <p:spPr bwMode="auto">
          <a:xfrm>
            <a:off x="1190625" y="3748088"/>
            <a:ext cx="87313" cy="55562"/>
          </a:xfrm>
          <a:custGeom>
            <a:avLst/>
            <a:gdLst>
              <a:gd name="T0" fmla="*/ 21 w 52"/>
              <a:gd name="T1" fmla="*/ 0 h 34"/>
              <a:gd name="T2" fmla="*/ 21 w 52"/>
              <a:gd name="T3" fmla="*/ 0 h 34"/>
              <a:gd name="T4" fmla="*/ 10 w 52"/>
              <a:gd name="T5" fmla="*/ 11 h 34"/>
              <a:gd name="T6" fmla="*/ 10 w 52"/>
              <a:gd name="T7" fmla="*/ 11 h 34"/>
              <a:gd name="T8" fmla="*/ 10 w 52"/>
              <a:gd name="T9" fmla="*/ 11 h 34"/>
              <a:gd name="T10" fmla="*/ 10 w 52"/>
              <a:gd name="T11" fmla="*/ 11 h 34"/>
              <a:gd name="T12" fmla="*/ 10 w 52"/>
              <a:gd name="T13" fmla="*/ 23 h 34"/>
              <a:gd name="T14" fmla="*/ 0 w 52"/>
              <a:gd name="T15" fmla="*/ 23 h 34"/>
              <a:gd name="T16" fmla="*/ 0 w 52"/>
              <a:gd name="T17" fmla="*/ 23 h 34"/>
              <a:gd name="T18" fmla="*/ 0 w 52"/>
              <a:gd name="T19" fmla="*/ 34 h 34"/>
              <a:gd name="T20" fmla="*/ 0 w 52"/>
              <a:gd name="T21" fmla="*/ 34 h 34"/>
              <a:gd name="T22" fmla="*/ 10 w 52"/>
              <a:gd name="T23" fmla="*/ 34 h 34"/>
              <a:gd name="T24" fmla="*/ 10 w 52"/>
              <a:gd name="T25" fmla="*/ 23 h 34"/>
              <a:gd name="T26" fmla="*/ 21 w 52"/>
              <a:gd name="T27" fmla="*/ 23 h 34"/>
              <a:gd name="T28" fmla="*/ 21 w 52"/>
              <a:gd name="T29" fmla="*/ 23 h 34"/>
              <a:gd name="T30" fmla="*/ 21 w 52"/>
              <a:gd name="T31" fmla="*/ 23 h 34"/>
              <a:gd name="T32" fmla="*/ 31 w 52"/>
              <a:gd name="T33" fmla="*/ 11 h 34"/>
              <a:gd name="T34" fmla="*/ 31 w 52"/>
              <a:gd name="T35" fmla="*/ 11 h 34"/>
              <a:gd name="T36" fmla="*/ 41 w 52"/>
              <a:gd name="T37" fmla="*/ 11 h 34"/>
              <a:gd name="T38" fmla="*/ 41 w 52"/>
              <a:gd name="T39" fmla="*/ 11 h 34"/>
              <a:gd name="T40" fmla="*/ 52 w 52"/>
              <a:gd name="T41" fmla="*/ 0 h 34"/>
              <a:gd name="T42" fmla="*/ 52 w 52"/>
              <a:gd name="T43" fmla="*/ 0 h 34"/>
              <a:gd name="T44" fmla="*/ 41 w 52"/>
              <a:gd name="T45" fmla="*/ 0 h 34"/>
              <a:gd name="T46" fmla="*/ 41 w 52"/>
              <a:gd name="T47" fmla="*/ 0 h 34"/>
              <a:gd name="T48" fmla="*/ 41 w 52"/>
              <a:gd name="T49" fmla="*/ 0 h 34"/>
              <a:gd name="T50" fmla="*/ 31 w 52"/>
              <a:gd name="T51" fmla="*/ 0 h 34"/>
              <a:gd name="T52" fmla="*/ 31 w 52"/>
              <a:gd name="T53" fmla="*/ 0 h 34"/>
              <a:gd name="T54" fmla="*/ 31 w 52"/>
              <a:gd name="T55" fmla="*/ 0 h 34"/>
              <a:gd name="T56" fmla="*/ 21 w 52"/>
              <a:gd name="T57" fmla="*/ 0 h 34"/>
              <a:gd name="T58" fmla="*/ 21 w 52"/>
              <a:gd name="T59" fmla="*/ 0 h 34"/>
              <a:gd name="T60" fmla="*/ 21 w 52"/>
              <a:gd name="T61" fmla="*/ 0 h 34"/>
              <a:gd name="T62" fmla="*/ 21 w 52"/>
              <a:gd name="T63" fmla="*/ 0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34"/>
              <a:gd name="T98" fmla="*/ 52 w 52"/>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34">
                <a:moveTo>
                  <a:pt x="21" y="0"/>
                </a:moveTo>
                <a:lnTo>
                  <a:pt x="21" y="0"/>
                </a:lnTo>
                <a:lnTo>
                  <a:pt x="10" y="11"/>
                </a:lnTo>
                <a:lnTo>
                  <a:pt x="10" y="23"/>
                </a:lnTo>
                <a:lnTo>
                  <a:pt x="0" y="23"/>
                </a:lnTo>
                <a:lnTo>
                  <a:pt x="0" y="34"/>
                </a:lnTo>
                <a:lnTo>
                  <a:pt x="10" y="34"/>
                </a:lnTo>
                <a:lnTo>
                  <a:pt x="10" y="23"/>
                </a:lnTo>
                <a:lnTo>
                  <a:pt x="21" y="23"/>
                </a:lnTo>
                <a:lnTo>
                  <a:pt x="31" y="11"/>
                </a:lnTo>
                <a:lnTo>
                  <a:pt x="41" y="11"/>
                </a:lnTo>
                <a:lnTo>
                  <a:pt x="52" y="0"/>
                </a:lnTo>
                <a:lnTo>
                  <a:pt x="41" y="0"/>
                </a:lnTo>
                <a:lnTo>
                  <a:pt x="31"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6" name="Freeform 10"/>
          <p:cNvSpPr>
            <a:spLocks/>
          </p:cNvSpPr>
          <p:nvPr/>
        </p:nvSpPr>
        <p:spPr bwMode="auto">
          <a:xfrm>
            <a:off x="349250" y="3822700"/>
            <a:ext cx="227013" cy="147638"/>
          </a:xfrm>
          <a:custGeom>
            <a:avLst/>
            <a:gdLst>
              <a:gd name="T0" fmla="*/ 134 w 134"/>
              <a:gd name="T1" fmla="*/ 91 h 91"/>
              <a:gd name="T2" fmla="*/ 134 w 134"/>
              <a:gd name="T3" fmla="*/ 91 h 91"/>
              <a:gd name="T4" fmla="*/ 134 w 134"/>
              <a:gd name="T5" fmla="*/ 80 h 91"/>
              <a:gd name="T6" fmla="*/ 134 w 134"/>
              <a:gd name="T7" fmla="*/ 80 h 91"/>
              <a:gd name="T8" fmla="*/ 134 w 134"/>
              <a:gd name="T9" fmla="*/ 68 h 91"/>
              <a:gd name="T10" fmla="*/ 134 w 134"/>
              <a:gd name="T11" fmla="*/ 68 h 91"/>
              <a:gd name="T12" fmla="*/ 124 w 134"/>
              <a:gd name="T13" fmla="*/ 57 h 91"/>
              <a:gd name="T14" fmla="*/ 124 w 134"/>
              <a:gd name="T15" fmla="*/ 45 h 91"/>
              <a:gd name="T16" fmla="*/ 124 w 134"/>
              <a:gd name="T17" fmla="*/ 45 h 91"/>
              <a:gd name="T18" fmla="*/ 124 w 134"/>
              <a:gd name="T19" fmla="*/ 34 h 91"/>
              <a:gd name="T20" fmla="*/ 114 w 134"/>
              <a:gd name="T21" fmla="*/ 34 h 91"/>
              <a:gd name="T22" fmla="*/ 114 w 134"/>
              <a:gd name="T23" fmla="*/ 23 h 91"/>
              <a:gd name="T24" fmla="*/ 103 w 134"/>
              <a:gd name="T25" fmla="*/ 23 h 91"/>
              <a:gd name="T26" fmla="*/ 93 w 134"/>
              <a:gd name="T27" fmla="*/ 11 h 91"/>
              <a:gd name="T28" fmla="*/ 83 w 134"/>
              <a:gd name="T29" fmla="*/ 11 h 91"/>
              <a:gd name="T30" fmla="*/ 72 w 134"/>
              <a:gd name="T31" fmla="*/ 11 h 91"/>
              <a:gd name="T32" fmla="*/ 72 w 134"/>
              <a:gd name="T33" fmla="*/ 0 h 91"/>
              <a:gd name="T34" fmla="*/ 62 w 134"/>
              <a:gd name="T35" fmla="*/ 0 h 91"/>
              <a:gd name="T36" fmla="*/ 52 w 134"/>
              <a:gd name="T37" fmla="*/ 0 h 91"/>
              <a:gd name="T38" fmla="*/ 41 w 134"/>
              <a:gd name="T39" fmla="*/ 0 h 91"/>
              <a:gd name="T40" fmla="*/ 31 w 134"/>
              <a:gd name="T41" fmla="*/ 0 h 91"/>
              <a:gd name="T42" fmla="*/ 21 w 134"/>
              <a:gd name="T43" fmla="*/ 11 h 91"/>
              <a:gd name="T44" fmla="*/ 21 w 134"/>
              <a:gd name="T45" fmla="*/ 11 h 91"/>
              <a:gd name="T46" fmla="*/ 10 w 134"/>
              <a:gd name="T47" fmla="*/ 23 h 91"/>
              <a:gd name="T48" fmla="*/ 10 w 134"/>
              <a:gd name="T49" fmla="*/ 23 h 91"/>
              <a:gd name="T50" fmla="*/ 10 w 134"/>
              <a:gd name="T51" fmla="*/ 34 h 91"/>
              <a:gd name="T52" fmla="*/ 0 w 134"/>
              <a:gd name="T53" fmla="*/ 34 h 91"/>
              <a:gd name="T54" fmla="*/ 0 w 134"/>
              <a:gd name="T55" fmla="*/ 45 h 91"/>
              <a:gd name="T56" fmla="*/ 0 w 134"/>
              <a:gd name="T57" fmla="*/ 45 h 91"/>
              <a:gd name="T58" fmla="*/ 0 w 134"/>
              <a:gd name="T59" fmla="*/ 57 h 91"/>
              <a:gd name="T60" fmla="*/ 0 w 134"/>
              <a:gd name="T61" fmla="*/ 68 h 91"/>
              <a:gd name="T62" fmla="*/ 0 w 134"/>
              <a:gd name="T63" fmla="*/ 57 h 91"/>
              <a:gd name="T64" fmla="*/ 21 w 134"/>
              <a:gd name="T65" fmla="*/ 57 h 91"/>
              <a:gd name="T66" fmla="*/ 31 w 134"/>
              <a:gd name="T67" fmla="*/ 57 h 91"/>
              <a:gd name="T68" fmla="*/ 41 w 134"/>
              <a:gd name="T69" fmla="*/ 57 h 91"/>
              <a:gd name="T70" fmla="*/ 62 w 134"/>
              <a:gd name="T71" fmla="*/ 57 h 91"/>
              <a:gd name="T72" fmla="*/ 72 w 134"/>
              <a:gd name="T73" fmla="*/ 57 h 91"/>
              <a:gd name="T74" fmla="*/ 83 w 134"/>
              <a:gd name="T75" fmla="*/ 68 h 91"/>
              <a:gd name="T76" fmla="*/ 103 w 134"/>
              <a:gd name="T77" fmla="*/ 68 h 91"/>
              <a:gd name="T78" fmla="*/ 114 w 134"/>
              <a:gd name="T79" fmla="*/ 80 h 91"/>
              <a:gd name="T80" fmla="*/ 124 w 134"/>
              <a:gd name="T81" fmla="*/ 91 h 91"/>
              <a:gd name="T82" fmla="*/ 134 w 134"/>
              <a:gd name="T83" fmla="*/ 91 h 91"/>
              <a:gd name="T84" fmla="*/ 134 w 134"/>
              <a:gd name="T85" fmla="*/ 91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
              <a:gd name="T130" fmla="*/ 0 h 91"/>
              <a:gd name="T131" fmla="*/ 134 w 134"/>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 h="91">
                <a:moveTo>
                  <a:pt x="134" y="91"/>
                </a:moveTo>
                <a:lnTo>
                  <a:pt x="134" y="91"/>
                </a:lnTo>
                <a:lnTo>
                  <a:pt x="134" y="80"/>
                </a:lnTo>
                <a:lnTo>
                  <a:pt x="134" y="68"/>
                </a:lnTo>
                <a:lnTo>
                  <a:pt x="124" y="57"/>
                </a:lnTo>
                <a:lnTo>
                  <a:pt x="124" y="45"/>
                </a:lnTo>
                <a:lnTo>
                  <a:pt x="124" y="34"/>
                </a:lnTo>
                <a:lnTo>
                  <a:pt x="114" y="34"/>
                </a:lnTo>
                <a:lnTo>
                  <a:pt x="114" y="23"/>
                </a:lnTo>
                <a:lnTo>
                  <a:pt x="103" y="23"/>
                </a:lnTo>
                <a:lnTo>
                  <a:pt x="93" y="11"/>
                </a:lnTo>
                <a:lnTo>
                  <a:pt x="83" y="11"/>
                </a:lnTo>
                <a:lnTo>
                  <a:pt x="72" y="11"/>
                </a:lnTo>
                <a:lnTo>
                  <a:pt x="72" y="0"/>
                </a:lnTo>
                <a:lnTo>
                  <a:pt x="62" y="0"/>
                </a:lnTo>
                <a:lnTo>
                  <a:pt x="52" y="0"/>
                </a:lnTo>
                <a:lnTo>
                  <a:pt x="41" y="0"/>
                </a:lnTo>
                <a:lnTo>
                  <a:pt x="31" y="0"/>
                </a:lnTo>
                <a:lnTo>
                  <a:pt x="21" y="11"/>
                </a:lnTo>
                <a:lnTo>
                  <a:pt x="10" y="23"/>
                </a:lnTo>
                <a:lnTo>
                  <a:pt x="10" y="34"/>
                </a:lnTo>
                <a:lnTo>
                  <a:pt x="0" y="34"/>
                </a:lnTo>
                <a:lnTo>
                  <a:pt x="0" y="45"/>
                </a:lnTo>
                <a:lnTo>
                  <a:pt x="0" y="57"/>
                </a:lnTo>
                <a:lnTo>
                  <a:pt x="0" y="68"/>
                </a:lnTo>
                <a:lnTo>
                  <a:pt x="0" y="57"/>
                </a:lnTo>
                <a:lnTo>
                  <a:pt x="21" y="57"/>
                </a:lnTo>
                <a:lnTo>
                  <a:pt x="31" y="57"/>
                </a:lnTo>
                <a:lnTo>
                  <a:pt x="41" y="57"/>
                </a:lnTo>
                <a:lnTo>
                  <a:pt x="62" y="57"/>
                </a:lnTo>
                <a:lnTo>
                  <a:pt x="72" y="57"/>
                </a:lnTo>
                <a:lnTo>
                  <a:pt x="83" y="68"/>
                </a:lnTo>
                <a:lnTo>
                  <a:pt x="103" y="68"/>
                </a:lnTo>
                <a:lnTo>
                  <a:pt x="114" y="80"/>
                </a:lnTo>
                <a:lnTo>
                  <a:pt x="124" y="91"/>
                </a:ln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7" name="Freeform 11"/>
          <p:cNvSpPr>
            <a:spLocks/>
          </p:cNvSpPr>
          <p:nvPr/>
        </p:nvSpPr>
        <p:spPr bwMode="auto">
          <a:xfrm>
            <a:off x="330200" y="4081463"/>
            <a:ext cx="280988" cy="149225"/>
          </a:xfrm>
          <a:custGeom>
            <a:avLst/>
            <a:gdLst>
              <a:gd name="T0" fmla="*/ 83 w 166"/>
              <a:gd name="T1" fmla="*/ 0 h 92"/>
              <a:gd name="T2" fmla="*/ 73 w 166"/>
              <a:gd name="T3" fmla="*/ 0 h 92"/>
              <a:gd name="T4" fmla="*/ 63 w 166"/>
              <a:gd name="T5" fmla="*/ 0 h 92"/>
              <a:gd name="T6" fmla="*/ 52 w 166"/>
              <a:gd name="T7" fmla="*/ 12 h 92"/>
              <a:gd name="T8" fmla="*/ 42 w 166"/>
              <a:gd name="T9" fmla="*/ 12 h 92"/>
              <a:gd name="T10" fmla="*/ 42 w 166"/>
              <a:gd name="T11" fmla="*/ 23 h 92"/>
              <a:gd name="T12" fmla="*/ 32 w 166"/>
              <a:gd name="T13" fmla="*/ 23 h 92"/>
              <a:gd name="T14" fmla="*/ 21 w 166"/>
              <a:gd name="T15" fmla="*/ 35 h 92"/>
              <a:gd name="T16" fmla="*/ 11 w 166"/>
              <a:gd name="T17" fmla="*/ 46 h 92"/>
              <a:gd name="T18" fmla="*/ 11 w 166"/>
              <a:gd name="T19" fmla="*/ 46 h 92"/>
              <a:gd name="T20" fmla="*/ 0 w 166"/>
              <a:gd name="T21" fmla="*/ 58 h 92"/>
              <a:gd name="T22" fmla="*/ 0 w 166"/>
              <a:gd name="T23" fmla="*/ 58 h 92"/>
              <a:gd name="T24" fmla="*/ 0 w 166"/>
              <a:gd name="T25" fmla="*/ 69 h 92"/>
              <a:gd name="T26" fmla="*/ 0 w 166"/>
              <a:gd name="T27" fmla="*/ 69 h 92"/>
              <a:gd name="T28" fmla="*/ 11 w 166"/>
              <a:gd name="T29" fmla="*/ 69 h 92"/>
              <a:gd name="T30" fmla="*/ 11 w 166"/>
              <a:gd name="T31" fmla="*/ 81 h 92"/>
              <a:gd name="T32" fmla="*/ 11 w 166"/>
              <a:gd name="T33" fmla="*/ 81 h 92"/>
              <a:gd name="T34" fmla="*/ 11 w 166"/>
              <a:gd name="T35" fmla="*/ 81 h 92"/>
              <a:gd name="T36" fmla="*/ 11 w 166"/>
              <a:gd name="T37" fmla="*/ 81 h 92"/>
              <a:gd name="T38" fmla="*/ 21 w 166"/>
              <a:gd name="T39" fmla="*/ 92 h 92"/>
              <a:gd name="T40" fmla="*/ 21 w 166"/>
              <a:gd name="T41" fmla="*/ 81 h 92"/>
              <a:gd name="T42" fmla="*/ 32 w 166"/>
              <a:gd name="T43" fmla="*/ 81 h 92"/>
              <a:gd name="T44" fmla="*/ 52 w 166"/>
              <a:gd name="T45" fmla="*/ 69 h 92"/>
              <a:gd name="T46" fmla="*/ 63 w 166"/>
              <a:gd name="T47" fmla="*/ 58 h 92"/>
              <a:gd name="T48" fmla="*/ 83 w 166"/>
              <a:gd name="T49" fmla="*/ 46 h 92"/>
              <a:gd name="T50" fmla="*/ 94 w 166"/>
              <a:gd name="T51" fmla="*/ 46 h 92"/>
              <a:gd name="T52" fmla="*/ 114 w 166"/>
              <a:gd name="T53" fmla="*/ 35 h 92"/>
              <a:gd name="T54" fmla="*/ 125 w 166"/>
              <a:gd name="T55" fmla="*/ 23 h 92"/>
              <a:gd name="T56" fmla="*/ 145 w 166"/>
              <a:gd name="T57" fmla="*/ 23 h 92"/>
              <a:gd name="T58" fmla="*/ 156 w 166"/>
              <a:gd name="T59" fmla="*/ 23 h 92"/>
              <a:gd name="T60" fmla="*/ 166 w 166"/>
              <a:gd name="T61" fmla="*/ 12 h 92"/>
              <a:gd name="T62" fmla="*/ 166 w 166"/>
              <a:gd name="T63" fmla="*/ 12 h 92"/>
              <a:gd name="T64" fmla="*/ 156 w 166"/>
              <a:gd name="T65" fmla="*/ 12 h 92"/>
              <a:gd name="T66" fmla="*/ 145 w 166"/>
              <a:gd name="T67" fmla="*/ 0 h 92"/>
              <a:gd name="T68" fmla="*/ 135 w 166"/>
              <a:gd name="T69" fmla="*/ 0 h 92"/>
              <a:gd name="T70" fmla="*/ 125 w 166"/>
              <a:gd name="T71" fmla="*/ 0 h 92"/>
              <a:gd name="T72" fmla="*/ 125 w 166"/>
              <a:gd name="T73" fmla="*/ 0 h 92"/>
              <a:gd name="T74" fmla="*/ 114 w 166"/>
              <a:gd name="T75" fmla="*/ 0 h 92"/>
              <a:gd name="T76" fmla="*/ 104 w 166"/>
              <a:gd name="T77" fmla="*/ 0 h 92"/>
              <a:gd name="T78" fmla="*/ 94 w 166"/>
              <a:gd name="T79" fmla="*/ 0 h 92"/>
              <a:gd name="T80" fmla="*/ 83 w 166"/>
              <a:gd name="T81" fmla="*/ 0 h 92"/>
              <a:gd name="T82" fmla="*/ 83 w 166"/>
              <a:gd name="T83" fmla="*/ 0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92"/>
              <a:gd name="T128" fmla="*/ 166 w 166"/>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92">
                <a:moveTo>
                  <a:pt x="83" y="0"/>
                </a:moveTo>
                <a:lnTo>
                  <a:pt x="73" y="0"/>
                </a:lnTo>
                <a:lnTo>
                  <a:pt x="63" y="0"/>
                </a:lnTo>
                <a:lnTo>
                  <a:pt x="52" y="12"/>
                </a:lnTo>
                <a:lnTo>
                  <a:pt x="42" y="12"/>
                </a:lnTo>
                <a:lnTo>
                  <a:pt x="42" y="23"/>
                </a:lnTo>
                <a:lnTo>
                  <a:pt x="32" y="23"/>
                </a:lnTo>
                <a:lnTo>
                  <a:pt x="21" y="35"/>
                </a:lnTo>
                <a:lnTo>
                  <a:pt x="11" y="46"/>
                </a:lnTo>
                <a:lnTo>
                  <a:pt x="0" y="58"/>
                </a:lnTo>
                <a:lnTo>
                  <a:pt x="0" y="69"/>
                </a:lnTo>
                <a:lnTo>
                  <a:pt x="11" y="69"/>
                </a:lnTo>
                <a:lnTo>
                  <a:pt x="11" y="81"/>
                </a:lnTo>
                <a:lnTo>
                  <a:pt x="21" y="92"/>
                </a:lnTo>
                <a:lnTo>
                  <a:pt x="21" y="81"/>
                </a:lnTo>
                <a:lnTo>
                  <a:pt x="32" y="81"/>
                </a:lnTo>
                <a:lnTo>
                  <a:pt x="52" y="69"/>
                </a:lnTo>
                <a:lnTo>
                  <a:pt x="63" y="58"/>
                </a:lnTo>
                <a:lnTo>
                  <a:pt x="83" y="46"/>
                </a:lnTo>
                <a:lnTo>
                  <a:pt x="94" y="46"/>
                </a:lnTo>
                <a:lnTo>
                  <a:pt x="114" y="35"/>
                </a:lnTo>
                <a:lnTo>
                  <a:pt x="125" y="23"/>
                </a:lnTo>
                <a:lnTo>
                  <a:pt x="145" y="23"/>
                </a:lnTo>
                <a:lnTo>
                  <a:pt x="156" y="23"/>
                </a:lnTo>
                <a:lnTo>
                  <a:pt x="166" y="12"/>
                </a:lnTo>
                <a:lnTo>
                  <a:pt x="156" y="12"/>
                </a:lnTo>
                <a:lnTo>
                  <a:pt x="145" y="0"/>
                </a:lnTo>
                <a:lnTo>
                  <a:pt x="135" y="0"/>
                </a:lnTo>
                <a:lnTo>
                  <a:pt x="125" y="0"/>
                </a:lnTo>
                <a:lnTo>
                  <a:pt x="114" y="0"/>
                </a:lnTo>
                <a:lnTo>
                  <a:pt x="104" y="0"/>
                </a:lnTo>
                <a:lnTo>
                  <a:pt x="94"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8" name="Freeform 12"/>
          <p:cNvSpPr>
            <a:spLocks/>
          </p:cNvSpPr>
          <p:nvPr/>
        </p:nvSpPr>
        <p:spPr bwMode="auto">
          <a:xfrm>
            <a:off x="1330325" y="4138613"/>
            <a:ext cx="122238" cy="55562"/>
          </a:xfrm>
          <a:custGeom>
            <a:avLst/>
            <a:gdLst>
              <a:gd name="T0" fmla="*/ 0 w 72"/>
              <a:gd name="T1" fmla="*/ 23 h 34"/>
              <a:gd name="T2" fmla="*/ 10 w 72"/>
              <a:gd name="T3" fmla="*/ 23 h 34"/>
              <a:gd name="T4" fmla="*/ 21 w 72"/>
              <a:gd name="T5" fmla="*/ 23 h 34"/>
              <a:gd name="T6" fmla="*/ 21 w 72"/>
              <a:gd name="T7" fmla="*/ 34 h 34"/>
              <a:gd name="T8" fmla="*/ 31 w 72"/>
              <a:gd name="T9" fmla="*/ 34 h 34"/>
              <a:gd name="T10" fmla="*/ 41 w 72"/>
              <a:gd name="T11" fmla="*/ 23 h 34"/>
              <a:gd name="T12" fmla="*/ 52 w 72"/>
              <a:gd name="T13" fmla="*/ 23 h 34"/>
              <a:gd name="T14" fmla="*/ 52 w 72"/>
              <a:gd name="T15" fmla="*/ 23 h 34"/>
              <a:gd name="T16" fmla="*/ 62 w 72"/>
              <a:gd name="T17" fmla="*/ 23 h 34"/>
              <a:gd name="T18" fmla="*/ 62 w 72"/>
              <a:gd name="T19" fmla="*/ 23 h 34"/>
              <a:gd name="T20" fmla="*/ 72 w 72"/>
              <a:gd name="T21" fmla="*/ 23 h 34"/>
              <a:gd name="T22" fmla="*/ 62 w 72"/>
              <a:gd name="T23" fmla="*/ 23 h 34"/>
              <a:gd name="T24" fmla="*/ 62 w 72"/>
              <a:gd name="T25" fmla="*/ 11 h 34"/>
              <a:gd name="T26" fmla="*/ 52 w 72"/>
              <a:gd name="T27" fmla="*/ 11 h 34"/>
              <a:gd name="T28" fmla="*/ 52 w 72"/>
              <a:gd name="T29" fmla="*/ 11 h 34"/>
              <a:gd name="T30" fmla="*/ 41 w 72"/>
              <a:gd name="T31" fmla="*/ 0 h 34"/>
              <a:gd name="T32" fmla="*/ 41 w 72"/>
              <a:gd name="T33" fmla="*/ 0 h 34"/>
              <a:gd name="T34" fmla="*/ 31 w 72"/>
              <a:gd name="T35" fmla="*/ 0 h 34"/>
              <a:gd name="T36" fmla="*/ 31 w 72"/>
              <a:gd name="T37" fmla="*/ 0 h 34"/>
              <a:gd name="T38" fmla="*/ 21 w 72"/>
              <a:gd name="T39" fmla="*/ 0 h 34"/>
              <a:gd name="T40" fmla="*/ 10 w 72"/>
              <a:gd name="T41" fmla="*/ 0 h 34"/>
              <a:gd name="T42" fmla="*/ 10 w 72"/>
              <a:gd name="T43" fmla="*/ 0 h 34"/>
              <a:gd name="T44" fmla="*/ 10 w 72"/>
              <a:gd name="T45" fmla="*/ 0 h 34"/>
              <a:gd name="T46" fmla="*/ 10 w 72"/>
              <a:gd name="T47" fmla="*/ 0 h 34"/>
              <a:gd name="T48" fmla="*/ 0 w 72"/>
              <a:gd name="T49" fmla="*/ 0 h 34"/>
              <a:gd name="T50" fmla="*/ 0 w 72"/>
              <a:gd name="T51" fmla="*/ 11 h 34"/>
              <a:gd name="T52" fmla="*/ 0 w 72"/>
              <a:gd name="T53" fmla="*/ 11 h 34"/>
              <a:gd name="T54" fmla="*/ 0 w 72"/>
              <a:gd name="T55" fmla="*/ 11 h 34"/>
              <a:gd name="T56" fmla="*/ 0 w 72"/>
              <a:gd name="T57" fmla="*/ 11 h 34"/>
              <a:gd name="T58" fmla="*/ 0 w 72"/>
              <a:gd name="T59" fmla="*/ 11 h 34"/>
              <a:gd name="T60" fmla="*/ 0 w 72"/>
              <a:gd name="T61" fmla="*/ 23 h 34"/>
              <a:gd name="T62" fmla="*/ 0 w 72"/>
              <a:gd name="T63" fmla="*/ 23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34"/>
              <a:gd name="T98" fmla="*/ 72 w 72"/>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34">
                <a:moveTo>
                  <a:pt x="0" y="23"/>
                </a:moveTo>
                <a:lnTo>
                  <a:pt x="10" y="23"/>
                </a:lnTo>
                <a:lnTo>
                  <a:pt x="21" y="23"/>
                </a:lnTo>
                <a:lnTo>
                  <a:pt x="21" y="34"/>
                </a:lnTo>
                <a:lnTo>
                  <a:pt x="31" y="34"/>
                </a:lnTo>
                <a:lnTo>
                  <a:pt x="41" y="23"/>
                </a:lnTo>
                <a:lnTo>
                  <a:pt x="52" y="23"/>
                </a:lnTo>
                <a:lnTo>
                  <a:pt x="62" y="23"/>
                </a:lnTo>
                <a:lnTo>
                  <a:pt x="72" y="23"/>
                </a:lnTo>
                <a:lnTo>
                  <a:pt x="62" y="23"/>
                </a:lnTo>
                <a:lnTo>
                  <a:pt x="62" y="11"/>
                </a:lnTo>
                <a:lnTo>
                  <a:pt x="52" y="11"/>
                </a:lnTo>
                <a:lnTo>
                  <a:pt x="41" y="0"/>
                </a:lnTo>
                <a:lnTo>
                  <a:pt x="31" y="0"/>
                </a:lnTo>
                <a:lnTo>
                  <a:pt x="21" y="0"/>
                </a:lnTo>
                <a:lnTo>
                  <a:pt x="10" y="0"/>
                </a:lnTo>
                <a:lnTo>
                  <a:pt x="0" y="0"/>
                </a:lnTo>
                <a:lnTo>
                  <a:pt x="0" y="1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09" name="Freeform 13"/>
          <p:cNvSpPr>
            <a:spLocks/>
          </p:cNvSpPr>
          <p:nvPr/>
        </p:nvSpPr>
        <p:spPr bwMode="auto">
          <a:xfrm>
            <a:off x="1295400" y="4249738"/>
            <a:ext cx="34925" cy="55562"/>
          </a:xfrm>
          <a:custGeom>
            <a:avLst/>
            <a:gdLst>
              <a:gd name="T0" fmla="*/ 21 w 21"/>
              <a:gd name="T1" fmla="*/ 34 h 34"/>
              <a:gd name="T2" fmla="*/ 10 w 21"/>
              <a:gd name="T3" fmla="*/ 0 h 34"/>
              <a:gd name="T4" fmla="*/ 10 w 21"/>
              <a:gd name="T5" fmla="*/ 0 h 34"/>
              <a:gd name="T6" fmla="*/ 10 w 21"/>
              <a:gd name="T7" fmla="*/ 0 h 34"/>
              <a:gd name="T8" fmla="*/ 10 w 21"/>
              <a:gd name="T9" fmla="*/ 0 h 34"/>
              <a:gd name="T10" fmla="*/ 0 w 21"/>
              <a:gd name="T11" fmla="*/ 0 h 34"/>
              <a:gd name="T12" fmla="*/ 0 w 21"/>
              <a:gd name="T13" fmla="*/ 0 h 34"/>
              <a:gd name="T14" fmla="*/ 0 w 21"/>
              <a:gd name="T15" fmla="*/ 11 h 34"/>
              <a:gd name="T16" fmla="*/ 0 w 21"/>
              <a:gd name="T17" fmla="*/ 11 h 34"/>
              <a:gd name="T18" fmla="*/ 0 w 21"/>
              <a:gd name="T19" fmla="*/ 11 h 34"/>
              <a:gd name="T20" fmla="*/ 0 w 21"/>
              <a:gd name="T21" fmla="*/ 11 h 34"/>
              <a:gd name="T22" fmla="*/ 0 w 21"/>
              <a:gd name="T23" fmla="*/ 22 h 34"/>
              <a:gd name="T24" fmla="*/ 0 w 21"/>
              <a:gd name="T25" fmla="*/ 22 h 34"/>
              <a:gd name="T26" fmla="*/ 0 w 21"/>
              <a:gd name="T27" fmla="*/ 22 h 34"/>
              <a:gd name="T28" fmla="*/ 0 w 21"/>
              <a:gd name="T29" fmla="*/ 34 h 34"/>
              <a:gd name="T30" fmla="*/ 0 w 21"/>
              <a:gd name="T31" fmla="*/ 34 h 34"/>
              <a:gd name="T32" fmla="*/ 10 w 21"/>
              <a:gd name="T33" fmla="*/ 34 h 34"/>
              <a:gd name="T34" fmla="*/ 10 w 21"/>
              <a:gd name="T35" fmla="*/ 34 h 34"/>
              <a:gd name="T36" fmla="*/ 10 w 21"/>
              <a:gd name="T37" fmla="*/ 34 h 34"/>
              <a:gd name="T38" fmla="*/ 10 w 21"/>
              <a:gd name="T39" fmla="*/ 34 h 34"/>
              <a:gd name="T40" fmla="*/ 21 w 21"/>
              <a:gd name="T41" fmla="*/ 34 h 34"/>
              <a:gd name="T42" fmla="*/ 21 w 21"/>
              <a:gd name="T43" fmla="*/ 34 h 34"/>
              <a:gd name="T44" fmla="*/ 21 w 21"/>
              <a:gd name="T45" fmla="*/ 34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34"/>
              <a:gd name="T71" fmla="*/ 21 w 21"/>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34">
                <a:moveTo>
                  <a:pt x="21" y="34"/>
                </a:moveTo>
                <a:lnTo>
                  <a:pt x="10" y="0"/>
                </a:lnTo>
                <a:lnTo>
                  <a:pt x="0" y="0"/>
                </a:lnTo>
                <a:lnTo>
                  <a:pt x="0" y="11"/>
                </a:lnTo>
                <a:lnTo>
                  <a:pt x="0" y="22"/>
                </a:lnTo>
                <a:lnTo>
                  <a:pt x="0" y="34"/>
                </a:lnTo>
                <a:lnTo>
                  <a:pt x="10" y="34"/>
                </a:lnTo>
                <a:lnTo>
                  <a:pt x="2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0" name="Freeform 14"/>
          <p:cNvSpPr>
            <a:spLocks/>
          </p:cNvSpPr>
          <p:nvPr/>
        </p:nvSpPr>
        <p:spPr bwMode="auto">
          <a:xfrm>
            <a:off x="1014413" y="4268788"/>
            <a:ext cx="19050" cy="36512"/>
          </a:xfrm>
          <a:custGeom>
            <a:avLst/>
            <a:gdLst>
              <a:gd name="T0" fmla="*/ 11 w 11"/>
              <a:gd name="T1" fmla="*/ 0 h 23"/>
              <a:gd name="T2" fmla="*/ 0 w 11"/>
              <a:gd name="T3" fmla="*/ 0 h 23"/>
              <a:gd name="T4" fmla="*/ 0 w 11"/>
              <a:gd name="T5" fmla="*/ 23 h 23"/>
              <a:gd name="T6" fmla="*/ 0 w 11"/>
              <a:gd name="T7" fmla="*/ 23 h 23"/>
              <a:gd name="T8" fmla="*/ 11 w 11"/>
              <a:gd name="T9" fmla="*/ 11 h 23"/>
              <a:gd name="T10" fmla="*/ 11 w 11"/>
              <a:gd name="T11" fmla="*/ 11 h 23"/>
              <a:gd name="T12" fmla="*/ 11 w 11"/>
              <a:gd name="T13" fmla="*/ 11 h 23"/>
              <a:gd name="T14" fmla="*/ 11 w 11"/>
              <a:gd name="T15" fmla="*/ 11 h 23"/>
              <a:gd name="T16" fmla="*/ 11 w 11"/>
              <a:gd name="T17" fmla="*/ 11 h 23"/>
              <a:gd name="T18" fmla="*/ 11 w 11"/>
              <a:gd name="T19" fmla="*/ 0 h 23"/>
              <a:gd name="T20" fmla="*/ 11 w 11"/>
              <a:gd name="T21" fmla="*/ 0 h 23"/>
              <a:gd name="T22" fmla="*/ 11 w 11"/>
              <a:gd name="T23" fmla="*/ 0 h 23"/>
              <a:gd name="T24" fmla="*/ 11 w 11"/>
              <a:gd name="T25" fmla="*/ 0 h 23"/>
              <a:gd name="T26" fmla="*/ 11 w 11"/>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23"/>
              <a:gd name="T44" fmla="*/ 11 w 11"/>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23">
                <a:moveTo>
                  <a:pt x="11" y="0"/>
                </a:moveTo>
                <a:lnTo>
                  <a:pt x="0" y="0"/>
                </a:lnTo>
                <a:lnTo>
                  <a:pt x="0" y="23"/>
                </a:lnTo>
                <a:lnTo>
                  <a:pt x="11"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1" name="Freeform 15"/>
          <p:cNvSpPr>
            <a:spLocks/>
          </p:cNvSpPr>
          <p:nvPr/>
        </p:nvSpPr>
        <p:spPr bwMode="auto">
          <a:xfrm>
            <a:off x="1400175" y="4268788"/>
            <a:ext cx="19050" cy="36512"/>
          </a:xfrm>
          <a:custGeom>
            <a:avLst/>
            <a:gdLst>
              <a:gd name="T0" fmla="*/ 11 w 11"/>
              <a:gd name="T1" fmla="*/ 23 h 23"/>
              <a:gd name="T2" fmla="*/ 11 w 11"/>
              <a:gd name="T3" fmla="*/ 0 h 23"/>
              <a:gd name="T4" fmla="*/ 11 w 11"/>
              <a:gd name="T5" fmla="*/ 0 h 23"/>
              <a:gd name="T6" fmla="*/ 11 w 11"/>
              <a:gd name="T7" fmla="*/ 0 h 23"/>
              <a:gd name="T8" fmla="*/ 11 w 11"/>
              <a:gd name="T9" fmla="*/ 0 h 23"/>
              <a:gd name="T10" fmla="*/ 11 w 11"/>
              <a:gd name="T11" fmla="*/ 0 h 23"/>
              <a:gd name="T12" fmla="*/ 11 w 11"/>
              <a:gd name="T13" fmla="*/ 0 h 23"/>
              <a:gd name="T14" fmla="*/ 11 w 11"/>
              <a:gd name="T15" fmla="*/ 0 h 23"/>
              <a:gd name="T16" fmla="*/ 11 w 11"/>
              <a:gd name="T17" fmla="*/ 0 h 23"/>
              <a:gd name="T18" fmla="*/ 11 w 11"/>
              <a:gd name="T19" fmla="*/ 0 h 23"/>
              <a:gd name="T20" fmla="*/ 0 w 11"/>
              <a:gd name="T21" fmla="*/ 0 h 23"/>
              <a:gd name="T22" fmla="*/ 0 w 11"/>
              <a:gd name="T23" fmla="*/ 0 h 23"/>
              <a:gd name="T24" fmla="*/ 0 w 11"/>
              <a:gd name="T25" fmla="*/ 0 h 23"/>
              <a:gd name="T26" fmla="*/ 0 w 11"/>
              <a:gd name="T27" fmla="*/ 0 h 23"/>
              <a:gd name="T28" fmla="*/ 0 w 11"/>
              <a:gd name="T29" fmla="*/ 11 h 23"/>
              <a:gd name="T30" fmla="*/ 0 w 11"/>
              <a:gd name="T31" fmla="*/ 11 h 23"/>
              <a:gd name="T32" fmla="*/ 0 w 11"/>
              <a:gd name="T33" fmla="*/ 11 h 23"/>
              <a:gd name="T34" fmla="*/ 0 w 11"/>
              <a:gd name="T35" fmla="*/ 11 h 23"/>
              <a:gd name="T36" fmla="*/ 11 w 11"/>
              <a:gd name="T37" fmla="*/ 11 h 23"/>
              <a:gd name="T38" fmla="*/ 11 w 11"/>
              <a:gd name="T39" fmla="*/ 23 h 23"/>
              <a:gd name="T40" fmla="*/ 11 w 11"/>
              <a:gd name="T41" fmla="*/ 23 h 23"/>
              <a:gd name="T42" fmla="*/ 11 w 11"/>
              <a:gd name="T43" fmla="*/ 23 h 23"/>
              <a:gd name="T44" fmla="*/ 11 w 11"/>
              <a:gd name="T45" fmla="*/ 23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23"/>
              <a:gd name="T71" fmla="*/ 11 w 11"/>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23">
                <a:moveTo>
                  <a:pt x="11" y="23"/>
                </a:moveTo>
                <a:lnTo>
                  <a:pt x="11" y="0"/>
                </a:lnTo>
                <a:lnTo>
                  <a:pt x="0" y="0"/>
                </a:lnTo>
                <a:lnTo>
                  <a:pt x="0" y="11"/>
                </a:lnTo>
                <a:lnTo>
                  <a:pt x="11" y="11"/>
                </a:lnTo>
                <a:lnTo>
                  <a:pt x="1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2" name="Freeform 16"/>
          <p:cNvSpPr>
            <a:spLocks/>
          </p:cNvSpPr>
          <p:nvPr/>
        </p:nvSpPr>
        <p:spPr bwMode="auto">
          <a:xfrm>
            <a:off x="820738" y="4305300"/>
            <a:ext cx="88900" cy="55563"/>
          </a:xfrm>
          <a:custGeom>
            <a:avLst/>
            <a:gdLst>
              <a:gd name="T0" fmla="*/ 42 w 52"/>
              <a:gd name="T1" fmla="*/ 0 h 34"/>
              <a:gd name="T2" fmla="*/ 0 w 52"/>
              <a:gd name="T3" fmla="*/ 23 h 34"/>
              <a:gd name="T4" fmla="*/ 52 w 52"/>
              <a:gd name="T5" fmla="*/ 34 h 34"/>
              <a:gd name="T6" fmla="*/ 52 w 52"/>
              <a:gd name="T7" fmla="*/ 34 h 34"/>
              <a:gd name="T8" fmla="*/ 52 w 52"/>
              <a:gd name="T9" fmla="*/ 23 h 34"/>
              <a:gd name="T10" fmla="*/ 52 w 52"/>
              <a:gd name="T11" fmla="*/ 23 h 34"/>
              <a:gd name="T12" fmla="*/ 42 w 52"/>
              <a:gd name="T13" fmla="*/ 23 h 34"/>
              <a:gd name="T14" fmla="*/ 42 w 52"/>
              <a:gd name="T15" fmla="*/ 11 h 34"/>
              <a:gd name="T16" fmla="*/ 42 w 52"/>
              <a:gd name="T17" fmla="*/ 11 h 34"/>
              <a:gd name="T18" fmla="*/ 42 w 52"/>
              <a:gd name="T19" fmla="*/ 11 h 34"/>
              <a:gd name="T20" fmla="*/ 42 w 52"/>
              <a:gd name="T21" fmla="*/ 0 h 34"/>
              <a:gd name="T22" fmla="*/ 42 w 52"/>
              <a:gd name="T23" fmla="*/ 0 h 34"/>
              <a:gd name="T24" fmla="*/ 42 w 52"/>
              <a:gd name="T25" fmla="*/ 0 h 34"/>
              <a:gd name="T26" fmla="*/ 42 w 52"/>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4"/>
              <a:gd name="T44" fmla="*/ 52 w 5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4">
                <a:moveTo>
                  <a:pt x="42" y="0"/>
                </a:moveTo>
                <a:lnTo>
                  <a:pt x="0" y="23"/>
                </a:lnTo>
                <a:lnTo>
                  <a:pt x="52" y="34"/>
                </a:lnTo>
                <a:lnTo>
                  <a:pt x="52" y="23"/>
                </a:lnTo>
                <a:lnTo>
                  <a:pt x="42" y="23"/>
                </a:lnTo>
                <a:lnTo>
                  <a:pt x="42" y="1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3" name="Freeform 17"/>
          <p:cNvSpPr>
            <a:spLocks/>
          </p:cNvSpPr>
          <p:nvPr/>
        </p:nvSpPr>
        <p:spPr bwMode="auto">
          <a:xfrm>
            <a:off x="962025" y="4305300"/>
            <a:ext cx="1588" cy="17463"/>
          </a:xfrm>
          <a:custGeom>
            <a:avLst/>
            <a:gdLst>
              <a:gd name="T0" fmla="*/ 0 w 1489"/>
              <a:gd name="T1" fmla="*/ 0 h 11"/>
              <a:gd name="T2" fmla="*/ 0 w 1489"/>
              <a:gd name="T3" fmla="*/ 0 h 11"/>
              <a:gd name="T4" fmla="*/ 0 w 1489"/>
              <a:gd name="T5" fmla="*/ 11 h 11"/>
              <a:gd name="T6" fmla="*/ 0 w 1489"/>
              <a:gd name="T7" fmla="*/ 0 h 11"/>
              <a:gd name="T8" fmla="*/ 0 w 1489"/>
              <a:gd name="T9" fmla="*/ 0 h 11"/>
              <a:gd name="T10" fmla="*/ 0 60000 65536"/>
              <a:gd name="T11" fmla="*/ 0 60000 65536"/>
              <a:gd name="T12" fmla="*/ 0 60000 65536"/>
              <a:gd name="T13" fmla="*/ 0 60000 65536"/>
              <a:gd name="T14" fmla="*/ 0 60000 65536"/>
              <a:gd name="T15" fmla="*/ 0 w 1489"/>
              <a:gd name="T16" fmla="*/ 0 h 11"/>
              <a:gd name="T17" fmla="*/ 1489 w 1489"/>
              <a:gd name="T18" fmla="*/ 11 h 11"/>
            </a:gdLst>
            <a:ahLst/>
            <a:cxnLst>
              <a:cxn ang="T10">
                <a:pos x="T0" y="T1"/>
              </a:cxn>
              <a:cxn ang="T11">
                <a:pos x="T2" y="T3"/>
              </a:cxn>
              <a:cxn ang="T12">
                <a:pos x="T4" y="T5"/>
              </a:cxn>
              <a:cxn ang="T13">
                <a:pos x="T6" y="T7"/>
              </a:cxn>
              <a:cxn ang="T14">
                <a:pos x="T8" y="T9"/>
              </a:cxn>
            </a:cxnLst>
            <a:rect l="T15" t="T16" r="T17" b="T18"/>
            <a:pathLst>
              <a:path w="1489" h="11">
                <a:moveTo>
                  <a:pt x="0" y="0"/>
                </a:moveTo>
                <a:lnTo>
                  <a:pt x="0" y="0"/>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4" name="Freeform 18"/>
          <p:cNvSpPr>
            <a:spLocks/>
          </p:cNvSpPr>
          <p:nvPr/>
        </p:nvSpPr>
        <p:spPr bwMode="auto">
          <a:xfrm>
            <a:off x="384175" y="4454525"/>
            <a:ext cx="261938" cy="352425"/>
          </a:xfrm>
          <a:custGeom>
            <a:avLst/>
            <a:gdLst>
              <a:gd name="T0" fmla="*/ 124 w 155"/>
              <a:gd name="T1" fmla="*/ 183 h 218"/>
              <a:gd name="T2" fmla="*/ 124 w 155"/>
              <a:gd name="T3" fmla="*/ 183 h 218"/>
              <a:gd name="T4" fmla="*/ 113 w 155"/>
              <a:gd name="T5" fmla="*/ 183 h 218"/>
              <a:gd name="T6" fmla="*/ 113 w 155"/>
              <a:gd name="T7" fmla="*/ 172 h 218"/>
              <a:gd name="T8" fmla="*/ 113 w 155"/>
              <a:gd name="T9" fmla="*/ 172 h 218"/>
              <a:gd name="T10" fmla="*/ 113 w 155"/>
              <a:gd name="T11" fmla="*/ 172 h 218"/>
              <a:gd name="T12" fmla="*/ 113 w 155"/>
              <a:gd name="T13" fmla="*/ 160 h 218"/>
              <a:gd name="T14" fmla="*/ 113 w 155"/>
              <a:gd name="T15" fmla="*/ 149 h 218"/>
              <a:gd name="T16" fmla="*/ 103 w 155"/>
              <a:gd name="T17" fmla="*/ 138 h 218"/>
              <a:gd name="T18" fmla="*/ 103 w 155"/>
              <a:gd name="T19" fmla="*/ 138 h 218"/>
              <a:gd name="T20" fmla="*/ 93 w 155"/>
              <a:gd name="T21" fmla="*/ 138 h 218"/>
              <a:gd name="T22" fmla="*/ 82 w 155"/>
              <a:gd name="T23" fmla="*/ 115 h 218"/>
              <a:gd name="T24" fmla="*/ 72 w 155"/>
              <a:gd name="T25" fmla="*/ 103 h 218"/>
              <a:gd name="T26" fmla="*/ 72 w 155"/>
              <a:gd name="T27" fmla="*/ 80 h 218"/>
              <a:gd name="T28" fmla="*/ 62 w 155"/>
              <a:gd name="T29" fmla="*/ 69 h 218"/>
              <a:gd name="T30" fmla="*/ 51 w 155"/>
              <a:gd name="T31" fmla="*/ 69 h 218"/>
              <a:gd name="T32" fmla="*/ 51 w 155"/>
              <a:gd name="T33" fmla="*/ 80 h 218"/>
              <a:gd name="T34" fmla="*/ 51 w 155"/>
              <a:gd name="T35" fmla="*/ 80 h 218"/>
              <a:gd name="T36" fmla="*/ 51 w 155"/>
              <a:gd name="T37" fmla="*/ 92 h 218"/>
              <a:gd name="T38" fmla="*/ 41 w 155"/>
              <a:gd name="T39" fmla="*/ 103 h 218"/>
              <a:gd name="T40" fmla="*/ 31 w 155"/>
              <a:gd name="T41" fmla="*/ 103 h 218"/>
              <a:gd name="T42" fmla="*/ 20 w 155"/>
              <a:gd name="T43" fmla="*/ 92 h 218"/>
              <a:gd name="T44" fmla="*/ 20 w 155"/>
              <a:gd name="T45" fmla="*/ 80 h 218"/>
              <a:gd name="T46" fmla="*/ 20 w 155"/>
              <a:gd name="T47" fmla="*/ 69 h 218"/>
              <a:gd name="T48" fmla="*/ 10 w 155"/>
              <a:gd name="T49" fmla="*/ 57 h 218"/>
              <a:gd name="T50" fmla="*/ 20 w 155"/>
              <a:gd name="T51" fmla="*/ 46 h 218"/>
              <a:gd name="T52" fmla="*/ 31 w 155"/>
              <a:gd name="T53" fmla="*/ 34 h 218"/>
              <a:gd name="T54" fmla="*/ 41 w 155"/>
              <a:gd name="T55" fmla="*/ 34 h 218"/>
              <a:gd name="T56" fmla="*/ 51 w 155"/>
              <a:gd name="T57" fmla="*/ 46 h 218"/>
              <a:gd name="T58" fmla="*/ 62 w 155"/>
              <a:gd name="T59" fmla="*/ 46 h 218"/>
              <a:gd name="T60" fmla="*/ 103 w 155"/>
              <a:gd name="T61" fmla="*/ 69 h 218"/>
              <a:gd name="T62" fmla="*/ 103 w 155"/>
              <a:gd name="T63" fmla="*/ 57 h 218"/>
              <a:gd name="T64" fmla="*/ 103 w 155"/>
              <a:gd name="T65" fmla="*/ 57 h 218"/>
              <a:gd name="T66" fmla="*/ 93 w 155"/>
              <a:gd name="T67" fmla="*/ 46 h 218"/>
              <a:gd name="T68" fmla="*/ 93 w 155"/>
              <a:gd name="T69" fmla="*/ 34 h 218"/>
              <a:gd name="T70" fmla="*/ 93 w 155"/>
              <a:gd name="T71" fmla="*/ 34 h 218"/>
              <a:gd name="T72" fmla="*/ 82 w 155"/>
              <a:gd name="T73" fmla="*/ 23 h 218"/>
              <a:gd name="T74" fmla="*/ 82 w 155"/>
              <a:gd name="T75" fmla="*/ 11 h 218"/>
              <a:gd name="T76" fmla="*/ 72 w 155"/>
              <a:gd name="T77" fmla="*/ 11 h 218"/>
              <a:gd name="T78" fmla="*/ 62 w 155"/>
              <a:gd name="T79" fmla="*/ 0 h 218"/>
              <a:gd name="T80" fmla="*/ 51 w 155"/>
              <a:gd name="T81" fmla="*/ 0 h 218"/>
              <a:gd name="T82" fmla="*/ 41 w 155"/>
              <a:gd name="T83" fmla="*/ 11 h 218"/>
              <a:gd name="T84" fmla="*/ 31 w 155"/>
              <a:gd name="T85" fmla="*/ 23 h 218"/>
              <a:gd name="T86" fmla="*/ 10 w 155"/>
              <a:gd name="T87" fmla="*/ 23 h 218"/>
              <a:gd name="T88" fmla="*/ 0 w 155"/>
              <a:gd name="T89" fmla="*/ 23 h 218"/>
              <a:gd name="T90" fmla="*/ 0 w 155"/>
              <a:gd name="T91" fmla="*/ 34 h 218"/>
              <a:gd name="T92" fmla="*/ 10 w 155"/>
              <a:gd name="T93" fmla="*/ 80 h 218"/>
              <a:gd name="T94" fmla="*/ 31 w 155"/>
              <a:gd name="T95" fmla="*/ 115 h 218"/>
              <a:gd name="T96" fmla="*/ 62 w 155"/>
              <a:gd name="T97" fmla="*/ 149 h 218"/>
              <a:gd name="T98" fmla="*/ 93 w 155"/>
              <a:gd name="T99" fmla="*/ 172 h 218"/>
              <a:gd name="T100" fmla="*/ 103 w 155"/>
              <a:gd name="T101" fmla="*/ 218 h 218"/>
              <a:gd name="T102" fmla="*/ 113 w 155"/>
              <a:gd name="T103" fmla="*/ 218 h 218"/>
              <a:gd name="T104" fmla="*/ 124 w 155"/>
              <a:gd name="T105" fmla="*/ 206 h 218"/>
              <a:gd name="T106" fmla="*/ 134 w 155"/>
              <a:gd name="T107" fmla="*/ 206 h 218"/>
              <a:gd name="T108" fmla="*/ 145 w 155"/>
              <a:gd name="T109" fmla="*/ 195 h 218"/>
              <a:gd name="T110" fmla="*/ 155 w 155"/>
              <a:gd name="T111" fmla="*/ 195 h 218"/>
              <a:gd name="T112" fmla="*/ 155 w 155"/>
              <a:gd name="T113" fmla="*/ 183 h 218"/>
              <a:gd name="T114" fmla="*/ 155 w 155"/>
              <a:gd name="T115" fmla="*/ 183 h 218"/>
              <a:gd name="T116" fmla="*/ 155 w 155"/>
              <a:gd name="T117" fmla="*/ 172 h 218"/>
              <a:gd name="T118" fmla="*/ 145 w 155"/>
              <a:gd name="T119" fmla="*/ 172 h 218"/>
              <a:gd name="T120" fmla="*/ 145 w 155"/>
              <a:gd name="T121" fmla="*/ 160 h 218"/>
              <a:gd name="T122" fmla="*/ 124 w 155"/>
              <a:gd name="T123" fmla="*/ 183 h 2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5"/>
              <a:gd name="T187" fmla="*/ 0 h 218"/>
              <a:gd name="T188" fmla="*/ 155 w 155"/>
              <a:gd name="T189" fmla="*/ 218 h 2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5" h="218">
                <a:moveTo>
                  <a:pt x="124" y="183"/>
                </a:moveTo>
                <a:lnTo>
                  <a:pt x="124" y="183"/>
                </a:lnTo>
                <a:lnTo>
                  <a:pt x="113" y="183"/>
                </a:lnTo>
                <a:lnTo>
                  <a:pt x="113" y="172"/>
                </a:lnTo>
                <a:lnTo>
                  <a:pt x="113" y="160"/>
                </a:lnTo>
                <a:lnTo>
                  <a:pt x="113" y="149"/>
                </a:lnTo>
                <a:lnTo>
                  <a:pt x="103" y="138"/>
                </a:lnTo>
                <a:lnTo>
                  <a:pt x="93" y="138"/>
                </a:lnTo>
                <a:lnTo>
                  <a:pt x="82" y="126"/>
                </a:lnTo>
                <a:lnTo>
                  <a:pt x="82" y="115"/>
                </a:lnTo>
                <a:lnTo>
                  <a:pt x="72" y="115"/>
                </a:lnTo>
                <a:lnTo>
                  <a:pt x="72" y="103"/>
                </a:lnTo>
                <a:lnTo>
                  <a:pt x="72" y="92"/>
                </a:lnTo>
                <a:lnTo>
                  <a:pt x="72" y="80"/>
                </a:lnTo>
                <a:lnTo>
                  <a:pt x="62" y="69"/>
                </a:lnTo>
                <a:lnTo>
                  <a:pt x="51" y="69"/>
                </a:lnTo>
                <a:lnTo>
                  <a:pt x="51" y="80"/>
                </a:lnTo>
                <a:lnTo>
                  <a:pt x="51" y="92"/>
                </a:lnTo>
                <a:lnTo>
                  <a:pt x="41" y="103"/>
                </a:lnTo>
                <a:lnTo>
                  <a:pt x="31" y="103"/>
                </a:lnTo>
                <a:lnTo>
                  <a:pt x="31" y="92"/>
                </a:lnTo>
                <a:lnTo>
                  <a:pt x="20" y="92"/>
                </a:lnTo>
                <a:lnTo>
                  <a:pt x="20" y="80"/>
                </a:lnTo>
                <a:lnTo>
                  <a:pt x="20" y="69"/>
                </a:lnTo>
                <a:lnTo>
                  <a:pt x="10" y="57"/>
                </a:lnTo>
                <a:lnTo>
                  <a:pt x="10" y="46"/>
                </a:lnTo>
                <a:lnTo>
                  <a:pt x="20" y="46"/>
                </a:lnTo>
                <a:lnTo>
                  <a:pt x="20" y="34"/>
                </a:lnTo>
                <a:lnTo>
                  <a:pt x="31" y="34"/>
                </a:lnTo>
                <a:lnTo>
                  <a:pt x="41" y="34"/>
                </a:lnTo>
                <a:lnTo>
                  <a:pt x="51" y="46"/>
                </a:lnTo>
                <a:lnTo>
                  <a:pt x="62" y="46"/>
                </a:lnTo>
                <a:lnTo>
                  <a:pt x="72" y="34"/>
                </a:lnTo>
                <a:lnTo>
                  <a:pt x="103" y="69"/>
                </a:lnTo>
                <a:lnTo>
                  <a:pt x="103" y="57"/>
                </a:lnTo>
                <a:lnTo>
                  <a:pt x="103" y="46"/>
                </a:lnTo>
                <a:lnTo>
                  <a:pt x="93" y="46"/>
                </a:lnTo>
                <a:lnTo>
                  <a:pt x="93" y="34"/>
                </a:lnTo>
                <a:lnTo>
                  <a:pt x="93" y="23"/>
                </a:lnTo>
                <a:lnTo>
                  <a:pt x="82" y="23"/>
                </a:lnTo>
                <a:lnTo>
                  <a:pt x="82" y="11"/>
                </a:lnTo>
                <a:lnTo>
                  <a:pt x="72" y="11"/>
                </a:lnTo>
                <a:lnTo>
                  <a:pt x="72" y="0"/>
                </a:lnTo>
                <a:lnTo>
                  <a:pt x="62" y="0"/>
                </a:lnTo>
                <a:lnTo>
                  <a:pt x="51" y="0"/>
                </a:lnTo>
                <a:lnTo>
                  <a:pt x="51" y="11"/>
                </a:lnTo>
                <a:lnTo>
                  <a:pt x="41" y="11"/>
                </a:lnTo>
                <a:lnTo>
                  <a:pt x="31" y="23"/>
                </a:lnTo>
                <a:lnTo>
                  <a:pt x="20" y="23"/>
                </a:lnTo>
                <a:lnTo>
                  <a:pt x="10" y="23"/>
                </a:lnTo>
                <a:lnTo>
                  <a:pt x="0" y="23"/>
                </a:lnTo>
                <a:lnTo>
                  <a:pt x="0" y="34"/>
                </a:lnTo>
                <a:lnTo>
                  <a:pt x="0" y="57"/>
                </a:lnTo>
                <a:lnTo>
                  <a:pt x="10" y="80"/>
                </a:lnTo>
                <a:lnTo>
                  <a:pt x="20" y="103"/>
                </a:lnTo>
                <a:lnTo>
                  <a:pt x="31" y="115"/>
                </a:lnTo>
                <a:lnTo>
                  <a:pt x="51" y="126"/>
                </a:lnTo>
                <a:lnTo>
                  <a:pt x="62" y="149"/>
                </a:lnTo>
                <a:lnTo>
                  <a:pt x="72" y="160"/>
                </a:lnTo>
                <a:lnTo>
                  <a:pt x="93" y="172"/>
                </a:lnTo>
                <a:lnTo>
                  <a:pt x="103" y="195"/>
                </a:lnTo>
                <a:lnTo>
                  <a:pt x="103" y="218"/>
                </a:lnTo>
                <a:lnTo>
                  <a:pt x="113" y="218"/>
                </a:lnTo>
                <a:lnTo>
                  <a:pt x="124" y="218"/>
                </a:lnTo>
                <a:lnTo>
                  <a:pt x="124" y="206"/>
                </a:lnTo>
                <a:lnTo>
                  <a:pt x="134" y="206"/>
                </a:lnTo>
                <a:lnTo>
                  <a:pt x="145" y="195"/>
                </a:lnTo>
                <a:lnTo>
                  <a:pt x="155" y="195"/>
                </a:lnTo>
                <a:lnTo>
                  <a:pt x="155" y="183"/>
                </a:lnTo>
                <a:lnTo>
                  <a:pt x="155" y="172"/>
                </a:lnTo>
                <a:lnTo>
                  <a:pt x="145" y="172"/>
                </a:lnTo>
                <a:lnTo>
                  <a:pt x="145" y="160"/>
                </a:lnTo>
                <a:lnTo>
                  <a:pt x="124"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5" name="Freeform 19"/>
          <p:cNvSpPr>
            <a:spLocks/>
          </p:cNvSpPr>
          <p:nvPr/>
        </p:nvSpPr>
        <p:spPr bwMode="auto">
          <a:xfrm>
            <a:off x="752475" y="5067300"/>
            <a:ext cx="209550" cy="168275"/>
          </a:xfrm>
          <a:custGeom>
            <a:avLst/>
            <a:gdLst>
              <a:gd name="T0" fmla="*/ 10 w 124"/>
              <a:gd name="T1" fmla="*/ 0 h 103"/>
              <a:gd name="T2" fmla="*/ 0 w 124"/>
              <a:gd name="T3" fmla="*/ 34 h 103"/>
              <a:gd name="T4" fmla="*/ 10 w 124"/>
              <a:gd name="T5" fmla="*/ 45 h 103"/>
              <a:gd name="T6" fmla="*/ 21 w 124"/>
              <a:gd name="T7" fmla="*/ 57 h 103"/>
              <a:gd name="T8" fmla="*/ 31 w 124"/>
              <a:gd name="T9" fmla="*/ 57 h 103"/>
              <a:gd name="T10" fmla="*/ 41 w 124"/>
              <a:gd name="T11" fmla="*/ 68 h 103"/>
              <a:gd name="T12" fmla="*/ 52 w 124"/>
              <a:gd name="T13" fmla="*/ 80 h 103"/>
              <a:gd name="T14" fmla="*/ 73 w 124"/>
              <a:gd name="T15" fmla="*/ 91 h 103"/>
              <a:gd name="T16" fmla="*/ 83 w 124"/>
              <a:gd name="T17" fmla="*/ 91 h 103"/>
              <a:gd name="T18" fmla="*/ 93 w 124"/>
              <a:gd name="T19" fmla="*/ 103 h 103"/>
              <a:gd name="T20" fmla="*/ 104 w 124"/>
              <a:gd name="T21" fmla="*/ 103 h 103"/>
              <a:gd name="T22" fmla="*/ 124 w 124"/>
              <a:gd name="T23" fmla="*/ 103 h 103"/>
              <a:gd name="T24" fmla="*/ 114 w 124"/>
              <a:gd name="T25" fmla="*/ 80 h 103"/>
              <a:gd name="T26" fmla="*/ 114 w 124"/>
              <a:gd name="T27" fmla="*/ 68 h 103"/>
              <a:gd name="T28" fmla="*/ 104 w 124"/>
              <a:gd name="T29" fmla="*/ 57 h 103"/>
              <a:gd name="T30" fmla="*/ 93 w 124"/>
              <a:gd name="T31" fmla="*/ 45 h 103"/>
              <a:gd name="T32" fmla="*/ 73 w 124"/>
              <a:gd name="T33" fmla="*/ 45 h 103"/>
              <a:gd name="T34" fmla="*/ 62 w 124"/>
              <a:gd name="T35" fmla="*/ 45 h 103"/>
              <a:gd name="T36" fmla="*/ 41 w 124"/>
              <a:gd name="T37" fmla="*/ 34 h 103"/>
              <a:gd name="T38" fmla="*/ 31 w 124"/>
              <a:gd name="T39" fmla="*/ 34 h 103"/>
              <a:gd name="T40" fmla="*/ 10 w 124"/>
              <a:gd name="T41" fmla="*/ 22 h 103"/>
              <a:gd name="T42" fmla="*/ 10 w 124"/>
              <a:gd name="T43" fmla="*/ 0 h 103"/>
              <a:gd name="T44" fmla="*/ 10 w 124"/>
              <a:gd name="T45" fmla="*/ 0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
              <a:gd name="T70" fmla="*/ 0 h 103"/>
              <a:gd name="T71" fmla="*/ 124 w 124"/>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 h="103">
                <a:moveTo>
                  <a:pt x="10" y="0"/>
                </a:moveTo>
                <a:lnTo>
                  <a:pt x="0" y="34"/>
                </a:lnTo>
                <a:lnTo>
                  <a:pt x="10" y="45"/>
                </a:lnTo>
                <a:lnTo>
                  <a:pt x="21" y="57"/>
                </a:lnTo>
                <a:lnTo>
                  <a:pt x="31" y="57"/>
                </a:lnTo>
                <a:lnTo>
                  <a:pt x="41" y="68"/>
                </a:lnTo>
                <a:lnTo>
                  <a:pt x="52" y="80"/>
                </a:lnTo>
                <a:lnTo>
                  <a:pt x="73" y="91"/>
                </a:lnTo>
                <a:lnTo>
                  <a:pt x="83" y="91"/>
                </a:lnTo>
                <a:lnTo>
                  <a:pt x="93" y="103"/>
                </a:lnTo>
                <a:lnTo>
                  <a:pt x="104" y="103"/>
                </a:lnTo>
                <a:lnTo>
                  <a:pt x="124" y="103"/>
                </a:lnTo>
                <a:lnTo>
                  <a:pt x="114" y="80"/>
                </a:lnTo>
                <a:lnTo>
                  <a:pt x="114" y="68"/>
                </a:lnTo>
                <a:lnTo>
                  <a:pt x="104" y="57"/>
                </a:lnTo>
                <a:lnTo>
                  <a:pt x="93" y="45"/>
                </a:lnTo>
                <a:lnTo>
                  <a:pt x="73" y="45"/>
                </a:lnTo>
                <a:lnTo>
                  <a:pt x="62" y="45"/>
                </a:lnTo>
                <a:lnTo>
                  <a:pt x="41" y="34"/>
                </a:lnTo>
                <a:lnTo>
                  <a:pt x="31" y="34"/>
                </a:lnTo>
                <a:lnTo>
                  <a:pt x="10" y="22"/>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6" name="Freeform 20"/>
          <p:cNvSpPr>
            <a:spLocks/>
          </p:cNvSpPr>
          <p:nvPr/>
        </p:nvSpPr>
        <p:spPr bwMode="auto">
          <a:xfrm>
            <a:off x="996950" y="5140325"/>
            <a:ext cx="228600" cy="223838"/>
          </a:xfrm>
          <a:custGeom>
            <a:avLst/>
            <a:gdLst>
              <a:gd name="T0" fmla="*/ 135 w 135"/>
              <a:gd name="T1" fmla="*/ 35 h 138"/>
              <a:gd name="T2" fmla="*/ 93 w 135"/>
              <a:gd name="T3" fmla="*/ 46 h 138"/>
              <a:gd name="T4" fmla="*/ 83 w 135"/>
              <a:gd name="T5" fmla="*/ 35 h 138"/>
              <a:gd name="T6" fmla="*/ 73 w 135"/>
              <a:gd name="T7" fmla="*/ 35 h 138"/>
              <a:gd name="T8" fmla="*/ 62 w 135"/>
              <a:gd name="T9" fmla="*/ 23 h 138"/>
              <a:gd name="T10" fmla="*/ 52 w 135"/>
              <a:gd name="T11" fmla="*/ 12 h 138"/>
              <a:gd name="T12" fmla="*/ 41 w 135"/>
              <a:gd name="T13" fmla="*/ 12 h 138"/>
              <a:gd name="T14" fmla="*/ 31 w 135"/>
              <a:gd name="T15" fmla="*/ 0 h 138"/>
              <a:gd name="T16" fmla="*/ 31 w 135"/>
              <a:gd name="T17" fmla="*/ 0 h 138"/>
              <a:gd name="T18" fmla="*/ 21 w 135"/>
              <a:gd name="T19" fmla="*/ 0 h 138"/>
              <a:gd name="T20" fmla="*/ 10 w 135"/>
              <a:gd name="T21" fmla="*/ 12 h 138"/>
              <a:gd name="T22" fmla="*/ 0 w 135"/>
              <a:gd name="T23" fmla="*/ 23 h 138"/>
              <a:gd name="T24" fmla="*/ 31 w 135"/>
              <a:gd name="T25" fmla="*/ 35 h 138"/>
              <a:gd name="T26" fmla="*/ 10 w 135"/>
              <a:gd name="T27" fmla="*/ 58 h 138"/>
              <a:gd name="T28" fmla="*/ 21 w 135"/>
              <a:gd name="T29" fmla="*/ 69 h 138"/>
              <a:gd name="T30" fmla="*/ 21 w 135"/>
              <a:gd name="T31" fmla="*/ 69 h 138"/>
              <a:gd name="T32" fmla="*/ 31 w 135"/>
              <a:gd name="T33" fmla="*/ 69 h 138"/>
              <a:gd name="T34" fmla="*/ 41 w 135"/>
              <a:gd name="T35" fmla="*/ 69 h 138"/>
              <a:gd name="T36" fmla="*/ 41 w 135"/>
              <a:gd name="T37" fmla="*/ 69 h 138"/>
              <a:gd name="T38" fmla="*/ 52 w 135"/>
              <a:gd name="T39" fmla="*/ 69 h 138"/>
              <a:gd name="T40" fmla="*/ 62 w 135"/>
              <a:gd name="T41" fmla="*/ 69 h 138"/>
              <a:gd name="T42" fmla="*/ 73 w 135"/>
              <a:gd name="T43" fmla="*/ 69 h 138"/>
              <a:gd name="T44" fmla="*/ 73 w 135"/>
              <a:gd name="T45" fmla="*/ 69 h 138"/>
              <a:gd name="T46" fmla="*/ 83 w 135"/>
              <a:gd name="T47" fmla="*/ 81 h 138"/>
              <a:gd name="T48" fmla="*/ 83 w 135"/>
              <a:gd name="T49" fmla="*/ 92 h 138"/>
              <a:gd name="T50" fmla="*/ 83 w 135"/>
              <a:gd name="T51" fmla="*/ 92 h 138"/>
              <a:gd name="T52" fmla="*/ 83 w 135"/>
              <a:gd name="T53" fmla="*/ 104 h 138"/>
              <a:gd name="T54" fmla="*/ 83 w 135"/>
              <a:gd name="T55" fmla="*/ 104 h 138"/>
              <a:gd name="T56" fmla="*/ 83 w 135"/>
              <a:gd name="T57" fmla="*/ 115 h 138"/>
              <a:gd name="T58" fmla="*/ 93 w 135"/>
              <a:gd name="T59" fmla="*/ 115 h 138"/>
              <a:gd name="T60" fmla="*/ 104 w 135"/>
              <a:gd name="T61" fmla="*/ 127 h 138"/>
              <a:gd name="T62" fmla="*/ 104 w 135"/>
              <a:gd name="T63" fmla="*/ 127 h 138"/>
              <a:gd name="T64" fmla="*/ 104 w 135"/>
              <a:gd name="T65" fmla="*/ 138 h 138"/>
              <a:gd name="T66" fmla="*/ 114 w 135"/>
              <a:gd name="T67" fmla="*/ 138 h 138"/>
              <a:gd name="T68" fmla="*/ 114 w 135"/>
              <a:gd name="T69" fmla="*/ 127 h 138"/>
              <a:gd name="T70" fmla="*/ 114 w 135"/>
              <a:gd name="T71" fmla="*/ 115 h 138"/>
              <a:gd name="T72" fmla="*/ 114 w 135"/>
              <a:gd name="T73" fmla="*/ 104 h 138"/>
              <a:gd name="T74" fmla="*/ 114 w 135"/>
              <a:gd name="T75" fmla="*/ 92 h 138"/>
              <a:gd name="T76" fmla="*/ 124 w 135"/>
              <a:gd name="T77" fmla="*/ 81 h 138"/>
              <a:gd name="T78" fmla="*/ 124 w 135"/>
              <a:gd name="T79" fmla="*/ 81 h 138"/>
              <a:gd name="T80" fmla="*/ 135 w 135"/>
              <a:gd name="T81" fmla="*/ 69 h 138"/>
              <a:gd name="T82" fmla="*/ 135 w 135"/>
              <a:gd name="T83" fmla="*/ 58 h 138"/>
              <a:gd name="T84" fmla="*/ 135 w 135"/>
              <a:gd name="T85" fmla="*/ 46 h 138"/>
              <a:gd name="T86" fmla="*/ 135 w 135"/>
              <a:gd name="T87" fmla="*/ 35 h 138"/>
              <a:gd name="T88" fmla="*/ 135 w 135"/>
              <a:gd name="T89" fmla="*/ 35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38"/>
              <a:gd name="T137" fmla="*/ 135 w 135"/>
              <a:gd name="T138" fmla="*/ 138 h 1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38">
                <a:moveTo>
                  <a:pt x="135" y="35"/>
                </a:moveTo>
                <a:lnTo>
                  <a:pt x="93" y="46"/>
                </a:lnTo>
                <a:lnTo>
                  <a:pt x="83" y="35"/>
                </a:lnTo>
                <a:lnTo>
                  <a:pt x="73" y="35"/>
                </a:lnTo>
                <a:lnTo>
                  <a:pt x="62" y="23"/>
                </a:lnTo>
                <a:lnTo>
                  <a:pt x="52" y="12"/>
                </a:lnTo>
                <a:lnTo>
                  <a:pt x="41" y="12"/>
                </a:lnTo>
                <a:lnTo>
                  <a:pt x="31" y="0"/>
                </a:lnTo>
                <a:lnTo>
                  <a:pt x="21" y="0"/>
                </a:lnTo>
                <a:lnTo>
                  <a:pt x="10" y="12"/>
                </a:lnTo>
                <a:lnTo>
                  <a:pt x="0" y="23"/>
                </a:lnTo>
                <a:lnTo>
                  <a:pt x="31" y="35"/>
                </a:lnTo>
                <a:lnTo>
                  <a:pt x="10" y="58"/>
                </a:lnTo>
                <a:lnTo>
                  <a:pt x="21" y="69"/>
                </a:lnTo>
                <a:lnTo>
                  <a:pt x="31" y="69"/>
                </a:lnTo>
                <a:lnTo>
                  <a:pt x="41" y="69"/>
                </a:lnTo>
                <a:lnTo>
                  <a:pt x="52" y="69"/>
                </a:lnTo>
                <a:lnTo>
                  <a:pt x="62" y="69"/>
                </a:lnTo>
                <a:lnTo>
                  <a:pt x="73" y="69"/>
                </a:lnTo>
                <a:lnTo>
                  <a:pt x="83" y="81"/>
                </a:lnTo>
                <a:lnTo>
                  <a:pt x="83" y="92"/>
                </a:lnTo>
                <a:lnTo>
                  <a:pt x="83" y="104"/>
                </a:lnTo>
                <a:lnTo>
                  <a:pt x="83" y="115"/>
                </a:lnTo>
                <a:lnTo>
                  <a:pt x="93" y="115"/>
                </a:lnTo>
                <a:lnTo>
                  <a:pt x="104" y="127"/>
                </a:lnTo>
                <a:lnTo>
                  <a:pt x="104" y="138"/>
                </a:lnTo>
                <a:lnTo>
                  <a:pt x="114" y="138"/>
                </a:lnTo>
                <a:lnTo>
                  <a:pt x="114" y="127"/>
                </a:lnTo>
                <a:lnTo>
                  <a:pt x="114" y="115"/>
                </a:lnTo>
                <a:lnTo>
                  <a:pt x="114" y="104"/>
                </a:lnTo>
                <a:lnTo>
                  <a:pt x="114" y="92"/>
                </a:lnTo>
                <a:lnTo>
                  <a:pt x="124" y="81"/>
                </a:lnTo>
                <a:lnTo>
                  <a:pt x="135" y="69"/>
                </a:lnTo>
                <a:lnTo>
                  <a:pt x="135" y="58"/>
                </a:lnTo>
                <a:lnTo>
                  <a:pt x="135" y="46"/>
                </a:lnTo>
                <a:lnTo>
                  <a:pt x="13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17" name="Freeform 21"/>
          <p:cNvSpPr>
            <a:spLocks/>
          </p:cNvSpPr>
          <p:nvPr/>
        </p:nvSpPr>
        <p:spPr bwMode="auto">
          <a:xfrm>
            <a:off x="646113" y="5160963"/>
            <a:ext cx="492125" cy="315912"/>
          </a:xfrm>
          <a:custGeom>
            <a:avLst/>
            <a:gdLst>
              <a:gd name="T0" fmla="*/ 290 w 290"/>
              <a:gd name="T1" fmla="*/ 184 h 195"/>
              <a:gd name="T2" fmla="*/ 290 w 290"/>
              <a:gd name="T3" fmla="*/ 172 h 195"/>
              <a:gd name="T4" fmla="*/ 290 w 290"/>
              <a:gd name="T5" fmla="*/ 149 h 195"/>
              <a:gd name="T6" fmla="*/ 280 w 290"/>
              <a:gd name="T7" fmla="*/ 138 h 195"/>
              <a:gd name="T8" fmla="*/ 269 w 290"/>
              <a:gd name="T9" fmla="*/ 126 h 195"/>
              <a:gd name="T10" fmla="*/ 238 w 290"/>
              <a:gd name="T11" fmla="*/ 103 h 195"/>
              <a:gd name="T12" fmla="*/ 186 w 290"/>
              <a:gd name="T13" fmla="*/ 92 h 195"/>
              <a:gd name="T14" fmla="*/ 145 w 290"/>
              <a:gd name="T15" fmla="*/ 69 h 195"/>
              <a:gd name="T16" fmla="*/ 93 w 290"/>
              <a:gd name="T17" fmla="*/ 46 h 195"/>
              <a:gd name="T18" fmla="*/ 52 w 290"/>
              <a:gd name="T19" fmla="*/ 11 h 195"/>
              <a:gd name="T20" fmla="*/ 21 w 290"/>
              <a:gd name="T21" fmla="*/ 11 h 195"/>
              <a:gd name="T22" fmla="*/ 31 w 290"/>
              <a:gd name="T23" fmla="*/ 23 h 195"/>
              <a:gd name="T24" fmla="*/ 41 w 290"/>
              <a:gd name="T25" fmla="*/ 23 h 195"/>
              <a:gd name="T26" fmla="*/ 52 w 290"/>
              <a:gd name="T27" fmla="*/ 34 h 195"/>
              <a:gd name="T28" fmla="*/ 72 w 290"/>
              <a:gd name="T29" fmla="*/ 57 h 195"/>
              <a:gd name="T30" fmla="*/ 83 w 290"/>
              <a:gd name="T31" fmla="*/ 57 h 195"/>
              <a:gd name="T32" fmla="*/ 52 w 290"/>
              <a:gd name="T33" fmla="*/ 57 h 195"/>
              <a:gd name="T34" fmla="*/ 41 w 290"/>
              <a:gd name="T35" fmla="*/ 57 h 195"/>
              <a:gd name="T36" fmla="*/ 21 w 290"/>
              <a:gd name="T37" fmla="*/ 57 h 195"/>
              <a:gd name="T38" fmla="*/ 10 w 290"/>
              <a:gd name="T39" fmla="*/ 46 h 195"/>
              <a:gd name="T40" fmla="*/ 0 w 290"/>
              <a:gd name="T41" fmla="*/ 46 h 195"/>
              <a:gd name="T42" fmla="*/ 0 w 290"/>
              <a:gd name="T43" fmla="*/ 46 h 195"/>
              <a:gd name="T44" fmla="*/ 21 w 290"/>
              <a:gd name="T45" fmla="*/ 69 h 195"/>
              <a:gd name="T46" fmla="*/ 31 w 290"/>
              <a:gd name="T47" fmla="*/ 69 h 195"/>
              <a:gd name="T48" fmla="*/ 31 w 290"/>
              <a:gd name="T49" fmla="*/ 80 h 195"/>
              <a:gd name="T50" fmla="*/ 31 w 290"/>
              <a:gd name="T51" fmla="*/ 80 h 195"/>
              <a:gd name="T52" fmla="*/ 41 w 290"/>
              <a:gd name="T53" fmla="*/ 92 h 195"/>
              <a:gd name="T54" fmla="*/ 41 w 290"/>
              <a:gd name="T55" fmla="*/ 92 h 195"/>
              <a:gd name="T56" fmla="*/ 62 w 290"/>
              <a:gd name="T57" fmla="*/ 103 h 195"/>
              <a:gd name="T58" fmla="*/ 72 w 290"/>
              <a:gd name="T59" fmla="*/ 103 h 195"/>
              <a:gd name="T60" fmla="*/ 93 w 290"/>
              <a:gd name="T61" fmla="*/ 115 h 195"/>
              <a:gd name="T62" fmla="*/ 103 w 290"/>
              <a:gd name="T63" fmla="*/ 126 h 195"/>
              <a:gd name="T64" fmla="*/ 124 w 290"/>
              <a:gd name="T65" fmla="*/ 149 h 195"/>
              <a:gd name="T66" fmla="*/ 155 w 290"/>
              <a:gd name="T67" fmla="*/ 172 h 195"/>
              <a:gd name="T68" fmla="*/ 186 w 290"/>
              <a:gd name="T69" fmla="*/ 184 h 195"/>
              <a:gd name="T70" fmla="*/ 228 w 290"/>
              <a:gd name="T71" fmla="*/ 195 h 195"/>
              <a:gd name="T72" fmla="*/ 269 w 290"/>
              <a:gd name="T73" fmla="*/ 195 h 195"/>
              <a:gd name="T74" fmla="*/ 290 w 290"/>
              <a:gd name="T75" fmla="*/ 195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0"/>
              <a:gd name="T115" fmla="*/ 0 h 195"/>
              <a:gd name="T116" fmla="*/ 290 w 290"/>
              <a:gd name="T117" fmla="*/ 195 h 1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0" h="195">
                <a:moveTo>
                  <a:pt x="290" y="195"/>
                </a:moveTo>
                <a:lnTo>
                  <a:pt x="290" y="184"/>
                </a:lnTo>
                <a:lnTo>
                  <a:pt x="290" y="172"/>
                </a:lnTo>
                <a:lnTo>
                  <a:pt x="290" y="161"/>
                </a:lnTo>
                <a:lnTo>
                  <a:pt x="290" y="149"/>
                </a:lnTo>
                <a:lnTo>
                  <a:pt x="280" y="149"/>
                </a:lnTo>
                <a:lnTo>
                  <a:pt x="280" y="138"/>
                </a:lnTo>
                <a:lnTo>
                  <a:pt x="269" y="126"/>
                </a:lnTo>
                <a:lnTo>
                  <a:pt x="259" y="115"/>
                </a:lnTo>
                <a:lnTo>
                  <a:pt x="238" y="103"/>
                </a:lnTo>
                <a:lnTo>
                  <a:pt x="207" y="92"/>
                </a:lnTo>
                <a:lnTo>
                  <a:pt x="186" y="92"/>
                </a:lnTo>
                <a:lnTo>
                  <a:pt x="166" y="80"/>
                </a:lnTo>
                <a:lnTo>
                  <a:pt x="145" y="69"/>
                </a:lnTo>
                <a:lnTo>
                  <a:pt x="114" y="57"/>
                </a:lnTo>
                <a:lnTo>
                  <a:pt x="93" y="46"/>
                </a:lnTo>
                <a:lnTo>
                  <a:pt x="72" y="23"/>
                </a:lnTo>
                <a:lnTo>
                  <a:pt x="52" y="11"/>
                </a:lnTo>
                <a:lnTo>
                  <a:pt x="31" y="0"/>
                </a:lnTo>
                <a:lnTo>
                  <a:pt x="21" y="11"/>
                </a:lnTo>
                <a:lnTo>
                  <a:pt x="31" y="11"/>
                </a:lnTo>
                <a:lnTo>
                  <a:pt x="31" y="23"/>
                </a:lnTo>
                <a:lnTo>
                  <a:pt x="41" y="23"/>
                </a:lnTo>
                <a:lnTo>
                  <a:pt x="52" y="34"/>
                </a:lnTo>
                <a:lnTo>
                  <a:pt x="62" y="46"/>
                </a:lnTo>
                <a:lnTo>
                  <a:pt x="72" y="57"/>
                </a:lnTo>
                <a:lnTo>
                  <a:pt x="83" y="57"/>
                </a:lnTo>
                <a:lnTo>
                  <a:pt x="62" y="80"/>
                </a:lnTo>
                <a:lnTo>
                  <a:pt x="52" y="57"/>
                </a:lnTo>
                <a:lnTo>
                  <a:pt x="41" y="57"/>
                </a:lnTo>
                <a:lnTo>
                  <a:pt x="31" y="57"/>
                </a:lnTo>
                <a:lnTo>
                  <a:pt x="21" y="57"/>
                </a:lnTo>
                <a:lnTo>
                  <a:pt x="21" y="46"/>
                </a:lnTo>
                <a:lnTo>
                  <a:pt x="10" y="46"/>
                </a:lnTo>
                <a:lnTo>
                  <a:pt x="0" y="46"/>
                </a:lnTo>
                <a:lnTo>
                  <a:pt x="21" y="69"/>
                </a:lnTo>
                <a:lnTo>
                  <a:pt x="31" y="69"/>
                </a:lnTo>
                <a:lnTo>
                  <a:pt x="31" y="80"/>
                </a:lnTo>
                <a:lnTo>
                  <a:pt x="41" y="80"/>
                </a:lnTo>
                <a:lnTo>
                  <a:pt x="41" y="92"/>
                </a:lnTo>
                <a:lnTo>
                  <a:pt x="52" y="103"/>
                </a:lnTo>
                <a:lnTo>
                  <a:pt x="62" y="103"/>
                </a:lnTo>
                <a:lnTo>
                  <a:pt x="72" y="103"/>
                </a:lnTo>
                <a:lnTo>
                  <a:pt x="83" y="103"/>
                </a:lnTo>
                <a:lnTo>
                  <a:pt x="93" y="115"/>
                </a:lnTo>
                <a:lnTo>
                  <a:pt x="103" y="126"/>
                </a:lnTo>
                <a:lnTo>
                  <a:pt x="124" y="149"/>
                </a:lnTo>
                <a:lnTo>
                  <a:pt x="135" y="161"/>
                </a:lnTo>
                <a:lnTo>
                  <a:pt x="155" y="172"/>
                </a:lnTo>
                <a:lnTo>
                  <a:pt x="176" y="172"/>
                </a:lnTo>
                <a:lnTo>
                  <a:pt x="186" y="184"/>
                </a:lnTo>
                <a:lnTo>
                  <a:pt x="207" y="184"/>
                </a:lnTo>
                <a:lnTo>
                  <a:pt x="228" y="195"/>
                </a:lnTo>
                <a:lnTo>
                  <a:pt x="248" y="195"/>
                </a:lnTo>
                <a:lnTo>
                  <a:pt x="269" y="195"/>
                </a:lnTo>
                <a:lnTo>
                  <a:pt x="290"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174" name="AutoShape 22"/>
          <p:cNvSpPr>
            <a:spLocks noChangeArrowheads="1"/>
          </p:cNvSpPr>
          <p:nvPr/>
        </p:nvSpPr>
        <p:spPr bwMode="auto">
          <a:xfrm>
            <a:off x="0" y="76200"/>
            <a:ext cx="3683000" cy="1371600"/>
          </a:xfrm>
          <a:prstGeom prst="irregularSeal1">
            <a:avLst/>
          </a:prstGeom>
          <a:solidFill>
            <a:srgbClr val="FF0000"/>
          </a:solidFill>
          <a:ln w="9525">
            <a:solidFill>
              <a:schemeClr val="tx1"/>
            </a:solidFill>
            <a:miter lim="800000"/>
            <a:headEnd/>
            <a:tailEnd/>
          </a:ln>
        </p:spPr>
        <p:txBody>
          <a:bodyPr wrap="none" lIns="98828" tIns="49415" rIns="98828" bIns="49415" anchor="ctr"/>
          <a:lstStyle>
            <a:lvl1pPr defTabSz="989013">
              <a:defRPr sz="600">
                <a:solidFill>
                  <a:schemeClr val="tx1"/>
                </a:solidFill>
                <a:latin typeface="Arial Black" panose="020B0A04020102020204" pitchFamily="34" charset="0"/>
              </a:defRPr>
            </a:lvl1pPr>
            <a:lvl2pPr marL="773113" indent="-298450" defTabSz="989013">
              <a:defRPr sz="600">
                <a:solidFill>
                  <a:schemeClr val="tx1"/>
                </a:solidFill>
                <a:latin typeface="Arial Black" panose="020B0A04020102020204" pitchFamily="34" charset="0"/>
              </a:defRPr>
            </a:lvl2pPr>
            <a:lvl3pPr marL="1189038" indent="-238125" defTabSz="989013">
              <a:defRPr sz="600">
                <a:solidFill>
                  <a:schemeClr val="tx1"/>
                </a:solidFill>
                <a:latin typeface="Arial Black" panose="020B0A04020102020204" pitchFamily="34" charset="0"/>
              </a:defRPr>
            </a:lvl3pPr>
            <a:lvl4pPr marL="1663700" indent="-238125" defTabSz="989013">
              <a:defRPr sz="600">
                <a:solidFill>
                  <a:schemeClr val="tx1"/>
                </a:solidFill>
                <a:latin typeface="Arial Black" panose="020B0A04020102020204" pitchFamily="34" charset="0"/>
              </a:defRPr>
            </a:lvl4pPr>
            <a:lvl5pPr marL="2139950" indent="-238125" defTabSz="989013">
              <a:defRPr sz="600">
                <a:solidFill>
                  <a:schemeClr val="tx1"/>
                </a:solidFill>
                <a:latin typeface="Arial Black" panose="020B0A04020102020204" pitchFamily="34" charset="0"/>
              </a:defRPr>
            </a:lvl5pPr>
            <a:lvl6pPr marL="2597150" indent="-238125" defTabSz="9890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890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890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890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2600">
              <a:solidFill>
                <a:schemeClr val="accent2"/>
              </a:solidFill>
              <a:latin typeface="Times New Roman" panose="02020603050405020304" pitchFamily="18" charset="0"/>
              <a:cs typeface="Arial" panose="020B0604020202020204" pitchFamily="34" charset="0"/>
            </a:endParaRPr>
          </a:p>
        </p:txBody>
      </p:sp>
      <p:sp>
        <p:nvSpPr>
          <p:cNvPr id="177175" name="Text Box 23"/>
          <p:cNvSpPr txBox="1">
            <a:spLocks noChangeArrowheads="1"/>
          </p:cNvSpPr>
          <p:nvPr/>
        </p:nvSpPr>
        <p:spPr bwMode="auto">
          <a:xfrm>
            <a:off x="4046538" y="5249863"/>
            <a:ext cx="1968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514520" name="Freeform 24"/>
          <p:cNvSpPr>
            <a:spLocks/>
          </p:cNvSpPr>
          <p:nvPr/>
        </p:nvSpPr>
        <p:spPr bwMode="auto">
          <a:xfrm rot="567838" flipH="1">
            <a:off x="2057400" y="3429000"/>
            <a:ext cx="1295400" cy="2487613"/>
          </a:xfrm>
          <a:custGeom>
            <a:avLst/>
            <a:gdLst>
              <a:gd name="T0" fmla="*/ 1057 w 1455"/>
              <a:gd name="T1" fmla="*/ 78 h 2079"/>
              <a:gd name="T2" fmla="*/ 1072 w 1455"/>
              <a:gd name="T3" fmla="*/ 142 h 2079"/>
              <a:gd name="T4" fmla="*/ 1079 w 1455"/>
              <a:gd name="T5" fmla="*/ 248 h 2079"/>
              <a:gd name="T6" fmla="*/ 1079 w 1455"/>
              <a:gd name="T7" fmla="*/ 291 h 2079"/>
              <a:gd name="T8" fmla="*/ 1079 w 1455"/>
              <a:gd name="T9" fmla="*/ 319 h 2079"/>
              <a:gd name="T10" fmla="*/ 1079 w 1455"/>
              <a:gd name="T11" fmla="*/ 341 h 2079"/>
              <a:gd name="T12" fmla="*/ 1072 w 1455"/>
              <a:gd name="T13" fmla="*/ 369 h 2079"/>
              <a:gd name="T14" fmla="*/ 1079 w 1455"/>
              <a:gd name="T15" fmla="*/ 405 h 2079"/>
              <a:gd name="T16" fmla="*/ 994 w 1455"/>
              <a:gd name="T17" fmla="*/ 440 h 2079"/>
              <a:gd name="T18" fmla="*/ 1008 w 1455"/>
              <a:gd name="T19" fmla="*/ 447 h 2079"/>
              <a:gd name="T20" fmla="*/ 1029 w 1455"/>
              <a:gd name="T21" fmla="*/ 483 h 2079"/>
              <a:gd name="T22" fmla="*/ 1178 w 1455"/>
              <a:gd name="T23" fmla="*/ 518 h 2079"/>
              <a:gd name="T24" fmla="*/ 1207 w 1455"/>
              <a:gd name="T25" fmla="*/ 454 h 2079"/>
              <a:gd name="T26" fmla="*/ 1228 w 1455"/>
              <a:gd name="T27" fmla="*/ 405 h 2079"/>
              <a:gd name="T28" fmla="*/ 1242 w 1455"/>
              <a:gd name="T29" fmla="*/ 405 h 2079"/>
              <a:gd name="T30" fmla="*/ 1263 w 1455"/>
              <a:gd name="T31" fmla="*/ 334 h 2079"/>
              <a:gd name="T32" fmla="*/ 1285 w 1455"/>
              <a:gd name="T33" fmla="*/ 327 h 2079"/>
              <a:gd name="T34" fmla="*/ 1299 w 1455"/>
              <a:gd name="T35" fmla="*/ 305 h 2079"/>
              <a:gd name="T36" fmla="*/ 1327 w 1455"/>
              <a:gd name="T37" fmla="*/ 327 h 2079"/>
              <a:gd name="T38" fmla="*/ 1356 w 1455"/>
              <a:gd name="T39" fmla="*/ 362 h 2079"/>
              <a:gd name="T40" fmla="*/ 1377 w 1455"/>
              <a:gd name="T41" fmla="*/ 376 h 2079"/>
              <a:gd name="T42" fmla="*/ 1427 w 1455"/>
              <a:gd name="T43" fmla="*/ 596 h 2079"/>
              <a:gd name="T44" fmla="*/ 1398 w 1455"/>
              <a:gd name="T45" fmla="*/ 639 h 2079"/>
              <a:gd name="T46" fmla="*/ 1419 w 1455"/>
              <a:gd name="T47" fmla="*/ 710 h 2079"/>
              <a:gd name="T48" fmla="*/ 1448 w 1455"/>
              <a:gd name="T49" fmla="*/ 965 h 2079"/>
              <a:gd name="T50" fmla="*/ 1320 w 1455"/>
              <a:gd name="T51" fmla="*/ 1093 h 2079"/>
              <a:gd name="T52" fmla="*/ 1235 w 1455"/>
              <a:gd name="T53" fmla="*/ 1249 h 2079"/>
              <a:gd name="T54" fmla="*/ 1228 w 1455"/>
              <a:gd name="T55" fmla="*/ 1284 h 2079"/>
              <a:gd name="T56" fmla="*/ 1306 w 1455"/>
              <a:gd name="T57" fmla="*/ 1447 h 2079"/>
              <a:gd name="T58" fmla="*/ 1341 w 1455"/>
              <a:gd name="T59" fmla="*/ 1525 h 2079"/>
              <a:gd name="T60" fmla="*/ 1341 w 1455"/>
              <a:gd name="T61" fmla="*/ 1965 h 2079"/>
              <a:gd name="T62" fmla="*/ 1114 w 1455"/>
              <a:gd name="T63" fmla="*/ 1972 h 2079"/>
              <a:gd name="T64" fmla="*/ 1043 w 1455"/>
              <a:gd name="T65" fmla="*/ 2029 h 2079"/>
              <a:gd name="T66" fmla="*/ 823 w 1455"/>
              <a:gd name="T67" fmla="*/ 2064 h 2079"/>
              <a:gd name="T68" fmla="*/ 539 w 1455"/>
              <a:gd name="T69" fmla="*/ 1958 h 2079"/>
              <a:gd name="T70" fmla="*/ 185 w 1455"/>
              <a:gd name="T71" fmla="*/ 1887 h 2079"/>
              <a:gd name="T72" fmla="*/ 206 w 1455"/>
              <a:gd name="T73" fmla="*/ 1837 h 2079"/>
              <a:gd name="T74" fmla="*/ 57 w 1455"/>
              <a:gd name="T75" fmla="*/ 1873 h 2079"/>
              <a:gd name="T76" fmla="*/ 0 w 1455"/>
              <a:gd name="T77" fmla="*/ 1816 h 2079"/>
              <a:gd name="T78" fmla="*/ 71 w 1455"/>
              <a:gd name="T79" fmla="*/ 1724 h 2079"/>
              <a:gd name="T80" fmla="*/ 128 w 1455"/>
              <a:gd name="T81" fmla="*/ 1689 h 2079"/>
              <a:gd name="T82" fmla="*/ 149 w 1455"/>
              <a:gd name="T83" fmla="*/ 1660 h 2079"/>
              <a:gd name="T84" fmla="*/ 142 w 1455"/>
              <a:gd name="T85" fmla="*/ 1632 h 2079"/>
              <a:gd name="T86" fmla="*/ 241 w 1455"/>
              <a:gd name="T87" fmla="*/ 1575 h 2079"/>
              <a:gd name="T88" fmla="*/ 270 w 1455"/>
              <a:gd name="T89" fmla="*/ 1603 h 2079"/>
              <a:gd name="T90" fmla="*/ 341 w 1455"/>
              <a:gd name="T91" fmla="*/ 1610 h 2079"/>
              <a:gd name="T92" fmla="*/ 341 w 1455"/>
              <a:gd name="T93" fmla="*/ 1582 h 2079"/>
              <a:gd name="T94" fmla="*/ 447 w 1455"/>
              <a:gd name="T95" fmla="*/ 1525 h 2079"/>
              <a:gd name="T96" fmla="*/ 483 w 1455"/>
              <a:gd name="T97" fmla="*/ 1547 h 2079"/>
              <a:gd name="T98" fmla="*/ 653 w 1455"/>
              <a:gd name="T99" fmla="*/ 1561 h 2079"/>
              <a:gd name="T100" fmla="*/ 667 w 1455"/>
              <a:gd name="T101" fmla="*/ 1419 h 2079"/>
              <a:gd name="T102" fmla="*/ 703 w 1455"/>
              <a:gd name="T103" fmla="*/ 1341 h 2079"/>
              <a:gd name="T104" fmla="*/ 703 w 1455"/>
              <a:gd name="T105" fmla="*/ 1313 h 2079"/>
              <a:gd name="T106" fmla="*/ 646 w 1455"/>
              <a:gd name="T107" fmla="*/ 1284 h 2079"/>
              <a:gd name="T108" fmla="*/ 589 w 1455"/>
              <a:gd name="T109" fmla="*/ 1057 h 2079"/>
              <a:gd name="T110" fmla="*/ 547 w 1455"/>
              <a:gd name="T111" fmla="*/ 582 h 2079"/>
              <a:gd name="T112" fmla="*/ 717 w 1455"/>
              <a:gd name="T113" fmla="*/ 497 h 2079"/>
              <a:gd name="T114" fmla="*/ 767 w 1455"/>
              <a:gd name="T115" fmla="*/ 433 h 2079"/>
              <a:gd name="T116" fmla="*/ 788 w 1455"/>
              <a:gd name="T117" fmla="*/ 419 h 2079"/>
              <a:gd name="T118" fmla="*/ 738 w 1455"/>
              <a:gd name="T119" fmla="*/ 312 h 2079"/>
              <a:gd name="T120" fmla="*/ 724 w 1455"/>
              <a:gd name="T121" fmla="*/ 50 h 2079"/>
              <a:gd name="T122" fmla="*/ 901 w 1455"/>
              <a:gd name="T123" fmla="*/ 0 h 20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5"/>
              <a:gd name="T187" fmla="*/ 0 h 2079"/>
              <a:gd name="T188" fmla="*/ 1455 w 1455"/>
              <a:gd name="T189" fmla="*/ 2079 h 20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5" h="2079">
                <a:moveTo>
                  <a:pt x="923" y="0"/>
                </a:moveTo>
                <a:lnTo>
                  <a:pt x="951" y="0"/>
                </a:lnTo>
                <a:lnTo>
                  <a:pt x="972" y="7"/>
                </a:lnTo>
                <a:lnTo>
                  <a:pt x="994" y="14"/>
                </a:lnTo>
                <a:lnTo>
                  <a:pt x="1015" y="21"/>
                </a:lnTo>
                <a:lnTo>
                  <a:pt x="1029" y="29"/>
                </a:lnTo>
                <a:lnTo>
                  <a:pt x="1043" y="43"/>
                </a:lnTo>
                <a:lnTo>
                  <a:pt x="1050" y="50"/>
                </a:lnTo>
                <a:lnTo>
                  <a:pt x="1057" y="64"/>
                </a:lnTo>
                <a:lnTo>
                  <a:pt x="1057" y="78"/>
                </a:lnTo>
                <a:lnTo>
                  <a:pt x="1057" y="92"/>
                </a:lnTo>
                <a:lnTo>
                  <a:pt x="1057" y="100"/>
                </a:lnTo>
                <a:lnTo>
                  <a:pt x="1057" y="107"/>
                </a:lnTo>
                <a:lnTo>
                  <a:pt x="1065" y="114"/>
                </a:lnTo>
                <a:lnTo>
                  <a:pt x="1065" y="121"/>
                </a:lnTo>
                <a:lnTo>
                  <a:pt x="1065" y="128"/>
                </a:lnTo>
                <a:lnTo>
                  <a:pt x="1072" y="135"/>
                </a:lnTo>
                <a:lnTo>
                  <a:pt x="1072" y="142"/>
                </a:lnTo>
                <a:lnTo>
                  <a:pt x="1072" y="149"/>
                </a:lnTo>
                <a:lnTo>
                  <a:pt x="1072" y="163"/>
                </a:lnTo>
                <a:lnTo>
                  <a:pt x="1072" y="178"/>
                </a:lnTo>
                <a:lnTo>
                  <a:pt x="1072" y="185"/>
                </a:lnTo>
                <a:lnTo>
                  <a:pt x="1072" y="199"/>
                </a:lnTo>
                <a:lnTo>
                  <a:pt x="1072" y="206"/>
                </a:lnTo>
                <a:lnTo>
                  <a:pt x="1072" y="220"/>
                </a:lnTo>
                <a:lnTo>
                  <a:pt x="1072" y="227"/>
                </a:lnTo>
                <a:lnTo>
                  <a:pt x="1079" y="241"/>
                </a:lnTo>
                <a:lnTo>
                  <a:pt x="1079" y="248"/>
                </a:lnTo>
                <a:lnTo>
                  <a:pt x="1093" y="263"/>
                </a:lnTo>
                <a:lnTo>
                  <a:pt x="1093" y="270"/>
                </a:lnTo>
                <a:lnTo>
                  <a:pt x="1093" y="277"/>
                </a:lnTo>
                <a:lnTo>
                  <a:pt x="1086" y="284"/>
                </a:lnTo>
                <a:lnTo>
                  <a:pt x="1086" y="291"/>
                </a:lnTo>
                <a:lnTo>
                  <a:pt x="1079" y="291"/>
                </a:lnTo>
                <a:lnTo>
                  <a:pt x="1072" y="298"/>
                </a:lnTo>
                <a:lnTo>
                  <a:pt x="1072" y="305"/>
                </a:lnTo>
                <a:lnTo>
                  <a:pt x="1079" y="305"/>
                </a:lnTo>
                <a:lnTo>
                  <a:pt x="1079" y="312"/>
                </a:lnTo>
                <a:lnTo>
                  <a:pt x="1079" y="319"/>
                </a:lnTo>
                <a:lnTo>
                  <a:pt x="1079" y="327"/>
                </a:lnTo>
                <a:lnTo>
                  <a:pt x="1079" y="334"/>
                </a:lnTo>
                <a:lnTo>
                  <a:pt x="1079" y="341"/>
                </a:lnTo>
                <a:lnTo>
                  <a:pt x="1079" y="348"/>
                </a:lnTo>
                <a:lnTo>
                  <a:pt x="1079" y="355"/>
                </a:lnTo>
                <a:lnTo>
                  <a:pt x="1079" y="362"/>
                </a:lnTo>
                <a:lnTo>
                  <a:pt x="1072" y="362"/>
                </a:lnTo>
                <a:lnTo>
                  <a:pt x="1072" y="369"/>
                </a:lnTo>
                <a:lnTo>
                  <a:pt x="1072" y="376"/>
                </a:lnTo>
                <a:lnTo>
                  <a:pt x="1079" y="383"/>
                </a:lnTo>
                <a:lnTo>
                  <a:pt x="1079" y="390"/>
                </a:lnTo>
                <a:lnTo>
                  <a:pt x="1079" y="397"/>
                </a:lnTo>
                <a:lnTo>
                  <a:pt x="1079" y="405"/>
                </a:lnTo>
                <a:lnTo>
                  <a:pt x="1072" y="412"/>
                </a:lnTo>
                <a:lnTo>
                  <a:pt x="1065" y="419"/>
                </a:lnTo>
                <a:lnTo>
                  <a:pt x="1050" y="419"/>
                </a:lnTo>
                <a:lnTo>
                  <a:pt x="1043" y="419"/>
                </a:lnTo>
                <a:lnTo>
                  <a:pt x="1029" y="419"/>
                </a:lnTo>
                <a:lnTo>
                  <a:pt x="1022" y="426"/>
                </a:lnTo>
                <a:lnTo>
                  <a:pt x="1015" y="426"/>
                </a:lnTo>
                <a:lnTo>
                  <a:pt x="1008" y="426"/>
                </a:lnTo>
                <a:lnTo>
                  <a:pt x="1001" y="433"/>
                </a:lnTo>
                <a:lnTo>
                  <a:pt x="994" y="440"/>
                </a:lnTo>
                <a:lnTo>
                  <a:pt x="994" y="447"/>
                </a:lnTo>
                <a:lnTo>
                  <a:pt x="1001" y="447"/>
                </a:lnTo>
                <a:lnTo>
                  <a:pt x="1008" y="447"/>
                </a:lnTo>
                <a:lnTo>
                  <a:pt x="1008" y="454"/>
                </a:lnTo>
                <a:lnTo>
                  <a:pt x="1015" y="461"/>
                </a:lnTo>
                <a:lnTo>
                  <a:pt x="1015" y="468"/>
                </a:lnTo>
                <a:lnTo>
                  <a:pt x="1022" y="468"/>
                </a:lnTo>
                <a:lnTo>
                  <a:pt x="1022" y="475"/>
                </a:lnTo>
                <a:lnTo>
                  <a:pt x="1029" y="475"/>
                </a:lnTo>
                <a:lnTo>
                  <a:pt x="1029" y="483"/>
                </a:lnTo>
                <a:lnTo>
                  <a:pt x="1036" y="490"/>
                </a:lnTo>
                <a:lnTo>
                  <a:pt x="1050" y="490"/>
                </a:lnTo>
                <a:lnTo>
                  <a:pt x="1057" y="497"/>
                </a:lnTo>
                <a:lnTo>
                  <a:pt x="1079" y="504"/>
                </a:lnTo>
                <a:lnTo>
                  <a:pt x="1093" y="504"/>
                </a:lnTo>
                <a:lnTo>
                  <a:pt x="1114" y="511"/>
                </a:lnTo>
                <a:lnTo>
                  <a:pt x="1128" y="511"/>
                </a:lnTo>
                <a:lnTo>
                  <a:pt x="1150" y="518"/>
                </a:lnTo>
                <a:lnTo>
                  <a:pt x="1164" y="518"/>
                </a:lnTo>
                <a:lnTo>
                  <a:pt x="1178" y="518"/>
                </a:lnTo>
                <a:lnTo>
                  <a:pt x="1192" y="518"/>
                </a:lnTo>
                <a:lnTo>
                  <a:pt x="1192" y="511"/>
                </a:lnTo>
                <a:lnTo>
                  <a:pt x="1192" y="504"/>
                </a:lnTo>
                <a:lnTo>
                  <a:pt x="1192" y="497"/>
                </a:lnTo>
                <a:lnTo>
                  <a:pt x="1192" y="490"/>
                </a:lnTo>
                <a:lnTo>
                  <a:pt x="1199" y="483"/>
                </a:lnTo>
                <a:lnTo>
                  <a:pt x="1199" y="475"/>
                </a:lnTo>
                <a:lnTo>
                  <a:pt x="1199" y="468"/>
                </a:lnTo>
                <a:lnTo>
                  <a:pt x="1207" y="461"/>
                </a:lnTo>
                <a:lnTo>
                  <a:pt x="1207" y="454"/>
                </a:lnTo>
                <a:lnTo>
                  <a:pt x="1214" y="447"/>
                </a:lnTo>
                <a:lnTo>
                  <a:pt x="1221" y="440"/>
                </a:lnTo>
                <a:lnTo>
                  <a:pt x="1221" y="433"/>
                </a:lnTo>
                <a:lnTo>
                  <a:pt x="1228" y="426"/>
                </a:lnTo>
                <a:lnTo>
                  <a:pt x="1228" y="419"/>
                </a:lnTo>
                <a:lnTo>
                  <a:pt x="1228" y="412"/>
                </a:lnTo>
                <a:lnTo>
                  <a:pt x="1228" y="405"/>
                </a:lnTo>
                <a:lnTo>
                  <a:pt x="1228" y="397"/>
                </a:lnTo>
                <a:lnTo>
                  <a:pt x="1235" y="397"/>
                </a:lnTo>
                <a:lnTo>
                  <a:pt x="1242" y="397"/>
                </a:lnTo>
                <a:lnTo>
                  <a:pt x="1242" y="405"/>
                </a:lnTo>
                <a:lnTo>
                  <a:pt x="1249" y="405"/>
                </a:lnTo>
                <a:lnTo>
                  <a:pt x="1249" y="397"/>
                </a:lnTo>
                <a:lnTo>
                  <a:pt x="1249" y="390"/>
                </a:lnTo>
                <a:lnTo>
                  <a:pt x="1249" y="376"/>
                </a:lnTo>
                <a:lnTo>
                  <a:pt x="1256" y="369"/>
                </a:lnTo>
                <a:lnTo>
                  <a:pt x="1256" y="362"/>
                </a:lnTo>
                <a:lnTo>
                  <a:pt x="1256" y="355"/>
                </a:lnTo>
                <a:lnTo>
                  <a:pt x="1256" y="348"/>
                </a:lnTo>
                <a:lnTo>
                  <a:pt x="1263" y="341"/>
                </a:lnTo>
                <a:lnTo>
                  <a:pt x="1263" y="334"/>
                </a:lnTo>
                <a:lnTo>
                  <a:pt x="1270" y="334"/>
                </a:lnTo>
                <a:lnTo>
                  <a:pt x="1270" y="327"/>
                </a:lnTo>
                <a:lnTo>
                  <a:pt x="1277" y="327"/>
                </a:lnTo>
                <a:lnTo>
                  <a:pt x="1285" y="327"/>
                </a:lnTo>
                <a:lnTo>
                  <a:pt x="1285" y="319"/>
                </a:lnTo>
                <a:lnTo>
                  <a:pt x="1292" y="319"/>
                </a:lnTo>
                <a:lnTo>
                  <a:pt x="1292" y="312"/>
                </a:lnTo>
                <a:lnTo>
                  <a:pt x="1299" y="312"/>
                </a:lnTo>
                <a:lnTo>
                  <a:pt x="1299" y="305"/>
                </a:lnTo>
                <a:lnTo>
                  <a:pt x="1306" y="305"/>
                </a:lnTo>
                <a:lnTo>
                  <a:pt x="1306" y="312"/>
                </a:lnTo>
                <a:lnTo>
                  <a:pt x="1313" y="312"/>
                </a:lnTo>
                <a:lnTo>
                  <a:pt x="1320" y="319"/>
                </a:lnTo>
                <a:lnTo>
                  <a:pt x="1320" y="327"/>
                </a:lnTo>
                <a:lnTo>
                  <a:pt x="1327" y="327"/>
                </a:lnTo>
                <a:lnTo>
                  <a:pt x="1334" y="327"/>
                </a:lnTo>
                <a:lnTo>
                  <a:pt x="1341" y="334"/>
                </a:lnTo>
                <a:lnTo>
                  <a:pt x="1348" y="334"/>
                </a:lnTo>
                <a:lnTo>
                  <a:pt x="1348" y="341"/>
                </a:lnTo>
                <a:lnTo>
                  <a:pt x="1348" y="348"/>
                </a:lnTo>
                <a:lnTo>
                  <a:pt x="1356" y="348"/>
                </a:lnTo>
                <a:lnTo>
                  <a:pt x="1356" y="355"/>
                </a:lnTo>
                <a:lnTo>
                  <a:pt x="1356" y="362"/>
                </a:lnTo>
                <a:lnTo>
                  <a:pt x="1356" y="369"/>
                </a:lnTo>
                <a:lnTo>
                  <a:pt x="1363" y="369"/>
                </a:lnTo>
                <a:lnTo>
                  <a:pt x="1370" y="369"/>
                </a:lnTo>
                <a:lnTo>
                  <a:pt x="1370" y="376"/>
                </a:lnTo>
                <a:lnTo>
                  <a:pt x="1377" y="376"/>
                </a:lnTo>
                <a:lnTo>
                  <a:pt x="1391" y="397"/>
                </a:lnTo>
                <a:lnTo>
                  <a:pt x="1398" y="412"/>
                </a:lnTo>
                <a:lnTo>
                  <a:pt x="1405" y="440"/>
                </a:lnTo>
                <a:lnTo>
                  <a:pt x="1412" y="468"/>
                </a:lnTo>
                <a:lnTo>
                  <a:pt x="1419" y="497"/>
                </a:lnTo>
                <a:lnTo>
                  <a:pt x="1419" y="525"/>
                </a:lnTo>
                <a:lnTo>
                  <a:pt x="1427" y="554"/>
                </a:lnTo>
                <a:lnTo>
                  <a:pt x="1427" y="575"/>
                </a:lnTo>
                <a:lnTo>
                  <a:pt x="1427" y="596"/>
                </a:lnTo>
                <a:lnTo>
                  <a:pt x="1419" y="610"/>
                </a:lnTo>
                <a:lnTo>
                  <a:pt x="1419" y="617"/>
                </a:lnTo>
                <a:lnTo>
                  <a:pt x="1412" y="617"/>
                </a:lnTo>
                <a:lnTo>
                  <a:pt x="1412" y="624"/>
                </a:lnTo>
                <a:lnTo>
                  <a:pt x="1405" y="632"/>
                </a:lnTo>
                <a:lnTo>
                  <a:pt x="1405" y="639"/>
                </a:lnTo>
                <a:lnTo>
                  <a:pt x="1398" y="639"/>
                </a:lnTo>
                <a:lnTo>
                  <a:pt x="1398" y="646"/>
                </a:lnTo>
                <a:lnTo>
                  <a:pt x="1405" y="653"/>
                </a:lnTo>
                <a:lnTo>
                  <a:pt x="1405" y="660"/>
                </a:lnTo>
                <a:lnTo>
                  <a:pt x="1412" y="667"/>
                </a:lnTo>
                <a:lnTo>
                  <a:pt x="1412" y="674"/>
                </a:lnTo>
                <a:lnTo>
                  <a:pt x="1419" y="681"/>
                </a:lnTo>
                <a:lnTo>
                  <a:pt x="1419" y="688"/>
                </a:lnTo>
                <a:lnTo>
                  <a:pt x="1419" y="695"/>
                </a:lnTo>
                <a:lnTo>
                  <a:pt x="1419" y="702"/>
                </a:lnTo>
                <a:lnTo>
                  <a:pt x="1419" y="710"/>
                </a:lnTo>
                <a:lnTo>
                  <a:pt x="1412" y="717"/>
                </a:lnTo>
                <a:lnTo>
                  <a:pt x="1412" y="745"/>
                </a:lnTo>
                <a:lnTo>
                  <a:pt x="1419" y="773"/>
                </a:lnTo>
                <a:lnTo>
                  <a:pt x="1427" y="802"/>
                </a:lnTo>
                <a:lnTo>
                  <a:pt x="1434" y="830"/>
                </a:lnTo>
                <a:lnTo>
                  <a:pt x="1448" y="859"/>
                </a:lnTo>
                <a:lnTo>
                  <a:pt x="1448" y="887"/>
                </a:lnTo>
                <a:lnTo>
                  <a:pt x="1455" y="915"/>
                </a:lnTo>
                <a:lnTo>
                  <a:pt x="1455" y="944"/>
                </a:lnTo>
                <a:lnTo>
                  <a:pt x="1448" y="965"/>
                </a:lnTo>
                <a:lnTo>
                  <a:pt x="1441" y="993"/>
                </a:lnTo>
                <a:lnTo>
                  <a:pt x="1427" y="1008"/>
                </a:lnTo>
                <a:lnTo>
                  <a:pt x="1412" y="1022"/>
                </a:lnTo>
                <a:lnTo>
                  <a:pt x="1398" y="1029"/>
                </a:lnTo>
                <a:lnTo>
                  <a:pt x="1391" y="1043"/>
                </a:lnTo>
                <a:lnTo>
                  <a:pt x="1377" y="1050"/>
                </a:lnTo>
                <a:lnTo>
                  <a:pt x="1363" y="1064"/>
                </a:lnTo>
                <a:lnTo>
                  <a:pt x="1348" y="1071"/>
                </a:lnTo>
                <a:lnTo>
                  <a:pt x="1334" y="1078"/>
                </a:lnTo>
                <a:lnTo>
                  <a:pt x="1320" y="1093"/>
                </a:lnTo>
                <a:lnTo>
                  <a:pt x="1306" y="1100"/>
                </a:lnTo>
                <a:lnTo>
                  <a:pt x="1306" y="1121"/>
                </a:lnTo>
                <a:lnTo>
                  <a:pt x="1299" y="1142"/>
                </a:lnTo>
                <a:lnTo>
                  <a:pt x="1299" y="1156"/>
                </a:lnTo>
                <a:lnTo>
                  <a:pt x="1292" y="1178"/>
                </a:lnTo>
                <a:lnTo>
                  <a:pt x="1285" y="1192"/>
                </a:lnTo>
                <a:lnTo>
                  <a:pt x="1277" y="1206"/>
                </a:lnTo>
                <a:lnTo>
                  <a:pt x="1263" y="1220"/>
                </a:lnTo>
                <a:lnTo>
                  <a:pt x="1249" y="1235"/>
                </a:lnTo>
                <a:lnTo>
                  <a:pt x="1235" y="1249"/>
                </a:lnTo>
                <a:lnTo>
                  <a:pt x="1221" y="1256"/>
                </a:lnTo>
                <a:lnTo>
                  <a:pt x="1221" y="1263"/>
                </a:lnTo>
                <a:lnTo>
                  <a:pt x="1221" y="1270"/>
                </a:lnTo>
                <a:lnTo>
                  <a:pt x="1221" y="1277"/>
                </a:lnTo>
                <a:lnTo>
                  <a:pt x="1228" y="1277"/>
                </a:lnTo>
                <a:lnTo>
                  <a:pt x="1228" y="1284"/>
                </a:lnTo>
                <a:lnTo>
                  <a:pt x="1242" y="1291"/>
                </a:lnTo>
                <a:lnTo>
                  <a:pt x="1256" y="1305"/>
                </a:lnTo>
                <a:lnTo>
                  <a:pt x="1270" y="1327"/>
                </a:lnTo>
                <a:lnTo>
                  <a:pt x="1277" y="1348"/>
                </a:lnTo>
                <a:lnTo>
                  <a:pt x="1292" y="1376"/>
                </a:lnTo>
                <a:lnTo>
                  <a:pt x="1292" y="1398"/>
                </a:lnTo>
                <a:lnTo>
                  <a:pt x="1299" y="1419"/>
                </a:lnTo>
                <a:lnTo>
                  <a:pt x="1306" y="1440"/>
                </a:lnTo>
                <a:lnTo>
                  <a:pt x="1306" y="1447"/>
                </a:lnTo>
                <a:lnTo>
                  <a:pt x="1306" y="1454"/>
                </a:lnTo>
                <a:lnTo>
                  <a:pt x="1313" y="1454"/>
                </a:lnTo>
                <a:lnTo>
                  <a:pt x="1313" y="1462"/>
                </a:lnTo>
                <a:lnTo>
                  <a:pt x="1320" y="1469"/>
                </a:lnTo>
                <a:lnTo>
                  <a:pt x="1320" y="1483"/>
                </a:lnTo>
                <a:lnTo>
                  <a:pt x="1327" y="1490"/>
                </a:lnTo>
                <a:lnTo>
                  <a:pt x="1334" y="1504"/>
                </a:lnTo>
                <a:lnTo>
                  <a:pt x="1334" y="1511"/>
                </a:lnTo>
                <a:lnTo>
                  <a:pt x="1341" y="1518"/>
                </a:lnTo>
                <a:lnTo>
                  <a:pt x="1341" y="1525"/>
                </a:lnTo>
                <a:lnTo>
                  <a:pt x="1348" y="1568"/>
                </a:lnTo>
                <a:lnTo>
                  <a:pt x="1363" y="1610"/>
                </a:lnTo>
                <a:lnTo>
                  <a:pt x="1370" y="1660"/>
                </a:lnTo>
                <a:lnTo>
                  <a:pt x="1377" y="1717"/>
                </a:lnTo>
                <a:lnTo>
                  <a:pt x="1377" y="1774"/>
                </a:lnTo>
                <a:lnTo>
                  <a:pt x="1377" y="1830"/>
                </a:lnTo>
                <a:lnTo>
                  <a:pt x="1377" y="1880"/>
                </a:lnTo>
                <a:lnTo>
                  <a:pt x="1363" y="1930"/>
                </a:lnTo>
                <a:lnTo>
                  <a:pt x="1341" y="1965"/>
                </a:lnTo>
                <a:lnTo>
                  <a:pt x="1313" y="1994"/>
                </a:lnTo>
                <a:lnTo>
                  <a:pt x="1277" y="2008"/>
                </a:lnTo>
                <a:lnTo>
                  <a:pt x="1249" y="2008"/>
                </a:lnTo>
                <a:lnTo>
                  <a:pt x="1228" y="2015"/>
                </a:lnTo>
                <a:lnTo>
                  <a:pt x="1207" y="2015"/>
                </a:lnTo>
                <a:lnTo>
                  <a:pt x="1192" y="2008"/>
                </a:lnTo>
                <a:lnTo>
                  <a:pt x="1178" y="2001"/>
                </a:lnTo>
                <a:lnTo>
                  <a:pt x="1157" y="1994"/>
                </a:lnTo>
                <a:lnTo>
                  <a:pt x="1136" y="1979"/>
                </a:lnTo>
                <a:lnTo>
                  <a:pt x="1114" y="1972"/>
                </a:lnTo>
                <a:lnTo>
                  <a:pt x="1079" y="1958"/>
                </a:lnTo>
                <a:lnTo>
                  <a:pt x="1072" y="1965"/>
                </a:lnTo>
                <a:lnTo>
                  <a:pt x="1072" y="1972"/>
                </a:lnTo>
                <a:lnTo>
                  <a:pt x="1065" y="1979"/>
                </a:lnTo>
                <a:lnTo>
                  <a:pt x="1065" y="1986"/>
                </a:lnTo>
                <a:lnTo>
                  <a:pt x="1057" y="2001"/>
                </a:lnTo>
                <a:lnTo>
                  <a:pt x="1057" y="2008"/>
                </a:lnTo>
                <a:lnTo>
                  <a:pt x="1057" y="2015"/>
                </a:lnTo>
                <a:lnTo>
                  <a:pt x="1050" y="2022"/>
                </a:lnTo>
                <a:lnTo>
                  <a:pt x="1043" y="2029"/>
                </a:lnTo>
                <a:lnTo>
                  <a:pt x="1036" y="2043"/>
                </a:lnTo>
                <a:lnTo>
                  <a:pt x="1022" y="2050"/>
                </a:lnTo>
                <a:lnTo>
                  <a:pt x="1008" y="2057"/>
                </a:lnTo>
                <a:lnTo>
                  <a:pt x="994" y="2064"/>
                </a:lnTo>
                <a:lnTo>
                  <a:pt x="972" y="2072"/>
                </a:lnTo>
                <a:lnTo>
                  <a:pt x="951" y="2072"/>
                </a:lnTo>
                <a:lnTo>
                  <a:pt x="930" y="2079"/>
                </a:lnTo>
                <a:lnTo>
                  <a:pt x="901" y="2079"/>
                </a:lnTo>
                <a:lnTo>
                  <a:pt x="866" y="2072"/>
                </a:lnTo>
                <a:lnTo>
                  <a:pt x="823" y="2064"/>
                </a:lnTo>
                <a:lnTo>
                  <a:pt x="767" y="2050"/>
                </a:lnTo>
                <a:lnTo>
                  <a:pt x="738" y="2036"/>
                </a:lnTo>
                <a:lnTo>
                  <a:pt x="710" y="2029"/>
                </a:lnTo>
                <a:lnTo>
                  <a:pt x="681" y="2015"/>
                </a:lnTo>
                <a:lnTo>
                  <a:pt x="653" y="2008"/>
                </a:lnTo>
                <a:lnTo>
                  <a:pt x="625" y="2001"/>
                </a:lnTo>
                <a:lnTo>
                  <a:pt x="603" y="1986"/>
                </a:lnTo>
                <a:lnTo>
                  <a:pt x="582" y="1979"/>
                </a:lnTo>
                <a:lnTo>
                  <a:pt x="561" y="1972"/>
                </a:lnTo>
                <a:lnTo>
                  <a:pt x="539" y="1958"/>
                </a:lnTo>
                <a:lnTo>
                  <a:pt x="518" y="1951"/>
                </a:lnTo>
                <a:lnTo>
                  <a:pt x="504" y="1951"/>
                </a:lnTo>
                <a:lnTo>
                  <a:pt x="468" y="1944"/>
                </a:lnTo>
                <a:lnTo>
                  <a:pt x="433" y="1937"/>
                </a:lnTo>
                <a:lnTo>
                  <a:pt x="383" y="1930"/>
                </a:lnTo>
                <a:lnTo>
                  <a:pt x="334" y="1923"/>
                </a:lnTo>
                <a:lnTo>
                  <a:pt x="291" y="1908"/>
                </a:lnTo>
                <a:lnTo>
                  <a:pt x="248" y="1901"/>
                </a:lnTo>
                <a:lnTo>
                  <a:pt x="213" y="1894"/>
                </a:lnTo>
                <a:lnTo>
                  <a:pt x="185" y="1887"/>
                </a:lnTo>
                <a:lnTo>
                  <a:pt x="178" y="1880"/>
                </a:lnTo>
                <a:lnTo>
                  <a:pt x="170" y="1873"/>
                </a:lnTo>
                <a:lnTo>
                  <a:pt x="178" y="1873"/>
                </a:lnTo>
                <a:lnTo>
                  <a:pt x="178" y="1866"/>
                </a:lnTo>
                <a:lnTo>
                  <a:pt x="185" y="1866"/>
                </a:lnTo>
                <a:lnTo>
                  <a:pt x="192" y="1859"/>
                </a:lnTo>
                <a:lnTo>
                  <a:pt x="199" y="1852"/>
                </a:lnTo>
                <a:lnTo>
                  <a:pt x="199" y="1845"/>
                </a:lnTo>
                <a:lnTo>
                  <a:pt x="206" y="1845"/>
                </a:lnTo>
                <a:lnTo>
                  <a:pt x="206" y="1837"/>
                </a:lnTo>
                <a:lnTo>
                  <a:pt x="206" y="1830"/>
                </a:lnTo>
                <a:lnTo>
                  <a:pt x="192" y="1830"/>
                </a:lnTo>
                <a:lnTo>
                  <a:pt x="178" y="1837"/>
                </a:lnTo>
                <a:lnTo>
                  <a:pt x="163" y="1845"/>
                </a:lnTo>
                <a:lnTo>
                  <a:pt x="149" y="1852"/>
                </a:lnTo>
                <a:lnTo>
                  <a:pt x="128" y="1859"/>
                </a:lnTo>
                <a:lnTo>
                  <a:pt x="107" y="1866"/>
                </a:lnTo>
                <a:lnTo>
                  <a:pt x="78" y="1866"/>
                </a:lnTo>
                <a:lnTo>
                  <a:pt x="57" y="1873"/>
                </a:lnTo>
                <a:lnTo>
                  <a:pt x="36" y="1873"/>
                </a:lnTo>
                <a:lnTo>
                  <a:pt x="28" y="1873"/>
                </a:lnTo>
                <a:lnTo>
                  <a:pt x="21" y="1866"/>
                </a:lnTo>
                <a:lnTo>
                  <a:pt x="21" y="1859"/>
                </a:lnTo>
                <a:lnTo>
                  <a:pt x="14" y="1852"/>
                </a:lnTo>
                <a:lnTo>
                  <a:pt x="14" y="1845"/>
                </a:lnTo>
                <a:lnTo>
                  <a:pt x="7" y="1837"/>
                </a:lnTo>
                <a:lnTo>
                  <a:pt x="0" y="1830"/>
                </a:lnTo>
                <a:lnTo>
                  <a:pt x="0" y="1823"/>
                </a:lnTo>
                <a:lnTo>
                  <a:pt x="0" y="1816"/>
                </a:lnTo>
                <a:lnTo>
                  <a:pt x="0" y="1809"/>
                </a:lnTo>
                <a:lnTo>
                  <a:pt x="0" y="1802"/>
                </a:lnTo>
                <a:lnTo>
                  <a:pt x="0" y="1795"/>
                </a:lnTo>
                <a:lnTo>
                  <a:pt x="7" y="1788"/>
                </a:lnTo>
                <a:lnTo>
                  <a:pt x="14" y="1774"/>
                </a:lnTo>
                <a:lnTo>
                  <a:pt x="28" y="1767"/>
                </a:lnTo>
                <a:lnTo>
                  <a:pt x="36" y="1752"/>
                </a:lnTo>
                <a:lnTo>
                  <a:pt x="50" y="1745"/>
                </a:lnTo>
                <a:lnTo>
                  <a:pt x="57" y="1731"/>
                </a:lnTo>
                <a:lnTo>
                  <a:pt x="71" y="1724"/>
                </a:lnTo>
                <a:lnTo>
                  <a:pt x="78" y="1717"/>
                </a:lnTo>
                <a:lnTo>
                  <a:pt x="85" y="1710"/>
                </a:lnTo>
                <a:lnTo>
                  <a:pt x="92" y="1703"/>
                </a:lnTo>
                <a:lnTo>
                  <a:pt x="99" y="1703"/>
                </a:lnTo>
                <a:lnTo>
                  <a:pt x="107" y="1696"/>
                </a:lnTo>
                <a:lnTo>
                  <a:pt x="114" y="1696"/>
                </a:lnTo>
                <a:lnTo>
                  <a:pt x="121" y="1696"/>
                </a:lnTo>
                <a:lnTo>
                  <a:pt x="121" y="1689"/>
                </a:lnTo>
                <a:lnTo>
                  <a:pt x="128" y="1689"/>
                </a:lnTo>
                <a:lnTo>
                  <a:pt x="135" y="1681"/>
                </a:lnTo>
                <a:lnTo>
                  <a:pt x="142" y="1674"/>
                </a:lnTo>
                <a:lnTo>
                  <a:pt x="149" y="1667"/>
                </a:lnTo>
                <a:lnTo>
                  <a:pt x="149" y="1660"/>
                </a:lnTo>
                <a:lnTo>
                  <a:pt x="156" y="1653"/>
                </a:lnTo>
                <a:lnTo>
                  <a:pt x="149" y="1653"/>
                </a:lnTo>
                <a:lnTo>
                  <a:pt x="149" y="1646"/>
                </a:lnTo>
                <a:lnTo>
                  <a:pt x="149" y="1639"/>
                </a:lnTo>
                <a:lnTo>
                  <a:pt x="142" y="1639"/>
                </a:lnTo>
                <a:lnTo>
                  <a:pt x="142" y="1632"/>
                </a:lnTo>
                <a:lnTo>
                  <a:pt x="156" y="1625"/>
                </a:lnTo>
                <a:lnTo>
                  <a:pt x="163" y="1610"/>
                </a:lnTo>
                <a:lnTo>
                  <a:pt x="178" y="1603"/>
                </a:lnTo>
                <a:lnTo>
                  <a:pt x="185" y="1596"/>
                </a:lnTo>
                <a:lnTo>
                  <a:pt x="199" y="1589"/>
                </a:lnTo>
                <a:lnTo>
                  <a:pt x="213" y="1582"/>
                </a:lnTo>
                <a:lnTo>
                  <a:pt x="220" y="1582"/>
                </a:lnTo>
                <a:lnTo>
                  <a:pt x="227" y="1575"/>
                </a:lnTo>
                <a:lnTo>
                  <a:pt x="241" y="1575"/>
                </a:lnTo>
                <a:lnTo>
                  <a:pt x="248" y="1575"/>
                </a:lnTo>
                <a:lnTo>
                  <a:pt x="248" y="1582"/>
                </a:lnTo>
                <a:lnTo>
                  <a:pt x="256" y="1582"/>
                </a:lnTo>
                <a:lnTo>
                  <a:pt x="263" y="1589"/>
                </a:lnTo>
                <a:lnTo>
                  <a:pt x="270" y="1596"/>
                </a:lnTo>
                <a:lnTo>
                  <a:pt x="270" y="1603"/>
                </a:lnTo>
                <a:lnTo>
                  <a:pt x="277" y="1603"/>
                </a:lnTo>
                <a:lnTo>
                  <a:pt x="277" y="1610"/>
                </a:lnTo>
                <a:lnTo>
                  <a:pt x="284" y="1618"/>
                </a:lnTo>
                <a:lnTo>
                  <a:pt x="291" y="1618"/>
                </a:lnTo>
                <a:lnTo>
                  <a:pt x="298" y="1618"/>
                </a:lnTo>
                <a:lnTo>
                  <a:pt x="305" y="1625"/>
                </a:lnTo>
                <a:lnTo>
                  <a:pt x="319" y="1625"/>
                </a:lnTo>
                <a:lnTo>
                  <a:pt x="327" y="1618"/>
                </a:lnTo>
                <a:lnTo>
                  <a:pt x="334" y="1610"/>
                </a:lnTo>
                <a:lnTo>
                  <a:pt x="341" y="1610"/>
                </a:lnTo>
                <a:lnTo>
                  <a:pt x="348" y="1596"/>
                </a:lnTo>
                <a:lnTo>
                  <a:pt x="341" y="1596"/>
                </a:lnTo>
                <a:lnTo>
                  <a:pt x="341" y="1589"/>
                </a:lnTo>
                <a:lnTo>
                  <a:pt x="341" y="1582"/>
                </a:lnTo>
                <a:lnTo>
                  <a:pt x="334" y="1575"/>
                </a:lnTo>
                <a:lnTo>
                  <a:pt x="341" y="1568"/>
                </a:lnTo>
                <a:lnTo>
                  <a:pt x="355" y="1554"/>
                </a:lnTo>
                <a:lnTo>
                  <a:pt x="369" y="1547"/>
                </a:lnTo>
                <a:lnTo>
                  <a:pt x="383" y="1540"/>
                </a:lnTo>
                <a:lnTo>
                  <a:pt x="398" y="1532"/>
                </a:lnTo>
                <a:lnTo>
                  <a:pt x="412" y="1532"/>
                </a:lnTo>
                <a:lnTo>
                  <a:pt x="426" y="1525"/>
                </a:lnTo>
                <a:lnTo>
                  <a:pt x="440" y="1525"/>
                </a:lnTo>
                <a:lnTo>
                  <a:pt x="447" y="1525"/>
                </a:lnTo>
                <a:lnTo>
                  <a:pt x="454" y="1525"/>
                </a:lnTo>
                <a:lnTo>
                  <a:pt x="461" y="1532"/>
                </a:lnTo>
                <a:lnTo>
                  <a:pt x="468" y="1532"/>
                </a:lnTo>
                <a:lnTo>
                  <a:pt x="468" y="1540"/>
                </a:lnTo>
                <a:lnTo>
                  <a:pt x="476" y="1540"/>
                </a:lnTo>
                <a:lnTo>
                  <a:pt x="476" y="1547"/>
                </a:lnTo>
                <a:lnTo>
                  <a:pt x="483" y="1547"/>
                </a:lnTo>
                <a:lnTo>
                  <a:pt x="483" y="1554"/>
                </a:lnTo>
                <a:lnTo>
                  <a:pt x="490" y="1554"/>
                </a:lnTo>
                <a:lnTo>
                  <a:pt x="504" y="1554"/>
                </a:lnTo>
                <a:lnTo>
                  <a:pt x="518" y="1561"/>
                </a:lnTo>
                <a:lnTo>
                  <a:pt x="547" y="1561"/>
                </a:lnTo>
                <a:lnTo>
                  <a:pt x="568" y="1561"/>
                </a:lnTo>
                <a:lnTo>
                  <a:pt x="589" y="1561"/>
                </a:lnTo>
                <a:lnTo>
                  <a:pt x="618" y="1561"/>
                </a:lnTo>
                <a:lnTo>
                  <a:pt x="632" y="1561"/>
                </a:lnTo>
                <a:lnTo>
                  <a:pt x="653" y="1561"/>
                </a:lnTo>
                <a:lnTo>
                  <a:pt x="660" y="1561"/>
                </a:lnTo>
                <a:lnTo>
                  <a:pt x="660" y="1547"/>
                </a:lnTo>
                <a:lnTo>
                  <a:pt x="660" y="1532"/>
                </a:lnTo>
                <a:lnTo>
                  <a:pt x="660" y="1518"/>
                </a:lnTo>
                <a:lnTo>
                  <a:pt x="660" y="1504"/>
                </a:lnTo>
                <a:lnTo>
                  <a:pt x="660" y="1483"/>
                </a:lnTo>
                <a:lnTo>
                  <a:pt x="660" y="1469"/>
                </a:lnTo>
                <a:lnTo>
                  <a:pt x="667" y="1454"/>
                </a:lnTo>
                <a:lnTo>
                  <a:pt x="667" y="1433"/>
                </a:lnTo>
                <a:lnTo>
                  <a:pt x="667" y="1419"/>
                </a:lnTo>
                <a:lnTo>
                  <a:pt x="667" y="1405"/>
                </a:lnTo>
                <a:lnTo>
                  <a:pt x="674" y="1391"/>
                </a:lnTo>
                <a:lnTo>
                  <a:pt x="674" y="1383"/>
                </a:lnTo>
                <a:lnTo>
                  <a:pt x="681" y="1369"/>
                </a:lnTo>
                <a:lnTo>
                  <a:pt x="688" y="1362"/>
                </a:lnTo>
                <a:lnTo>
                  <a:pt x="696" y="1355"/>
                </a:lnTo>
                <a:lnTo>
                  <a:pt x="703" y="1348"/>
                </a:lnTo>
                <a:lnTo>
                  <a:pt x="703" y="1341"/>
                </a:lnTo>
                <a:lnTo>
                  <a:pt x="710" y="1334"/>
                </a:lnTo>
                <a:lnTo>
                  <a:pt x="703" y="1334"/>
                </a:lnTo>
                <a:lnTo>
                  <a:pt x="703" y="1327"/>
                </a:lnTo>
                <a:lnTo>
                  <a:pt x="703" y="1320"/>
                </a:lnTo>
                <a:lnTo>
                  <a:pt x="703" y="1313"/>
                </a:lnTo>
                <a:lnTo>
                  <a:pt x="696" y="1313"/>
                </a:lnTo>
                <a:lnTo>
                  <a:pt x="688" y="1313"/>
                </a:lnTo>
                <a:lnTo>
                  <a:pt x="681" y="1313"/>
                </a:lnTo>
                <a:lnTo>
                  <a:pt x="674" y="1305"/>
                </a:lnTo>
                <a:lnTo>
                  <a:pt x="667" y="1305"/>
                </a:lnTo>
                <a:lnTo>
                  <a:pt x="660" y="1305"/>
                </a:lnTo>
                <a:lnTo>
                  <a:pt x="660" y="1298"/>
                </a:lnTo>
                <a:lnTo>
                  <a:pt x="653" y="1291"/>
                </a:lnTo>
                <a:lnTo>
                  <a:pt x="646" y="1284"/>
                </a:lnTo>
                <a:lnTo>
                  <a:pt x="639" y="1277"/>
                </a:lnTo>
                <a:lnTo>
                  <a:pt x="632" y="1263"/>
                </a:lnTo>
                <a:lnTo>
                  <a:pt x="618" y="1235"/>
                </a:lnTo>
                <a:lnTo>
                  <a:pt x="610" y="1213"/>
                </a:lnTo>
                <a:lnTo>
                  <a:pt x="610" y="1185"/>
                </a:lnTo>
                <a:lnTo>
                  <a:pt x="603" y="1164"/>
                </a:lnTo>
                <a:lnTo>
                  <a:pt x="596" y="1135"/>
                </a:lnTo>
                <a:lnTo>
                  <a:pt x="596" y="1107"/>
                </a:lnTo>
                <a:lnTo>
                  <a:pt x="589" y="1086"/>
                </a:lnTo>
                <a:lnTo>
                  <a:pt x="589" y="1057"/>
                </a:lnTo>
                <a:lnTo>
                  <a:pt x="589" y="1036"/>
                </a:lnTo>
                <a:lnTo>
                  <a:pt x="561" y="1000"/>
                </a:lnTo>
                <a:lnTo>
                  <a:pt x="539" y="951"/>
                </a:lnTo>
                <a:lnTo>
                  <a:pt x="518" y="894"/>
                </a:lnTo>
                <a:lnTo>
                  <a:pt x="504" y="837"/>
                </a:lnTo>
                <a:lnTo>
                  <a:pt x="497" y="773"/>
                </a:lnTo>
                <a:lnTo>
                  <a:pt x="490" y="710"/>
                </a:lnTo>
                <a:lnTo>
                  <a:pt x="497" y="660"/>
                </a:lnTo>
                <a:lnTo>
                  <a:pt x="518" y="610"/>
                </a:lnTo>
                <a:lnTo>
                  <a:pt x="547" y="582"/>
                </a:lnTo>
                <a:lnTo>
                  <a:pt x="589" y="561"/>
                </a:lnTo>
                <a:lnTo>
                  <a:pt x="603" y="554"/>
                </a:lnTo>
                <a:lnTo>
                  <a:pt x="618" y="546"/>
                </a:lnTo>
                <a:lnTo>
                  <a:pt x="632" y="539"/>
                </a:lnTo>
                <a:lnTo>
                  <a:pt x="646" y="525"/>
                </a:lnTo>
                <a:lnTo>
                  <a:pt x="660" y="518"/>
                </a:lnTo>
                <a:lnTo>
                  <a:pt x="674" y="511"/>
                </a:lnTo>
                <a:lnTo>
                  <a:pt x="681" y="511"/>
                </a:lnTo>
                <a:lnTo>
                  <a:pt x="703" y="504"/>
                </a:lnTo>
                <a:lnTo>
                  <a:pt x="717" y="497"/>
                </a:lnTo>
                <a:lnTo>
                  <a:pt x="731" y="490"/>
                </a:lnTo>
                <a:lnTo>
                  <a:pt x="731" y="483"/>
                </a:lnTo>
                <a:lnTo>
                  <a:pt x="738" y="475"/>
                </a:lnTo>
                <a:lnTo>
                  <a:pt x="738" y="468"/>
                </a:lnTo>
                <a:lnTo>
                  <a:pt x="745" y="461"/>
                </a:lnTo>
                <a:lnTo>
                  <a:pt x="745" y="454"/>
                </a:lnTo>
                <a:lnTo>
                  <a:pt x="752" y="447"/>
                </a:lnTo>
                <a:lnTo>
                  <a:pt x="759" y="440"/>
                </a:lnTo>
                <a:lnTo>
                  <a:pt x="767" y="433"/>
                </a:lnTo>
                <a:lnTo>
                  <a:pt x="767" y="426"/>
                </a:lnTo>
                <a:lnTo>
                  <a:pt x="774" y="426"/>
                </a:lnTo>
                <a:lnTo>
                  <a:pt x="781" y="426"/>
                </a:lnTo>
                <a:lnTo>
                  <a:pt x="781" y="419"/>
                </a:lnTo>
                <a:lnTo>
                  <a:pt x="788" y="419"/>
                </a:lnTo>
                <a:lnTo>
                  <a:pt x="788" y="405"/>
                </a:lnTo>
                <a:lnTo>
                  <a:pt x="788" y="390"/>
                </a:lnTo>
                <a:lnTo>
                  <a:pt x="788" y="383"/>
                </a:lnTo>
                <a:lnTo>
                  <a:pt x="781" y="369"/>
                </a:lnTo>
                <a:lnTo>
                  <a:pt x="774" y="355"/>
                </a:lnTo>
                <a:lnTo>
                  <a:pt x="767" y="341"/>
                </a:lnTo>
                <a:lnTo>
                  <a:pt x="759" y="327"/>
                </a:lnTo>
                <a:lnTo>
                  <a:pt x="752" y="319"/>
                </a:lnTo>
                <a:lnTo>
                  <a:pt x="738" y="312"/>
                </a:lnTo>
                <a:lnTo>
                  <a:pt x="724" y="305"/>
                </a:lnTo>
                <a:lnTo>
                  <a:pt x="703" y="284"/>
                </a:lnTo>
                <a:lnTo>
                  <a:pt x="681" y="263"/>
                </a:lnTo>
                <a:lnTo>
                  <a:pt x="674" y="234"/>
                </a:lnTo>
                <a:lnTo>
                  <a:pt x="674" y="206"/>
                </a:lnTo>
                <a:lnTo>
                  <a:pt x="674" y="170"/>
                </a:lnTo>
                <a:lnTo>
                  <a:pt x="681" y="135"/>
                </a:lnTo>
                <a:lnTo>
                  <a:pt x="696" y="107"/>
                </a:lnTo>
                <a:lnTo>
                  <a:pt x="710" y="78"/>
                </a:lnTo>
                <a:lnTo>
                  <a:pt x="724" y="50"/>
                </a:lnTo>
                <a:lnTo>
                  <a:pt x="745" y="36"/>
                </a:lnTo>
                <a:lnTo>
                  <a:pt x="767" y="21"/>
                </a:lnTo>
                <a:lnTo>
                  <a:pt x="788" y="14"/>
                </a:lnTo>
                <a:lnTo>
                  <a:pt x="802" y="14"/>
                </a:lnTo>
                <a:lnTo>
                  <a:pt x="816" y="7"/>
                </a:lnTo>
                <a:lnTo>
                  <a:pt x="830" y="0"/>
                </a:lnTo>
                <a:lnTo>
                  <a:pt x="845" y="0"/>
                </a:lnTo>
                <a:lnTo>
                  <a:pt x="859" y="0"/>
                </a:lnTo>
                <a:lnTo>
                  <a:pt x="880" y="0"/>
                </a:lnTo>
                <a:lnTo>
                  <a:pt x="901" y="0"/>
                </a:lnTo>
                <a:lnTo>
                  <a:pt x="923" y="0"/>
                </a:lnTo>
                <a:close/>
              </a:path>
            </a:pathLst>
          </a:custGeom>
          <a:solidFill>
            <a:schemeClr val="bg1"/>
          </a:solidFill>
          <a:ln w="57150" cmpd="sng">
            <a:solidFill>
              <a:srgbClr val="0000CC"/>
            </a:solidFill>
            <a:round/>
            <a:headEnd/>
            <a:tailEnd/>
          </a:ln>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177" name="Text Box 25"/>
          <p:cNvSpPr txBox="1">
            <a:spLocks noChangeArrowheads="1"/>
          </p:cNvSpPr>
          <p:nvPr/>
        </p:nvSpPr>
        <p:spPr bwMode="auto">
          <a:xfrm>
            <a:off x="4859338" y="4160838"/>
            <a:ext cx="196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78" name="Text Box 26"/>
          <p:cNvSpPr txBox="1">
            <a:spLocks noChangeArrowheads="1"/>
          </p:cNvSpPr>
          <p:nvPr/>
        </p:nvSpPr>
        <p:spPr bwMode="auto">
          <a:xfrm>
            <a:off x="944563" y="468313"/>
            <a:ext cx="18240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3300">
                <a:solidFill>
                  <a:schemeClr val="bg1"/>
                </a:solidFill>
                <a:cs typeface="Arial" panose="020B0604020202020204" pitchFamily="34" charset="0"/>
              </a:rPr>
              <a:t>D I O S</a:t>
            </a:r>
          </a:p>
        </p:txBody>
      </p:sp>
      <p:sp>
        <p:nvSpPr>
          <p:cNvPr id="177179" name="Text Box 27"/>
          <p:cNvSpPr txBox="1">
            <a:spLocks noChangeArrowheads="1"/>
          </p:cNvSpPr>
          <p:nvPr/>
        </p:nvSpPr>
        <p:spPr bwMode="auto">
          <a:xfrm>
            <a:off x="2503488" y="6337300"/>
            <a:ext cx="1968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80" name="Text Box 28"/>
          <p:cNvSpPr txBox="1">
            <a:spLocks noChangeArrowheads="1"/>
          </p:cNvSpPr>
          <p:nvPr/>
        </p:nvSpPr>
        <p:spPr bwMode="auto">
          <a:xfrm>
            <a:off x="4859338" y="6026150"/>
            <a:ext cx="196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81" name="Text Box 29"/>
          <p:cNvSpPr txBox="1">
            <a:spLocks noChangeArrowheads="1"/>
          </p:cNvSpPr>
          <p:nvPr/>
        </p:nvSpPr>
        <p:spPr bwMode="auto">
          <a:xfrm>
            <a:off x="3152775" y="5870575"/>
            <a:ext cx="196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514526" name="Freeform 30"/>
          <p:cNvSpPr>
            <a:spLocks/>
          </p:cNvSpPr>
          <p:nvPr/>
        </p:nvSpPr>
        <p:spPr bwMode="auto">
          <a:xfrm>
            <a:off x="4876800" y="6932613"/>
            <a:ext cx="1219200" cy="1477962"/>
          </a:xfrm>
          <a:custGeom>
            <a:avLst/>
            <a:gdLst>
              <a:gd name="T0" fmla="*/ 1025 w 1168"/>
              <a:gd name="T1" fmla="*/ 555 h 1632"/>
              <a:gd name="T2" fmla="*/ 944 w 1168"/>
              <a:gd name="T3" fmla="*/ 383 h 1632"/>
              <a:gd name="T4" fmla="*/ 920 w 1168"/>
              <a:gd name="T5" fmla="*/ 338 h 1632"/>
              <a:gd name="T6" fmla="*/ 936 w 1168"/>
              <a:gd name="T7" fmla="*/ 223 h 1632"/>
              <a:gd name="T8" fmla="*/ 912 w 1168"/>
              <a:gd name="T9" fmla="*/ 83 h 1632"/>
              <a:gd name="T10" fmla="*/ 812 w 1168"/>
              <a:gd name="T11" fmla="*/ 32 h 1632"/>
              <a:gd name="T12" fmla="*/ 728 w 1168"/>
              <a:gd name="T13" fmla="*/ 102 h 1632"/>
              <a:gd name="T14" fmla="*/ 748 w 1168"/>
              <a:gd name="T15" fmla="*/ 147 h 1632"/>
              <a:gd name="T16" fmla="*/ 740 w 1168"/>
              <a:gd name="T17" fmla="*/ 210 h 1632"/>
              <a:gd name="T18" fmla="*/ 724 w 1168"/>
              <a:gd name="T19" fmla="*/ 287 h 1632"/>
              <a:gd name="T20" fmla="*/ 744 w 1168"/>
              <a:gd name="T21" fmla="*/ 331 h 1632"/>
              <a:gd name="T22" fmla="*/ 752 w 1168"/>
              <a:gd name="T23" fmla="*/ 395 h 1632"/>
              <a:gd name="T24" fmla="*/ 808 w 1168"/>
              <a:gd name="T25" fmla="*/ 446 h 1632"/>
              <a:gd name="T26" fmla="*/ 773 w 1168"/>
              <a:gd name="T27" fmla="*/ 580 h 1632"/>
              <a:gd name="T28" fmla="*/ 705 w 1168"/>
              <a:gd name="T29" fmla="*/ 817 h 1632"/>
              <a:gd name="T30" fmla="*/ 624 w 1168"/>
              <a:gd name="T31" fmla="*/ 880 h 1632"/>
              <a:gd name="T32" fmla="*/ 536 w 1168"/>
              <a:gd name="T33" fmla="*/ 931 h 1632"/>
              <a:gd name="T34" fmla="*/ 468 w 1168"/>
              <a:gd name="T35" fmla="*/ 949 h 1632"/>
              <a:gd name="T36" fmla="*/ 380 w 1168"/>
              <a:gd name="T37" fmla="*/ 931 h 1632"/>
              <a:gd name="T38" fmla="*/ 348 w 1168"/>
              <a:gd name="T39" fmla="*/ 912 h 1632"/>
              <a:gd name="T40" fmla="*/ 316 w 1168"/>
              <a:gd name="T41" fmla="*/ 893 h 1632"/>
              <a:gd name="T42" fmla="*/ 284 w 1168"/>
              <a:gd name="T43" fmla="*/ 817 h 1632"/>
              <a:gd name="T44" fmla="*/ 256 w 1168"/>
              <a:gd name="T45" fmla="*/ 536 h 1632"/>
              <a:gd name="T46" fmla="*/ 228 w 1168"/>
              <a:gd name="T47" fmla="*/ 408 h 1632"/>
              <a:gd name="T48" fmla="*/ 272 w 1168"/>
              <a:gd name="T49" fmla="*/ 350 h 1632"/>
              <a:gd name="T50" fmla="*/ 277 w 1168"/>
              <a:gd name="T51" fmla="*/ 300 h 1632"/>
              <a:gd name="T52" fmla="*/ 292 w 1168"/>
              <a:gd name="T53" fmla="*/ 255 h 1632"/>
              <a:gd name="T54" fmla="*/ 292 w 1168"/>
              <a:gd name="T55" fmla="*/ 229 h 1632"/>
              <a:gd name="T56" fmla="*/ 292 w 1168"/>
              <a:gd name="T57" fmla="*/ 153 h 1632"/>
              <a:gd name="T58" fmla="*/ 312 w 1168"/>
              <a:gd name="T59" fmla="*/ 95 h 1632"/>
              <a:gd name="T60" fmla="*/ 120 w 1168"/>
              <a:gd name="T61" fmla="*/ 76 h 1632"/>
              <a:gd name="T62" fmla="*/ 124 w 1168"/>
              <a:gd name="T63" fmla="*/ 313 h 1632"/>
              <a:gd name="T64" fmla="*/ 104 w 1168"/>
              <a:gd name="T65" fmla="*/ 370 h 1632"/>
              <a:gd name="T66" fmla="*/ 0 w 1168"/>
              <a:gd name="T67" fmla="*/ 670 h 1632"/>
              <a:gd name="T68" fmla="*/ 16 w 1168"/>
              <a:gd name="T69" fmla="*/ 938 h 1632"/>
              <a:gd name="T70" fmla="*/ 29 w 1168"/>
              <a:gd name="T71" fmla="*/ 1059 h 1632"/>
              <a:gd name="T72" fmla="*/ 29 w 1168"/>
              <a:gd name="T73" fmla="*/ 1217 h 1632"/>
              <a:gd name="T74" fmla="*/ 20 w 1168"/>
              <a:gd name="T75" fmla="*/ 1326 h 1632"/>
              <a:gd name="T76" fmla="*/ 20 w 1168"/>
              <a:gd name="T77" fmla="*/ 1396 h 1632"/>
              <a:gd name="T78" fmla="*/ 60 w 1168"/>
              <a:gd name="T79" fmla="*/ 1435 h 1632"/>
              <a:gd name="T80" fmla="*/ 68 w 1168"/>
              <a:gd name="T81" fmla="*/ 1569 h 1632"/>
              <a:gd name="T82" fmla="*/ 29 w 1168"/>
              <a:gd name="T83" fmla="*/ 1626 h 1632"/>
              <a:gd name="T84" fmla="*/ 264 w 1168"/>
              <a:gd name="T85" fmla="*/ 1435 h 1632"/>
              <a:gd name="T86" fmla="*/ 284 w 1168"/>
              <a:gd name="T87" fmla="*/ 1351 h 1632"/>
              <a:gd name="T88" fmla="*/ 312 w 1168"/>
              <a:gd name="T89" fmla="*/ 1090 h 1632"/>
              <a:gd name="T90" fmla="*/ 344 w 1168"/>
              <a:gd name="T91" fmla="*/ 1046 h 1632"/>
              <a:gd name="T92" fmla="*/ 380 w 1168"/>
              <a:gd name="T93" fmla="*/ 1090 h 1632"/>
              <a:gd name="T94" fmla="*/ 448 w 1168"/>
              <a:gd name="T95" fmla="*/ 1109 h 1632"/>
              <a:gd name="T96" fmla="*/ 496 w 1168"/>
              <a:gd name="T97" fmla="*/ 1065 h 1632"/>
              <a:gd name="T98" fmla="*/ 532 w 1168"/>
              <a:gd name="T99" fmla="*/ 1116 h 1632"/>
              <a:gd name="T100" fmla="*/ 656 w 1168"/>
              <a:gd name="T101" fmla="*/ 1059 h 1632"/>
              <a:gd name="T102" fmla="*/ 716 w 1168"/>
              <a:gd name="T103" fmla="*/ 1090 h 1632"/>
              <a:gd name="T104" fmla="*/ 724 w 1168"/>
              <a:gd name="T105" fmla="*/ 1249 h 1632"/>
              <a:gd name="T106" fmla="*/ 732 w 1168"/>
              <a:gd name="T107" fmla="*/ 1492 h 1632"/>
              <a:gd name="T108" fmla="*/ 752 w 1168"/>
              <a:gd name="T109" fmla="*/ 1549 h 1632"/>
              <a:gd name="T110" fmla="*/ 957 w 1168"/>
              <a:gd name="T111" fmla="*/ 1562 h 1632"/>
              <a:gd name="T112" fmla="*/ 992 w 1168"/>
              <a:gd name="T113" fmla="*/ 1428 h 1632"/>
              <a:gd name="T114" fmla="*/ 1000 w 1168"/>
              <a:gd name="T115" fmla="*/ 1154 h 1632"/>
              <a:gd name="T116" fmla="*/ 1040 w 1168"/>
              <a:gd name="T117" fmla="*/ 1065 h 1632"/>
              <a:gd name="T118" fmla="*/ 1052 w 1168"/>
              <a:gd name="T119" fmla="*/ 1001 h 1632"/>
              <a:gd name="T120" fmla="*/ 1044 w 1168"/>
              <a:gd name="T121" fmla="*/ 650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8"/>
              <a:gd name="T184" fmla="*/ 0 h 1632"/>
              <a:gd name="T185" fmla="*/ 1168 w 1168"/>
              <a:gd name="T186" fmla="*/ 1632 h 16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grpSp>
        <p:nvGrpSpPr>
          <p:cNvPr id="177183" name="Group 31"/>
          <p:cNvGrpSpPr>
            <a:grpSpLocks/>
          </p:cNvGrpSpPr>
          <p:nvPr/>
        </p:nvGrpSpPr>
        <p:grpSpPr bwMode="auto">
          <a:xfrm>
            <a:off x="4062413" y="6886575"/>
            <a:ext cx="3008312" cy="1554163"/>
            <a:chOff x="2160" y="4320"/>
            <a:chExt cx="1776" cy="960"/>
          </a:xfrm>
        </p:grpSpPr>
        <p:sp>
          <p:nvSpPr>
            <p:cNvPr id="1514528" name="Freeform 32"/>
            <p:cNvSpPr>
              <a:spLocks/>
            </p:cNvSpPr>
            <p:nvPr/>
          </p:nvSpPr>
          <p:spPr bwMode="auto">
            <a:xfrm>
              <a:off x="2160" y="4368"/>
              <a:ext cx="720" cy="912"/>
            </a:xfrm>
            <a:custGeom>
              <a:avLst/>
              <a:gdLst>
                <a:gd name="T0" fmla="*/ 1025 w 1168"/>
                <a:gd name="T1" fmla="*/ 555 h 1632"/>
                <a:gd name="T2" fmla="*/ 944 w 1168"/>
                <a:gd name="T3" fmla="*/ 383 h 1632"/>
                <a:gd name="T4" fmla="*/ 920 w 1168"/>
                <a:gd name="T5" fmla="*/ 338 h 1632"/>
                <a:gd name="T6" fmla="*/ 936 w 1168"/>
                <a:gd name="T7" fmla="*/ 223 h 1632"/>
                <a:gd name="T8" fmla="*/ 912 w 1168"/>
                <a:gd name="T9" fmla="*/ 83 h 1632"/>
                <a:gd name="T10" fmla="*/ 812 w 1168"/>
                <a:gd name="T11" fmla="*/ 32 h 1632"/>
                <a:gd name="T12" fmla="*/ 728 w 1168"/>
                <a:gd name="T13" fmla="*/ 102 h 1632"/>
                <a:gd name="T14" fmla="*/ 748 w 1168"/>
                <a:gd name="T15" fmla="*/ 147 h 1632"/>
                <a:gd name="T16" fmla="*/ 740 w 1168"/>
                <a:gd name="T17" fmla="*/ 210 h 1632"/>
                <a:gd name="T18" fmla="*/ 724 w 1168"/>
                <a:gd name="T19" fmla="*/ 287 h 1632"/>
                <a:gd name="T20" fmla="*/ 744 w 1168"/>
                <a:gd name="T21" fmla="*/ 331 h 1632"/>
                <a:gd name="T22" fmla="*/ 752 w 1168"/>
                <a:gd name="T23" fmla="*/ 395 h 1632"/>
                <a:gd name="T24" fmla="*/ 808 w 1168"/>
                <a:gd name="T25" fmla="*/ 446 h 1632"/>
                <a:gd name="T26" fmla="*/ 773 w 1168"/>
                <a:gd name="T27" fmla="*/ 580 h 1632"/>
                <a:gd name="T28" fmla="*/ 705 w 1168"/>
                <a:gd name="T29" fmla="*/ 817 h 1632"/>
                <a:gd name="T30" fmla="*/ 624 w 1168"/>
                <a:gd name="T31" fmla="*/ 880 h 1632"/>
                <a:gd name="T32" fmla="*/ 536 w 1168"/>
                <a:gd name="T33" fmla="*/ 931 h 1632"/>
                <a:gd name="T34" fmla="*/ 468 w 1168"/>
                <a:gd name="T35" fmla="*/ 949 h 1632"/>
                <a:gd name="T36" fmla="*/ 380 w 1168"/>
                <a:gd name="T37" fmla="*/ 931 h 1632"/>
                <a:gd name="T38" fmla="*/ 348 w 1168"/>
                <a:gd name="T39" fmla="*/ 912 h 1632"/>
                <a:gd name="T40" fmla="*/ 316 w 1168"/>
                <a:gd name="T41" fmla="*/ 893 h 1632"/>
                <a:gd name="T42" fmla="*/ 284 w 1168"/>
                <a:gd name="T43" fmla="*/ 817 h 1632"/>
                <a:gd name="T44" fmla="*/ 256 w 1168"/>
                <a:gd name="T45" fmla="*/ 536 h 1632"/>
                <a:gd name="T46" fmla="*/ 228 w 1168"/>
                <a:gd name="T47" fmla="*/ 408 h 1632"/>
                <a:gd name="T48" fmla="*/ 272 w 1168"/>
                <a:gd name="T49" fmla="*/ 350 h 1632"/>
                <a:gd name="T50" fmla="*/ 277 w 1168"/>
                <a:gd name="T51" fmla="*/ 300 h 1632"/>
                <a:gd name="T52" fmla="*/ 292 w 1168"/>
                <a:gd name="T53" fmla="*/ 255 h 1632"/>
                <a:gd name="T54" fmla="*/ 292 w 1168"/>
                <a:gd name="T55" fmla="*/ 229 h 1632"/>
                <a:gd name="T56" fmla="*/ 292 w 1168"/>
                <a:gd name="T57" fmla="*/ 153 h 1632"/>
                <a:gd name="T58" fmla="*/ 312 w 1168"/>
                <a:gd name="T59" fmla="*/ 95 h 1632"/>
                <a:gd name="T60" fmla="*/ 120 w 1168"/>
                <a:gd name="T61" fmla="*/ 76 h 1632"/>
                <a:gd name="T62" fmla="*/ 124 w 1168"/>
                <a:gd name="T63" fmla="*/ 313 h 1632"/>
                <a:gd name="T64" fmla="*/ 104 w 1168"/>
                <a:gd name="T65" fmla="*/ 370 h 1632"/>
                <a:gd name="T66" fmla="*/ 0 w 1168"/>
                <a:gd name="T67" fmla="*/ 670 h 1632"/>
                <a:gd name="T68" fmla="*/ 16 w 1168"/>
                <a:gd name="T69" fmla="*/ 938 h 1632"/>
                <a:gd name="T70" fmla="*/ 29 w 1168"/>
                <a:gd name="T71" fmla="*/ 1059 h 1632"/>
                <a:gd name="T72" fmla="*/ 29 w 1168"/>
                <a:gd name="T73" fmla="*/ 1217 h 1632"/>
                <a:gd name="T74" fmla="*/ 20 w 1168"/>
                <a:gd name="T75" fmla="*/ 1326 h 1632"/>
                <a:gd name="T76" fmla="*/ 20 w 1168"/>
                <a:gd name="T77" fmla="*/ 1396 h 1632"/>
                <a:gd name="T78" fmla="*/ 60 w 1168"/>
                <a:gd name="T79" fmla="*/ 1435 h 1632"/>
                <a:gd name="T80" fmla="*/ 68 w 1168"/>
                <a:gd name="T81" fmla="*/ 1569 h 1632"/>
                <a:gd name="T82" fmla="*/ 29 w 1168"/>
                <a:gd name="T83" fmla="*/ 1626 h 1632"/>
                <a:gd name="T84" fmla="*/ 264 w 1168"/>
                <a:gd name="T85" fmla="*/ 1435 h 1632"/>
                <a:gd name="T86" fmla="*/ 284 w 1168"/>
                <a:gd name="T87" fmla="*/ 1351 h 1632"/>
                <a:gd name="T88" fmla="*/ 312 w 1168"/>
                <a:gd name="T89" fmla="*/ 1090 h 1632"/>
                <a:gd name="T90" fmla="*/ 344 w 1168"/>
                <a:gd name="T91" fmla="*/ 1046 h 1632"/>
                <a:gd name="T92" fmla="*/ 380 w 1168"/>
                <a:gd name="T93" fmla="*/ 1090 h 1632"/>
                <a:gd name="T94" fmla="*/ 448 w 1168"/>
                <a:gd name="T95" fmla="*/ 1109 h 1632"/>
                <a:gd name="T96" fmla="*/ 496 w 1168"/>
                <a:gd name="T97" fmla="*/ 1065 h 1632"/>
                <a:gd name="T98" fmla="*/ 532 w 1168"/>
                <a:gd name="T99" fmla="*/ 1116 h 1632"/>
                <a:gd name="T100" fmla="*/ 656 w 1168"/>
                <a:gd name="T101" fmla="*/ 1059 h 1632"/>
                <a:gd name="T102" fmla="*/ 716 w 1168"/>
                <a:gd name="T103" fmla="*/ 1090 h 1632"/>
                <a:gd name="T104" fmla="*/ 724 w 1168"/>
                <a:gd name="T105" fmla="*/ 1249 h 1632"/>
                <a:gd name="T106" fmla="*/ 732 w 1168"/>
                <a:gd name="T107" fmla="*/ 1492 h 1632"/>
                <a:gd name="T108" fmla="*/ 752 w 1168"/>
                <a:gd name="T109" fmla="*/ 1549 h 1632"/>
                <a:gd name="T110" fmla="*/ 957 w 1168"/>
                <a:gd name="T111" fmla="*/ 1562 h 1632"/>
                <a:gd name="T112" fmla="*/ 992 w 1168"/>
                <a:gd name="T113" fmla="*/ 1428 h 1632"/>
                <a:gd name="T114" fmla="*/ 1000 w 1168"/>
                <a:gd name="T115" fmla="*/ 1154 h 1632"/>
                <a:gd name="T116" fmla="*/ 1040 w 1168"/>
                <a:gd name="T117" fmla="*/ 1065 h 1632"/>
                <a:gd name="T118" fmla="*/ 1052 w 1168"/>
                <a:gd name="T119" fmla="*/ 1001 h 1632"/>
                <a:gd name="T120" fmla="*/ 1044 w 1168"/>
                <a:gd name="T121" fmla="*/ 650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8"/>
                <a:gd name="T184" fmla="*/ 0 h 1632"/>
                <a:gd name="T185" fmla="*/ 1168 w 1168"/>
                <a:gd name="T186" fmla="*/ 1632 h 16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14529" name="Freeform 33"/>
            <p:cNvSpPr>
              <a:spLocks/>
            </p:cNvSpPr>
            <p:nvPr/>
          </p:nvSpPr>
          <p:spPr bwMode="auto">
            <a:xfrm>
              <a:off x="3024" y="4320"/>
              <a:ext cx="720" cy="912"/>
            </a:xfrm>
            <a:custGeom>
              <a:avLst/>
              <a:gdLst>
                <a:gd name="T0" fmla="*/ 1025 w 1168"/>
                <a:gd name="T1" fmla="*/ 555 h 1632"/>
                <a:gd name="T2" fmla="*/ 944 w 1168"/>
                <a:gd name="T3" fmla="*/ 383 h 1632"/>
                <a:gd name="T4" fmla="*/ 920 w 1168"/>
                <a:gd name="T5" fmla="*/ 338 h 1632"/>
                <a:gd name="T6" fmla="*/ 936 w 1168"/>
                <a:gd name="T7" fmla="*/ 223 h 1632"/>
                <a:gd name="T8" fmla="*/ 912 w 1168"/>
                <a:gd name="T9" fmla="*/ 83 h 1632"/>
                <a:gd name="T10" fmla="*/ 812 w 1168"/>
                <a:gd name="T11" fmla="*/ 32 h 1632"/>
                <a:gd name="T12" fmla="*/ 728 w 1168"/>
                <a:gd name="T13" fmla="*/ 102 h 1632"/>
                <a:gd name="T14" fmla="*/ 748 w 1168"/>
                <a:gd name="T15" fmla="*/ 147 h 1632"/>
                <a:gd name="T16" fmla="*/ 740 w 1168"/>
                <a:gd name="T17" fmla="*/ 210 h 1632"/>
                <a:gd name="T18" fmla="*/ 724 w 1168"/>
                <a:gd name="T19" fmla="*/ 287 h 1632"/>
                <a:gd name="T20" fmla="*/ 744 w 1168"/>
                <a:gd name="T21" fmla="*/ 331 h 1632"/>
                <a:gd name="T22" fmla="*/ 752 w 1168"/>
                <a:gd name="T23" fmla="*/ 395 h 1632"/>
                <a:gd name="T24" fmla="*/ 808 w 1168"/>
                <a:gd name="T25" fmla="*/ 446 h 1632"/>
                <a:gd name="T26" fmla="*/ 773 w 1168"/>
                <a:gd name="T27" fmla="*/ 580 h 1632"/>
                <a:gd name="T28" fmla="*/ 705 w 1168"/>
                <a:gd name="T29" fmla="*/ 817 h 1632"/>
                <a:gd name="T30" fmla="*/ 624 w 1168"/>
                <a:gd name="T31" fmla="*/ 880 h 1632"/>
                <a:gd name="T32" fmla="*/ 536 w 1168"/>
                <a:gd name="T33" fmla="*/ 931 h 1632"/>
                <a:gd name="T34" fmla="*/ 468 w 1168"/>
                <a:gd name="T35" fmla="*/ 949 h 1632"/>
                <a:gd name="T36" fmla="*/ 380 w 1168"/>
                <a:gd name="T37" fmla="*/ 931 h 1632"/>
                <a:gd name="T38" fmla="*/ 348 w 1168"/>
                <a:gd name="T39" fmla="*/ 912 h 1632"/>
                <a:gd name="T40" fmla="*/ 316 w 1168"/>
                <a:gd name="T41" fmla="*/ 893 h 1632"/>
                <a:gd name="T42" fmla="*/ 284 w 1168"/>
                <a:gd name="T43" fmla="*/ 817 h 1632"/>
                <a:gd name="T44" fmla="*/ 256 w 1168"/>
                <a:gd name="T45" fmla="*/ 536 h 1632"/>
                <a:gd name="T46" fmla="*/ 228 w 1168"/>
                <a:gd name="T47" fmla="*/ 408 h 1632"/>
                <a:gd name="T48" fmla="*/ 272 w 1168"/>
                <a:gd name="T49" fmla="*/ 350 h 1632"/>
                <a:gd name="T50" fmla="*/ 277 w 1168"/>
                <a:gd name="T51" fmla="*/ 300 h 1632"/>
                <a:gd name="T52" fmla="*/ 292 w 1168"/>
                <a:gd name="T53" fmla="*/ 255 h 1632"/>
                <a:gd name="T54" fmla="*/ 292 w 1168"/>
                <a:gd name="T55" fmla="*/ 229 h 1632"/>
                <a:gd name="T56" fmla="*/ 292 w 1168"/>
                <a:gd name="T57" fmla="*/ 153 h 1632"/>
                <a:gd name="T58" fmla="*/ 312 w 1168"/>
                <a:gd name="T59" fmla="*/ 95 h 1632"/>
                <a:gd name="T60" fmla="*/ 120 w 1168"/>
                <a:gd name="T61" fmla="*/ 76 h 1632"/>
                <a:gd name="T62" fmla="*/ 124 w 1168"/>
                <a:gd name="T63" fmla="*/ 313 h 1632"/>
                <a:gd name="T64" fmla="*/ 104 w 1168"/>
                <a:gd name="T65" fmla="*/ 370 h 1632"/>
                <a:gd name="T66" fmla="*/ 0 w 1168"/>
                <a:gd name="T67" fmla="*/ 670 h 1632"/>
                <a:gd name="T68" fmla="*/ 16 w 1168"/>
                <a:gd name="T69" fmla="*/ 938 h 1632"/>
                <a:gd name="T70" fmla="*/ 29 w 1168"/>
                <a:gd name="T71" fmla="*/ 1059 h 1632"/>
                <a:gd name="T72" fmla="*/ 29 w 1168"/>
                <a:gd name="T73" fmla="*/ 1217 h 1632"/>
                <a:gd name="T74" fmla="*/ 20 w 1168"/>
                <a:gd name="T75" fmla="*/ 1326 h 1632"/>
                <a:gd name="T76" fmla="*/ 20 w 1168"/>
                <a:gd name="T77" fmla="*/ 1396 h 1632"/>
                <a:gd name="T78" fmla="*/ 60 w 1168"/>
                <a:gd name="T79" fmla="*/ 1435 h 1632"/>
                <a:gd name="T80" fmla="*/ 68 w 1168"/>
                <a:gd name="T81" fmla="*/ 1569 h 1632"/>
                <a:gd name="T82" fmla="*/ 29 w 1168"/>
                <a:gd name="T83" fmla="*/ 1626 h 1632"/>
                <a:gd name="T84" fmla="*/ 264 w 1168"/>
                <a:gd name="T85" fmla="*/ 1435 h 1632"/>
                <a:gd name="T86" fmla="*/ 284 w 1168"/>
                <a:gd name="T87" fmla="*/ 1351 h 1632"/>
                <a:gd name="T88" fmla="*/ 312 w 1168"/>
                <a:gd name="T89" fmla="*/ 1090 h 1632"/>
                <a:gd name="T90" fmla="*/ 344 w 1168"/>
                <a:gd name="T91" fmla="*/ 1046 h 1632"/>
                <a:gd name="T92" fmla="*/ 380 w 1168"/>
                <a:gd name="T93" fmla="*/ 1090 h 1632"/>
                <a:gd name="T94" fmla="*/ 448 w 1168"/>
                <a:gd name="T95" fmla="*/ 1109 h 1632"/>
                <a:gd name="T96" fmla="*/ 496 w 1168"/>
                <a:gd name="T97" fmla="*/ 1065 h 1632"/>
                <a:gd name="T98" fmla="*/ 532 w 1168"/>
                <a:gd name="T99" fmla="*/ 1116 h 1632"/>
                <a:gd name="T100" fmla="*/ 656 w 1168"/>
                <a:gd name="T101" fmla="*/ 1059 h 1632"/>
                <a:gd name="T102" fmla="*/ 716 w 1168"/>
                <a:gd name="T103" fmla="*/ 1090 h 1632"/>
                <a:gd name="T104" fmla="*/ 724 w 1168"/>
                <a:gd name="T105" fmla="*/ 1249 h 1632"/>
                <a:gd name="T106" fmla="*/ 732 w 1168"/>
                <a:gd name="T107" fmla="*/ 1492 h 1632"/>
                <a:gd name="T108" fmla="*/ 752 w 1168"/>
                <a:gd name="T109" fmla="*/ 1549 h 1632"/>
                <a:gd name="T110" fmla="*/ 957 w 1168"/>
                <a:gd name="T111" fmla="*/ 1562 h 1632"/>
                <a:gd name="T112" fmla="*/ 992 w 1168"/>
                <a:gd name="T113" fmla="*/ 1428 h 1632"/>
                <a:gd name="T114" fmla="*/ 1000 w 1168"/>
                <a:gd name="T115" fmla="*/ 1154 h 1632"/>
                <a:gd name="T116" fmla="*/ 1040 w 1168"/>
                <a:gd name="T117" fmla="*/ 1065 h 1632"/>
                <a:gd name="T118" fmla="*/ 1052 w 1168"/>
                <a:gd name="T119" fmla="*/ 1001 h 1632"/>
                <a:gd name="T120" fmla="*/ 1044 w 1168"/>
                <a:gd name="T121" fmla="*/ 650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8"/>
                <a:gd name="T184" fmla="*/ 0 h 1632"/>
                <a:gd name="T185" fmla="*/ 1168 w 1168"/>
                <a:gd name="T186" fmla="*/ 1632 h 16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14530" name="Freeform 34"/>
            <p:cNvSpPr>
              <a:spLocks/>
            </p:cNvSpPr>
            <p:nvPr/>
          </p:nvSpPr>
          <p:spPr bwMode="auto">
            <a:xfrm>
              <a:off x="2352" y="4368"/>
              <a:ext cx="720" cy="912"/>
            </a:xfrm>
            <a:custGeom>
              <a:avLst/>
              <a:gdLst>
                <a:gd name="T0" fmla="*/ 1025 w 1168"/>
                <a:gd name="T1" fmla="*/ 555 h 1632"/>
                <a:gd name="T2" fmla="*/ 944 w 1168"/>
                <a:gd name="T3" fmla="*/ 383 h 1632"/>
                <a:gd name="T4" fmla="*/ 920 w 1168"/>
                <a:gd name="T5" fmla="*/ 338 h 1632"/>
                <a:gd name="T6" fmla="*/ 936 w 1168"/>
                <a:gd name="T7" fmla="*/ 223 h 1632"/>
                <a:gd name="T8" fmla="*/ 912 w 1168"/>
                <a:gd name="T9" fmla="*/ 83 h 1632"/>
                <a:gd name="T10" fmla="*/ 812 w 1168"/>
                <a:gd name="T11" fmla="*/ 32 h 1632"/>
                <a:gd name="T12" fmla="*/ 728 w 1168"/>
                <a:gd name="T13" fmla="*/ 102 h 1632"/>
                <a:gd name="T14" fmla="*/ 748 w 1168"/>
                <a:gd name="T15" fmla="*/ 147 h 1632"/>
                <a:gd name="T16" fmla="*/ 740 w 1168"/>
                <a:gd name="T17" fmla="*/ 210 h 1632"/>
                <a:gd name="T18" fmla="*/ 724 w 1168"/>
                <a:gd name="T19" fmla="*/ 287 h 1632"/>
                <a:gd name="T20" fmla="*/ 744 w 1168"/>
                <a:gd name="T21" fmla="*/ 331 h 1632"/>
                <a:gd name="T22" fmla="*/ 752 w 1168"/>
                <a:gd name="T23" fmla="*/ 395 h 1632"/>
                <a:gd name="T24" fmla="*/ 808 w 1168"/>
                <a:gd name="T25" fmla="*/ 446 h 1632"/>
                <a:gd name="T26" fmla="*/ 773 w 1168"/>
                <a:gd name="T27" fmla="*/ 580 h 1632"/>
                <a:gd name="T28" fmla="*/ 705 w 1168"/>
                <a:gd name="T29" fmla="*/ 817 h 1632"/>
                <a:gd name="T30" fmla="*/ 624 w 1168"/>
                <a:gd name="T31" fmla="*/ 880 h 1632"/>
                <a:gd name="T32" fmla="*/ 536 w 1168"/>
                <a:gd name="T33" fmla="*/ 931 h 1632"/>
                <a:gd name="T34" fmla="*/ 468 w 1168"/>
                <a:gd name="T35" fmla="*/ 949 h 1632"/>
                <a:gd name="T36" fmla="*/ 380 w 1168"/>
                <a:gd name="T37" fmla="*/ 931 h 1632"/>
                <a:gd name="T38" fmla="*/ 348 w 1168"/>
                <a:gd name="T39" fmla="*/ 912 h 1632"/>
                <a:gd name="T40" fmla="*/ 316 w 1168"/>
                <a:gd name="T41" fmla="*/ 893 h 1632"/>
                <a:gd name="T42" fmla="*/ 284 w 1168"/>
                <a:gd name="T43" fmla="*/ 817 h 1632"/>
                <a:gd name="T44" fmla="*/ 256 w 1168"/>
                <a:gd name="T45" fmla="*/ 536 h 1632"/>
                <a:gd name="T46" fmla="*/ 228 w 1168"/>
                <a:gd name="T47" fmla="*/ 408 h 1632"/>
                <a:gd name="T48" fmla="*/ 272 w 1168"/>
                <a:gd name="T49" fmla="*/ 350 h 1632"/>
                <a:gd name="T50" fmla="*/ 277 w 1168"/>
                <a:gd name="T51" fmla="*/ 300 h 1632"/>
                <a:gd name="T52" fmla="*/ 292 w 1168"/>
                <a:gd name="T53" fmla="*/ 255 h 1632"/>
                <a:gd name="T54" fmla="*/ 292 w 1168"/>
                <a:gd name="T55" fmla="*/ 229 h 1632"/>
                <a:gd name="T56" fmla="*/ 292 w 1168"/>
                <a:gd name="T57" fmla="*/ 153 h 1632"/>
                <a:gd name="T58" fmla="*/ 312 w 1168"/>
                <a:gd name="T59" fmla="*/ 95 h 1632"/>
                <a:gd name="T60" fmla="*/ 120 w 1168"/>
                <a:gd name="T61" fmla="*/ 76 h 1632"/>
                <a:gd name="T62" fmla="*/ 124 w 1168"/>
                <a:gd name="T63" fmla="*/ 313 h 1632"/>
                <a:gd name="T64" fmla="*/ 104 w 1168"/>
                <a:gd name="T65" fmla="*/ 370 h 1632"/>
                <a:gd name="T66" fmla="*/ 0 w 1168"/>
                <a:gd name="T67" fmla="*/ 670 h 1632"/>
                <a:gd name="T68" fmla="*/ 16 w 1168"/>
                <a:gd name="T69" fmla="*/ 938 h 1632"/>
                <a:gd name="T70" fmla="*/ 29 w 1168"/>
                <a:gd name="T71" fmla="*/ 1059 h 1632"/>
                <a:gd name="T72" fmla="*/ 29 w 1168"/>
                <a:gd name="T73" fmla="*/ 1217 h 1632"/>
                <a:gd name="T74" fmla="*/ 20 w 1168"/>
                <a:gd name="T75" fmla="*/ 1326 h 1632"/>
                <a:gd name="T76" fmla="*/ 20 w 1168"/>
                <a:gd name="T77" fmla="*/ 1396 h 1632"/>
                <a:gd name="T78" fmla="*/ 60 w 1168"/>
                <a:gd name="T79" fmla="*/ 1435 h 1632"/>
                <a:gd name="T80" fmla="*/ 68 w 1168"/>
                <a:gd name="T81" fmla="*/ 1569 h 1632"/>
                <a:gd name="T82" fmla="*/ 29 w 1168"/>
                <a:gd name="T83" fmla="*/ 1626 h 1632"/>
                <a:gd name="T84" fmla="*/ 264 w 1168"/>
                <a:gd name="T85" fmla="*/ 1435 h 1632"/>
                <a:gd name="T86" fmla="*/ 284 w 1168"/>
                <a:gd name="T87" fmla="*/ 1351 h 1632"/>
                <a:gd name="T88" fmla="*/ 312 w 1168"/>
                <a:gd name="T89" fmla="*/ 1090 h 1632"/>
                <a:gd name="T90" fmla="*/ 344 w 1168"/>
                <a:gd name="T91" fmla="*/ 1046 h 1632"/>
                <a:gd name="T92" fmla="*/ 380 w 1168"/>
                <a:gd name="T93" fmla="*/ 1090 h 1632"/>
                <a:gd name="T94" fmla="*/ 448 w 1168"/>
                <a:gd name="T95" fmla="*/ 1109 h 1632"/>
                <a:gd name="T96" fmla="*/ 496 w 1168"/>
                <a:gd name="T97" fmla="*/ 1065 h 1632"/>
                <a:gd name="T98" fmla="*/ 532 w 1168"/>
                <a:gd name="T99" fmla="*/ 1116 h 1632"/>
                <a:gd name="T100" fmla="*/ 656 w 1168"/>
                <a:gd name="T101" fmla="*/ 1059 h 1632"/>
                <a:gd name="T102" fmla="*/ 716 w 1168"/>
                <a:gd name="T103" fmla="*/ 1090 h 1632"/>
                <a:gd name="T104" fmla="*/ 724 w 1168"/>
                <a:gd name="T105" fmla="*/ 1249 h 1632"/>
                <a:gd name="T106" fmla="*/ 732 w 1168"/>
                <a:gd name="T107" fmla="*/ 1492 h 1632"/>
                <a:gd name="T108" fmla="*/ 752 w 1168"/>
                <a:gd name="T109" fmla="*/ 1549 h 1632"/>
                <a:gd name="T110" fmla="*/ 957 w 1168"/>
                <a:gd name="T111" fmla="*/ 1562 h 1632"/>
                <a:gd name="T112" fmla="*/ 992 w 1168"/>
                <a:gd name="T113" fmla="*/ 1428 h 1632"/>
                <a:gd name="T114" fmla="*/ 1000 w 1168"/>
                <a:gd name="T115" fmla="*/ 1154 h 1632"/>
                <a:gd name="T116" fmla="*/ 1040 w 1168"/>
                <a:gd name="T117" fmla="*/ 1065 h 1632"/>
                <a:gd name="T118" fmla="*/ 1052 w 1168"/>
                <a:gd name="T119" fmla="*/ 1001 h 1632"/>
                <a:gd name="T120" fmla="*/ 1044 w 1168"/>
                <a:gd name="T121" fmla="*/ 650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8"/>
                <a:gd name="T184" fmla="*/ 0 h 1632"/>
                <a:gd name="T185" fmla="*/ 1168 w 1168"/>
                <a:gd name="T186" fmla="*/ 1632 h 16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sp>
          <p:nvSpPr>
            <p:cNvPr id="1514531" name="Freeform 35"/>
            <p:cNvSpPr>
              <a:spLocks/>
            </p:cNvSpPr>
            <p:nvPr/>
          </p:nvSpPr>
          <p:spPr bwMode="auto">
            <a:xfrm>
              <a:off x="3216" y="4320"/>
              <a:ext cx="720" cy="912"/>
            </a:xfrm>
            <a:custGeom>
              <a:avLst/>
              <a:gdLst>
                <a:gd name="T0" fmla="*/ 1025 w 1168"/>
                <a:gd name="T1" fmla="*/ 555 h 1632"/>
                <a:gd name="T2" fmla="*/ 944 w 1168"/>
                <a:gd name="T3" fmla="*/ 383 h 1632"/>
                <a:gd name="T4" fmla="*/ 920 w 1168"/>
                <a:gd name="T5" fmla="*/ 338 h 1632"/>
                <a:gd name="T6" fmla="*/ 936 w 1168"/>
                <a:gd name="T7" fmla="*/ 223 h 1632"/>
                <a:gd name="T8" fmla="*/ 912 w 1168"/>
                <a:gd name="T9" fmla="*/ 83 h 1632"/>
                <a:gd name="T10" fmla="*/ 812 w 1168"/>
                <a:gd name="T11" fmla="*/ 32 h 1632"/>
                <a:gd name="T12" fmla="*/ 728 w 1168"/>
                <a:gd name="T13" fmla="*/ 102 h 1632"/>
                <a:gd name="T14" fmla="*/ 748 w 1168"/>
                <a:gd name="T15" fmla="*/ 147 h 1632"/>
                <a:gd name="T16" fmla="*/ 740 w 1168"/>
                <a:gd name="T17" fmla="*/ 210 h 1632"/>
                <a:gd name="T18" fmla="*/ 724 w 1168"/>
                <a:gd name="T19" fmla="*/ 287 h 1632"/>
                <a:gd name="T20" fmla="*/ 744 w 1168"/>
                <a:gd name="T21" fmla="*/ 331 h 1632"/>
                <a:gd name="T22" fmla="*/ 752 w 1168"/>
                <a:gd name="T23" fmla="*/ 395 h 1632"/>
                <a:gd name="T24" fmla="*/ 808 w 1168"/>
                <a:gd name="T25" fmla="*/ 446 h 1632"/>
                <a:gd name="T26" fmla="*/ 773 w 1168"/>
                <a:gd name="T27" fmla="*/ 580 h 1632"/>
                <a:gd name="T28" fmla="*/ 705 w 1168"/>
                <a:gd name="T29" fmla="*/ 817 h 1632"/>
                <a:gd name="T30" fmla="*/ 624 w 1168"/>
                <a:gd name="T31" fmla="*/ 880 h 1632"/>
                <a:gd name="T32" fmla="*/ 536 w 1168"/>
                <a:gd name="T33" fmla="*/ 931 h 1632"/>
                <a:gd name="T34" fmla="*/ 468 w 1168"/>
                <a:gd name="T35" fmla="*/ 949 h 1632"/>
                <a:gd name="T36" fmla="*/ 380 w 1168"/>
                <a:gd name="T37" fmla="*/ 931 h 1632"/>
                <a:gd name="T38" fmla="*/ 348 w 1168"/>
                <a:gd name="T39" fmla="*/ 912 h 1632"/>
                <a:gd name="T40" fmla="*/ 316 w 1168"/>
                <a:gd name="T41" fmla="*/ 893 h 1632"/>
                <a:gd name="T42" fmla="*/ 284 w 1168"/>
                <a:gd name="T43" fmla="*/ 817 h 1632"/>
                <a:gd name="T44" fmla="*/ 256 w 1168"/>
                <a:gd name="T45" fmla="*/ 536 h 1632"/>
                <a:gd name="T46" fmla="*/ 228 w 1168"/>
                <a:gd name="T47" fmla="*/ 408 h 1632"/>
                <a:gd name="T48" fmla="*/ 272 w 1168"/>
                <a:gd name="T49" fmla="*/ 350 h 1632"/>
                <a:gd name="T50" fmla="*/ 277 w 1168"/>
                <a:gd name="T51" fmla="*/ 300 h 1632"/>
                <a:gd name="T52" fmla="*/ 292 w 1168"/>
                <a:gd name="T53" fmla="*/ 255 h 1632"/>
                <a:gd name="T54" fmla="*/ 292 w 1168"/>
                <a:gd name="T55" fmla="*/ 229 h 1632"/>
                <a:gd name="T56" fmla="*/ 292 w 1168"/>
                <a:gd name="T57" fmla="*/ 153 h 1632"/>
                <a:gd name="T58" fmla="*/ 312 w 1168"/>
                <a:gd name="T59" fmla="*/ 95 h 1632"/>
                <a:gd name="T60" fmla="*/ 120 w 1168"/>
                <a:gd name="T61" fmla="*/ 76 h 1632"/>
                <a:gd name="T62" fmla="*/ 124 w 1168"/>
                <a:gd name="T63" fmla="*/ 313 h 1632"/>
                <a:gd name="T64" fmla="*/ 104 w 1168"/>
                <a:gd name="T65" fmla="*/ 370 h 1632"/>
                <a:gd name="T66" fmla="*/ 0 w 1168"/>
                <a:gd name="T67" fmla="*/ 670 h 1632"/>
                <a:gd name="T68" fmla="*/ 16 w 1168"/>
                <a:gd name="T69" fmla="*/ 938 h 1632"/>
                <a:gd name="T70" fmla="*/ 29 w 1168"/>
                <a:gd name="T71" fmla="*/ 1059 h 1632"/>
                <a:gd name="T72" fmla="*/ 29 w 1168"/>
                <a:gd name="T73" fmla="*/ 1217 h 1632"/>
                <a:gd name="T74" fmla="*/ 20 w 1168"/>
                <a:gd name="T75" fmla="*/ 1326 h 1632"/>
                <a:gd name="T76" fmla="*/ 20 w 1168"/>
                <a:gd name="T77" fmla="*/ 1396 h 1632"/>
                <a:gd name="T78" fmla="*/ 60 w 1168"/>
                <a:gd name="T79" fmla="*/ 1435 h 1632"/>
                <a:gd name="T80" fmla="*/ 68 w 1168"/>
                <a:gd name="T81" fmla="*/ 1569 h 1632"/>
                <a:gd name="T82" fmla="*/ 29 w 1168"/>
                <a:gd name="T83" fmla="*/ 1626 h 1632"/>
                <a:gd name="T84" fmla="*/ 264 w 1168"/>
                <a:gd name="T85" fmla="*/ 1435 h 1632"/>
                <a:gd name="T86" fmla="*/ 284 w 1168"/>
                <a:gd name="T87" fmla="*/ 1351 h 1632"/>
                <a:gd name="T88" fmla="*/ 312 w 1168"/>
                <a:gd name="T89" fmla="*/ 1090 h 1632"/>
                <a:gd name="T90" fmla="*/ 344 w 1168"/>
                <a:gd name="T91" fmla="*/ 1046 h 1632"/>
                <a:gd name="T92" fmla="*/ 380 w 1168"/>
                <a:gd name="T93" fmla="*/ 1090 h 1632"/>
                <a:gd name="T94" fmla="*/ 448 w 1168"/>
                <a:gd name="T95" fmla="*/ 1109 h 1632"/>
                <a:gd name="T96" fmla="*/ 496 w 1168"/>
                <a:gd name="T97" fmla="*/ 1065 h 1632"/>
                <a:gd name="T98" fmla="*/ 532 w 1168"/>
                <a:gd name="T99" fmla="*/ 1116 h 1632"/>
                <a:gd name="T100" fmla="*/ 656 w 1168"/>
                <a:gd name="T101" fmla="*/ 1059 h 1632"/>
                <a:gd name="T102" fmla="*/ 716 w 1168"/>
                <a:gd name="T103" fmla="*/ 1090 h 1632"/>
                <a:gd name="T104" fmla="*/ 724 w 1168"/>
                <a:gd name="T105" fmla="*/ 1249 h 1632"/>
                <a:gd name="T106" fmla="*/ 732 w 1168"/>
                <a:gd name="T107" fmla="*/ 1492 h 1632"/>
                <a:gd name="T108" fmla="*/ 752 w 1168"/>
                <a:gd name="T109" fmla="*/ 1549 h 1632"/>
                <a:gd name="T110" fmla="*/ 957 w 1168"/>
                <a:gd name="T111" fmla="*/ 1562 h 1632"/>
                <a:gd name="T112" fmla="*/ 992 w 1168"/>
                <a:gd name="T113" fmla="*/ 1428 h 1632"/>
                <a:gd name="T114" fmla="*/ 1000 w 1168"/>
                <a:gd name="T115" fmla="*/ 1154 h 1632"/>
                <a:gd name="T116" fmla="*/ 1040 w 1168"/>
                <a:gd name="T117" fmla="*/ 1065 h 1632"/>
                <a:gd name="T118" fmla="*/ 1052 w 1168"/>
                <a:gd name="T119" fmla="*/ 1001 h 1632"/>
                <a:gd name="T120" fmla="*/ 1044 w 1168"/>
                <a:gd name="T121" fmla="*/ 650 h 16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8"/>
                <a:gd name="T184" fmla="*/ 0 h 1632"/>
                <a:gd name="T185" fmla="*/ 1168 w 1168"/>
                <a:gd name="T186" fmla="*/ 1632 h 16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8" h="1632">
                  <a:moveTo>
                    <a:pt x="1044" y="650"/>
                  </a:moveTo>
                  <a:lnTo>
                    <a:pt x="1044" y="644"/>
                  </a:lnTo>
                  <a:lnTo>
                    <a:pt x="1044" y="638"/>
                  </a:lnTo>
                  <a:lnTo>
                    <a:pt x="1040" y="631"/>
                  </a:lnTo>
                  <a:lnTo>
                    <a:pt x="1040" y="625"/>
                  </a:lnTo>
                  <a:lnTo>
                    <a:pt x="1036" y="612"/>
                  </a:lnTo>
                  <a:lnTo>
                    <a:pt x="1036" y="605"/>
                  </a:lnTo>
                  <a:lnTo>
                    <a:pt x="1036" y="599"/>
                  </a:lnTo>
                  <a:lnTo>
                    <a:pt x="1032" y="593"/>
                  </a:lnTo>
                  <a:lnTo>
                    <a:pt x="1032" y="586"/>
                  </a:lnTo>
                  <a:lnTo>
                    <a:pt x="1032" y="580"/>
                  </a:lnTo>
                  <a:lnTo>
                    <a:pt x="1028" y="573"/>
                  </a:lnTo>
                  <a:lnTo>
                    <a:pt x="1028" y="567"/>
                  </a:lnTo>
                  <a:lnTo>
                    <a:pt x="1025" y="562"/>
                  </a:lnTo>
                  <a:lnTo>
                    <a:pt x="1025" y="555"/>
                  </a:lnTo>
                  <a:lnTo>
                    <a:pt x="1025" y="549"/>
                  </a:lnTo>
                  <a:lnTo>
                    <a:pt x="1021" y="542"/>
                  </a:lnTo>
                  <a:lnTo>
                    <a:pt x="1017" y="536"/>
                  </a:lnTo>
                  <a:lnTo>
                    <a:pt x="1013" y="523"/>
                  </a:lnTo>
                  <a:lnTo>
                    <a:pt x="1008" y="510"/>
                  </a:lnTo>
                  <a:lnTo>
                    <a:pt x="1004" y="504"/>
                  </a:lnTo>
                  <a:lnTo>
                    <a:pt x="1000" y="491"/>
                  </a:lnTo>
                  <a:lnTo>
                    <a:pt x="996" y="484"/>
                  </a:lnTo>
                  <a:lnTo>
                    <a:pt x="992" y="478"/>
                  </a:lnTo>
                  <a:lnTo>
                    <a:pt x="992" y="471"/>
                  </a:lnTo>
                  <a:lnTo>
                    <a:pt x="984" y="459"/>
                  </a:lnTo>
                  <a:lnTo>
                    <a:pt x="980" y="452"/>
                  </a:lnTo>
                  <a:lnTo>
                    <a:pt x="972" y="440"/>
                  </a:lnTo>
                  <a:lnTo>
                    <a:pt x="968" y="428"/>
                  </a:lnTo>
                  <a:lnTo>
                    <a:pt x="961" y="415"/>
                  </a:lnTo>
                  <a:lnTo>
                    <a:pt x="953" y="402"/>
                  </a:lnTo>
                  <a:lnTo>
                    <a:pt x="949" y="395"/>
                  </a:lnTo>
                  <a:lnTo>
                    <a:pt x="944" y="389"/>
                  </a:lnTo>
                  <a:lnTo>
                    <a:pt x="944" y="383"/>
                  </a:lnTo>
                  <a:lnTo>
                    <a:pt x="940" y="383"/>
                  </a:lnTo>
                  <a:lnTo>
                    <a:pt x="936" y="370"/>
                  </a:lnTo>
                  <a:lnTo>
                    <a:pt x="932" y="370"/>
                  </a:lnTo>
                  <a:lnTo>
                    <a:pt x="932" y="363"/>
                  </a:lnTo>
                  <a:lnTo>
                    <a:pt x="928" y="363"/>
                  </a:lnTo>
                  <a:lnTo>
                    <a:pt x="928" y="357"/>
                  </a:lnTo>
                  <a:lnTo>
                    <a:pt x="924" y="357"/>
                  </a:lnTo>
                  <a:lnTo>
                    <a:pt x="924" y="350"/>
                  </a:lnTo>
                  <a:lnTo>
                    <a:pt x="920" y="350"/>
                  </a:lnTo>
                  <a:lnTo>
                    <a:pt x="920" y="344"/>
                  </a:lnTo>
                  <a:lnTo>
                    <a:pt x="920" y="338"/>
                  </a:lnTo>
                  <a:lnTo>
                    <a:pt x="920" y="331"/>
                  </a:lnTo>
                  <a:lnTo>
                    <a:pt x="920" y="325"/>
                  </a:lnTo>
                  <a:lnTo>
                    <a:pt x="924" y="318"/>
                  </a:lnTo>
                  <a:lnTo>
                    <a:pt x="924" y="313"/>
                  </a:lnTo>
                  <a:lnTo>
                    <a:pt x="928" y="306"/>
                  </a:lnTo>
                  <a:lnTo>
                    <a:pt x="928" y="300"/>
                  </a:lnTo>
                  <a:lnTo>
                    <a:pt x="932" y="294"/>
                  </a:lnTo>
                  <a:lnTo>
                    <a:pt x="932" y="287"/>
                  </a:lnTo>
                  <a:lnTo>
                    <a:pt x="932" y="281"/>
                  </a:lnTo>
                  <a:lnTo>
                    <a:pt x="932" y="268"/>
                  </a:lnTo>
                  <a:lnTo>
                    <a:pt x="932" y="261"/>
                  </a:lnTo>
                  <a:lnTo>
                    <a:pt x="936" y="255"/>
                  </a:lnTo>
                  <a:lnTo>
                    <a:pt x="936" y="242"/>
                  </a:lnTo>
                  <a:lnTo>
                    <a:pt x="936" y="236"/>
                  </a:lnTo>
                  <a:lnTo>
                    <a:pt x="936" y="229"/>
                  </a:lnTo>
                  <a:lnTo>
                    <a:pt x="936" y="223"/>
                  </a:lnTo>
                  <a:lnTo>
                    <a:pt x="936" y="216"/>
                  </a:lnTo>
                  <a:lnTo>
                    <a:pt x="936" y="210"/>
                  </a:lnTo>
                  <a:lnTo>
                    <a:pt x="936" y="197"/>
                  </a:lnTo>
                  <a:lnTo>
                    <a:pt x="936" y="191"/>
                  </a:lnTo>
                  <a:lnTo>
                    <a:pt x="936" y="185"/>
                  </a:lnTo>
                  <a:lnTo>
                    <a:pt x="936" y="173"/>
                  </a:lnTo>
                  <a:lnTo>
                    <a:pt x="936" y="166"/>
                  </a:lnTo>
                  <a:lnTo>
                    <a:pt x="936" y="160"/>
                  </a:lnTo>
                  <a:lnTo>
                    <a:pt x="936" y="153"/>
                  </a:lnTo>
                  <a:lnTo>
                    <a:pt x="932" y="147"/>
                  </a:lnTo>
                  <a:lnTo>
                    <a:pt x="932" y="134"/>
                  </a:lnTo>
                  <a:lnTo>
                    <a:pt x="928" y="128"/>
                  </a:lnTo>
                  <a:lnTo>
                    <a:pt x="928" y="121"/>
                  </a:lnTo>
                  <a:lnTo>
                    <a:pt x="924" y="115"/>
                  </a:lnTo>
                  <a:lnTo>
                    <a:pt x="920" y="108"/>
                  </a:lnTo>
                  <a:lnTo>
                    <a:pt x="920" y="102"/>
                  </a:lnTo>
                  <a:lnTo>
                    <a:pt x="916" y="95"/>
                  </a:lnTo>
                  <a:lnTo>
                    <a:pt x="916" y="89"/>
                  </a:lnTo>
                  <a:lnTo>
                    <a:pt x="912" y="83"/>
                  </a:lnTo>
                  <a:lnTo>
                    <a:pt x="908" y="76"/>
                  </a:lnTo>
                  <a:lnTo>
                    <a:pt x="904" y="70"/>
                  </a:lnTo>
                  <a:lnTo>
                    <a:pt x="901" y="63"/>
                  </a:lnTo>
                  <a:lnTo>
                    <a:pt x="897" y="58"/>
                  </a:lnTo>
                  <a:lnTo>
                    <a:pt x="893" y="51"/>
                  </a:lnTo>
                  <a:lnTo>
                    <a:pt x="889" y="45"/>
                  </a:lnTo>
                  <a:lnTo>
                    <a:pt x="880" y="45"/>
                  </a:lnTo>
                  <a:lnTo>
                    <a:pt x="876" y="45"/>
                  </a:lnTo>
                  <a:lnTo>
                    <a:pt x="872" y="39"/>
                  </a:lnTo>
                  <a:lnTo>
                    <a:pt x="864" y="39"/>
                  </a:lnTo>
                  <a:lnTo>
                    <a:pt x="860" y="32"/>
                  </a:lnTo>
                  <a:lnTo>
                    <a:pt x="856" y="26"/>
                  </a:lnTo>
                  <a:lnTo>
                    <a:pt x="852" y="26"/>
                  </a:lnTo>
                  <a:lnTo>
                    <a:pt x="844" y="26"/>
                  </a:lnTo>
                  <a:lnTo>
                    <a:pt x="840" y="26"/>
                  </a:lnTo>
                  <a:lnTo>
                    <a:pt x="833" y="26"/>
                  </a:lnTo>
                  <a:lnTo>
                    <a:pt x="824" y="26"/>
                  </a:lnTo>
                  <a:lnTo>
                    <a:pt x="816" y="32"/>
                  </a:lnTo>
                  <a:lnTo>
                    <a:pt x="812" y="32"/>
                  </a:lnTo>
                  <a:lnTo>
                    <a:pt x="804" y="32"/>
                  </a:lnTo>
                  <a:lnTo>
                    <a:pt x="800" y="32"/>
                  </a:lnTo>
                  <a:lnTo>
                    <a:pt x="792" y="39"/>
                  </a:lnTo>
                  <a:lnTo>
                    <a:pt x="788" y="39"/>
                  </a:lnTo>
                  <a:lnTo>
                    <a:pt x="784" y="45"/>
                  </a:lnTo>
                  <a:lnTo>
                    <a:pt x="776" y="45"/>
                  </a:lnTo>
                  <a:lnTo>
                    <a:pt x="773" y="51"/>
                  </a:lnTo>
                  <a:lnTo>
                    <a:pt x="769" y="58"/>
                  </a:lnTo>
                  <a:lnTo>
                    <a:pt x="765" y="63"/>
                  </a:lnTo>
                  <a:lnTo>
                    <a:pt x="760" y="70"/>
                  </a:lnTo>
                  <a:lnTo>
                    <a:pt x="756" y="70"/>
                  </a:lnTo>
                  <a:lnTo>
                    <a:pt x="752" y="76"/>
                  </a:lnTo>
                  <a:lnTo>
                    <a:pt x="748" y="76"/>
                  </a:lnTo>
                  <a:lnTo>
                    <a:pt x="744" y="83"/>
                  </a:lnTo>
                  <a:lnTo>
                    <a:pt x="740" y="83"/>
                  </a:lnTo>
                  <a:lnTo>
                    <a:pt x="740" y="89"/>
                  </a:lnTo>
                  <a:lnTo>
                    <a:pt x="736" y="95"/>
                  </a:lnTo>
                  <a:lnTo>
                    <a:pt x="732" y="95"/>
                  </a:lnTo>
                  <a:lnTo>
                    <a:pt x="732" y="102"/>
                  </a:lnTo>
                  <a:lnTo>
                    <a:pt x="728" y="102"/>
                  </a:lnTo>
                  <a:lnTo>
                    <a:pt x="728" y="108"/>
                  </a:lnTo>
                  <a:lnTo>
                    <a:pt x="728" y="115"/>
                  </a:lnTo>
                  <a:lnTo>
                    <a:pt x="728" y="121"/>
                  </a:lnTo>
                  <a:lnTo>
                    <a:pt x="728" y="128"/>
                  </a:lnTo>
                  <a:lnTo>
                    <a:pt x="732" y="128"/>
                  </a:lnTo>
                  <a:lnTo>
                    <a:pt x="736" y="128"/>
                  </a:lnTo>
                  <a:lnTo>
                    <a:pt x="740" y="134"/>
                  </a:lnTo>
                  <a:lnTo>
                    <a:pt x="744" y="134"/>
                  </a:lnTo>
                  <a:lnTo>
                    <a:pt x="744" y="140"/>
                  </a:lnTo>
                  <a:lnTo>
                    <a:pt x="748" y="140"/>
                  </a:lnTo>
                  <a:lnTo>
                    <a:pt x="748" y="147"/>
                  </a:lnTo>
                  <a:lnTo>
                    <a:pt x="748" y="153"/>
                  </a:lnTo>
                  <a:lnTo>
                    <a:pt x="748" y="160"/>
                  </a:lnTo>
                  <a:lnTo>
                    <a:pt x="744" y="166"/>
                  </a:lnTo>
                  <a:lnTo>
                    <a:pt x="744" y="173"/>
                  </a:lnTo>
                  <a:lnTo>
                    <a:pt x="744" y="179"/>
                  </a:lnTo>
                  <a:lnTo>
                    <a:pt x="740" y="179"/>
                  </a:lnTo>
                  <a:lnTo>
                    <a:pt x="740" y="185"/>
                  </a:lnTo>
                  <a:lnTo>
                    <a:pt x="740" y="191"/>
                  </a:lnTo>
                  <a:lnTo>
                    <a:pt x="740" y="197"/>
                  </a:lnTo>
                  <a:lnTo>
                    <a:pt x="740" y="204"/>
                  </a:lnTo>
                  <a:lnTo>
                    <a:pt x="740" y="210"/>
                  </a:lnTo>
                  <a:lnTo>
                    <a:pt x="740" y="216"/>
                  </a:lnTo>
                  <a:lnTo>
                    <a:pt x="744" y="223"/>
                  </a:lnTo>
                  <a:lnTo>
                    <a:pt x="744" y="229"/>
                  </a:lnTo>
                  <a:lnTo>
                    <a:pt x="740" y="236"/>
                  </a:lnTo>
                  <a:lnTo>
                    <a:pt x="740" y="242"/>
                  </a:lnTo>
                  <a:lnTo>
                    <a:pt x="740" y="249"/>
                  </a:lnTo>
                  <a:lnTo>
                    <a:pt x="736" y="255"/>
                  </a:lnTo>
                  <a:lnTo>
                    <a:pt x="736" y="261"/>
                  </a:lnTo>
                  <a:lnTo>
                    <a:pt x="732" y="261"/>
                  </a:lnTo>
                  <a:lnTo>
                    <a:pt x="732" y="268"/>
                  </a:lnTo>
                  <a:lnTo>
                    <a:pt x="732" y="274"/>
                  </a:lnTo>
                  <a:lnTo>
                    <a:pt x="732" y="281"/>
                  </a:lnTo>
                  <a:lnTo>
                    <a:pt x="728" y="281"/>
                  </a:lnTo>
                  <a:lnTo>
                    <a:pt x="728" y="287"/>
                  </a:lnTo>
                  <a:lnTo>
                    <a:pt x="724" y="287"/>
                  </a:lnTo>
                  <a:lnTo>
                    <a:pt x="724" y="294"/>
                  </a:lnTo>
                  <a:lnTo>
                    <a:pt x="724" y="300"/>
                  </a:lnTo>
                  <a:lnTo>
                    <a:pt x="728" y="300"/>
                  </a:lnTo>
                  <a:lnTo>
                    <a:pt x="732" y="300"/>
                  </a:lnTo>
                  <a:lnTo>
                    <a:pt x="736" y="306"/>
                  </a:lnTo>
                  <a:lnTo>
                    <a:pt x="740" y="306"/>
                  </a:lnTo>
                  <a:lnTo>
                    <a:pt x="744" y="306"/>
                  </a:lnTo>
                  <a:lnTo>
                    <a:pt x="744" y="313"/>
                  </a:lnTo>
                  <a:lnTo>
                    <a:pt x="744" y="318"/>
                  </a:lnTo>
                  <a:lnTo>
                    <a:pt x="744" y="325"/>
                  </a:lnTo>
                  <a:lnTo>
                    <a:pt x="744" y="331"/>
                  </a:lnTo>
                  <a:lnTo>
                    <a:pt x="748" y="338"/>
                  </a:lnTo>
                  <a:lnTo>
                    <a:pt x="752" y="344"/>
                  </a:lnTo>
                  <a:lnTo>
                    <a:pt x="748" y="350"/>
                  </a:lnTo>
                  <a:lnTo>
                    <a:pt x="748" y="357"/>
                  </a:lnTo>
                  <a:lnTo>
                    <a:pt x="752" y="357"/>
                  </a:lnTo>
                  <a:lnTo>
                    <a:pt x="752" y="363"/>
                  </a:lnTo>
                  <a:lnTo>
                    <a:pt x="756" y="370"/>
                  </a:lnTo>
                  <a:lnTo>
                    <a:pt x="752" y="370"/>
                  </a:lnTo>
                  <a:lnTo>
                    <a:pt x="752" y="376"/>
                  </a:lnTo>
                  <a:lnTo>
                    <a:pt x="752" y="383"/>
                  </a:lnTo>
                  <a:lnTo>
                    <a:pt x="752" y="389"/>
                  </a:lnTo>
                  <a:lnTo>
                    <a:pt x="752" y="395"/>
                  </a:lnTo>
                  <a:lnTo>
                    <a:pt x="752" y="402"/>
                  </a:lnTo>
                  <a:lnTo>
                    <a:pt x="756" y="408"/>
                  </a:lnTo>
                  <a:lnTo>
                    <a:pt x="760" y="415"/>
                  </a:lnTo>
                  <a:lnTo>
                    <a:pt x="765" y="415"/>
                  </a:lnTo>
                  <a:lnTo>
                    <a:pt x="773" y="415"/>
                  </a:lnTo>
                  <a:lnTo>
                    <a:pt x="776" y="415"/>
                  </a:lnTo>
                  <a:lnTo>
                    <a:pt x="776" y="421"/>
                  </a:lnTo>
                  <a:lnTo>
                    <a:pt x="780" y="421"/>
                  </a:lnTo>
                  <a:lnTo>
                    <a:pt x="784" y="421"/>
                  </a:lnTo>
                  <a:lnTo>
                    <a:pt x="788" y="428"/>
                  </a:lnTo>
                  <a:lnTo>
                    <a:pt x="792" y="428"/>
                  </a:lnTo>
                  <a:lnTo>
                    <a:pt x="796" y="428"/>
                  </a:lnTo>
                  <a:lnTo>
                    <a:pt x="796" y="434"/>
                  </a:lnTo>
                  <a:lnTo>
                    <a:pt x="800" y="434"/>
                  </a:lnTo>
                  <a:lnTo>
                    <a:pt x="804" y="440"/>
                  </a:lnTo>
                  <a:lnTo>
                    <a:pt x="808" y="446"/>
                  </a:lnTo>
                  <a:lnTo>
                    <a:pt x="812" y="452"/>
                  </a:lnTo>
                  <a:lnTo>
                    <a:pt x="816" y="459"/>
                  </a:lnTo>
                  <a:lnTo>
                    <a:pt x="808" y="471"/>
                  </a:lnTo>
                  <a:lnTo>
                    <a:pt x="804" y="484"/>
                  </a:lnTo>
                  <a:lnTo>
                    <a:pt x="796" y="497"/>
                  </a:lnTo>
                  <a:lnTo>
                    <a:pt x="792" y="510"/>
                  </a:lnTo>
                  <a:lnTo>
                    <a:pt x="788" y="523"/>
                  </a:lnTo>
                  <a:lnTo>
                    <a:pt x="784" y="536"/>
                  </a:lnTo>
                  <a:lnTo>
                    <a:pt x="780" y="549"/>
                  </a:lnTo>
                  <a:lnTo>
                    <a:pt x="780" y="555"/>
                  </a:lnTo>
                  <a:lnTo>
                    <a:pt x="776" y="562"/>
                  </a:lnTo>
                  <a:lnTo>
                    <a:pt x="776" y="567"/>
                  </a:lnTo>
                  <a:lnTo>
                    <a:pt x="773" y="573"/>
                  </a:lnTo>
                  <a:lnTo>
                    <a:pt x="773" y="580"/>
                  </a:lnTo>
                  <a:lnTo>
                    <a:pt x="769" y="586"/>
                  </a:lnTo>
                  <a:lnTo>
                    <a:pt x="765" y="605"/>
                  </a:lnTo>
                  <a:lnTo>
                    <a:pt x="756" y="625"/>
                  </a:lnTo>
                  <a:lnTo>
                    <a:pt x="752" y="644"/>
                  </a:lnTo>
                  <a:lnTo>
                    <a:pt x="748" y="663"/>
                  </a:lnTo>
                  <a:lnTo>
                    <a:pt x="744" y="683"/>
                  </a:lnTo>
                  <a:lnTo>
                    <a:pt x="740" y="701"/>
                  </a:lnTo>
                  <a:lnTo>
                    <a:pt x="736" y="720"/>
                  </a:lnTo>
                  <a:lnTo>
                    <a:pt x="732" y="739"/>
                  </a:lnTo>
                  <a:lnTo>
                    <a:pt x="728" y="759"/>
                  </a:lnTo>
                  <a:lnTo>
                    <a:pt x="724" y="778"/>
                  </a:lnTo>
                  <a:lnTo>
                    <a:pt x="724" y="784"/>
                  </a:lnTo>
                  <a:lnTo>
                    <a:pt x="724" y="791"/>
                  </a:lnTo>
                  <a:lnTo>
                    <a:pt x="720" y="797"/>
                  </a:lnTo>
                  <a:lnTo>
                    <a:pt x="716" y="804"/>
                  </a:lnTo>
                  <a:lnTo>
                    <a:pt x="713" y="810"/>
                  </a:lnTo>
                  <a:lnTo>
                    <a:pt x="705" y="817"/>
                  </a:lnTo>
                  <a:lnTo>
                    <a:pt x="700" y="822"/>
                  </a:lnTo>
                  <a:lnTo>
                    <a:pt x="696" y="828"/>
                  </a:lnTo>
                  <a:lnTo>
                    <a:pt x="688" y="828"/>
                  </a:lnTo>
                  <a:lnTo>
                    <a:pt x="684" y="835"/>
                  </a:lnTo>
                  <a:lnTo>
                    <a:pt x="684" y="841"/>
                  </a:lnTo>
                  <a:lnTo>
                    <a:pt x="680" y="841"/>
                  </a:lnTo>
                  <a:lnTo>
                    <a:pt x="680" y="848"/>
                  </a:lnTo>
                  <a:lnTo>
                    <a:pt x="676" y="848"/>
                  </a:lnTo>
                  <a:lnTo>
                    <a:pt x="672" y="854"/>
                  </a:lnTo>
                  <a:lnTo>
                    <a:pt x="668" y="854"/>
                  </a:lnTo>
                  <a:lnTo>
                    <a:pt x="664" y="854"/>
                  </a:lnTo>
                  <a:lnTo>
                    <a:pt x="656" y="860"/>
                  </a:lnTo>
                  <a:lnTo>
                    <a:pt x="652" y="867"/>
                  </a:lnTo>
                  <a:lnTo>
                    <a:pt x="645" y="873"/>
                  </a:lnTo>
                  <a:lnTo>
                    <a:pt x="636" y="880"/>
                  </a:lnTo>
                  <a:lnTo>
                    <a:pt x="632" y="880"/>
                  </a:lnTo>
                  <a:lnTo>
                    <a:pt x="624" y="880"/>
                  </a:lnTo>
                  <a:lnTo>
                    <a:pt x="620" y="886"/>
                  </a:lnTo>
                  <a:lnTo>
                    <a:pt x="612" y="886"/>
                  </a:lnTo>
                  <a:lnTo>
                    <a:pt x="604" y="893"/>
                  </a:lnTo>
                  <a:lnTo>
                    <a:pt x="596" y="893"/>
                  </a:lnTo>
                  <a:lnTo>
                    <a:pt x="592" y="899"/>
                  </a:lnTo>
                  <a:lnTo>
                    <a:pt x="589" y="905"/>
                  </a:lnTo>
                  <a:lnTo>
                    <a:pt x="585" y="905"/>
                  </a:lnTo>
                  <a:lnTo>
                    <a:pt x="585" y="912"/>
                  </a:lnTo>
                  <a:lnTo>
                    <a:pt x="581" y="912"/>
                  </a:lnTo>
                  <a:lnTo>
                    <a:pt x="572" y="912"/>
                  </a:lnTo>
                  <a:lnTo>
                    <a:pt x="564" y="912"/>
                  </a:lnTo>
                  <a:lnTo>
                    <a:pt x="560" y="912"/>
                  </a:lnTo>
                  <a:lnTo>
                    <a:pt x="552" y="918"/>
                  </a:lnTo>
                  <a:lnTo>
                    <a:pt x="544" y="925"/>
                  </a:lnTo>
                  <a:lnTo>
                    <a:pt x="536" y="931"/>
                  </a:lnTo>
                  <a:lnTo>
                    <a:pt x="528" y="931"/>
                  </a:lnTo>
                  <a:lnTo>
                    <a:pt x="521" y="938"/>
                  </a:lnTo>
                  <a:lnTo>
                    <a:pt x="512" y="938"/>
                  </a:lnTo>
                  <a:lnTo>
                    <a:pt x="500" y="938"/>
                  </a:lnTo>
                  <a:lnTo>
                    <a:pt x="504" y="944"/>
                  </a:lnTo>
                  <a:lnTo>
                    <a:pt x="504" y="949"/>
                  </a:lnTo>
                  <a:lnTo>
                    <a:pt x="500" y="949"/>
                  </a:lnTo>
                  <a:lnTo>
                    <a:pt x="496" y="949"/>
                  </a:lnTo>
                  <a:lnTo>
                    <a:pt x="492" y="949"/>
                  </a:lnTo>
                  <a:lnTo>
                    <a:pt x="488" y="956"/>
                  </a:lnTo>
                  <a:lnTo>
                    <a:pt x="484" y="956"/>
                  </a:lnTo>
                  <a:lnTo>
                    <a:pt x="480" y="956"/>
                  </a:lnTo>
                  <a:lnTo>
                    <a:pt x="476" y="956"/>
                  </a:lnTo>
                  <a:lnTo>
                    <a:pt x="472" y="949"/>
                  </a:lnTo>
                  <a:lnTo>
                    <a:pt x="468" y="949"/>
                  </a:lnTo>
                  <a:lnTo>
                    <a:pt x="465" y="944"/>
                  </a:lnTo>
                  <a:lnTo>
                    <a:pt x="461" y="938"/>
                  </a:lnTo>
                  <a:lnTo>
                    <a:pt x="456" y="931"/>
                  </a:lnTo>
                  <a:lnTo>
                    <a:pt x="452" y="931"/>
                  </a:lnTo>
                  <a:lnTo>
                    <a:pt x="448" y="925"/>
                  </a:lnTo>
                  <a:lnTo>
                    <a:pt x="444" y="918"/>
                  </a:lnTo>
                  <a:lnTo>
                    <a:pt x="440" y="918"/>
                  </a:lnTo>
                  <a:lnTo>
                    <a:pt x="436" y="912"/>
                  </a:lnTo>
                  <a:lnTo>
                    <a:pt x="432" y="912"/>
                  </a:lnTo>
                  <a:lnTo>
                    <a:pt x="428" y="912"/>
                  </a:lnTo>
                  <a:lnTo>
                    <a:pt x="420" y="912"/>
                  </a:lnTo>
                  <a:lnTo>
                    <a:pt x="416" y="912"/>
                  </a:lnTo>
                  <a:lnTo>
                    <a:pt x="412" y="912"/>
                  </a:lnTo>
                  <a:lnTo>
                    <a:pt x="408" y="912"/>
                  </a:lnTo>
                  <a:lnTo>
                    <a:pt x="404" y="918"/>
                  </a:lnTo>
                  <a:lnTo>
                    <a:pt x="401" y="925"/>
                  </a:lnTo>
                  <a:lnTo>
                    <a:pt x="392" y="925"/>
                  </a:lnTo>
                  <a:lnTo>
                    <a:pt x="388" y="931"/>
                  </a:lnTo>
                  <a:lnTo>
                    <a:pt x="384" y="931"/>
                  </a:lnTo>
                  <a:lnTo>
                    <a:pt x="380" y="931"/>
                  </a:lnTo>
                  <a:lnTo>
                    <a:pt x="376" y="931"/>
                  </a:lnTo>
                  <a:lnTo>
                    <a:pt x="372" y="931"/>
                  </a:lnTo>
                  <a:lnTo>
                    <a:pt x="368" y="938"/>
                  </a:lnTo>
                  <a:lnTo>
                    <a:pt x="364" y="938"/>
                  </a:lnTo>
                  <a:lnTo>
                    <a:pt x="360" y="938"/>
                  </a:lnTo>
                  <a:lnTo>
                    <a:pt x="360" y="931"/>
                  </a:lnTo>
                  <a:lnTo>
                    <a:pt x="360" y="925"/>
                  </a:lnTo>
                  <a:lnTo>
                    <a:pt x="360" y="918"/>
                  </a:lnTo>
                  <a:lnTo>
                    <a:pt x="360" y="912"/>
                  </a:lnTo>
                  <a:lnTo>
                    <a:pt x="356" y="912"/>
                  </a:lnTo>
                  <a:lnTo>
                    <a:pt x="352" y="912"/>
                  </a:lnTo>
                  <a:lnTo>
                    <a:pt x="348" y="912"/>
                  </a:lnTo>
                  <a:lnTo>
                    <a:pt x="344" y="912"/>
                  </a:lnTo>
                  <a:lnTo>
                    <a:pt x="341" y="905"/>
                  </a:lnTo>
                  <a:lnTo>
                    <a:pt x="337" y="905"/>
                  </a:lnTo>
                  <a:lnTo>
                    <a:pt x="332" y="905"/>
                  </a:lnTo>
                  <a:lnTo>
                    <a:pt x="328" y="899"/>
                  </a:lnTo>
                  <a:lnTo>
                    <a:pt x="324" y="899"/>
                  </a:lnTo>
                  <a:lnTo>
                    <a:pt x="320" y="899"/>
                  </a:lnTo>
                  <a:lnTo>
                    <a:pt x="316" y="893"/>
                  </a:lnTo>
                  <a:lnTo>
                    <a:pt x="312" y="893"/>
                  </a:lnTo>
                  <a:lnTo>
                    <a:pt x="308" y="886"/>
                  </a:lnTo>
                  <a:lnTo>
                    <a:pt x="304" y="886"/>
                  </a:lnTo>
                  <a:lnTo>
                    <a:pt x="300" y="886"/>
                  </a:lnTo>
                  <a:lnTo>
                    <a:pt x="300" y="880"/>
                  </a:lnTo>
                  <a:lnTo>
                    <a:pt x="296" y="880"/>
                  </a:lnTo>
                  <a:lnTo>
                    <a:pt x="292" y="880"/>
                  </a:lnTo>
                  <a:lnTo>
                    <a:pt x="288" y="873"/>
                  </a:lnTo>
                  <a:lnTo>
                    <a:pt x="284" y="860"/>
                  </a:lnTo>
                  <a:lnTo>
                    <a:pt x="284" y="848"/>
                  </a:lnTo>
                  <a:lnTo>
                    <a:pt x="284" y="841"/>
                  </a:lnTo>
                  <a:lnTo>
                    <a:pt x="284" y="828"/>
                  </a:lnTo>
                  <a:lnTo>
                    <a:pt x="284" y="822"/>
                  </a:lnTo>
                  <a:lnTo>
                    <a:pt x="284" y="817"/>
                  </a:lnTo>
                  <a:lnTo>
                    <a:pt x="284" y="804"/>
                  </a:lnTo>
                  <a:lnTo>
                    <a:pt x="284" y="797"/>
                  </a:lnTo>
                  <a:lnTo>
                    <a:pt x="284" y="784"/>
                  </a:lnTo>
                  <a:lnTo>
                    <a:pt x="280" y="772"/>
                  </a:lnTo>
                  <a:lnTo>
                    <a:pt x="277" y="759"/>
                  </a:lnTo>
                  <a:lnTo>
                    <a:pt x="277" y="739"/>
                  </a:lnTo>
                  <a:lnTo>
                    <a:pt x="277" y="720"/>
                  </a:lnTo>
                  <a:lnTo>
                    <a:pt x="272" y="701"/>
                  </a:lnTo>
                  <a:lnTo>
                    <a:pt x="272" y="683"/>
                  </a:lnTo>
                  <a:lnTo>
                    <a:pt x="272" y="657"/>
                  </a:lnTo>
                  <a:lnTo>
                    <a:pt x="272" y="638"/>
                  </a:lnTo>
                  <a:lnTo>
                    <a:pt x="272" y="618"/>
                  </a:lnTo>
                  <a:lnTo>
                    <a:pt x="268" y="599"/>
                  </a:lnTo>
                  <a:lnTo>
                    <a:pt x="264" y="586"/>
                  </a:lnTo>
                  <a:lnTo>
                    <a:pt x="264" y="573"/>
                  </a:lnTo>
                  <a:lnTo>
                    <a:pt x="264" y="567"/>
                  </a:lnTo>
                  <a:lnTo>
                    <a:pt x="260" y="562"/>
                  </a:lnTo>
                  <a:lnTo>
                    <a:pt x="260" y="555"/>
                  </a:lnTo>
                  <a:lnTo>
                    <a:pt x="260" y="549"/>
                  </a:lnTo>
                  <a:lnTo>
                    <a:pt x="256" y="536"/>
                  </a:lnTo>
                  <a:lnTo>
                    <a:pt x="256" y="529"/>
                  </a:lnTo>
                  <a:lnTo>
                    <a:pt x="256" y="523"/>
                  </a:lnTo>
                  <a:lnTo>
                    <a:pt x="252" y="516"/>
                  </a:lnTo>
                  <a:lnTo>
                    <a:pt x="252" y="510"/>
                  </a:lnTo>
                  <a:lnTo>
                    <a:pt x="252" y="504"/>
                  </a:lnTo>
                  <a:lnTo>
                    <a:pt x="248" y="497"/>
                  </a:lnTo>
                  <a:lnTo>
                    <a:pt x="248" y="491"/>
                  </a:lnTo>
                  <a:lnTo>
                    <a:pt x="248" y="484"/>
                  </a:lnTo>
                  <a:lnTo>
                    <a:pt x="244" y="478"/>
                  </a:lnTo>
                  <a:lnTo>
                    <a:pt x="244" y="471"/>
                  </a:lnTo>
                  <a:lnTo>
                    <a:pt x="244" y="465"/>
                  </a:lnTo>
                  <a:lnTo>
                    <a:pt x="240" y="459"/>
                  </a:lnTo>
                  <a:lnTo>
                    <a:pt x="240" y="452"/>
                  </a:lnTo>
                  <a:lnTo>
                    <a:pt x="240" y="440"/>
                  </a:lnTo>
                  <a:lnTo>
                    <a:pt x="240" y="434"/>
                  </a:lnTo>
                  <a:lnTo>
                    <a:pt x="236" y="428"/>
                  </a:lnTo>
                  <a:lnTo>
                    <a:pt x="236" y="421"/>
                  </a:lnTo>
                  <a:lnTo>
                    <a:pt x="232" y="415"/>
                  </a:lnTo>
                  <a:lnTo>
                    <a:pt x="228" y="408"/>
                  </a:lnTo>
                  <a:lnTo>
                    <a:pt x="228" y="395"/>
                  </a:lnTo>
                  <a:lnTo>
                    <a:pt x="228" y="389"/>
                  </a:lnTo>
                  <a:lnTo>
                    <a:pt x="224" y="383"/>
                  </a:lnTo>
                  <a:lnTo>
                    <a:pt x="224" y="376"/>
                  </a:lnTo>
                  <a:lnTo>
                    <a:pt x="228" y="370"/>
                  </a:lnTo>
                  <a:lnTo>
                    <a:pt x="232" y="370"/>
                  </a:lnTo>
                  <a:lnTo>
                    <a:pt x="236" y="370"/>
                  </a:lnTo>
                  <a:lnTo>
                    <a:pt x="240" y="363"/>
                  </a:lnTo>
                  <a:lnTo>
                    <a:pt x="244" y="363"/>
                  </a:lnTo>
                  <a:lnTo>
                    <a:pt x="248" y="363"/>
                  </a:lnTo>
                  <a:lnTo>
                    <a:pt x="252" y="357"/>
                  </a:lnTo>
                  <a:lnTo>
                    <a:pt x="256" y="357"/>
                  </a:lnTo>
                  <a:lnTo>
                    <a:pt x="260" y="363"/>
                  </a:lnTo>
                  <a:lnTo>
                    <a:pt x="264" y="357"/>
                  </a:lnTo>
                  <a:lnTo>
                    <a:pt x="268" y="357"/>
                  </a:lnTo>
                  <a:lnTo>
                    <a:pt x="268" y="350"/>
                  </a:lnTo>
                  <a:lnTo>
                    <a:pt x="272" y="350"/>
                  </a:lnTo>
                  <a:lnTo>
                    <a:pt x="272" y="344"/>
                  </a:lnTo>
                  <a:lnTo>
                    <a:pt x="272" y="338"/>
                  </a:lnTo>
                  <a:lnTo>
                    <a:pt x="272" y="331"/>
                  </a:lnTo>
                  <a:lnTo>
                    <a:pt x="272" y="325"/>
                  </a:lnTo>
                  <a:lnTo>
                    <a:pt x="272" y="318"/>
                  </a:lnTo>
                  <a:lnTo>
                    <a:pt x="272" y="313"/>
                  </a:lnTo>
                  <a:lnTo>
                    <a:pt x="277" y="313"/>
                  </a:lnTo>
                  <a:lnTo>
                    <a:pt x="277" y="306"/>
                  </a:lnTo>
                  <a:lnTo>
                    <a:pt x="277" y="300"/>
                  </a:lnTo>
                  <a:lnTo>
                    <a:pt x="272" y="300"/>
                  </a:lnTo>
                  <a:lnTo>
                    <a:pt x="272" y="294"/>
                  </a:lnTo>
                  <a:lnTo>
                    <a:pt x="277" y="294"/>
                  </a:lnTo>
                  <a:lnTo>
                    <a:pt x="277" y="287"/>
                  </a:lnTo>
                  <a:lnTo>
                    <a:pt x="280" y="287"/>
                  </a:lnTo>
                  <a:lnTo>
                    <a:pt x="280" y="281"/>
                  </a:lnTo>
                  <a:lnTo>
                    <a:pt x="280" y="274"/>
                  </a:lnTo>
                  <a:lnTo>
                    <a:pt x="280" y="268"/>
                  </a:lnTo>
                  <a:lnTo>
                    <a:pt x="280" y="261"/>
                  </a:lnTo>
                  <a:lnTo>
                    <a:pt x="284" y="261"/>
                  </a:lnTo>
                  <a:lnTo>
                    <a:pt x="284" y="255"/>
                  </a:lnTo>
                  <a:lnTo>
                    <a:pt x="288" y="255"/>
                  </a:lnTo>
                  <a:lnTo>
                    <a:pt x="292" y="255"/>
                  </a:lnTo>
                  <a:lnTo>
                    <a:pt x="296" y="255"/>
                  </a:lnTo>
                  <a:lnTo>
                    <a:pt x="300" y="255"/>
                  </a:lnTo>
                  <a:lnTo>
                    <a:pt x="300" y="249"/>
                  </a:lnTo>
                  <a:lnTo>
                    <a:pt x="300" y="242"/>
                  </a:lnTo>
                  <a:lnTo>
                    <a:pt x="296" y="242"/>
                  </a:lnTo>
                  <a:lnTo>
                    <a:pt x="296" y="236"/>
                  </a:lnTo>
                  <a:lnTo>
                    <a:pt x="296" y="229"/>
                  </a:lnTo>
                  <a:lnTo>
                    <a:pt x="292" y="229"/>
                  </a:lnTo>
                  <a:lnTo>
                    <a:pt x="292" y="223"/>
                  </a:lnTo>
                  <a:lnTo>
                    <a:pt x="292" y="216"/>
                  </a:lnTo>
                  <a:lnTo>
                    <a:pt x="288" y="216"/>
                  </a:lnTo>
                  <a:lnTo>
                    <a:pt x="288" y="210"/>
                  </a:lnTo>
                  <a:lnTo>
                    <a:pt x="284" y="204"/>
                  </a:lnTo>
                  <a:lnTo>
                    <a:pt x="284" y="197"/>
                  </a:lnTo>
                  <a:lnTo>
                    <a:pt x="284" y="191"/>
                  </a:lnTo>
                  <a:lnTo>
                    <a:pt x="288" y="191"/>
                  </a:lnTo>
                  <a:lnTo>
                    <a:pt x="292" y="179"/>
                  </a:lnTo>
                  <a:lnTo>
                    <a:pt x="292" y="173"/>
                  </a:lnTo>
                  <a:lnTo>
                    <a:pt x="292" y="166"/>
                  </a:lnTo>
                  <a:lnTo>
                    <a:pt x="292" y="160"/>
                  </a:lnTo>
                  <a:lnTo>
                    <a:pt x="292" y="153"/>
                  </a:lnTo>
                  <a:lnTo>
                    <a:pt x="292" y="147"/>
                  </a:lnTo>
                  <a:lnTo>
                    <a:pt x="292" y="140"/>
                  </a:lnTo>
                  <a:lnTo>
                    <a:pt x="296" y="134"/>
                  </a:lnTo>
                  <a:lnTo>
                    <a:pt x="296" y="128"/>
                  </a:lnTo>
                  <a:lnTo>
                    <a:pt x="300" y="121"/>
                  </a:lnTo>
                  <a:lnTo>
                    <a:pt x="304" y="121"/>
                  </a:lnTo>
                  <a:lnTo>
                    <a:pt x="308" y="121"/>
                  </a:lnTo>
                  <a:lnTo>
                    <a:pt x="308" y="115"/>
                  </a:lnTo>
                  <a:lnTo>
                    <a:pt x="312" y="115"/>
                  </a:lnTo>
                  <a:lnTo>
                    <a:pt x="312" y="108"/>
                  </a:lnTo>
                  <a:lnTo>
                    <a:pt x="312" y="102"/>
                  </a:lnTo>
                  <a:lnTo>
                    <a:pt x="312" y="95"/>
                  </a:lnTo>
                  <a:lnTo>
                    <a:pt x="308" y="89"/>
                  </a:lnTo>
                  <a:lnTo>
                    <a:pt x="308" y="83"/>
                  </a:lnTo>
                  <a:lnTo>
                    <a:pt x="304" y="83"/>
                  </a:lnTo>
                  <a:lnTo>
                    <a:pt x="304" y="76"/>
                  </a:lnTo>
                  <a:lnTo>
                    <a:pt x="300" y="70"/>
                  </a:lnTo>
                  <a:lnTo>
                    <a:pt x="300" y="63"/>
                  </a:lnTo>
                  <a:lnTo>
                    <a:pt x="292" y="51"/>
                  </a:lnTo>
                  <a:lnTo>
                    <a:pt x="280" y="39"/>
                  </a:lnTo>
                  <a:lnTo>
                    <a:pt x="268" y="26"/>
                  </a:lnTo>
                  <a:lnTo>
                    <a:pt x="256" y="19"/>
                  </a:lnTo>
                  <a:lnTo>
                    <a:pt x="244" y="13"/>
                  </a:lnTo>
                  <a:lnTo>
                    <a:pt x="228" y="6"/>
                  </a:lnTo>
                  <a:lnTo>
                    <a:pt x="217" y="0"/>
                  </a:lnTo>
                  <a:lnTo>
                    <a:pt x="204" y="0"/>
                  </a:lnTo>
                  <a:lnTo>
                    <a:pt x="192" y="0"/>
                  </a:lnTo>
                  <a:lnTo>
                    <a:pt x="180" y="0"/>
                  </a:lnTo>
                  <a:lnTo>
                    <a:pt x="153" y="26"/>
                  </a:lnTo>
                  <a:lnTo>
                    <a:pt x="132" y="45"/>
                  </a:lnTo>
                  <a:lnTo>
                    <a:pt x="120" y="76"/>
                  </a:lnTo>
                  <a:lnTo>
                    <a:pt x="112" y="102"/>
                  </a:lnTo>
                  <a:lnTo>
                    <a:pt x="104" y="134"/>
                  </a:lnTo>
                  <a:lnTo>
                    <a:pt x="104" y="160"/>
                  </a:lnTo>
                  <a:lnTo>
                    <a:pt x="104" y="185"/>
                  </a:lnTo>
                  <a:lnTo>
                    <a:pt x="104" y="210"/>
                  </a:lnTo>
                  <a:lnTo>
                    <a:pt x="104" y="229"/>
                  </a:lnTo>
                  <a:lnTo>
                    <a:pt x="104" y="236"/>
                  </a:lnTo>
                  <a:lnTo>
                    <a:pt x="108" y="242"/>
                  </a:lnTo>
                  <a:lnTo>
                    <a:pt x="112" y="249"/>
                  </a:lnTo>
                  <a:lnTo>
                    <a:pt x="116" y="261"/>
                  </a:lnTo>
                  <a:lnTo>
                    <a:pt x="116" y="268"/>
                  </a:lnTo>
                  <a:lnTo>
                    <a:pt x="116" y="274"/>
                  </a:lnTo>
                  <a:lnTo>
                    <a:pt x="120" y="281"/>
                  </a:lnTo>
                  <a:lnTo>
                    <a:pt x="120" y="287"/>
                  </a:lnTo>
                  <a:lnTo>
                    <a:pt x="120" y="294"/>
                  </a:lnTo>
                  <a:lnTo>
                    <a:pt x="124" y="300"/>
                  </a:lnTo>
                  <a:lnTo>
                    <a:pt x="124" y="306"/>
                  </a:lnTo>
                  <a:lnTo>
                    <a:pt x="124" y="313"/>
                  </a:lnTo>
                  <a:lnTo>
                    <a:pt x="128" y="313"/>
                  </a:lnTo>
                  <a:lnTo>
                    <a:pt x="128" y="318"/>
                  </a:lnTo>
                  <a:lnTo>
                    <a:pt x="132" y="318"/>
                  </a:lnTo>
                  <a:lnTo>
                    <a:pt x="132" y="325"/>
                  </a:lnTo>
                  <a:lnTo>
                    <a:pt x="132" y="331"/>
                  </a:lnTo>
                  <a:lnTo>
                    <a:pt x="132" y="338"/>
                  </a:lnTo>
                  <a:lnTo>
                    <a:pt x="128" y="338"/>
                  </a:lnTo>
                  <a:lnTo>
                    <a:pt x="124" y="344"/>
                  </a:lnTo>
                  <a:lnTo>
                    <a:pt x="120" y="344"/>
                  </a:lnTo>
                  <a:lnTo>
                    <a:pt x="120" y="350"/>
                  </a:lnTo>
                  <a:lnTo>
                    <a:pt x="116" y="357"/>
                  </a:lnTo>
                  <a:lnTo>
                    <a:pt x="112" y="363"/>
                  </a:lnTo>
                  <a:lnTo>
                    <a:pt x="104" y="370"/>
                  </a:lnTo>
                  <a:lnTo>
                    <a:pt x="96" y="376"/>
                  </a:lnTo>
                  <a:lnTo>
                    <a:pt x="88" y="383"/>
                  </a:lnTo>
                  <a:lnTo>
                    <a:pt x="80" y="389"/>
                  </a:lnTo>
                  <a:lnTo>
                    <a:pt x="76" y="395"/>
                  </a:lnTo>
                  <a:lnTo>
                    <a:pt x="68" y="408"/>
                  </a:lnTo>
                  <a:lnTo>
                    <a:pt x="64" y="415"/>
                  </a:lnTo>
                  <a:lnTo>
                    <a:pt x="60" y="428"/>
                  </a:lnTo>
                  <a:lnTo>
                    <a:pt x="52" y="434"/>
                  </a:lnTo>
                  <a:lnTo>
                    <a:pt x="52" y="440"/>
                  </a:lnTo>
                  <a:lnTo>
                    <a:pt x="48" y="446"/>
                  </a:lnTo>
                  <a:lnTo>
                    <a:pt x="40" y="459"/>
                  </a:lnTo>
                  <a:lnTo>
                    <a:pt x="36" y="471"/>
                  </a:lnTo>
                  <a:lnTo>
                    <a:pt x="32" y="491"/>
                  </a:lnTo>
                  <a:lnTo>
                    <a:pt x="24" y="516"/>
                  </a:lnTo>
                  <a:lnTo>
                    <a:pt x="16" y="542"/>
                  </a:lnTo>
                  <a:lnTo>
                    <a:pt x="12" y="573"/>
                  </a:lnTo>
                  <a:lnTo>
                    <a:pt x="8" y="612"/>
                  </a:lnTo>
                  <a:lnTo>
                    <a:pt x="4" y="638"/>
                  </a:lnTo>
                  <a:lnTo>
                    <a:pt x="0" y="670"/>
                  </a:lnTo>
                  <a:lnTo>
                    <a:pt x="0" y="694"/>
                  </a:lnTo>
                  <a:lnTo>
                    <a:pt x="0" y="727"/>
                  </a:lnTo>
                  <a:lnTo>
                    <a:pt x="0" y="752"/>
                  </a:lnTo>
                  <a:lnTo>
                    <a:pt x="0" y="778"/>
                  </a:lnTo>
                  <a:lnTo>
                    <a:pt x="4" y="804"/>
                  </a:lnTo>
                  <a:lnTo>
                    <a:pt x="4" y="828"/>
                  </a:lnTo>
                  <a:lnTo>
                    <a:pt x="8" y="854"/>
                  </a:lnTo>
                  <a:lnTo>
                    <a:pt x="12" y="880"/>
                  </a:lnTo>
                  <a:lnTo>
                    <a:pt x="12" y="886"/>
                  </a:lnTo>
                  <a:lnTo>
                    <a:pt x="12" y="893"/>
                  </a:lnTo>
                  <a:lnTo>
                    <a:pt x="12" y="899"/>
                  </a:lnTo>
                  <a:lnTo>
                    <a:pt x="12" y="905"/>
                  </a:lnTo>
                  <a:lnTo>
                    <a:pt x="12" y="912"/>
                  </a:lnTo>
                  <a:lnTo>
                    <a:pt x="16" y="918"/>
                  </a:lnTo>
                  <a:lnTo>
                    <a:pt x="16" y="925"/>
                  </a:lnTo>
                  <a:lnTo>
                    <a:pt x="16" y="931"/>
                  </a:lnTo>
                  <a:lnTo>
                    <a:pt x="16" y="938"/>
                  </a:lnTo>
                  <a:lnTo>
                    <a:pt x="16" y="944"/>
                  </a:lnTo>
                  <a:lnTo>
                    <a:pt x="16" y="949"/>
                  </a:lnTo>
                  <a:lnTo>
                    <a:pt x="16" y="956"/>
                  </a:lnTo>
                  <a:lnTo>
                    <a:pt x="16" y="962"/>
                  </a:lnTo>
                  <a:lnTo>
                    <a:pt x="16" y="969"/>
                  </a:lnTo>
                  <a:lnTo>
                    <a:pt x="20" y="975"/>
                  </a:lnTo>
                  <a:lnTo>
                    <a:pt x="20" y="982"/>
                  </a:lnTo>
                  <a:lnTo>
                    <a:pt x="20" y="988"/>
                  </a:lnTo>
                  <a:lnTo>
                    <a:pt x="20" y="994"/>
                  </a:lnTo>
                  <a:lnTo>
                    <a:pt x="24" y="994"/>
                  </a:lnTo>
                  <a:lnTo>
                    <a:pt x="24" y="1001"/>
                  </a:lnTo>
                  <a:lnTo>
                    <a:pt x="20" y="1007"/>
                  </a:lnTo>
                  <a:lnTo>
                    <a:pt x="24" y="1007"/>
                  </a:lnTo>
                  <a:lnTo>
                    <a:pt x="24" y="1014"/>
                  </a:lnTo>
                  <a:lnTo>
                    <a:pt x="24" y="1039"/>
                  </a:lnTo>
                  <a:lnTo>
                    <a:pt x="29" y="1059"/>
                  </a:lnTo>
                  <a:lnTo>
                    <a:pt x="29" y="1070"/>
                  </a:lnTo>
                  <a:lnTo>
                    <a:pt x="29" y="1090"/>
                  </a:lnTo>
                  <a:lnTo>
                    <a:pt x="29" y="1109"/>
                  </a:lnTo>
                  <a:lnTo>
                    <a:pt x="29" y="1122"/>
                  </a:lnTo>
                  <a:lnTo>
                    <a:pt x="29" y="1141"/>
                  </a:lnTo>
                  <a:lnTo>
                    <a:pt x="29" y="1154"/>
                  </a:lnTo>
                  <a:lnTo>
                    <a:pt x="29" y="1173"/>
                  </a:lnTo>
                  <a:lnTo>
                    <a:pt x="29" y="1193"/>
                  </a:lnTo>
                  <a:lnTo>
                    <a:pt x="29" y="1198"/>
                  </a:lnTo>
                  <a:lnTo>
                    <a:pt x="24" y="1198"/>
                  </a:lnTo>
                  <a:lnTo>
                    <a:pt x="29" y="1198"/>
                  </a:lnTo>
                  <a:lnTo>
                    <a:pt x="29" y="1204"/>
                  </a:lnTo>
                  <a:lnTo>
                    <a:pt x="29" y="1211"/>
                  </a:lnTo>
                  <a:lnTo>
                    <a:pt x="29" y="1217"/>
                  </a:lnTo>
                  <a:lnTo>
                    <a:pt x="29" y="1224"/>
                  </a:lnTo>
                  <a:lnTo>
                    <a:pt x="29" y="1230"/>
                  </a:lnTo>
                  <a:lnTo>
                    <a:pt x="29" y="1237"/>
                  </a:lnTo>
                  <a:lnTo>
                    <a:pt x="29" y="1243"/>
                  </a:lnTo>
                  <a:lnTo>
                    <a:pt x="29" y="1249"/>
                  </a:lnTo>
                  <a:lnTo>
                    <a:pt x="24" y="1256"/>
                  </a:lnTo>
                  <a:lnTo>
                    <a:pt x="24" y="1269"/>
                  </a:lnTo>
                  <a:lnTo>
                    <a:pt x="24" y="1282"/>
                  </a:lnTo>
                  <a:lnTo>
                    <a:pt x="20" y="1288"/>
                  </a:lnTo>
                  <a:lnTo>
                    <a:pt x="20" y="1294"/>
                  </a:lnTo>
                  <a:lnTo>
                    <a:pt x="20" y="1301"/>
                  </a:lnTo>
                  <a:lnTo>
                    <a:pt x="20" y="1307"/>
                  </a:lnTo>
                  <a:lnTo>
                    <a:pt x="20" y="1314"/>
                  </a:lnTo>
                  <a:lnTo>
                    <a:pt x="20" y="1326"/>
                  </a:lnTo>
                  <a:lnTo>
                    <a:pt x="20" y="1332"/>
                  </a:lnTo>
                  <a:lnTo>
                    <a:pt x="20" y="1338"/>
                  </a:lnTo>
                  <a:lnTo>
                    <a:pt x="20" y="1345"/>
                  </a:lnTo>
                  <a:lnTo>
                    <a:pt x="16" y="1351"/>
                  </a:lnTo>
                  <a:lnTo>
                    <a:pt x="16" y="1358"/>
                  </a:lnTo>
                  <a:lnTo>
                    <a:pt x="16" y="1364"/>
                  </a:lnTo>
                  <a:lnTo>
                    <a:pt x="16" y="1377"/>
                  </a:lnTo>
                  <a:lnTo>
                    <a:pt x="16" y="1383"/>
                  </a:lnTo>
                  <a:lnTo>
                    <a:pt x="16" y="1390"/>
                  </a:lnTo>
                  <a:lnTo>
                    <a:pt x="20" y="1390"/>
                  </a:lnTo>
                  <a:lnTo>
                    <a:pt x="20" y="1396"/>
                  </a:lnTo>
                  <a:lnTo>
                    <a:pt x="24" y="1396"/>
                  </a:lnTo>
                  <a:lnTo>
                    <a:pt x="24" y="1403"/>
                  </a:lnTo>
                  <a:lnTo>
                    <a:pt x="29" y="1403"/>
                  </a:lnTo>
                  <a:lnTo>
                    <a:pt x="32" y="1403"/>
                  </a:lnTo>
                  <a:lnTo>
                    <a:pt x="36" y="1409"/>
                  </a:lnTo>
                  <a:lnTo>
                    <a:pt x="40" y="1409"/>
                  </a:lnTo>
                  <a:lnTo>
                    <a:pt x="44" y="1409"/>
                  </a:lnTo>
                  <a:lnTo>
                    <a:pt x="48" y="1416"/>
                  </a:lnTo>
                  <a:lnTo>
                    <a:pt x="52" y="1416"/>
                  </a:lnTo>
                  <a:lnTo>
                    <a:pt x="56" y="1422"/>
                  </a:lnTo>
                  <a:lnTo>
                    <a:pt x="60" y="1422"/>
                  </a:lnTo>
                  <a:lnTo>
                    <a:pt x="60" y="1428"/>
                  </a:lnTo>
                  <a:lnTo>
                    <a:pt x="60" y="1435"/>
                  </a:lnTo>
                  <a:lnTo>
                    <a:pt x="60" y="1447"/>
                  </a:lnTo>
                  <a:lnTo>
                    <a:pt x="60" y="1453"/>
                  </a:lnTo>
                  <a:lnTo>
                    <a:pt x="60" y="1466"/>
                  </a:lnTo>
                  <a:lnTo>
                    <a:pt x="64" y="1479"/>
                  </a:lnTo>
                  <a:lnTo>
                    <a:pt x="64" y="1485"/>
                  </a:lnTo>
                  <a:lnTo>
                    <a:pt x="64" y="1498"/>
                  </a:lnTo>
                  <a:lnTo>
                    <a:pt x="64" y="1504"/>
                  </a:lnTo>
                  <a:lnTo>
                    <a:pt x="64" y="1517"/>
                  </a:lnTo>
                  <a:lnTo>
                    <a:pt x="68" y="1517"/>
                  </a:lnTo>
                  <a:lnTo>
                    <a:pt x="68" y="1524"/>
                  </a:lnTo>
                  <a:lnTo>
                    <a:pt x="68" y="1530"/>
                  </a:lnTo>
                  <a:lnTo>
                    <a:pt x="68" y="1537"/>
                  </a:lnTo>
                  <a:lnTo>
                    <a:pt x="64" y="1543"/>
                  </a:lnTo>
                  <a:lnTo>
                    <a:pt x="68" y="1549"/>
                  </a:lnTo>
                  <a:lnTo>
                    <a:pt x="68" y="1556"/>
                  </a:lnTo>
                  <a:lnTo>
                    <a:pt x="68" y="1562"/>
                  </a:lnTo>
                  <a:lnTo>
                    <a:pt x="68" y="1569"/>
                  </a:lnTo>
                  <a:lnTo>
                    <a:pt x="68" y="1574"/>
                  </a:lnTo>
                  <a:lnTo>
                    <a:pt x="68" y="1581"/>
                  </a:lnTo>
                  <a:lnTo>
                    <a:pt x="64" y="1587"/>
                  </a:lnTo>
                  <a:lnTo>
                    <a:pt x="60" y="1587"/>
                  </a:lnTo>
                  <a:lnTo>
                    <a:pt x="56" y="1593"/>
                  </a:lnTo>
                  <a:lnTo>
                    <a:pt x="48" y="1593"/>
                  </a:lnTo>
                  <a:lnTo>
                    <a:pt x="44" y="1600"/>
                  </a:lnTo>
                  <a:lnTo>
                    <a:pt x="40" y="1600"/>
                  </a:lnTo>
                  <a:lnTo>
                    <a:pt x="36" y="1600"/>
                  </a:lnTo>
                  <a:lnTo>
                    <a:pt x="32" y="1600"/>
                  </a:lnTo>
                  <a:lnTo>
                    <a:pt x="29" y="1626"/>
                  </a:lnTo>
                  <a:lnTo>
                    <a:pt x="508" y="1626"/>
                  </a:lnTo>
                  <a:lnTo>
                    <a:pt x="516" y="1600"/>
                  </a:lnTo>
                  <a:lnTo>
                    <a:pt x="244" y="1600"/>
                  </a:lnTo>
                  <a:lnTo>
                    <a:pt x="244" y="1581"/>
                  </a:lnTo>
                  <a:lnTo>
                    <a:pt x="244" y="1569"/>
                  </a:lnTo>
                  <a:lnTo>
                    <a:pt x="248" y="1549"/>
                  </a:lnTo>
                  <a:lnTo>
                    <a:pt x="248" y="1530"/>
                  </a:lnTo>
                  <a:lnTo>
                    <a:pt x="252" y="1517"/>
                  </a:lnTo>
                  <a:lnTo>
                    <a:pt x="252" y="1498"/>
                  </a:lnTo>
                  <a:lnTo>
                    <a:pt x="252" y="1479"/>
                  </a:lnTo>
                  <a:lnTo>
                    <a:pt x="256" y="1466"/>
                  </a:lnTo>
                  <a:lnTo>
                    <a:pt x="256" y="1447"/>
                  </a:lnTo>
                  <a:lnTo>
                    <a:pt x="260" y="1435"/>
                  </a:lnTo>
                  <a:lnTo>
                    <a:pt x="264" y="1435"/>
                  </a:lnTo>
                  <a:lnTo>
                    <a:pt x="264" y="1428"/>
                  </a:lnTo>
                  <a:lnTo>
                    <a:pt x="268" y="1428"/>
                  </a:lnTo>
                  <a:lnTo>
                    <a:pt x="272" y="1428"/>
                  </a:lnTo>
                  <a:lnTo>
                    <a:pt x="272" y="1422"/>
                  </a:lnTo>
                  <a:lnTo>
                    <a:pt x="277" y="1422"/>
                  </a:lnTo>
                  <a:lnTo>
                    <a:pt x="280" y="1422"/>
                  </a:lnTo>
                  <a:lnTo>
                    <a:pt x="284" y="1416"/>
                  </a:lnTo>
                  <a:lnTo>
                    <a:pt x="284" y="1403"/>
                  </a:lnTo>
                  <a:lnTo>
                    <a:pt x="280" y="1390"/>
                  </a:lnTo>
                  <a:lnTo>
                    <a:pt x="280" y="1383"/>
                  </a:lnTo>
                  <a:lnTo>
                    <a:pt x="280" y="1377"/>
                  </a:lnTo>
                  <a:lnTo>
                    <a:pt x="284" y="1364"/>
                  </a:lnTo>
                  <a:lnTo>
                    <a:pt x="284" y="1358"/>
                  </a:lnTo>
                  <a:lnTo>
                    <a:pt x="284" y="1351"/>
                  </a:lnTo>
                  <a:lnTo>
                    <a:pt x="284" y="1338"/>
                  </a:lnTo>
                  <a:lnTo>
                    <a:pt x="284" y="1326"/>
                  </a:lnTo>
                  <a:lnTo>
                    <a:pt x="284" y="1314"/>
                  </a:lnTo>
                  <a:lnTo>
                    <a:pt x="288" y="1314"/>
                  </a:lnTo>
                  <a:lnTo>
                    <a:pt x="288" y="1288"/>
                  </a:lnTo>
                  <a:lnTo>
                    <a:pt x="288" y="1269"/>
                  </a:lnTo>
                  <a:lnTo>
                    <a:pt x="284" y="1249"/>
                  </a:lnTo>
                  <a:lnTo>
                    <a:pt x="284" y="1224"/>
                  </a:lnTo>
                  <a:lnTo>
                    <a:pt x="284" y="1204"/>
                  </a:lnTo>
                  <a:lnTo>
                    <a:pt x="284" y="1180"/>
                  </a:lnTo>
                  <a:lnTo>
                    <a:pt x="284" y="1161"/>
                  </a:lnTo>
                  <a:lnTo>
                    <a:pt x="284" y="1135"/>
                  </a:lnTo>
                  <a:lnTo>
                    <a:pt x="284" y="1109"/>
                  </a:lnTo>
                  <a:lnTo>
                    <a:pt x="284" y="1083"/>
                  </a:lnTo>
                  <a:lnTo>
                    <a:pt x="292" y="1083"/>
                  </a:lnTo>
                  <a:lnTo>
                    <a:pt x="296" y="1083"/>
                  </a:lnTo>
                  <a:lnTo>
                    <a:pt x="300" y="1083"/>
                  </a:lnTo>
                  <a:lnTo>
                    <a:pt x="304" y="1083"/>
                  </a:lnTo>
                  <a:lnTo>
                    <a:pt x="308" y="1090"/>
                  </a:lnTo>
                  <a:lnTo>
                    <a:pt x="312" y="1090"/>
                  </a:lnTo>
                  <a:lnTo>
                    <a:pt x="316" y="1090"/>
                  </a:lnTo>
                  <a:lnTo>
                    <a:pt x="320" y="1096"/>
                  </a:lnTo>
                  <a:lnTo>
                    <a:pt x="324" y="1096"/>
                  </a:lnTo>
                  <a:lnTo>
                    <a:pt x="328" y="1096"/>
                  </a:lnTo>
                  <a:lnTo>
                    <a:pt x="337" y="1083"/>
                  </a:lnTo>
                  <a:lnTo>
                    <a:pt x="332" y="1083"/>
                  </a:lnTo>
                  <a:lnTo>
                    <a:pt x="337" y="1077"/>
                  </a:lnTo>
                  <a:lnTo>
                    <a:pt x="337" y="1070"/>
                  </a:lnTo>
                  <a:lnTo>
                    <a:pt x="341" y="1065"/>
                  </a:lnTo>
                  <a:lnTo>
                    <a:pt x="341" y="1059"/>
                  </a:lnTo>
                  <a:lnTo>
                    <a:pt x="341" y="1052"/>
                  </a:lnTo>
                  <a:lnTo>
                    <a:pt x="344" y="1052"/>
                  </a:lnTo>
                  <a:lnTo>
                    <a:pt x="341" y="1046"/>
                  </a:lnTo>
                  <a:lnTo>
                    <a:pt x="344" y="1046"/>
                  </a:lnTo>
                  <a:lnTo>
                    <a:pt x="348" y="1046"/>
                  </a:lnTo>
                  <a:lnTo>
                    <a:pt x="352" y="1046"/>
                  </a:lnTo>
                  <a:lnTo>
                    <a:pt x="352" y="1052"/>
                  </a:lnTo>
                  <a:lnTo>
                    <a:pt x="356" y="1052"/>
                  </a:lnTo>
                  <a:lnTo>
                    <a:pt x="360" y="1059"/>
                  </a:lnTo>
                  <a:lnTo>
                    <a:pt x="364" y="1059"/>
                  </a:lnTo>
                  <a:lnTo>
                    <a:pt x="368" y="1065"/>
                  </a:lnTo>
                  <a:lnTo>
                    <a:pt x="372" y="1065"/>
                  </a:lnTo>
                  <a:lnTo>
                    <a:pt x="376" y="1070"/>
                  </a:lnTo>
                  <a:lnTo>
                    <a:pt x="372" y="1070"/>
                  </a:lnTo>
                  <a:lnTo>
                    <a:pt x="376" y="1077"/>
                  </a:lnTo>
                  <a:lnTo>
                    <a:pt x="380" y="1083"/>
                  </a:lnTo>
                  <a:lnTo>
                    <a:pt x="380" y="1090"/>
                  </a:lnTo>
                  <a:lnTo>
                    <a:pt x="384" y="1090"/>
                  </a:lnTo>
                  <a:lnTo>
                    <a:pt x="388" y="1090"/>
                  </a:lnTo>
                  <a:lnTo>
                    <a:pt x="392" y="1090"/>
                  </a:lnTo>
                  <a:lnTo>
                    <a:pt x="392" y="1096"/>
                  </a:lnTo>
                  <a:lnTo>
                    <a:pt x="397" y="1096"/>
                  </a:lnTo>
                  <a:lnTo>
                    <a:pt x="401" y="1103"/>
                  </a:lnTo>
                  <a:lnTo>
                    <a:pt x="401" y="1109"/>
                  </a:lnTo>
                  <a:lnTo>
                    <a:pt x="404" y="1109"/>
                  </a:lnTo>
                  <a:lnTo>
                    <a:pt x="408" y="1109"/>
                  </a:lnTo>
                  <a:lnTo>
                    <a:pt x="412" y="1109"/>
                  </a:lnTo>
                  <a:lnTo>
                    <a:pt x="416" y="1109"/>
                  </a:lnTo>
                  <a:lnTo>
                    <a:pt x="420" y="1116"/>
                  </a:lnTo>
                  <a:lnTo>
                    <a:pt x="424" y="1116"/>
                  </a:lnTo>
                  <a:lnTo>
                    <a:pt x="428" y="1116"/>
                  </a:lnTo>
                  <a:lnTo>
                    <a:pt x="432" y="1116"/>
                  </a:lnTo>
                  <a:lnTo>
                    <a:pt x="436" y="1109"/>
                  </a:lnTo>
                  <a:lnTo>
                    <a:pt x="440" y="1116"/>
                  </a:lnTo>
                  <a:lnTo>
                    <a:pt x="444" y="1116"/>
                  </a:lnTo>
                  <a:lnTo>
                    <a:pt x="448" y="1109"/>
                  </a:lnTo>
                  <a:lnTo>
                    <a:pt x="452" y="1109"/>
                  </a:lnTo>
                  <a:lnTo>
                    <a:pt x="452" y="1103"/>
                  </a:lnTo>
                  <a:lnTo>
                    <a:pt x="456" y="1103"/>
                  </a:lnTo>
                  <a:lnTo>
                    <a:pt x="461" y="1096"/>
                  </a:lnTo>
                  <a:lnTo>
                    <a:pt x="465" y="1090"/>
                  </a:lnTo>
                  <a:lnTo>
                    <a:pt x="468" y="1090"/>
                  </a:lnTo>
                  <a:lnTo>
                    <a:pt x="472" y="1090"/>
                  </a:lnTo>
                  <a:lnTo>
                    <a:pt x="476" y="1083"/>
                  </a:lnTo>
                  <a:lnTo>
                    <a:pt x="480" y="1083"/>
                  </a:lnTo>
                  <a:lnTo>
                    <a:pt x="480" y="1077"/>
                  </a:lnTo>
                  <a:lnTo>
                    <a:pt x="484" y="1077"/>
                  </a:lnTo>
                  <a:lnTo>
                    <a:pt x="488" y="1070"/>
                  </a:lnTo>
                  <a:lnTo>
                    <a:pt x="492" y="1070"/>
                  </a:lnTo>
                  <a:lnTo>
                    <a:pt x="496" y="1065"/>
                  </a:lnTo>
                  <a:lnTo>
                    <a:pt x="500" y="1065"/>
                  </a:lnTo>
                  <a:lnTo>
                    <a:pt x="504" y="1065"/>
                  </a:lnTo>
                  <a:lnTo>
                    <a:pt x="504" y="1070"/>
                  </a:lnTo>
                  <a:lnTo>
                    <a:pt x="508" y="1070"/>
                  </a:lnTo>
                  <a:lnTo>
                    <a:pt x="508" y="1077"/>
                  </a:lnTo>
                  <a:lnTo>
                    <a:pt x="512" y="1077"/>
                  </a:lnTo>
                  <a:lnTo>
                    <a:pt x="516" y="1077"/>
                  </a:lnTo>
                  <a:lnTo>
                    <a:pt x="521" y="1070"/>
                  </a:lnTo>
                  <a:lnTo>
                    <a:pt x="521" y="1077"/>
                  </a:lnTo>
                  <a:lnTo>
                    <a:pt x="525" y="1083"/>
                  </a:lnTo>
                  <a:lnTo>
                    <a:pt x="525" y="1090"/>
                  </a:lnTo>
                  <a:lnTo>
                    <a:pt x="525" y="1096"/>
                  </a:lnTo>
                  <a:lnTo>
                    <a:pt x="525" y="1103"/>
                  </a:lnTo>
                  <a:lnTo>
                    <a:pt x="525" y="1109"/>
                  </a:lnTo>
                  <a:lnTo>
                    <a:pt x="525" y="1116"/>
                  </a:lnTo>
                  <a:lnTo>
                    <a:pt x="532" y="1116"/>
                  </a:lnTo>
                  <a:lnTo>
                    <a:pt x="540" y="1116"/>
                  </a:lnTo>
                  <a:lnTo>
                    <a:pt x="548" y="1116"/>
                  </a:lnTo>
                  <a:lnTo>
                    <a:pt x="560" y="1109"/>
                  </a:lnTo>
                  <a:lnTo>
                    <a:pt x="568" y="1109"/>
                  </a:lnTo>
                  <a:lnTo>
                    <a:pt x="576" y="1103"/>
                  </a:lnTo>
                  <a:lnTo>
                    <a:pt x="585" y="1096"/>
                  </a:lnTo>
                  <a:lnTo>
                    <a:pt x="592" y="1090"/>
                  </a:lnTo>
                  <a:lnTo>
                    <a:pt x="600" y="1090"/>
                  </a:lnTo>
                  <a:lnTo>
                    <a:pt x="608" y="1083"/>
                  </a:lnTo>
                  <a:lnTo>
                    <a:pt x="612" y="1083"/>
                  </a:lnTo>
                  <a:lnTo>
                    <a:pt x="616" y="1077"/>
                  </a:lnTo>
                  <a:lnTo>
                    <a:pt x="620" y="1070"/>
                  </a:lnTo>
                  <a:lnTo>
                    <a:pt x="624" y="1070"/>
                  </a:lnTo>
                  <a:lnTo>
                    <a:pt x="628" y="1070"/>
                  </a:lnTo>
                  <a:lnTo>
                    <a:pt x="636" y="1065"/>
                  </a:lnTo>
                  <a:lnTo>
                    <a:pt x="640" y="1065"/>
                  </a:lnTo>
                  <a:lnTo>
                    <a:pt x="645" y="1065"/>
                  </a:lnTo>
                  <a:lnTo>
                    <a:pt x="649" y="1059"/>
                  </a:lnTo>
                  <a:lnTo>
                    <a:pt x="656" y="1059"/>
                  </a:lnTo>
                  <a:lnTo>
                    <a:pt x="660" y="1059"/>
                  </a:lnTo>
                  <a:lnTo>
                    <a:pt x="664" y="1052"/>
                  </a:lnTo>
                  <a:lnTo>
                    <a:pt x="668" y="1052"/>
                  </a:lnTo>
                  <a:lnTo>
                    <a:pt x="672" y="1052"/>
                  </a:lnTo>
                  <a:lnTo>
                    <a:pt x="672" y="1046"/>
                  </a:lnTo>
                  <a:lnTo>
                    <a:pt x="676" y="1046"/>
                  </a:lnTo>
                  <a:lnTo>
                    <a:pt x="680" y="1046"/>
                  </a:lnTo>
                  <a:lnTo>
                    <a:pt x="684" y="1046"/>
                  </a:lnTo>
                  <a:lnTo>
                    <a:pt x="684" y="1039"/>
                  </a:lnTo>
                  <a:lnTo>
                    <a:pt x="709" y="1027"/>
                  </a:lnTo>
                  <a:lnTo>
                    <a:pt x="713" y="1033"/>
                  </a:lnTo>
                  <a:lnTo>
                    <a:pt x="713" y="1039"/>
                  </a:lnTo>
                  <a:lnTo>
                    <a:pt x="713" y="1046"/>
                  </a:lnTo>
                  <a:lnTo>
                    <a:pt x="716" y="1052"/>
                  </a:lnTo>
                  <a:lnTo>
                    <a:pt x="716" y="1059"/>
                  </a:lnTo>
                  <a:lnTo>
                    <a:pt x="716" y="1065"/>
                  </a:lnTo>
                  <a:lnTo>
                    <a:pt x="716" y="1077"/>
                  </a:lnTo>
                  <a:lnTo>
                    <a:pt x="716" y="1083"/>
                  </a:lnTo>
                  <a:lnTo>
                    <a:pt x="716" y="1090"/>
                  </a:lnTo>
                  <a:lnTo>
                    <a:pt x="716" y="1096"/>
                  </a:lnTo>
                  <a:lnTo>
                    <a:pt x="716" y="1103"/>
                  </a:lnTo>
                  <a:lnTo>
                    <a:pt x="716" y="1109"/>
                  </a:lnTo>
                  <a:lnTo>
                    <a:pt x="713" y="1122"/>
                  </a:lnTo>
                  <a:lnTo>
                    <a:pt x="713" y="1128"/>
                  </a:lnTo>
                  <a:lnTo>
                    <a:pt x="713" y="1135"/>
                  </a:lnTo>
                  <a:lnTo>
                    <a:pt x="713" y="1141"/>
                  </a:lnTo>
                  <a:lnTo>
                    <a:pt x="713" y="1154"/>
                  </a:lnTo>
                  <a:lnTo>
                    <a:pt x="716" y="1161"/>
                  </a:lnTo>
                  <a:lnTo>
                    <a:pt x="716" y="1167"/>
                  </a:lnTo>
                  <a:lnTo>
                    <a:pt x="716" y="1180"/>
                  </a:lnTo>
                  <a:lnTo>
                    <a:pt x="716" y="1186"/>
                  </a:lnTo>
                  <a:lnTo>
                    <a:pt x="720" y="1193"/>
                  </a:lnTo>
                  <a:lnTo>
                    <a:pt x="720" y="1198"/>
                  </a:lnTo>
                  <a:lnTo>
                    <a:pt x="720" y="1204"/>
                  </a:lnTo>
                  <a:lnTo>
                    <a:pt x="720" y="1217"/>
                  </a:lnTo>
                  <a:lnTo>
                    <a:pt x="720" y="1224"/>
                  </a:lnTo>
                  <a:lnTo>
                    <a:pt x="720" y="1230"/>
                  </a:lnTo>
                  <a:lnTo>
                    <a:pt x="720" y="1237"/>
                  </a:lnTo>
                  <a:lnTo>
                    <a:pt x="724" y="1249"/>
                  </a:lnTo>
                  <a:lnTo>
                    <a:pt x="724" y="1256"/>
                  </a:lnTo>
                  <a:lnTo>
                    <a:pt x="724" y="1269"/>
                  </a:lnTo>
                  <a:lnTo>
                    <a:pt x="724" y="1282"/>
                  </a:lnTo>
                  <a:lnTo>
                    <a:pt x="724" y="1294"/>
                  </a:lnTo>
                  <a:lnTo>
                    <a:pt x="724" y="1307"/>
                  </a:lnTo>
                  <a:lnTo>
                    <a:pt x="724" y="1320"/>
                  </a:lnTo>
                  <a:lnTo>
                    <a:pt x="728" y="1332"/>
                  </a:lnTo>
                  <a:lnTo>
                    <a:pt x="728" y="1345"/>
                  </a:lnTo>
                  <a:lnTo>
                    <a:pt x="728" y="1358"/>
                  </a:lnTo>
                  <a:lnTo>
                    <a:pt x="728" y="1371"/>
                  </a:lnTo>
                  <a:lnTo>
                    <a:pt x="724" y="1447"/>
                  </a:lnTo>
                  <a:lnTo>
                    <a:pt x="728" y="1453"/>
                  </a:lnTo>
                  <a:lnTo>
                    <a:pt x="728" y="1459"/>
                  </a:lnTo>
                  <a:lnTo>
                    <a:pt x="728" y="1466"/>
                  </a:lnTo>
                  <a:lnTo>
                    <a:pt x="728" y="1472"/>
                  </a:lnTo>
                  <a:lnTo>
                    <a:pt x="724" y="1479"/>
                  </a:lnTo>
                  <a:lnTo>
                    <a:pt x="728" y="1485"/>
                  </a:lnTo>
                  <a:lnTo>
                    <a:pt x="732" y="1492"/>
                  </a:lnTo>
                  <a:lnTo>
                    <a:pt x="736" y="1492"/>
                  </a:lnTo>
                  <a:lnTo>
                    <a:pt x="740" y="1492"/>
                  </a:lnTo>
                  <a:lnTo>
                    <a:pt x="744" y="1498"/>
                  </a:lnTo>
                  <a:lnTo>
                    <a:pt x="748" y="1498"/>
                  </a:lnTo>
                  <a:lnTo>
                    <a:pt x="748" y="1504"/>
                  </a:lnTo>
                  <a:lnTo>
                    <a:pt x="748" y="1511"/>
                  </a:lnTo>
                  <a:lnTo>
                    <a:pt x="752" y="1517"/>
                  </a:lnTo>
                  <a:lnTo>
                    <a:pt x="752" y="1524"/>
                  </a:lnTo>
                  <a:lnTo>
                    <a:pt x="752" y="1530"/>
                  </a:lnTo>
                  <a:lnTo>
                    <a:pt x="752" y="1537"/>
                  </a:lnTo>
                  <a:lnTo>
                    <a:pt x="752" y="1543"/>
                  </a:lnTo>
                  <a:lnTo>
                    <a:pt x="752" y="1549"/>
                  </a:lnTo>
                  <a:lnTo>
                    <a:pt x="752" y="1556"/>
                  </a:lnTo>
                  <a:lnTo>
                    <a:pt x="756" y="1593"/>
                  </a:lnTo>
                  <a:lnTo>
                    <a:pt x="649" y="1593"/>
                  </a:lnTo>
                  <a:lnTo>
                    <a:pt x="649" y="1600"/>
                  </a:lnTo>
                  <a:lnTo>
                    <a:pt x="649" y="1606"/>
                  </a:lnTo>
                  <a:lnTo>
                    <a:pt x="652" y="1606"/>
                  </a:lnTo>
                  <a:lnTo>
                    <a:pt x="652" y="1613"/>
                  </a:lnTo>
                  <a:lnTo>
                    <a:pt x="652" y="1619"/>
                  </a:lnTo>
                  <a:lnTo>
                    <a:pt x="656" y="1626"/>
                  </a:lnTo>
                  <a:lnTo>
                    <a:pt x="957" y="1632"/>
                  </a:lnTo>
                  <a:lnTo>
                    <a:pt x="957" y="1600"/>
                  </a:lnTo>
                  <a:lnTo>
                    <a:pt x="957" y="1593"/>
                  </a:lnTo>
                  <a:lnTo>
                    <a:pt x="957" y="1587"/>
                  </a:lnTo>
                  <a:lnTo>
                    <a:pt x="957" y="1581"/>
                  </a:lnTo>
                  <a:lnTo>
                    <a:pt x="957" y="1569"/>
                  </a:lnTo>
                  <a:lnTo>
                    <a:pt x="957" y="1562"/>
                  </a:lnTo>
                  <a:lnTo>
                    <a:pt x="961" y="1556"/>
                  </a:lnTo>
                  <a:lnTo>
                    <a:pt x="961" y="1549"/>
                  </a:lnTo>
                  <a:lnTo>
                    <a:pt x="961" y="1543"/>
                  </a:lnTo>
                  <a:lnTo>
                    <a:pt x="961" y="1537"/>
                  </a:lnTo>
                  <a:lnTo>
                    <a:pt x="961" y="1530"/>
                  </a:lnTo>
                  <a:lnTo>
                    <a:pt x="961" y="1517"/>
                  </a:lnTo>
                  <a:lnTo>
                    <a:pt x="961" y="1504"/>
                  </a:lnTo>
                  <a:lnTo>
                    <a:pt x="964" y="1498"/>
                  </a:lnTo>
                  <a:lnTo>
                    <a:pt x="968" y="1492"/>
                  </a:lnTo>
                  <a:lnTo>
                    <a:pt x="976" y="1492"/>
                  </a:lnTo>
                  <a:lnTo>
                    <a:pt x="980" y="1485"/>
                  </a:lnTo>
                  <a:lnTo>
                    <a:pt x="984" y="1485"/>
                  </a:lnTo>
                  <a:lnTo>
                    <a:pt x="992" y="1479"/>
                  </a:lnTo>
                  <a:lnTo>
                    <a:pt x="996" y="1472"/>
                  </a:lnTo>
                  <a:lnTo>
                    <a:pt x="996" y="1466"/>
                  </a:lnTo>
                  <a:lnTo>
                    <a:pt x="996" y="1459"/>
                  </a:lnTo>
                  <a:lnTo>
                    <a:pt x="992" y="1447"/>
                  </a:lnTo>
                  <a:lnTo>
                    <a:pt x="992" y="1435"/>
                  </a:lnTo>
                  <a:lnTo>
                    <a:pt x="992" y="1428"/>
                  </a:lnTo>
                  <a:lnTo>
                    <a:pt x="992" y="1416"/>
                  </a:lnTo>
                  <a:lnTo>
                    <a:pt x="992" y="1403"/>
                  </a:lnTo>
                  <a:lnTo>
                    <a:pt x="992" y="1390"/>
                  </a:lnTo>
                  <a:lnTo>
                    <a:pt x="992" y="1377"/>
                  </a:lnTo>
                  <a:lnTo>
                    <a:pt x="992" y="1364"/>
                  </a:lnTo>
                  <a:lnTo>
                    <a:pt x="992" y="1351"/>
                  </a:lnTo>
                  <a:lnTo>
                    <a:pt x="992" y="1345"/>
                  </a:lnTo>
                  <a:lnTo>
                    <a:pt x="996" y="1326"/>
                  </a:lnTo>
                  <a:lnTo>
                    <a:pt x="996" y="1314"/>
                  </a:lnTo>
                  <a:lnTo>
                    <a:pt x="996" y="1294"/>
                  </a:lnTo>
                  <a:lnTo>
                    <a:pt x="996" y="1282"/>
                  </a:lnTo>
                  <a:lnTo>
                    <a:pt x="1000" y="1262"/>
                  </a:lnTo>
                  <a:lnTo>
                    <a:pt x="1000" y="1249"/>
                  </a:lnTo>
                  <a:lnTo>
                    <a:pt x="1000" y="1230"/>
                  </a:lnTo>
                  <a:lnTo>
                    <a:pt x="1000" y="1211"/>
                  </a:lnTo>
                  <a:lnTo>
                    <a:pt x="1000" y="1193"/>
                  </a:lnTo>
                  <a:lnTo>
                    <a:pt x="1000" y="1173"/>
                  </a:lnTo>
                  <a:lnTo>
                    <a:pt x="1000" y="1167"/>
                  </a:lnTo>
                  <a:lnTo>
                    <a:pt x="1000" y="1161"/>
                  </a:lnTo>
                  <a:lnTo>
                    <a:pt x="1000" y="1154"/>
                  </a:lnTo>
                  <a:lnTo>
                    <a:pt x="1000" y="1148"/>
                  </a:lnTo>
                  <a:lnTo>
                    <a:pt x="1000" y="1141"/>
                  </a:lnTo>
                  <a:lnTo>
                    <a:pt x="996" y="1135"/>
                  </a:lnTo>
                  <a:lnTo>
                    <a:pt x="996" y="1128"/>
                  </a:lnTo>
                  <a:lnTo>
                    <a:pt x="1000" y="1122"/>
                  </a:lnTo>
                  <a:lnTo>
                    <a:pt x="1004" y="1116"/>
                  </a:lnTo>
                  <a:lnTo>
                    <a:pt x="1008" y="1109"/>
                  </a:lnTo>
                  <a:lnTo>
                    <a:pt x="1013" y="1103"/>
                  </a:lnTo>
                  <a:lnTo>
                    <a:pt x="1017" y="1103"/>
                  </a:lnTo>
                  <a:lnTo>
                    <a:pt x="1021" y="1096"/>
                  </a:lnTo>
                  <a:lnTo>
                    <a:pt x="1025" y="1090"/>
                  </a:lnTo>
                  <a:lnTo>
                    <a:pt x="1025" y="1083"/>
                  </a:lnTo>
                  <a:lnTo>
                    <a:pt x="1028" y="1083"/>
                  </a:lnTo>
                  <a:lnTo>
                    <a:pt x="1036" y="1065"/>
                  </a:lnTo>
                  <a:lnTo>
                    <a:pt x="1040" y="1065"/>
                  </a:lnTo>
                  <a:lnTo>
                    <a:pt x="1040" y="1059"/>
                  </a:lnTo>
                  <a:lnTo>
                    <a:pt x="1044" y="1059"/>
                  </a:lnTo>
                  <a:lnTo>
                    <a:pt x="1048" y="1052"/>
                  </a:lnTo>
                  <a:lnTo>
                    <a:pt x="1048" y="1046"/>
                  </a:lnTo>
                  <a:lnTo>
                    <a:pt x="1048" y="1039"/>
                  </a:lnTo>
                  <a:lnTo>
                    <a:pt x="1052" y="1020"/>
                  </a:lnTo>
                  <a:lnTo>
                    <a:pt x="1052" y="1001"/>
                  </a:lnTo>
                  <a:lnTo>
                    <a:pt x="1052" y="982"/>
                  </a:lnTo>
                  <a:lnTo>
                    <a:pt x="1056" y="956"/>
                  </a:lnTo>
                  <a:lnTo>
                    <a:pt x="1056" y="938"/>
                  </a:lnTo>
                  <a:lnTo>
                    <a:pt x="1056" y="918"/>
                  </a:lnTo>
                  <a:lnTo>
                    <a:pt x="1056" y="899"/>
                  </a:lnTo>
                  <a:lnTo>
                    <a:pt x="1056" y="873"/>
                  </a:lnTo>
                  <a:lnTo>
                    <a:pt x="1056" y="848"/>
                  </a:lnTo>
                  <a:lnTo>
                    <a:pt x="1056" y="822"/>
                  </a:lnTo>
                  <a:lnTo>
                    <a:pt x="1056" y="817"/>
                  </a:lnTo>
                  <a:lnTo>
                    <a:pt x="1056" y="804"/>
                  </a:lnTo>
                  <a:lnTo>
                    <a:pt x="1056" y="791"/>
                  </a:lnTo>
                  <a:lnTo>
                    <a:pt x="1056" y="772"/>
                  </a:lnTo>
                  <a:lnTo>
                    <a:pt x="1168" y="728"/>
                  </a:lnTo>
                  <a:lnTo>
                    <a:pt x="1056" y="727"/>
                  </a:lnTo>
                  <a:lnTo>
                    <a:pt x="1056" y="701"/>
                  </a:lnTo>
                  <a:lnTo>
                    <a:pt x="1052" y="683"/>
                  </a:lnTo>
                  <a:lnTo>
                    <a:pt x="1052" y="663"/>
                  </a:lnTo>
                  <a:lnTo>
                    <a:pt x="1048" y="650"/>
                  </a:lnTo>
                  <a:lnTo>
                    <a:pt x="1044" y="65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effectLst>
                  <a:outerShdw blurRad="38100" dist="38100" dir="2700000" algn="tl">
                    <a:srgbClr val="000000">
                      <a:alpha val="43137"/>
                    </a:srgbClr>
                  </a:outerShdw>
                </a:effectLst>
              </a:endParaRPr>
            </a:p>
          </p:txBody>
        </p:sp>
      </p:grpSp>
      <p:sp>
        <p:nvSpPr>
          <p:cNvPr id="177184" name="Text Box 36"/>
          <p:cNvSpPr txBox="1">
            <a:spLocks noChangeArrowheads="1"/>
          </p:cNvSpPr>
          <p:nvPr/>
        </p:nvSpPr>
        <p:spPr bwMode="auto">
          <a:xfrm>
            <a:off x="4697413" y="4938713"/>
            <a:ext cx="1968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85" name="Text Box 37"/>
          <p:cNvSpPr txBox="1">
            <a:spLocks noChangeArrowheads="1"/>
          </p:cNvSpPr>
          <p:nvPr/>
        </p:nvSpPr>
        <p:spPr bwMode="auto">
          <a:xfrm>
            <a:off x="4616450" y="4783138"/>
            <a:ext cx="1984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86" name="Text Box 38"/>
          <p:cNvSpPr txBox="1">
            <a:spLocks noChangeArrowheads="1"/>
          </p:cNvSpPr>
          <p:nvPr/>
        </p:nvSpPr>
        <p:spPr bwMode="auto">
          <a:xfrm>
            <a:off x="3902075" y="6429375"/>
            <a:ext cx="3251200" cy="5492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800">
                <a:solidFill>
                  <a:schemeClr val="bg1"/>
                </a:solidFill>
                <a:cs typeface="Arial" panose="020B0604020202020204" pitchFamily="34" charset="0"/>
              </a:rPr>
              <a:t>PECADORES</a:t>
            </a:r>
            <a:r>
              <a:rPr lang="es-ES" altLang="en-US" sz="800">
                <a:solidFill>
                  <a:schemeClr val="bg1"/>
                </a:solidFill>
                <a:cs typeface="Arial" panose="020B0604020202020204" pitchFamily="34" charset="0"/>
              </a:rPr>
              <a:t> </a:t>
            </a:r>
            <a:r>
              <a:rPr lang="es-ES" altLang="en-US" sz="1200">
                <a:solidFill>
                  <a:schemeClr val="bg1"/>
                </a:solidFill>
                <a:cs typeface="Arial" panose="020B0604020202020204" pitchFamily="34" charset="0"/>
              </a:rPr>
              <a:t>– EL CAMPO DE COSECHA</a:t>
            </a:r>
            <a:endParaRPr lang="es-ES" altLang="en-US" sz="2400">
              <a:solidFill>
                <a:schemeClr val="bg1"/>
              </a:solidFill>
              <a:cs typeface="Arial" panose="020B0604020202020204" pitchFamily="34" charset="0"/>
            </a:endParaRPr>
          </a:p>
        </p:txBody>
      </p:sp>
      <p:sp>
        <p:nvSpPr>
          <p:cNvPr id="177187" name="Text Box 39"/>
          <p:cNvSpPr txBox="1">
            <a:spLocks noChangeArrowheads="1"/>
          </p:cNvSpPr>
          <p:nvPr/>
        </p:nvSpPr>
        <p:spPr bwMode="auto">
          <a:xfrm>
            <a:off x="5265738" y="896938"/>
            <a:ext cx="1968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88" name="Text Box 40"/>
          <p:cNvSpPr txBox="1">
            <a:spLocks noChangeArrowheads="1"/>
          </p:cNvSpPr>
          <p:nvPr/>
        </p:nvSpPr>
        <p:spPr bwMode="auto">
          <a:xfrm>
            <a:off x="4697413" y="1208088"/>
            <a:ext cx="1968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514537" name="Line 41"/>
          <p:cNvSpPr>
            <a:spLocks noChangeShapeType="1"/>
          </p:cNvSpPr>
          <p:nvPr/>
        </p:nvSpPr>
        <p:spPr bwMode="auto">
          <a:xfrm flipV="1">
            <a:off x="5770563" y="1435100"/>
            <a:ext cx="0" cy="6223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190" name="Text Box 42"/>
          <p:cNvSpPr txBox="1">
            <a:spLocks noChangeArrowheads="1"/>
          </p:cNvSpPr>
          <p:nvPr/>
        </p:nvSpPr>
        <p:spPr bwMode="auto">
          <a:xfrm>
            <a:off x="5527675" y="666750"/>
            <a:ext cx="4873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700">
                <a:solidFill>
                  <a:schemeClr val="bg1"/>
                </a:solidFill>
                <a:cs typeface="Arial" panose="020B0604020202020204" pitchFamily="34" charset="0"/>
              </a:rPr>
              <a:t>12</a:t>
            </a:r>
          </a:p>
        </p:txBody>
      </p:sp>
      <p:sp>
        <p:nvSpPr>
          <p:cNvPr id="177191" name="Text Box 43"/>
          <p:cNvSpPr txBox="1">
            <a:spLocks noChangeArrowheads="1"/>
          </p:cNvSpPr>
          <p:nvPr/>
        </p:nvSpPr>
        <p:spPr bwMode="auto">
          <a:xfrm>
            <a:off x="6405563" y="1931988"/>
            <a:ext cx="3429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700">
                <a:solidFill>
                  <a:schemeClr val="bg1"/>
                </a:solidFill>
                <a:cs typeface="Arial" panose="020B0604020202020204" pitchFamily="34" charset="0"/>
              </a:rPr>
              <a:t>3</a:t>
            </a:r>
          </a:p>
        </p:txBody>
      </p:sp>
      <p:sp>
        <p:nvSpPr>
          <p:cNvPr id="177192" name="Text Box 44"/>
          <p:cNvSpPr txBox="1">
            <a:spLocks noChangeArrowheads="1"/>
          </p:cNvSpPr>
          <p:nvPr/>
        </p:nvSpPr>
        <p:spPr bwMode="auto">
          <a:xfrm>
            <a:off x="5608638" y="2743200"/>
            <a:ext cx="3413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700">
                <a:solidFill>
                  <a:schemeClr val="bg1"/>
                </a:solidFill>
                <a:cs typeface="Arial" panose="020B0604020202020204" pitchFamily="34" charset="0"/>
              </a:rPr>
              <a:t>6</a:t>
            </a:r>
          </a:p>
        </p:txBody>
      </p:sp>
      <p:sp>
        <p:nvSpPr>
          <p:cNvPr id="177193" name="Text Box 45"/>
          <p:cNvSpPr txBox="1">
            <a:spLocks noChangeArrowheads="1"/>
          </p:cNvSpPr>
          <p:nvPr/>
        </p:nvSpPr>
        <p:spPr bwMode="auto">
          <a:xfrm>
            <a:off x="4779963" y="1981200"/>
            <a:ext cx="342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700">
                <a:solidFill>
                  <a:schemeClr val="bg1"/>
                </a:solidFill>
                <a:cs typeface="Arial" panose="020B0604020202020204" pitchFamily="34" charset="0"/>
              </a:rPr>
              <a:t>9</a:t>
            </a:r>
          </a:p>
        </p:txBody>
      </p:sp>
      <p:sp>
        <p:nvSpPr>
          <p:cNvPr id="1514542" name="Line 46"/>
          <p:cNvSpPr>
            <a:spLocks noChangeShapeType="1"/>
          </p:cNvSpPr>
          <p:nvPr/>
        </p:nvSpPr>
        <p:spPr bwMode="auto">
          <a:xfrm flipH="1" flipV="1">
            <a:off x="5608638" y="1279525"/>
            <a:ext cx="161925" cy="8540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195" name="Text Box 47"/>
          <p:cNvSpPr txBox="1">
            <a:spLocks noChangeArrowheads="1"/>
          </p:cNvSpPr>
          <p:nvPr/>
        </p:nvSpPr>
        <p:spPr bwMode="auto">
          <a:xfrm>
            <a:off x="650875" y="3730625"/>
            <a:ext cx="1239838" cy="501650"/>
          </a:xfrm>
          <a:prstGeom prst="rect">
            <a:avLst/>
          </a:prstGeom>
          <a:solidFill>
            <a:srgbClr val="FF0000"/>
          </a:solidFill>
          <a:ln w="38100">
            <a:solidFill>
              <a:schemeClr val="tx1"/>
            </a:solidFill>
            <a:miter lim="800000"/>
            <a:headEnd/>
            <a:tailEnd/>
          </a:ln>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a:solidFill>
                <a:schemeClr val="bg1"/>
              </a:solidFill>
              <a:cs typeface="Arial" panose="020B0604020202020204" pitchFamily="34" charset="0"/>
            </a:endParaRPr>
          </a:p>
          <a:p>
            <a:pPr eaLnBrk="1" hangingPunct="1"/>
            <a:r>
              <a:rPr lang="es-ES" altLang="en-US" sz="1500">
                <a:solidFill>
                  <a:schemeClr val="bg1"/>
                </a:solidFill>
                <a:cs typeface="Arial" panose="020B0604020202020204" pitchFamily="34" charset="0"/>
              </a:rPr>
              <a:t>ESPÍRITU</a:t>
            </a:r>
          </a:p>
          <a:p>
            <a:pPr eaLnBrk="1" hangingPunct="1"/>
            <a:endParaRPr lang="es-ES" altLang="en-US">
              <a:solidFill>
                <a:schemeClr val="bg1"/>
              </a:solidFill>
              <a:cs typeface="Arial" panose="020B0604020202020204" pitchFamily="34" charset="0"/>
            </a:endParaRPr>
          </a:p>
        </p:txBody>
      </p:sp>
      <p:sp>
        <p:nvSpPr>
          <p:cNvPr id="1514544" name="Line 48"/>
          <p:cNvSpPr>
            <a:spLocks noChangeShapeType="1"/>
          </p:cNvSpPr>
          <p:nvPr/>
        </p:nvSpPr>
        <p:spPr bwMode="auto">
          <a:xfrm>
            <a:off x="685800" y="1066800"/>
            <a:ext cx="0" cy="259080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197" name="Text Box 49"/>
          <p:cNvSpPr txBox="1">
            <a:spLocks noChangeArrowheads="1"/>
          </p:cNvSpPr>
          <p:nvPr/>
        </p:nvSpPr>
        <p:spPr bwMode="auto">
          <a:xfrm>
            <a:off x="2014538" y="933450"/>
            <a:ext cx="196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198" name="Text Box 50"/>
          <p:cNvSpPr txBox="1">
            <a:spLocks noChangeArrowheads="1"/>
          </p:cNvSpPr>
          <p:nvPr/>
        </p:nvSpPr>
        <p:spPr bwMode="auto">
          <a:xfrm rot="-3603878">
            <a:off x="1664494" y="4083844"/>
            <a:ext cx="18700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500">
                <a:solidFill>
                  <a:srgbClr val="0000CC"/>
                </a:solidFill>
                <a:cs typeface="Arial" panose="020B0604020202020204" pitchFamily="34" charset="0"/>
              </a:rPr>
              <a:t>  </a:t>
            </a:r>
            <a:r>
              <a:rPr lang="es-ES" altLang="en-US" sz="2500">
                <a:solidFill>
                  <a:srgbClr val="0000CC"/>
                </a:solidFill>
                <a:cs typeface="Arial" panose="020B0604020202020204" pitchFamily="34" charset="0"/>
              </a:rPr>
              <a:t>  </a:t>
            </a:r>
            <a:r>
              <a:rPr lang="es-ES" altLang="en-US" sz="1800">
                <a:solidFill>
                  <a:srgbClr val="0000CC"/>
                </a:solidFill>
                <a:cs typeface="Arial" panose="020B0604020202020204" pitchFamily="34" charset="0"/>
              </a:rPr>
              <a:t>SANTO</a:t>
            </a:r>
          </a:p>
        </p:txBody>
      </p:sp>
      <p:sp>
        <p:nvSpPr>
          <p:cNvPr id="177199" name="Text Box 51"/>
          <p:cNvSpPr txBox="1">
            <a:spLocks noChangeArrowheads="1"/>
          </p:cNvSpPr>
          <p:nvPr/>
        </p:nvSpPr>
        <p:spPr bwMode="auto">
          <a:xfrm>
            <a:off x="650875" y="4403725"/>
            <a:ext cx="1239838" cy="549275"/>
          </a:xfrm>
          <a:prstGeom prst="rect">
            <a:avLst/>
          </a:prstGeom>
          <a:solidFill>
            <a:srgbClr val="0000CC"/>
          </a:solidFill>
          <a:ln w="38100">
            <a:solidFill>
              <a:schemeClr val="tx1"/>
            </a:solidFill>
            <a:miter lim="800000"/>
            <a:headEnd/>
            <a:tailEnd/>
          </a:ln>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a:solidFill>
                <a:schemeClr val="bg1"/>
              </a:solidFill>
              <a:cs typeface="Arial" panose="020B0604020202020204" pitchFamily="34" charset="0"/>
            </a:endParaRPr>
          </a:p>
          <a:p>
            <a:pPr eaLnBrk="1" hangingPunct="1"/>
            <a:r>
              <a:rPr lang="es-ES" altLang="en-US" sz="1700">
                <a:solidFill>
                  <a:schemeClr val="bg1"/>
                </a:solidFill>
                <a:cs typeface="Arial" panose="020B0604020202020204" pitchFamily="34" charset="0"/>
              </a:rPr>
              <a:t> ALMA</a:t>
            </a:r>
          </a:p>
          <a:p>
            <a:pPr eaLnBrk="1" hangingPunct="1"/>
            <a:endParaRPr lang="es-ES" altLang="en-US">
              <a:solidFill>
                <a:schemeClr val="bg1"/>
              </a:solidFill>
              <a:cs typeface="Arial" panose="020B0604020202020204" pitchFamily="34" charset="0"/>
            </a:endParaRPr>
          </a:p>
        </p:txBody>
      </p:sp>
      <p:sp>
        <p:nvSpPr>
          <p:cNvPr id="177200" name="Text Box 52"/>
          <p:cNvSpPr txBox="1">
            <a:spLocks noChangeArrowheads="1"/>
          </p:cNvSpPr>
          <p:nvPr/>
        </p:nvSpPr>
        <p:spPr bwMode="auto">
          <a:xfrm>
            <a:off x="650875" y="4973638"/>
            <a:ext cx="1239838" cy="485775"/>
          </a:xfrm>
          <a:prstGeom prst="rect">
            <a:avLst/>
          </a:prstGeom>
          <a:solidFill>
            <a:srgbClr val="006600"/>
          </a:solidFill>
          <a:ln w="38100">
            <a:solidFill>
              <a:schemeClr val="tx1"/>
            </a:solidFill>
            <a:miter lim="800000"/>
            <a:headEnd/>
            <a:tailEnd/>
          </a:ln>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500">
              <a:solidFill>
                <a:schemeClr val="bg1"/>
              </a:solidFill>
              <a:cs typeface="Arial" panose="020B0604020202020204" pitchFamily="34" charset="0"/>
            </a:endParaRPr>
          </a:p>
          <a:p>
            <a:pPr eaLnBrk="1" hangingPunct="1"/>
            <a:r>
              <a:rPr lang="es-ES" altLang="en-US" sz="1500">
                <a:solidFill>
                  <a:schemeClr val="bg1"/>
                </a:solidFill>
                <a:cs typeface="Arial" panose="020B0604020202020204" pitchFamily="34" charset="0"/>
              </a:rPr>
              <a:t> CUERPO</a:t>
            </a:r>
          </a:p>
          <a:p>
            <a:pPr eaLnBrk="1" hangingPunct="1"/>
            <a:endParaRPr lang="es-ES" altLang="en-US">
              <a:solidFill>
                <a:schemeClr val="bg1"/>
              </a:solidFill>
              <a:cs typeface="Arial" panose="020B0604020202020204" pitchFamily="34" charset="0"/>
            </a:endParaRPr>
          </a:p>
        </p:txBody>
      </p:sp>
      <p:sp>
        <p:nvSpPr>
          <p:cNvPr id="177201" name="Text Box 53"/>
          <p:cNvSpPr txBox="1">
            <a:spLocks noChangeArrowheads="1"/>
          </p:cNvSpPr>
          <p:nvPr/>
        </p:nvSpPr>
        <p:spPr bwMode="auto">
          <a:xfrm>
            <a:off x="-80963" y="6505575"/>
            <a:ext cx="2632076"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900">
                <a:solidFill>
                  <a:srgbClr val="FF0000"/>
                </a:solidFill>
                <a:latin typeface="Times New Roman" panose="02020603050405020304" pitchFamily="18" charset="0"/>
                <a:cs typeface="Arial" panose="020B0604020202020204" pitchFamily="34" charset="0"/>
              </a:rPr>
              <a:t>   (a) Hombre espiritual</a:t>
            </a:r>
          </a:p>
          <a:p>
            <a:pPr eaLnBrk="1" hangingPunct="1"/>
            <a:r>
              <a:rPr lang="es-ES" altLang="en-US" sz="1900">
                <a:solidFill>
                  <a:srgbClr val="009900"/>
                </a:solidFill>
                <a:latin typeface="Times New Roman" panose="02020603050405020304" pitchFamily="18" charset="0"/>
                <a:cs typeface="Arial" panose="020B0604020202020204" pitchFamily="34" charset="0"/>
              </a:rPr>
              <a:t>   </a:t>
            </a:r>
            <a:r>
              <a:rPr lang="es-ES" altLang="en-US" sz="1900">
                <a:solidFill>
                  <a:srgbClr val="0000FF"/>
                </a:solidFill>
                <a:latin typeface="Times New Roman" panose="02020603050405020304" pitchFamily="18" charset="0"/>
                <a:cs typeface="Arial" panose="020B0604020202020204" pitchFamily="34" charset="0"/>
              </a:rPr>
              <a:t>(b)</a:t>
            </a:r>
            <a:r>
              <a:rPr lang="es-ES" altLang="en-US" sz="1900">
                <a:solidFill>
                  <a:srgbClr val="009900"/>
                </a:solidFill>
                <a:latin typeface="Times New Roman" panose="02020603050405020304" pitchFamily="18" charset="0"/>
                <a:cs typeface="Arial" panose="020B0604020202020204" pitchFamily="34" charset="0"/>
              </a:rPr>
              <a:t> </a:t>
            </a:r>
            <a:r>
              <a:rPr lang="es-ES" altLang="en-US" sz="1900">
                <a:solidFill>
                  <a:srgbClr val="0000CC"/>
                </a:solidFill>
                <a:latin typeface="Times New Roman" panose="02020603050405020304" pitchFamily="18" charset="0"/>
                <a:cs typeface="Arial" panose="020B0604020202020204" pitchFamily="34" charset="0"/>
              </a:rPr>
              <a:t>Hombre natural</a:t>
            </a:r>
            <a:endParaRPr lang="es-ES" altLang="en-US" sz="1900">
              <a:solidFill>
                <a:srgbClr val="0000FF"/>
              </a:solidFill>
              <a:latin typeface="Times New Roman" panose="02020603050405020304" pitchFamily="18" charset="0"/>
              <a:cs typeface="Arial" panose="020B0604020202020204" pitchFamily="34" charset="0"/>
            </a:endParaRPr>
          </a:p>
        </p:txBody>
      </p:sp>
      <p:sp>
        <p:nvSpPr>
          <p:cNvPr id="177202" name="Text Box 54"/>
          <p:cNvSpPr txBox="1">
            <a:spLocks noChangeArrowheads="1"/>
          </p:cNvSpPr>
          <p:nvPr/>
        </p:nvSpPr>
        <p:spPr bwMode="auto">
          <a:xfrm>
            <a:off x="161925" y="3792538"/>
            <a:ext cx="501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2100">
                <a:solidFill>
                  <a:srgbClr val="FF0000"/>
                </a:solidFill>
                <a:latin typeface="Times New Roman" panose="02020603050405020304" pitchFamily="18" charset="0"/>
                <a:cs typeface="Arial" panose="020B0604020202020204" pitchFamily="34" charset="0"/>
              </a:rPr>
              <a:t>(a)</a:t>
            </a:r>
          </a:p>
        </p:txBody>
      </p:sp>
      <p:sp>
        <p:nvSpPr>
          <p:cNvPr id="177203" name="Text Box 55"/>
          <p:cNvSpPr txBox="1">
            <a:spLocks noChangeArrowheads="1"/>
          </p:cNvSpPr>
          <p:nvPr/>
        </p:nvSpPr>
        <p:spPr bwMode="auto">
          <a:xfrm>
            <a:off x="204788" y="4652963"/>
            <a:ext cx="5159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2100">
                <a:solidFill>
                  <a:srgbClr val="0000FF"/>
                </a:solidFill>
                <a:latin typeface="Times New Roman" panose="02020603050405020304" pitchFamily="18" charset="0"/>
                <a:cs typeface="Arial" panose="020B0604020202020204" pitchFamily="34" charset="0"/>
              </a:rPr>
              <a:t>(b)</a:t>
            </a:r>
          </a:p>
        </p:txBody>
      </p:sp>
      <p:sp>
        <p:nvSpPr>
          <p:cNvPr id="1514552" name="Line 56"/>
          <p:cNvSpPr>
            <a:spLocks noChangeShapeType="1"/>
          </p:cNvSpPr>
          <p:nvPr/>
        </p:nvSpPr>
        <p:spPr bwMode="auto">
          <a:xfrm flipH="1">
            <a:off x="161925" y="4664075"/>
            <a:ext cx="406400" cy="0"/>
          </a:xfrm>
          <a:prstGeom prst="line">
            <a:avLst/>
          </a:prstGeom>
          <a:noFill/>
          <a:ln w="38100">
            <a:solidFill>
              <a:srgbClr val="0000CC"/>
            </a:solidFill>
            <a:round/>
            <a:headEnd type="triangle" w="med" len="med"/>
            <a:tailEn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205" name="Text Box 57"/>
          <p:cNvSpPr txBox="1">
            <a:spLocks noChangeArrowheads="1"/>
          </p:cNvSpPr>
          <p:nvPr/>
        </p:nvSpPr>
        <p:spPr bwMode="auto">
          <a:xfrm>
            <a:off x="650875" y="7140575"/>
            <a:ext cx="1570038" cy="1255713"/>
          </a:xfrm>
          <a:prstGeom prst="rect">
            <a:avLst/>
          </a:prstGeom>
          <a:solidFill>
            <a:srgbClr val="0000CC"/>
          </a:solidFill>
          <a:ln w="28575">
            <a:solidFill>
              <a:schemeClr val="accent2"/>
            </a:solidFill>
            <a:miter lim="800000"/>
            <a:headEnd/>
            <a:tailEnd/>
          </a:ln>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2000" u="sng">
                <a:solidFill>
                  <a:schemeClr val="bg1"/>
                </a:solidFill>
                <a:latin typeface="Times New Roman" panose="02020603050405020304" pitchFamily="18" charset="0"/>
                <a:cs typeface="Arial" panose="020B0604020202020204" pitchFamily="34" charset="0"/>
              </a:rPr>
              <a:t>ALMA</a:t>
            </a:r>
            <a:r>
              <a:rPr lang="es-ES" altLang="en-US" sz="2000">
                <a:solidFill>
                  <a:schemeClr val="bg1"/>
                </a:solidFill>
                <a:latin typeface="Times New Roman" panose="02020603050405020304" pitchFamily="18" charset="0"/>
                <a:cs typeface="Arial" panose="020B0604020202020204" pitchFamily="34" charset="0"/>
              </a:rPr>
              <a:t>:</a:t>
            </a:r>
            <a:r>
              <a:rPr lang="es-ES" altLang="en-US" sz="2100">
                <a:solidFill>
                  <a:schemeClr val="bg1"/>
                </a:solidFill>
                <a:latin typeface="Times New Roman" panose="02020603050405020304" pitchFamily="18" charset="0"/>
                <a:cs typeface="Arial" panose="020B0604020202020204" pitchFamily="34" charset="0"/>
              </a:rPr>
              <a:t>  </a:t>
            </a:r>
            <a:r>
              <a:rPr lang="es-ES" altLang="en-US" sz="1400" i="1">
                <a:solidFill>
                  <a:schemeClr val="bg1"/>
                </a:solidFill>
                <a:latin typeface="Times New Roman" panose="02020603050405020304" pitchFamily="18" charset="0"/>
                <a:cs typeface="Arial" panose="020B0604020202020204" pitchFamily="34" charset="0"/>
              </a:rPr>
              <a:t>(ego)</a:t>
            </a:r>
            <a:endParaRPr lang="es-ES" altLang="en-US" sz="2100" i="1">
              <a:solidFill>
                <a:schemeClr val="bg1"/>
              </a:solidFill>
              <a:latin typeface="Times New Roman" panose="02020603050405020304" pitchFamily="18" charset="0"/>
              <a:cs typeface="Arial" panose="020B0604020202020204" pitchFamily="34" charset="0"/>
            </a:endParaRPr>
          </a:p>
          <a:p>
            <a:pPr eaLnBrk="1" hangingPunct="1"/>
            <a:r>
              <a:rPr lang="es-ES" altLang="en-US" sz="2100">
                <a:solidFill>
                  <a:schemeClr val="bg1"/>
                </a:solidFill>
                <a:latin typeface="Times New Roman" panose="02020603050405020304" pitchFamily="18" charset="0"/>
                <a:cs typeface="Arial" panose="020B0604020202020204" pitchFamily="34" charset="0"/>
              </a:rPr>
              <a:t>  </a:t>
            </a:r>
            <a:r>
              <a:rPr lang="es-ES" altLang="en-US" sz="1800">
                <a:solidFill>
                  <a:schemeClr val="bg1"/>
                </a:solidFill>
                <a:latin typeface="Times New Roman" panose="02020603050405020304" pitchFamily="18" charset="0"/>
                <a:cs typeface="Arial" panose="020B0604020202020204" pitchFamily="34" charset="0"/>
              </a:rPr>
              <a:t>- </a:t>
            </a:r>
            <a:r>
              <a:rPr lang="es-ES" altLang="en-US" sz="1800">
                <a:solidFill>
                  <a:srgbClr val="FFFF00"/>
                </a:solidFill>
                <a:latin typeface="Times New Roman" panose="02020603050405020304" pitchFamily="18" charset="0"/>
                <a:cs typeface="Arial" panose="020B0604020202020204" pitchFamily="34" charset="0"/>
              </a:rPr>
              <a:t>Voluntad</a:t>
            </a:r>
          </a:p>
          <a:p>
            <a:pPr eaLnBrk="1" hangingPunct="1"/>
            <a:r>
              <a:rPr lang="es-ES" altLang="en-US" sz="1800">
                <a:solidFill>
                  <a:schemeClr val="bg1"/>
                </a:solidFill>
                <a:latin typeface="Times New Roman" panose="02020603050405020304" pitchFamily="18" charset="0"/>
                <a:cs typeface="Arial" panose="020B0604020202020204" pitchFamily="34" charset="0"/>
              </a:rPr>
              <a:t>  - Mente</a:t>
            </a:r>
          </a:p>
          <a:p>
            <a:pPr eaLnBrk="1" hangingPunct="1"/>
            <a:r>
              <a:rPr lang="es-ES" altLang="en-US" sz="1800">
                <a:solidFill>
                  <a:schemeClr val="bg1"/>
                </a:solidFill>
                <a:latin typeface="Times New Roman" panose="02020603050405020304" pitchFamily="18" charset="0"/>
                <a:cs typeface="Arial" panose="020B0604020202020204" pitchFamily="34" charset="0"/>
              </a:rPr>
              <a:t>  - Emociones</a:t>
            </a:r>
          </a:p>
        </p:txBody>
      </p:sp>
      <p:sp>
        <p:nvSpPr>
          <p:cNvPr id="1514554" name="Line 58"/>
          <p:cNvSpPr>
            <a:spLocks noChangeShapeType="1"/>
          </p:cNvSpPr>
          <p:nvPr/>
        </p:nvSpPr>
        <p:spPr bwMode="auto">
          <a:xfrm>
            <a:off x="161925" y="4740275"/>
            <a:ext cx="0" cy="3124200"/>
          </a:xfrm>
          <a:prstGeom prst="line">
            <a:avLst/>
          </a:prstGeom>
          <a:noFill/>
          <a:ln w="38100">
            <a:solidFill>
              <a:srgbClr val="0000CC"/>
            </a:solidFill>
            <a:prstDash val="dash"/>
            <a:round/>
            <a:headEnd/>
            <a:tailEn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55" name="Line 59"/>
          <p:cNvSpPr>
            <a:spLocks noChangeShapeType="1"/>
          </p:cNvSpPr>
          <p:nvPr/>
        </p:nvSpPr>
        <p:spPr bwMode="auto">
          <a:xfrm>
            <a:off x="161925" y="7788275"/>
            <a:ext cx="48895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208" name="Text Box 60"/>
          <p:cNvSpPr txBox="1">
            <a:spLocks noChangeArrowheads="1"/>
          </p:cNvSpPr>
          <p:nvPr/>
        </p:nvSpPr>
        <p:spPr bwMode="auto">
          <a:xfrm>
            <a:off x="4452938" y="8747125"/>
            <a:ext cx="1968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2500">
              <a:latin typeface="Times New Roman" panose="02020603050405020304" pitchFamily="18" charset="0"/>
              <a:cs typeface="Arial" panose="020B0604020202020204" pitchFamily="34" charset="0"/>
            </a:endParaRPr>
          </a:p>
        </p:txBody>
      </p:sp>
      <p:sp>
        <p:nvSpPr>
          <p:cNvPr id="177209" name="Text Box 61"/>
          <p:cNvSpPr txBox="1">
            <a:spLocks noChangeArrowheads="1"/>
          </p:cNvSpPr>
          <p:nvPr/>
        </p:nvSpPr>
        <p:spPr bwMode="auto">
          <a:xfrm>
            <a:off x="61913" y="8470900"/>
            <a:ext cx="7162800" cy="847725"/>
          </a:xfrm>
          <a:prstGeom prst="rect">
            <a:avLst/>
          </a:prstGeom>
          <a:solidFill>
            <a:srgbClr val="660066"/>
          </a:solidFill>
          <a:ln w="38100">
            <a:solidFill>
              <a:srgbClr val="FF0000"/>
            </a:solidFill>
            <a:miter lim="800000"/>
            <a:headEnd/>
            <a:tailEnd/>
          </a:ln>
        </p:spPr>
        <p:txBody>
          <a:bodyPr lIns="95036" tIns="47519" rIns="95036" bIns="47519">
            <a:spAutoFit/>
          </a:bodyPr>
          <a:lstStyle>
            <a:lvl1pPr defTabSz="949325">
              <a:defRPr sz="600">
                <a:solidFill>
                  <a:schemeClr val="tx1"/>
                </a:solidFill>
                <a:latin typeface="Arial Black" panose="020B0A04020102020204" pitchFamily="34" charset="0"/>
              </a:defRPr>
            </a:lvl1pPr>
            <a:lvl2pPr marL="773113" indent="-298450" defTabSz="949325">
              <a:defRPr sz="600">
                <a:solidFill>
                  <a:schemeClr val="tx1"/>
                </a:solidFill>
                <a:latin typeface="Arial Black" panose="020B0A04020102020204" pitchFamily="34" charset="0"/>
              </a:defRPr>
            </a:lvl2pPr>
            <a:lvl3pPr marL="1189038" indent="-238125" defTabSz="949325">
              <a:defRPr sz="600">
                <a:solidFill>
                  <a:schemeClr val="tx1"/>
                </a:solidFill>
                <a:latin typeface="Arial Black" panose="020B0A04020102020204" pitchFamily="34" charset="0"/>
              </a:defRPr>
            </a:lvl3pPr>
            <a:lvl4pPr marL="1663700" indent="-238125" defTabSz="949325">
              <a:defRPr sz="600">
                <a:solidFill>
                  <a:schemeClr val="tx1"/>
                </a:solidFill>
                <a:latin typeface="Arial Black" panose="020B0A04020102020204" pitchFamily="34" charset="0"/>
              </a:defRPr>
            </a:lvl4pPr>
            <a:lvl5pPr marL="2139950" indent="-238125" defTabSz="949325">
              <a:defRPr sz="600">
                <a:solidFill>
                  <a:schemeClr val="tx1"/>
                </a:solidFill>
                <a:latin typeface="Arial Black" panose="020B0A04020102020204" pitchFamily="34" charset="0"/>
              </a:defRPr>
            </a:lvl5pPr>
            <a:lvl6pPr marL="2597150" indent="-238125" defTabSz="949325"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49325"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49325"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49325"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200">
                <a:solidFill>
                  <a:schemeClr val="bg1"/>
                </a:solidFill>
                <a:cs typeface="Arial" panose="020B0604020202020204" pitchFamily="34" charset="0"/>
              </a:rPr>
              <a:t>Tiene que haber una continua transformación, muriendo a nuestro ego (nuestra voluntad, mente y emociones), ejerciendo dominio en el campo de cosecha y el campo de batalla – dependiendo de la habilidad sobrenatural de Dios en vez que nuestras habilidades naturales limitadas.</a:t>
            </a:r>
          </a:p>
        </p:txBody>
      </p:sp>
      <p:sp>
        <p:nvSpPr>
          <p:cNvPr id="1514558" name="Line 62"/>
          <p:cNvSpPr>
            <a:spLocks noChangeShapeType="1"/>
          </p:cNvSpPr>
          <p:nvPr/>
        </p:nvSpPr>
        <p:spPr bwMode="auto">
          <a:xfrm>
            <a:off x="1057275" y="3697288"/>
            <a:ext cx="0" cy="2209800"/>
          </a:xfrm>
          <a:prstGeom prst="line">
            <a:avLst/>
          </a:prstGeom>
          <a:noFill/>
          <a:ln w="76200">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59" name="Line 63"/>
          <p:cNvSpPr>
            <a:spLocks noChangeShapeType="1"/>
          </p:cNvSpPr>
          <p:nvPr/>
        </p:nvSpPr>
        <p:spPr bwMode="auto">
          <a:xfrm>
            <a:off x="1228725" y="5857875"/>
            <a:ext cx="2590800" cy="1447800"/>
          </a:xfrm>
          <a:prstGeom prst="line">
            <a:avLst/>
          </a:prstGeom>
          <a:noFill/>
          <a:ln w="76200">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60" name="Line 64"/>
          <p:cNvSpPr>
            <a:spLocks noChangeShapeType="1"/>
          </p:cNvSpPr>
          <p:nvPr/>
        </p:nvSpPr>
        <p:spPr bwMode="auto">
          <a:xfrm flipH="1">
            <a:off x="1057275" y="1143000"/>
            <a:ext cx="0" cy="2514600"/>
          </a:xfrm>
          <a:prstGeom prst="line">
            <a:avLst/>
          </a:prstGeom>
          <a:noFill/>
          <a:ln w="76200">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213" name="Text Box 65"/>
          <p:cNvSpPr txBox="1">
            <a:spLocks noChangeArrowheads="1"/>
          </p:cNvSpPr>
          <p:nvPr/>
        </p:nvSpPr>
        <p:spPr bwMode="auto">
          <a:xfrm rot="-31062">
            <a:off x="203200" y="1473200"/>
            <a:ext cx="33813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400">
                <a:solidFill>
                  <a:srgbClr val="FF0000"/>
                </a:solidFill>
                <a:cs typeface="Arial" panose="020B0604020202020204" pitchFamily="34" charset="0"/>
              </a:rPr>
              <a:t>R</a:t>
            </a:r>
          </a:p>
          <a:p>
            <a:pPr algn="ctr" eaLnBrk="1" hangingPunct="1"/>
            <a:r>
              <a:rPr lang="es-ES" altLang="en-US" sz="1400">
                <a:solidFill>
                  <a:srgbClr val="FF0000"/>
                </a:solidFill>
                <a:cs typeface="Arial" panose="020B0604020202020204" pitchFamily="34" charset="0"/>
              </a:rPr>
              <a:t>E</a:t>
            </a:r>
          </a:p>
          <a:p>
            <a:pPr algn="ctr" eaLnBrk="1" hangingPunct="1"/>
            <a:r>
              <a:rPr lang="es-ES" altLang="en-US" sz="1400">
                <a:solidFill>
                  <a:srgbClr val="FF0000"/>
                </a:solidFill>
                <a:cs typeface="Arial" panose="020B0604020202020204" pitchFamily="34" charset="0"/>
              </a:rPr>
              <a:t>L</a:t>
            </a:r>
          </a:p>
          <a:p>
            <a:pPr algn="ctr" eaLnBrk="1" hangingPunct="1"/>
            <a:r>
              <a:rPr lang="es-ES" altLang="en-US" sz="1400">
                <a:solidFill>
                  <a:srgbClr val="FF0000"/>
                </a:solidFill>
                <a:cs typeface="Arial" panose="020B0604020202020204" pitchFamily="34" charset="0"/>
              </a:rPr>
              <a:t>A</a:t>
            </a:r>
          </a:p>
          <a:p>
            <a:pPr algn="ctr" eaLnBrk="1" hangingPunct="1"/>
            <a:r>
              <a:rPr lang="es-ES" altLang="en-US" sz="1400">
                <a:solidFill>
                  <a:srgbClr val="FF0000"/>
                </a:solidFill>
                <a:cs typeface="Arial" panose="020B0604020202020204" pitchFamily="34" charset="0"/>
              </a:rPr>
              <a:t>C</a:t>
            </a:r>
          </a:p>
          <a:p>
            <a:pPr algn="ctr" eaLnBrk="1" hangingPunct="1"/>
            <a:r>
              <a:rPr lang="es-ES" altLang="en-US" sz="1400">
                <a:solidFill>
                  <a:srgbClr val="FF0000"/>
                </a:solidFill>
                <a:cs typeface="Arial" panose="020B0604020202020204" pitchFamily="34" charset="0"/>
              </a:rPr>
              <a:t>I</a:t>
            </a:r>
          </a:p>
          <a:p>
            <a:pPr algn="ctr" eaLnBrk="1" hangingPunct="1"/>
            <a:r>
              <a:rPr lang="es-ES" altLang="en-US" sz="1400">
                <a:solidFill>
                  <a:srgbClr val="FF0000"/>
                </a:solidFill>
                <a:cs typeface="Arial" panose="020B0604020202020204" pitchFamily="34" charset="0"/>
              </a:rPr>
              <a:t>Ó</a:t>
            </a:r>
          </a:p>
          <a:p>
            <a:pPr algn="ctr" eaLnBrk="1" hangingPunct="1"/>
            <a:r>
              <a:rPr lang="es-ES" altLang="en-US" sz="1400">
                <a:solidFill>
                  <a:srgbClr val="FF0000"/>
                </a:solidFill>
                <a:cs typeface="Arial" panose="020B0604020202020204" pitchFamily="34" charset="0"/>
              </a:rPr>
              <a:t>N</a:t>
            </a:r>
          </a:p>
        </p:txBody>
      </p:sp>
      <p:sp>
        <p:nvSpPr>
          <p:cNvPr id="177214" name="Text Box 66"/>
          <p:cNvSpPr txBox="1">
            <a:spLocks noChangeArrowheads="1"/>
          </p:cNvSpPr>
          <p:nvPr/>
        </p:nvSpPr>
        <p:spPr bwMode="auto">
          <a:xfrm rot="34753">
            <a:off x="1169988" y="1703388"/>
            <a:ext cx="3556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400">
                <a:solidFill>
                  <a:srgbClr val="800080"/>
                </a:solidFill>
                <a:cs typeface="Arial" panose="020B0604020202020204" pitchFamily="34" charset="0"/>
              </a:rPr>
              <a:t>D</a:t>
            </a:r>
          </a:p>
          <a:p>
            <a:pPr algn="ctr" eaLnBrk="1" hangingPunct="1"/>
            <a:r>
              <a:rPr lang="es-ES" altLang="en-US" sz="1400">
                <a:solidFill>
                  <a:srgbClr val="800080"/>
                </a:solidFill>
                <a:cs typeface="Arial" panose="020B0604020202020204" pitchFamily="34" charset="0"/>
              </a:rPr>
              <a:t>O</a:t>
            </a:r>
          </a:p>
          <a:p>
            <a:pPr algn="ctr" eaLnBrk="1" hangingPunct="1"/>
            <a:r>
              <a:rPr lang="es-ES" altLang="en-US" sz="1400">
                <a:solidFill>
                  <a:srgbClr val="800080"/>
                </a:solidFill>
                <a:cs typeface="Arial" panose="020B0604020202020204" pitchFamily="34" charset="0"/>
              </a:rPr>
              <a:t>M</a:t>
            </a:r>
          </a:p>
          <a:p>
            <a:pPr algn="ctr" eaLnBrk="1" hangingPunct="1"/>
            <a:r>
              <a:rPr lang="es-ES" altLang="en-US" sz="1400">
                <a:solidFill>
                  <a:srgbClr val="800080"/>
                </a:solidFill>
                <a:cs typeface="Arial" panose="020B0604020202020204" pitchFamily="34" charset="0"/>
              </a:rPr>
              <a:t>I</a:t>
            </a:r>
          </a:p>
          <a:p>
            <a:pPr algn="ctr" eaLnBrk="1" hangingPunct="1"/>
            <a:r>
              <a:rPr lang="es-ES" altLang="en-US" sz="1400">
                <a:solidFill>
                  <a:srgbClr val="800080"/>
                </a:solidFill>
                <a:cs typeface="Arial" panose="020B0604020202020204" pitchFamily="34" charset="0"/>
              </a:rPr>
              <a:t>N</a:t>
            </a:r>
          </a:p>
          <a:p>
            <a:pPr algn="ctr" eaLnBrk="1" hangingPunct="1"/>
            <a:r>
              <a:rPr lang="es-ES" altLang="en-US" sz="1400">
                <a:solidFill>
                  <a:srgbClr val="800080"/>
                </a:solidFill>
                <a:cs typeface="Arial" panose="020B0604020202020204" pitchFamily="34" charset="0"/>
              </a:rPr>
              <a:t>I</a:t>
            </a:r>
          </a:p>
          <a:p>
            <a:pPr algn="ctr" eaLnBrk="1" hangingPunct="1"/>
            <a:r>
              <a:rPr lang="es-ES" altLang="en-US" sz="1400">
                <a:solidFill>
                  <a:srgbClr val="800080"/>
                </a:solidFill>
                <a:cs typeface="Arial" panose="020B0604020202020204" pitchFamily="34" charset="0"/>
              </a:rPr>
              <a:t>O</a:t>
            </a:r>
          </a:p>
        </p:txBody>
      </p:sp>
      <p:sp>
        <p:nvSpPr>
          <p:cNvPr id="1514563" name="Line 67"/>
          <p:cNvSpPr>
            <a:spLocks noChangeShapeType="1"/>
          </p:cNvSpPr>
          <p:nvPr/>
        </p:nvSpPr>
        <p:spPr bwMode="auto">
          <a:xfrm flipH="1">
            <a:off x="1600200" y="1371600"/>
            <a:ext cx="0" cy="2286000"/>
          </a:xfrm>
          <a:prstGeom prst="line">
            <a:avLst/>
          </a:prstGeom>
          <a:noFill/>
          <a:ln w="76200">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64" name="Line 68"/>
          <p:cNvSpPr>
            <a:spLocks noChangeShapeType="1"/>
          </p:cNvSpPr>
          <p:nvPr/>
        </p:nvSpPr>
        <p:spPr bwMode="auto">
          <a:xfrm>
            <a:off x="1600200" y="3657600"/>
            <a:ext cx="0" cy="914400"/>
          </a:xfrm>
          <a:prstGeom prst="line">
            <a:avLst/>
          </a:prstGeom>
          <a:noFill/>
          <a:ln w="76200">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65" name="Line 69"/>
          <p:cNvSpPr>
            <a:spLocks noChangeShapeType="1"/>
          </p:cNvSpPr>
          <p:nvPr/>
        </p:nvSpPr>
        <p:spPr bwMode="auto">
          <a:xfrm>
            <a:off x="1600200" y="4572000"/>
            <a:ext cx="3352800" cy="1835150"/>
          </a:xfrm>
          <a:prstGeom prst="line">
            <a:avLst/>
          </a:prstGeom>
          <a:noFill/>
          <a:ln w="28575">
            <a:solidFill>
              <a:srgbClr val="80008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218" name="Text Box 70"/>
          <p:cNvSpPr txBox="1">
            <a:spLocks noChangeArrowheads="1"/>
          </p:cNvSpPr>
          <p:nvPr/>
        </p:nvSpPr>
        <p:spPr bwMode="auto">
          <a:xfrm rot="1746489">
            <a:off x="2143125" y="5472113"/>
            <a:ext cx="33940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200">
                <a:solidFill>
                  <a:srgbClr val="800080"/>
                </a:solidFill>
                <a:cs typeface="Arial" panose="020B0604020202020204" pitchFamily="34" charset="0"/>
              </a:rPr>
              <a:t>HABILIDAD NATURAL DEL HOMBRE</a:t>
            </a:r>
          </a:p>
        </p:txBody>
      </p:sp>
      <p:sp>
        <p:nvSpPr>
          <p:cNvPr id="177219" name="Text Box 71"/>
          <p:cNvSpPr txBox="1">
            <a:spLocks noChangeArrowheads="1"/>
          </p:cNvSpPr>
          <p:nvPr/>
        </p:nvSpPr>
        <p:spPr bwMode="auto">
          <a:xfrm rot="1776790">
            <a:off x="831850" y="6281738"/>
            <a:ext cx="3556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200">
                <a:solidFill>
                  <a:srgbClr val="800080"/>
                </a:solidFill>
                <a:cs typeface="Arial" panose="020B0604020202020204" pitchFamily="34" charset="0"/>
              </a:rPr>
              <a:t>HABILIDAD SOBRENATURAL DE DIOS</a:t>
            </a:r>
          </a:p>
        </p:txBody>
      </p:sp>
      <p:sp>
        <p:nvSpPr>
          <p:cNvPr id="177220" name="Text Box 72"/>
          <p:cNvSpPr txBox="1">
            <a:spLocks noChangeArrowheads="1"/>
          </p:cNvSpPr>
          <p:nvPr/>
        </p:nvSpPr>
        <p:spPr bwMode="auto">
          <a:xfrm>
            <a:off x="990600" y="1997075"/>
            <a:ext cx="3124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400" i="1">
                <a:solidFill>
                  <a:srgbClr val="660066"/>
                </a:solidFill>
                <a:cs typeface="Arial" panose="020B0604020202020204" pitchFamily="34" charset="0"/>
              </a:rPr>
              <a:t>El poder de Dios</a:t>
            </a:r>
          </a:p>
          <a:p>
            <a:pPr algn="ctr" eaLnBrk="1" hangingPunct="1"/>
            <a:r>
              <a:rPr lang="es-ES" altLang="en-US" sz="1400" i="1">
                <a:solidFill>
                  <a:srgbClr val="660066"/>
                </a:solidFill>
                <a:cs typeface="Arial" panose="020B0604020202020204" pitchFamily="34" charset="0"/>
              </a:rPr>
              <a:t>fluyendo </a:t>
            </a:r>
          </a:p>
          <a:p>
            <a:pPr algn="ctr" eaLnBrk="1" hangingPunct="1"/>
            <a:r>
              <a:rPr lang="es-ES" altLang="en-US" sz="1400" i="1">
                <a:solidFill>
                  <a:srgbClr val="660066"/>
                </a:solidFill>
                <a:cs typeface="Arial" panose="020B0604020202020204" pitchFamily="34" charset="0"/>
              </a:rPr>
              <a:t>hacia nosotros</a:t>
            </a:r>
          </a:p>
          <a:p>
            <a:pPr algn="ctr" eaLnBrk="1" hangingPunct="1"/>
            <a:r>
              <a:rPr lang="es-ES" altLang="en-US" sz="1400" i="1">
                <a:solidFill>
                  <a:srgbClr val="660066"/>
                </a:solidFill>
                <a:cs typeface="Arial" panose="020B0604020202020204" pitchFamily="34" charset="0"/>
              </a:rPr>
              <a:t>Vs. </a:t>
            </a:r>
          </a:p>
          <a:p>
            <a:pPr algn="ctr" eaLnBrk="1" hangingPunct="1"/>
            <a:r>
              <a:rPr lang="es-ES" altLang="en-US" sz="1400" i="1">
                <a:solidFill>
                  <a:srgbClr val="660066"/>
                </a:solidFill>
                <a:cs typeface="Arial" panose="020B0604020202020204" pitchFamily="34" charset="0"/>
              </a:rPr>
              <a:t>fluyendo a través </a:t>
            </a:r>
          </a:p>
          <a:p>
            <a:pPr algn="ctr" eaLnBrk="1" hangingPunct="1"/>
            <a:r>
              <a:rPr lang="es-ES" altLang="en-US" sz="1400" i="1">
                <a:solidFill>
                  <a:srgbClr val="660066"/>
                </a:solidFill>
                <a:cs typeface="Arial" panose="020B0604020202020204" pitchFamily="34" charset="0"/>
              </a:rPr>
              <a:t>de nosotros</a:t>
            </a:r>
            <a:endParaRPr lang="es-ES" altLang="en-US" sz="1400" i="1">
              <a:solidFill>
                <a:srgbClr val="800080"/>
              </a:solidFill>
              <a:cs typeface="Arial" panose="020B0604020202020204" pitchFamily="34" charset="0"/>
            </a:endParaRPr>
          </a:p>
        </p:txBody>
      </p:sp>
      <p:sp>
        <p:nvSpPr>
          <p:cNvPr id="177221" name="Text Box 73"/>
          <p:cNvSpPr txBox="1">
            <a:spLocks noChangeArrowheads="1"/>
          </p:cNvSpPr>
          <p:nvPr/>
        </p:nvSpPr>
        <p:spPr bwMode="auto">
          <a:xfrm>
            <a:off x="1047750" y="5759450"/>
            <a:ext cx="190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3600">
              <a:latin typeface="Times New Roman" panose="02020603050405020304" pitchFamily="18" charset="0"/>
              <a:cs typeface="Arial" panose="020B0604020202020204" pitchFamily="34" charset="0"/>
            </a:endParaRPr>
          </a:p>
        </p:txBody>
      </p:sp>
      <p:sp>
        <p:nvSpPr>
          <p:cNvPr id="177222" name="Text Box 74"/>
          <p:cNvSpPr txBox="1">
            <a:spLocks noChangeArrowheads="1"/>
          </p:cNvSpPr>
          <p:nvPr/>
        </p:nvSpPr>
        <p:spPr bwMode="auto">
          <a:xfrm>
            <a:off x="1997075" y="5486400"/>
            <a:ext cx="1092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200" i="1">
                <a:solidFill>
                  <a:srgbClr val="0000CC"/>
                </a:solidFill>
                <a:cs typeface="Arial" panose="020B0604020202020204" pitchFamily="34" charset="0"/>
              </a:rPr>
              <a:t>Humilidad</a:t>
            </a:r>
          </a:p>
        </p:txBody>
      </p:sp>
      <p:sp>
        <p:nvSpPr>
          <p:cNvPr id="177223" name="Text Box 75"/>
          <p:cNvSpPr txBox="1">
            <a:spLocks noChangeArrowheads="1"/>
          </p:cNvSpPr>
          <p:nvPr/>
        </p:nvSpPr>
        <p:spPr bwMode="auto">
          <a:xfrm rot="1648170">
            <a:off x="873125" y="6565900"/>
            <a:ext cx="2706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1" tIns="45695" rIns="91391" bIns="45695">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200">
                <a:solidFill>
                  <a:srgbClr val="800080"/>
                </a:solidFill>
                <a:cs typeface="Arial" panose="020B0604020202020204" pitchFamily="34" charset="0"/>
              </a:rPr>
              <a:t>Sus manos, sus pies, Su voz</a:t>
            </a:r>
          </a:p>
        </p:txBody>
      </p:sp>
      <p:sp>
        <p:nvSpPr>
          <p:cNvPr id="177224" name="Text Box 76"/>
          <p:cNvSpPr txBox="1">
            <a:spLocks noChangeArrowheads="1"/>
          </p:cNvSpPr>
          <p:nvPr/>
        </p:nvSpPr>
        <p:spPr bwMode="auto">
          <a:xfrm>
            <a:off x="3409950" y="4481513"/>
            <a:ext cx="1905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2" rIns="91403" bIns="45702">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endParaRPr lang="es-ES" altLang="en-US" sz="1600">
              <a:latin typeface="Times New Roman" panose="02020603050405020304" pitchFamily="18" charset="0"/>
              <a:cs typeface="Arial" panose="020B0604020202020204" pitchFamily="34" charset="0"/>
            </a:endParaRPr>
          </a:p>
        </p:txBody>
      </p:sp>
      <p:sp>
        <p:nvSpPr>
          <p:cNvPr id="177225" name="Text Box 77"/>
          <p:cNvSpPr txBox="1">
            <a:spLocks noChangeArrowheads="1"/>
          </p:cNvSpPr>
          <p:nvPr/>
        </p:nvSpPr>
        <p:spPr bwMode="auto">
          <a:xfrm>
            <a:off x="2895600" y="4206875"/>
            <a:ext cx="10985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2" rIns="91403" bIns="45702">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1200">
                <a:cs typeface="Arial" panose="020B0604020202020204" pitchFamily="34" charset="0"/>
              </a:rPr>
              <a:t>  </a:t>
            </a:r>
            <a:r>
              <a:rPr lang="es-ES" altLang="en-US" sz="1400">
                <a:solidFill>
                  <a:srgbClr val="0000FF"/>
                </a:solidFill>
                <a:cs typeface="Arial" panose="020B0604020202020204" pitchFamily="34" charset="0"/>
              </a:rPr>
              <a:t>Morir al </a:t>
            </a:r>
          </a:p>
          <a:p>
            <a:pPr eaLnBrk="1" hangingPunct="1"/>
            <a:r>
              <a:rPr lang="es-ES" altLang="en-US" sz="1400">
                <a:solidFill>
                  <a:srgbClr val="0000FF"/>
                </a:solidFill>
                <a:cs typeface="Arial" panose="020B0604020202020204" pitchFamily="34" charset="0"/>
              </a:rPr>
              <a:t>  ego</a:t>
            </a:r>
          </a:p>
        </p:txBody>
      </p:sp>
      <p:sp>
        <p:nvSpPr>
          <p:cNvPr id="177226" name="Text Box 78"/>
          <p:cNvSpPr txBox="1">
            <a:spLocks noChangeArrowheads="1"/>
          </p:cNvSpPr>
          <p:nvPr/>
        </p:nvSpPr>
        <p:spPr bwMode="auto">
          <a:xfrm>
            <a:off x="4343400" y="1343025"/>
            <a:ext cx="2406650" cy="687388"/>
          </a:xfrm>
          <a:prstGeom prst="rect">
            <a:avLst/>
          </a:prstGeom>
          <a:solidFill>
            <a:srgbClr val="FF0000"/>
          </a:solidFill>
          <a:ln w="38100">
            <a:solidFill>
              <a:schemeClr val="tx1"/>
            </a:solidFill>
            <a:miter lim="800000"/>
            <a:headEnd/>
            <a:tailEnd/>
          </a:ln>
        </p:spPr>
        <p:txBody>
          <a:bodyPr lIns="91428" tIns="45714" rIns="91428" bIns="45714">
            <a:spAutoFit/>
          </a:bodyPr>
          <a:lstStyle>
            <a:lvl1pPr marL="455613" indent="-455613"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r>
              <a:rPr lang="es-ES" altLang="en-US" sz="2000">
                <a:solidFill>
                  <a:schemeClr val="bg1"/>
                </a:solidFill>
                <a:cs typeface="Arial" panose="020B0604020202020204" pitchFamily="34" charset="0"/>
              </a:rPr>
              <a:t> 1. Relación con Dios</a:t>
            </a:r>
          </a:p>
        </p:txBody>
      </p:sp>
      <p:sp>
        <p:nvSpPr>
          <p:cNvPr id="177227" name="Text Box 79"/>
          <p:cNvSpPr txBox="1">
            <a:spLocks noChangeArrowheads="1"/>
          </p:cNvSpPr>
          <p:nvPr/>
        </p:nvSpPr>
        <p:spPr bwMode="auto">
          <a:xfrm>
            <a:off x="4052888" y="2759075"/>
            <a:ext cx="2982912" cy="1628775"/>
          </a:xfrm>
          <a:prstGeom prst="rect">
            <a:avLst/>
          </a:prstGeom>
          <a:solidFill>
            <a:srgbClr val="0000FF"/>
          </a:solidFill>
          <a:ln w="38100">
            <a:solidFill>
              <a:schemeClr val="tx1"/>
            </a:solidFill>
            <a:miter lim="800000"/>
            <a:headEnd/>
            <a:tailEnd/>
          </a:ln>
        </p:spPr>
        <p:txBody>
          <a:bodyPr lIns="91428" tIns="45714" rIns="91428" bIns="4571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2000">
                <a:solidFill>
                  <a:schemeClr val="bg1"/>
                </a:solidFill>
                <a:cs typeface="Arial" panose="020B0604020202020204" pitchFamily="34" charset="0"/>
              </a:rPr>
              <a:t>2. Transformación</a:t>
            </a:r>
          </a:p>
          <a:p>
            <a:pPr algn="ctr" eaLnBrk="1" hangingPunct="1"/>
            <a:r>
              <a:rPr lang="es-ES" altLang="en-US" sz="1400">
                <a:solidFill>
                  <a:schemeClr val="bg1"/>
                </a:solidFill>
                <a:latin typeface="Times New Roman" panose="02020603050405020304" pitchFamily="18" charset="0"/>
                <a:cs typeface="Arial" panose="020B0604020202020204" pitchFamily="34" charset="0"/>
              </a:rPr>
              <a:t>El propósito del Espíritu de Dios en nuestras vidas es transformarnos para conformarnos a Su naturaleza divina:</a:t>
            </a:r>
          </a:p>
          <a:p>
            <a:pPr algn="ctr" eaLnBrk="1" hangingPunct="1"/>
            <a:r>
              <a:rPr lang="es-ES" altLang="en-US" sz="400">
                <a:solidFill>
                  <a:schemeClr val="bg1"/>
                </a:solidFill>
                <a:latin typeface="Times New Roman" panose="02020603050405020304" pitchFamily="18" charset="0"/>
                <a:cs typeface="Arial" panose="020B0604020202020204" pitchFamily="34" charset="0"/>
              </a:rPr>
              <a:t> </a:t>
            </a:r>
          </a:p>
          <a:p>
            <a:pPr algn="ctr" eaLnBrk="1" hangingPunct="1"/>
            <a:r>
              <a:rPr lang="es-ES" altLang="en-US" sz="1200">
                <a:solidFill>
                  <a:schemeClr val="bg1"/>
                </a:solidFill>
                <a:latin typeface="Times New Roman" panose="02020603050405020304" pitchFamily="18" charset="0"/>
                <a:cs typeface="Arial" panose="020B0604020202020204" pitchFamily="34" charset="0"/>
              </a:rPr>
              <a:t>(Su voluntad versus nuestra voluntad, Su mente versus nuestra mente, Su amor versus nuestro amor limitado</a:t>
            </a:r>
          </a:p>
        </p:txBody>
      </p:sp>
      <p:sp>
        <p:nvSpPr>
          <p:cNvPr id="177228" name="Text Box 80"/>
          <p:cNvSpPr txBox="1">
            <a:spLocks noChangeArrowheads="1"/>
          </p:cNvSpPr>
          <p:nvPr/>
        </p:nvSpPr>
        <p:spPr bwMode="auto">
          <a:xfrm>
            <a:off x="4221163" y="4851400"/>
            <a:ext cx="2732087" cy="796925"/>
          </a:xfrm>
          <a:prstGeom prst="rect">
            <a:avLst/>
          </a:prstGeom>
          <a:solidFill>
            <a:srgbClr val="660066"/>
          </a:solidFill>
          <a:ln w="38100">
            <a:solidFill>
              <a:schemeClr val="tx1"/>
            </a:solidFill>
            <a:miter lim="800000"/>
            <a:headEnd/>
            <a:tailEnd/>
          </a:ln>
        </p:spPr>
        <p:txBody>
          <a:bodyPr wrap="none" lIns="91428" tIns="45714" rIns="91428" bIns="4571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2000">
                <a:solidFill>
                  <a:schemeClr val="bg1"/>
                </a:solidFill>
                <a:cs typeface="Arial" panose="020B0604020202020204" pitchFamily="34" charset="0"/>
              </a:rPr>
              <a:t>3. Dominio</a:t>
            </a:r>
          </a:p>
          <a:p>
            <a:pPr algn="ctr" eaLnBrk="1" hangingPunct="1"/>
            <a:r>
              <a:rPr lang="es-ES" altLang="en-US" sz="1400">
                <a:solidFill>
                  <a:schemeClr val="bg1"/>
                </a:solidFill>
                <a:cs typeface="Arial" panose="020B0604020202020204" pitchFamily="34" charset="0"/>
              </a:rPr>
              <a:t>  En el campo de cosecha </a:t>
            </a:r>
          </a:p>
          <a:p>
            <a:pPr algn="ctr" eaLnBrk="1" hangingPunct="1"/>
            <a:r>
              <a:rPr lang="es-ES" altLang="en-US" sz="1400">
                <a:solidFill>
                  <a:schemeClr val="bg1"/>
                </a:solidFill>
                <a:cs typeface="Arial" panose="020B0604020202020204" pitchFamily="34" charset="0"/>
              </a:rPr>
              <a:t>y el campo de batalla</a:t>
            </a:r>
          </a:p>
        </p:txBody>
      </p:sp>
      <p:sp>
        <p:nvSpPr>
          <p:cNvPr id="1514577" name="Line 81"/>
          <p:cNvSpPr>
            <a:spLocks noChangeShapeType="1"/>
          </p:cNvSpPr>
          <p:nvPr/>
        </p:nvSpPr>
        <p:spPr bwMode="auto">
          <a:xfrm flipH="1" flipV="1">
            <a:off x="2362200" y="1235075"/>
            <a:ext cx="1752600" cy="304800"/>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78" name="Line 82"/>
          <p:cNvSpPr>
            <a:spLocks noChangeShapeType="1"/>
          </p:cNvSpPr>
          <p:nvPr/>
        </p:nvSpPr>
        <p:spPr bwMode="auto">
          <a:xfrm flipH="1">
            <a:off x="3048000" y="3597275"/>
            <a:ext cx="990600" cy="571500"/>
          </a:xfrm>
          <a:prstGeom prst="line">
            <a:avLst/>
          </a:prstGeom>
          <a:noFill/>
          <a:ln w="38100">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77231" name="Oval 83"/>
          <p:cNvSpPr>
            <a:spLocks noChangeArrowheads="1"/>
          </p:cNvSpPr>
          <p:nvPr/>
        </p:nvSpPr>
        <p:spPr bwMode="auto">
          <a:xfrm>
            <a:off x="3886200" y="777875"/>
            <a:ext cx="3338513" cy="5537200"/>
          </a:xfrm>
          <a:prstGeom prst="ellipse">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1900">
              <a:latin typeface="Calibri" panose="020F0502020204030204" pitchFamily="34" charset="0"/>
              <a:cs typeface="Arial" panose="020B0604020202020204" pitchFamily="34" charset="0"/>
            </a:endParaRPr>
          </a:p>
        </p:txBody>
      </p:sp>
      <p:sp>
        <p:nvSpPr>
          <p:cNvPr id="1514580" name="Line 84"/>
          <p:cNvSpPr>
            <a:spLocks noChangeShapeType="1"/>
          </p:cNvSpPr>
          <p:nvPr/>
        </p:nvSpPr>
        <p:spPr bwMode="auto">
          <a:xfrm flipV="1">
            <a:off x="3983038" y="2332038"/>
            <a:ext cx="61912"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920" tIns="43960" rIns="87920" bIns="43960" anchor="ctr"/>
          <a:lstStyle/>
          <a:p>
            <a:pPr>
              <a:defRPr/>
            </a:pPr>
            <a:endParaRPr lang="en-US">
              <a:effectLst>
                <a:outerShdw blurRad="38100" dist="38100" dir="2700000" algn="tl">
                  <a:srgbClr val="000000">
                    <a:alpha val="43137"/>
                  </a:srgbClr>
                </a:outerShdw>
              </a:effectLst>
            </a:endParaRPr>
          </a:p>
        </p:txBody>
      </p:sp>
      <p:sp>
        <p:nvSpPr>
          <p:cNvPr id="1514581" name="Line 85"/>
          <p:cNvSpPr>
            <a:spLocks noChangeShapeType="1"/>
          </p:cNvSpPr>
          <p:nvPr/>
        </p:nvSpPr>
        <p:spPr bwMode="auto">
          <a:xfrm>
            <a:off x="7112000" y="2505075"/>
            <a:ext cx="76200" cy="266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920" tIns="43960" rIns="87920" bIns="43960" anchor="ctr"/>
          <a:lstStyle/>
          <a:p>
            <a:pPr>
              <a:defRPr/>
            </a:pPr>
            <a:endParaRPr lang="en-US">
              <a:effectLst>
                <a:outerShdw blurRad="38100" dist="38100" dir="2700000" algn="tl">
                  <a:srgbClr val="000000">
                    <a:alpha val="43137"/>
                  </a:srgbClr>
                </a:outerShdw>
              </a:effectLst>
            </a:endParaRPr>
          </a:p>
        </p:txBody>
      </p:sp>
      <p:sp>
        <p:nvSpPr>
          <p:cNvPr id="177234" name="Text Box 86"/>
          <p:cNvSpPr txBox="1">
            <a:spLocks noChangeArrowheads="1"/>
          </p:cNvSpPr>
          <p:nvPr/>
        </p:nvSpPr>
        <p:spPr bwMode="auto">
          <a:xfrm>
            <a:off x="4632325" y="282575"/>
            <a:ext cx="1905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eaLnBrk="1" hangingPunct="1"/>
            <a:endParaRPr lang="es-ES" altLang="en-US" sz="1800">
              <a:latin typeface="Times New Roman" panose="02020603050405020304" pitchFamily="18" charset="0"/>
              <a:cs typeface="Arial" panose="020B0604020202020204" pitchFamily="34" charset="0"/>
            </a:endParaRPr>
          </a:p>
        </p:txBody>
      </p:sp>
      <p:sp>
        <p:nvSpPr>
          <p:cNvPr id="177235" name="Text Box 87"/>
          <p:cNvSpPr txBox="1">
            <a:spLocks noChangeArrowheads="1"/>
          </p:cNvSpPr>
          <p:nvPr/>
        </p:nvSpPr>
        <p:spPr bwMode="auto">
          <a:xfrm>
            <a:off x="4205288" y="15875"/>
            <a:ext cx="2667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defTabSz="950913">
              <a:defRPr sz="600">
                <a:solidFill>
                  <a:schemeClr val="tx1"/>
                </a:solidFill>
                <a:latin typeface="Arial Black" panose="020B0A04020102020204" pitchFamily="34" charset="0"/>
              </a:defRPr>
            </a:lvl1pPr>
            <a:lvl2pPr marL="773113" indent="-298450" defTabSz="950913">
              <a:defRPr sz="600">
                <a:solidFill>
                  <a:schemeClr val="tx1"/>
                </a:solidFill>
                <a:latin typeface="Arial Black" panose="020B0A04020102020204" pitchFamily="34" charset="0"/>
              </a:defRPr>
            </a:lvl2pPr>
            <a:lvl3pPr marL="1189038" indent="-238125" defTabSz="950913">
              <a:defRPr sz="600">
                <a:solidFill>
                  <a:schemeClr val="tx1"/>
                </a:solidFill>
                <a:latin typeface="Arial Black" panose="020B0A04020102020204" pitchFamily="34" charset="0"/>
              </a:defRPr>
            </a:lvl3pPr>
            <a:lvl4pPr marL="1663700" indent="-238125" defTabSz="950913">
              <a:defRPr sz="600">
                <a:solidFill>
                  <a:schemeClr val="tx1"/>
                </a:solidFill>
                <a:latin typeface="Arial Black" panose="020B0A04020102020204" pitchFamily="34" charset="0"/>
              </a:defRPr>
            </a:lvl4pPr>
            <a:lvl5pPr marL="2139950" indent="-238125" defTabSz="950913">
              <a:defRPr sz="600">
                <a:solidFill>
                  <a:schemeClr val="tx1"/>
                </a:solidFill>
                <a:latin typeface="Arial Black" panose="020B0A04020102020204" pitchFamily="34" charset="0"/>
              </a:defRPr>
            </a:lvl5pPr>
            <a:lvl6pPr marL="2597150" indent="-238125" defTabSz="950913" eaLnBrk="0" fontAlgn="base" hangingPunct="0">
              <a:spcBef>
                <a:spcPct val="0"/>
              </a:spcBef>
              <a:spcAft>
                <a:spcPct val="0"/>
              </a:spcAft>
              <a:defRPr sz="600">
                <a:solidFill>
                  <a:schemeClr val="tx1"/>
                </a:solidFill>
                <a:latin typeface="Arial Black" panose="020B0A04020102020204" pitchFamily="34" charset="0"/>
              </a:defRPr>
            </a:lvl6pPr>
            <a:lvl7pPr marL="3054350" indent="-238125" defTabSz="950913" eaLnBrk="0" fontAlgn="base" hangingPunct="0">
              <a:spcBef>
                <a:spcPct val="0"/>
              </a:spcBef>
              <a:spcAft>
                <a:spcPct val="0"/>
              </a:spcAft>
              <a:defRPr sz="600">
                <a:solidFill>
                  <a:schemeClr val="tx1"/>
                </a:solidFill>
                <a:latin typeface="Arial Black" panose="020B0A04020102020204" pitchFamily="34" charset="0"/>
              </a:defRPr>
            </a:lvl7pPr>
            <a:lvl8pPr marL="3511550" indent="-238125" defTabSz="950913" eaLnBrk="0" fontAlgn="base" hangingPunct="0">
              <a:spcBef>
                <a:spcPct val="0"/>
              </a:spcBef>
              <a:spcAft>
                <a:spcPct val="0"/>
              </a:spcAft>
              <a:defRPr sz="600">
                <a:solidFill>
                  <a:schemeClr val="tx1"/>
                </a:solidFill>
                <a:latin typeface="Arial Black" panose="020B0A04020102020204" pitchFamily="34" charset="0"/>
              </a:defRPr>
            </a:lvl8pPr>
            <a:lvl9pPr marL="3968750" indent="-238125" defTabSz="950913" eaLnBrk="0" fontAlgn="base" hangingPunct="0">
              <a:spcBef>
                <a:spcPct val="0"/>
              </a:spcBef>
              <a:spcAft>
                <a:spcPct val="0"/>
              </a:spcAft>
              <a:defRPr sz="600">
                <a:solidFill>
                  <a:schemeClr val="tx1"/>
                </a:solidFill>
                <a:latin typeface="Arial Black" panose="020B0A04020102020204" pitchFamily="34" charset="0"/>
              </a:defRPr>
            </a:lvl9pPr>
          </a:lstStyle>
          <a:p>
            <a:pPr algn="ctr" eaLnBrk="1" hangingPunct="1"/>
            <a:r>
              <a:rPr lang="es-ES" altLang="en-US" sz="1900">
                <a:cs typeface="Arial" panose="020B0604020202020204" pitchFamily="34" charset="0"/>
              </a:rPr>
              <a:t>Ciclo de madurez espiritual</a:t>
            </a:r>
          </a:p>
        </p:txBody>
      </p:sp>
      <p:sp>
        <p:nvSpPr>
          <p:cNvPr id="1514584" name="Line 88"/>
          <p:cNvSpPr>
            <a:spLocks noChangeShapeType="1"/>
          </p:cNvSpPr>
          <p:nvPr/>
        </p:nvSpPr>
        <p:spPr bwMode="auto">
          <a:xfrm flipH="1">
            <a:off x="6934200" y="4968875"/>
            <a:ext cx="5715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920" tIns="43960" rIns="87920" bIns="43960" anchor="ctr"/>
          <a:lstStyle/>
          <a:p>
            <a:pPr>
              <a:defRPr/>
            </a:pPr>
            <a:endParaRPr lang="en-US">
              <a:effectLst>
                <a:outerShdw blurRad="38100" dist="38100" dir="2700000" algn="tl">
                  <a:srgbClr val="000000">
                    <a:alpha val="43137"/>
                  </a:srgbClr>
                </a:outerShdw>
              </a:effectLst>
            </a:endParaRPr>
          </a:p>
        </p:txBody>
      </p:sp>
      <p:sp>
        <p:nvSpPr>
          <p:cNvPr id="1514585" name="Line 89"/>
          <p:cNvSpPr>
            <a:spLocks noChangeShapeType="1"/>
          </p:cNvSpPr>
          <p:nvPr/>
        </p:nvSpPr>
        <p:spPr bwMode="auto">
          <a:xfrm flipH="1" flipV="1">
            <a:off x="4038600" y="4740275"/>
            <a:ext cx="5715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920" tIns="43960" rIns="87920" bIns="43960" anchor="ctr"/>
          <a:lstStyle/>
          <a:p>
            <a:pPr>
              <a:defRPr/>
            </a:pPr>
            <a:endParaRPr lang="en-US">
              <a:effectLst>
                <a:outerShdw blurRad="38100" dist="38100" dir="2700000" algn="tl">
                  <a:srgbClr val="000000">
                    <a:alpha val="43137"/>
                  </a:srgbClr>
                </a:outerShdw>
              </a:effectLst>
            </a:endParaRPr>
          </a:p>
        </p:txBody>
      </p:sp>
      <p:sp>
        <p:nvSpPr>
          <p:cNvPr id="1514586" name="Line 92"/>
          <p:cNvSpPr>
            <a:spLocks noChangeShapeType="1"/>
          </p:cNvSpPr>
          <p:nvPr/>
        </p:nvSpPr>
        <p:spPr bwMode="auto">
          <a:xfrm>
            <a:off x="5526088" y="2251075"/>
            <a:ext cx="0" cy="3810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87" name="Line 93"/>
          <p:cNvSpPr>
            <a:spLocks noChangeShapeType="1"/>
          </p:cNvSpPr>
          <p:nvPr/>
        </p:nvSpPr>
        <p:spPr bwMode="auto">
          <a:xfrm>
            <a:off x="5562600" y="4359275"/>
            <a:ext cx="0" cy="3810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
        <p:nvSpPr>
          <p:cNvPr id="1514588" name="Line 94"/>
          <p:cNvSpPr>
            <a:spLocks noChangeShapeType="1"/>
          </p:cNvSpPr>
          <p:nvPr/>
        </p:nvSpPr>
        <p:spPr bwMode="auto">
          <a:xfrm>
            <a:off x="5638800" y="5807075"/>
            <a:ext cx="0" cy="3810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87920" tIns="43960" rIns="87920" bIns="43960"/>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Line 2"/>
          <p:cNvSpPr>
            <a:spLocks noChangeShapeType="1"/>
          </p:cNvSpPr>
          <p:nvPr/>
        </p:nvSpPr>
        <p:spPr bwMode="auto">
          <a:xfrm>
            <a:off x="76200" y="2209800"/>
            <a:ext cx="3048000" cy="7116763"/>
          </a:xfrm>
          <a:prstGeom prst="line">
            <a:avLst/>
          </a:prstGeom>
          <a:noFill/>
          <a:ln w="57150">
            <a:solidFill>
              <a:schemeClr val="tx1"/>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543747" name="Line 3"/>
          <p:cNvSpPr>
            <a:spLocks noChangeShapeType="1"/>
          </p:cNvSpPr>
          <p:nvPr/>
        </p:nvSpPr>
        <p:spPr bwMode="auto">
          <a:xfrm flipH="1">
            <a:off x="4114800" y="2286000"/>
            <a:ext cx="3048000" cy="7040563"/>
          </a:xfrm>
          <a:prstGeom prst="line">
            <a:avLst/>
          </a:prstGeom>
          <a:noFill/>
          <a:ln w="76200">
            <a:solidFill>
              <a:schemeClr val="tx1"/>
            </a:solidFill>
            <a:prstDash val="dash"/>
            <a:round/>
            <a:headEn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71012" name="Oval 4"/>
          <p:cNvSpPr>
            <a:spLocks noChangeArrowheads="1"/>
          </p:cNvSpPr>
          <p:nvPr/>
        </p:nvSpPr>
        <p:spPr bwMode="auto">
          <a:xfrm>
            <a:off x="95250" y="762000"/>
            <a:ext cx="7086600" cy="2743200"/>
          </a:xfrm>
          <a:prstGeom prst="ellipse">
            <a:avLst/>
          </a:prstGeom>
          <a:solidFill>
            <a:srgbClr val="FF0000"/>
          </a:solidFill>
          <a:ln w="7620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rgbClr val="FF0000"/>
              </a:solidFill>
              <a:latin typeface="Rockwell Extra Bold" panose="02060903040505020403" pitchFamily="18" charset="0"/>
            </a:endParaRPr>
          </a:p>
        </p:txBody>
      </p:sp>
      <p:sp>
        <p:nvSpPr>
          <p:cNvPr id="171013" name="Oval 5"/>
          <p:cNvSpPr>
            <a:spLocks noChangeArrowheads="1"/>
          </p:cNvSpPr>
          <p:nvPr/>
        </p:nvSpPr>
        <p:spPr bwMode="auto">
          <a:xfrm>
            <a:off x="1495425" y="4724400"/>
            <a:ext cx="4267200" cy="1447800"/>
          </a:xfrm>
          <a:prstGeom prst="ellipse">
            <a:avLst/>
          </a:prstGeom>
          <a:solidFill>
            <a:schemeClr val="accent2"/>
          </a:solidFill>
          <a:ln w="38100">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p>
        </p:txBody>
      </p:sp>
      <p:sp>
        <p:nvSpPr>
          <p:cNvPr id="171014" name="Text Box 6"/>
          <p:cNvSpPr txBox="1">
            <a:spLocks noChangeArrowheads="1"/>
          </p:cNvSpPr>
          <p:nvPr/>
        </p:nvSpPr>
        <p:spPr bwMode="auto">
          <a:xfrm>
            <a:off x="920750" y="3579813"/>
            <a:ext cx="5480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t>La velocida de la luz es de 299,800 km por segundo y 1,079,280,000 km por hora</a:t>
            </a:r>
          </a:p>
          <a:p>
            <a:pPr algn="ctr"/>
            <a:r>
              <a:rPr lang="en-US" altLang="en-US" sz="1800"/>
              <a:t>y 9,444,369,826,000 km por año</a:t>
            </a:r>
          </a:p>
        </p:txBody>
      </p:sp>
      <p:sp>
        <p:nvSpPr>
          <p:cNvPr id="171015" name="Text Box 7"/>
          <p:cNvSpPr txBox="1">
            <a:spLocks noChangeArrowheads="1"/>
          </p:cNvSpPr>
          <p:nvPr/>
        </p:nvSpPr>
        <p:spPr bwMode="auto">
          <a:xfrm>
            <a:off x="0" y="876300"/>
            <a:ext cx="73152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rgbClr val="FFFF00"/>
                </a:solidFill>
                <a:latin typeface="Rockwell Extra Bold" panose="02060903040505020403" pitchFamily="18" charset="0"/>
              </a:rPr>
              <a:t>El Universo Visible</a:t>
            </a:r>
          </a:p>
          <a:p>
            <a:pPr algn="ctr"/>
            <a:r>
              <a:rPr lang="en-US" altLang="en-US" sz="1800">
                <a:solidFill>
                  <a:srgbClr val="FFFF00"/>
                </a:solidFill>
                <a:latin typeface="Rockwell Extra Bold" panose="02060903040505020403" pitchFamily="18" charset="0"/>
              </a:rPr>
              <a:t>se extiende en 14 mil millones </a:t>
            </a:r>
          </a:p>
          <a:p>
            <a:pPr algn="ctr"/>
            <a:r>
              <a:rPr lang="en-US" altLang="en-US" sz="1800">
                <a:solidFill>
                  <a:srgbClr val="FFFF00"/>
                </a:solidFill>
                <a:latin typeface="Rockwell Extra Bold" panose="02060903040505020403" pitchFamily="18" charset="0"/>
              </a:rPr>
              <a:t>de años de luz -</a:t>
            </a:r>
          </a:p>
          <a:p>
            <a:pPr algn="ctr"/>
            <a:r>
              <a:rPr lang="en-US" altLang="en-US" sz="2200">
                <a:solidFill>
                  <a:srgbClr val="FFFF00"/>
                </a:solidFill>
                <a:latin typeface="Rockwell Extra Bold" panose="02060903040505020403" pitchFamily="18" charset="0"/>
                <a:cs typeface="Times New Roman" panose="02020603050405020304" pitchFamily="18" charset="0"/>
              </a:rPr>
              <a:t>82,175,990,400,000,000,000,000 millas</a:t>
            </a:r>
          </a:p>
          <a:p>
            <a:pPr algn="ctr"/>
            <a:endParaRPr lang="en-US" altLang="en-US" sz="200">
              <a:solidFill>
                <a:srgbClr val="FFFF00"/>
              </a:solidFill>
              <a:latin typeface="Rockwell Extra Bold" panose="02060903040505020403" pitchFamily="18" charset="0"/>
              <a:cs typeface="Times New Roman" panose="02020603050405020304" pitchFamily="18" charset="0"/>
            </a:endParaRPr>
          </a:p>
          <a:p>
            <a:pPr algn="ctr"/>
            <a:r>
              <a:rPr lang="en-US" altLang="en-US" sz="1200">
                <a:solidFill>
                  <a:srgbClr val="FFFF00"/>
                </a:solidFill>
                <a:latin typeface="Rockwell Extra Bold" panose="02060903040505020403" pitchFamily="18" charset="0"/>
                <a:cs typeface="Arial" panose="020B0604020202020204" pitchFamily="34" charset="0"/>
              </a:rPr>
              <a:t>(82 Septillones, 175 Quintillones, 999 Cuadrillones, 400 Trillones de  millas</a:t>
            </a:r>
            <a:r>
              <a:rPr lang="en-US" altLang="en-US" sz="1200">
                <a:solidFill>
                  <a:srgbClr val="FFFF00"/>
                </a:solidFill>
                <a:latin typeface="Arial" panose="020B0604020202020204" pitchFamily="34" charset="0"/>
                <a:cs typeface="Arial" panose="020B0604020202020204" pitchFamily="34" charset="0"/>
              </a:rPr>
              <a:t>)</a:t>
            </a:r>
          </a:p>
          <a:p>
            <a:pPr algn="ctr"/>
            <a:endParaRPr lang="en-US" altLang="en-US">
              <a:solidFill>
                <a:srgbClr val="FFFF00"/>
              </a:solidFill>
              <a:latin typeface="Rockwell Extra Bold" panose="02060903040505020403" pitchFamily="18" charset="0"/>
              <a:cs typeface="Times New Roman" panose="02020603050405020304" pitchFamily="18" charset="0"/>
            </a:endParaRPr>
          </a:p>
          <a:p>
            <a:pPr algn="ctr"/>
            <a:r>
              <a:rPr lang="en-US" altLang="en-US" sz="1600">
                <a:solidFill>
                  <a:schemeClr val="bg1"/>
                </a:solidFill>
                <a:latin typeface="Rockwell Extra Bold" panose="02060903040505020403" pitchFamily="18" charset="0"/>
              </a:rPr>
              <a:t>- 350 billones de galaxias grandes</a:t>
            </a:r>
          </a:p>
          <a:p>
            <a:pPr algn="ctr"/>
            <a:r>
              <a:rPr lang="en-US" altLang="en-US" sz="1600">
                <a:solidFill>
                  <a:schemeClr val="bg1"/>
                </a:solidFill>
                <a:latin typeface="Rockwell Extra Bold" panose="02060903040505020403" pitchFamily="18" charset="0"/>
              </a:rPr>
              <a:t>    - 3.5 trillones de galaxias pequeñas</a:t>
            </a:r>
          </a:p>
          <a:p>
            <a:pPr algn="ctr"/>
            <a:r>
              <a:rPr lang="en-US" altLang="en-US" sz="1600">
                <a:solidFill>
                  <a:schemeClr val="bg1"/>
                </a:solidFill>
                <a:latin typeface="Rockwell Extra Bold" panose="02060903040505020403" pitchFamily="18" charset="0"/>
              </a:rPr>
              <a:t>- 30 billones, trillones de estrellas</a:t>
            </a:r>
            <a:r>
              <a:rPr lang="en-US" altLang="en-US" sz="1800">
                <a:latin typeface="Rockwell Extra Bold" panose="02060903040505020403" pitchFamily="18" charset="0"/>
              </a:rPr>
              <a:t>      </a:t>
            </a:r>
          </a:p>
        </p:txBody>
      </p:sp>
      <p:sp>
        <p:nvSpPr>
          <p:cNvPr id="171016" name="Text Box 8"/>
          <p:cNvSpPr txBox="1">
            <a:spLocks noChangeArrowheads="1"/>
          </p:cNvSpPr>
          <p:nvPr/>
        </p:nvSpPr>
        <p:spPr bwMode="auto">
          <a:xfrm>
            <a:off x="3565525" y="485140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s-ES" altLang="en-US" sz="4800" b="1">
              <a:latin typeface="Rockwell Extra Bold" panose="02060903040505020403" pitchFamily="18" charset="0"/>
            </a:endParaRPr>
          </a:p>
        </p:txBody>
      </p:sp>
      <p:sp>
        <p:nvSpPr>
          <p:cNvPr id="171017" name="Text Box 9"/>
          <p:cNvSpPr txBox="1">
            <a:spLocks noChangeArrowheads="1"/>
          </p:cNvSpPr>
          <p:nvPr/>
        </p:nvSpPr>
        <p:spPr bwMode="auto">
          <a:xfrm>
            <a:off x="0" y="85725"/>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solidFill>
                  <a:srgbClr val="FF0000"/>
                </a:solidFill>
                <a:latin typeface="Rockwell Extra Bold" panose="02060903040505020403" pitchFamily="18" charset="0"/>
              </a:rPr>
              <a:t>El Tamaño Astronómico del Universo Refleja</a:t>
            </a:r>
          </a:p>
          <a:p>
            <a:pPr algn="ctr"/>
            <a:r>
              <a:rPr lang="en-US" altLang="en-US" sz="1700" b="1">
                <a:solidFill>
                  <a:srgbClr val="FF0000"/>
                </a:solidFill>
                <a:latin typeface="Rockwell Extra Bold" panose="02060903040505020403" pitchFamily="18" charset="0"/>
              </a:rPr>
              <a:t>la Asombrosa Grandeza de Nuestro Dios Sobrenatural</a:t>
            </a:r>
          </a:p>
        </p:txBody>
      </p:sp>
      <p:sp>
        <p:nvSpPr>
          <p:cNvPr id="171018" name="Oval 10"/>
          <p:cNvSpPr>
            <a:spLocks noChangeArrowheads="1"/>
          </p:cNvSpPr>
          <p:nvPr/>
        </p:nvSpPr>
        <p:spPr bwMode="auto">
          <a:xfrm>
            <a:off x="3276600" y="8382000"/>
            <a:ext cx="609600" cy="533400"/>
          </a:xfrm>
          <a:prstGeom prst="ellipse">
            <a:avLst/>
          </a:prstGeom>
          <a:gradFill rotWithShape="0">
            <a:gsLst>
              <a:gs pos="0">
                <a:srgbClr val="FF0000"/>
              </a:gs>
              <a:gs pos="50000">
                <a:srgbClr val="FFFF00"/>
              </a:gs>
              <a:gs pos="100000">
                <a:srgbClr val="FF0000"/>
              </a:gs>
            </a:gsLst>
            <a:lin ang="5400000" scaled="1"/>
          </a:gradFill>
          <a:ln w="28575">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b="1">
                <a:latin typeface="Times New Roman" panose="02020603050405020304" pitchFamily="18" charset="0"/>
              </a:rPr>
              <a:t>Sol</a:t>
            </a:r>
          </a:p>
        </p:txBody>
      </p:sp>
      <p:sp>
        <p:nvSpPr>
          <p:cNvPr id="171019" name="Text Box 11"/>
          <p:cNvSpPr txBox="1">
            <a:spLocks noChangeArrowheads="1"/>
          </p:cNvSpPr>
          <p:nvPr/>
        </p:nvSpPr>
        <p:spPr bwMode="auto">
          <a:xfrm>
            <a:off x="1676400" y="4738688"/>
            <a:ext cx="40386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a:solidFill>
                  <a:schemeClr val="bg1"/>
                </a:solidFill>
                <a:latin typeface="Elephant" panose="02020904090505020303" pitchFamily="18" charset="0"/>
              </a:rPr>
              <a:t>La Vía Láctea</a:t>
            </a:r>
          </a:p>
          <a:p>
            <a:pPr algn="ctr"/>
            <a:r>
              <a:rPr lang="en-US" altLang="en-US" sz="1600">
                <a:solidFill>
                  <a:schemeClr val="bg1"/>
                </a:solidFill>
                <a:latin typeface="Elephant" panose="02020904090505020303" pitchFamily="18" charset="0"/>
              </a:rPr>
              <a:t>(Nuestra galaxia)</a:t>
            </a:r>
          </a:p>
          <a:p>
            <a:pPr algn="ctr"/>
            <a:endParaRPr lang="en-US" altLang="en-US" sz="300">
              <a:solidFill>
                <a:schemeClr val="bg1"/>
              </a:solidFill>
              <a:latin typeface="Elephant" panose="02020904090505020303" pitchFamily="18" charset="0"/>
            </a:endParaRPr>
          </a:p>
          <a:p>
            <a:pPr algn="ctr">
              <a:buFontTx/>
              <a:buChar char="-"/>
            </a:pPr>
            <a:r>
              <a:rPr lang="en-US" altLang="en-US" sz="1800">
                <a:solidFill>
                  <a:schemeClr val="bg1"/>
                </a:solidFill>
                <a:latin typeface="Elephant" panose="02020904090505020303" pitchFamily="18" charset="0"/>
              </a:rPr>
              <a:t>  100 años de luz de extensión</a:t>
            </a:r>
          </a:p>
          <a:p>
            <a:pPr algn="ctr">
              <a:buFontTx/>
              <a:buChar char="-"/>
            </a:pPr>
            <a:r>
              <a:rPr lang="en-US" altLang="en-US" sz="1800">
                <a:solidFill>
                  <a:schemeClr val="bg1"/>
                </a:solidFill>
                <a:latin typeface="Elephant" panose="02020904090505020303" pitchFamily="18" charset="0"/>
              </a:rPr>
              <a:t>  200 billones de estrellas  </a:t>
            </a:r>
            <a:endParaRPr lang="en-US" altLang="en-US" sz="2000">
              <a:solidFill>
                <a:schemeClr val="bg1"/>
              </a:solidFill>
              <a:latin typeface="Elephant" panose="02020904090505020303" pitchFamily="18" charset="0"/>
            </a:endParaRPr>
          </a:p>
        </p:txBody>
      </p:sp>
      <p:sp>
        <p:nvSpPr>
          <p:cNvPr id="543756" name="Oval 12"/>
          <p:cNvSpPr>
            <a:spLocks noChangeArrowheads="1"/>
          </p:cNvSpPr>
          <p:nvPr/>
        </p:nvSpPr>
        <p:spPr bwMode="auto">
          <a:xfrm>
            <a:off x="3886200" y="8077200"/>
            <a:ext cx="228600" cy="228600"/>
          </a:xfrm>
          <a:prstGeom prst="ellipse">
            <a:avLst/>
          </a:prstGeom>
          <a:solidFill>
            <a:srgbClr val="006600"/>
          </a:solidFill>
          <a:ln w="9525">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171021" name="Text Box 13"/>
          <p:cNvSpPr txBox="1">
            <a:spLocks noChangeArrowheads="1"/>
          </p:cNvSpPr>
          <p:nvPr/>
        </p:nvSpPr>
        <p:spPr bwMode="auto">
          <a:xfrm>
            <a:off x="5554663" y="8077200"/>
            <a:ext cx="1608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006600"/>
                </a:solidFill>
                <a:latin typeface="Times New Roman" panose="02020603050405020304" pitchFamily="18" charset="0"/>
              </a:rPr>
              <a:t>La</a:t>
            </a:r>
            <a:r>
              <a:rPr lang="en-US" altLang="en-US" sz="1400">
                <a:solidFill>
                  <a:srgbClr val="006600"/>
                </a:solidFill>
              </a:rPr>
              <a:t> Tierra</a:t>
            </a:r>
            <a:r>
              <a:rPr lang="en-US" altLang="en-US" sz="1400">
                <a:solidFill>
                  <a:srgbClr val="006600"/>
                </a:solidFill>
                <a:latin typeface="Times New Roman" panose="02020603050405020304" pitchFamily="18" charset="0"/>
              </a:rPr>
              <a:t> </a:t>
            </a:r>
            <a:r>
              <a:rPr lang="en-US" altLang="en-US" sz="1400" b="1">
                <a:solidFill>
                  <a:srgbClr val="006600"/>
                </a:solidFill>
                <a:latin typeface="Times New Roman" panose="02020603050405020304" pitchFamily="18" charset="0"/>
              </a:rPr>
              <a:t>gira alrededor del sol.</a:t>
            </a:r>
            <a:endParaRPr lang="en-US" altLang="en-US" sz="1600" b="1">
              <a:solidFill>
                <a:srgbClr val="006600"/>
              </a:solidFill>
            </a:endParaRPr>
          </a:p>
        </p:txBody>
      </p:sp>
      <p:sp>
        <p:nvSpPr>
          <p:cNvPr id="543758" name="Line 14"/>
          <p:cNvSpPr>
            <a:spLocks noChangeShapeType="1"/>
          </p:cNvSpPr>
          <p:nvPr/>
        </p:nvSpPr>
        <p:spPr bwMode="auto">
          <a:xfrm flipH="1">
            <a:off x="4191000" y="8181975"/>
            <a:ext cx="1371600" cy="0"/>
          </a:xfrm>
          <a:prstGeom prst="line">
            <a:avLst/>
          </a:prstGeom>
          <a:noFill/>
          <a:ln w="28575">
            <a:solidFill>
              <a:srgbClr val="0066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1023" name="Text Box 15"/>
          <p:cNvSpPr txBox="1">
            <a:spLocks noChangeArrowheads="1"/>
          </p:cNvSpPr>
          <p:nvPr/>
        </p:nvSpPr>
        <p:spPr bwMode="auto">
          <a:xfrm>
            <a:off x="87313" y="8062913"/>
            <a:ext cx="25796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El sistema solar:</a:t>
            </a:r>
          </a:p>
          <a:p>
            <a:r>
              <a:rPr lang="en-US" altLang="en-US" sz="1200">
                <a:solidFill>
                  <a:srgbClr val="FF0000"/>
                </a:solidFill>
              </a:rPr>
              <a:t>Los planetas </a:t>
            </a:r>
            <a:r>
              <a:rPr lang="en-US" altLang="en-US" sz="1100">
                <a:solidFill>
                  <a:srgbClr val="FF0000"/>
                </a:solidFill>
              </a:rPr>
              <a:t>(con sus lunas)</a:t>
            </a:r>
            <a:r>
              <a:rPr lang="en-US" altLang="en-US" sz="1200">
                <a:solidFill>
                  <a:srgbClr val="FF0000"/>
                </a:solidFill>
              </a:rPr>
              <a:t> </a:t>
            </a:r>
          </a:p>
          <a:p>
            <a:r>
              <a:rPr lang="en-US" altLang="en-US" sz="1200">
                <a:solidFill>
                  <a:srgbClr val="FF0000"/>
                </a:solidFill>
              </a:rPr>
              <a:t>que orbitan al sol, giran alrededor de la Vía Láctea.</a:t>
            </a:r>
            <a:endParaRPr lang="en-US" altLang="en-US" sz="1600">
              <a:solidFill>
                <a:srgbClr val="FF0000"/>
              </a:solidFill>
            </a:endParaRPr>
          </a:p>
        </p:txBody>
      </p:sp>
      <p:sp>
        <p:nvSpPr>
          <p:cNvPr id="543760" name="Oval 16"/>
          <p:cNvSpPr>
            <a:spLocks noChangeArrowheads="1"/>
          </p:cNvSpPr>
          <p:nvPr/>
        </p:nvSpPr>
        <p:spPr bwMode="auto">
          <a:xfrm>
            <a:off x="2971800" y="8077200"/>
            <a:ext cx="1295400" cy="1219200"/>
          </a:xfrm>
          <a:prstGeom prst="ellipse">
            <a:avLst/>
          </a:prstGeom>
          <a:noFill/>
          <a:ln w="38100">
            <a:solidFill>
              <a:srgbClr val="FF0000"/>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43761" name="Oval 17"/>
          <p:cNvSpPr>
            <a:spLocks noChangeArrowheads="1"/>
          </p:cNvSpPr>
          <p:nvPr/>
        </p:nvSpPr>
        <p:spPr bwMode="auto">
          <a:xfrm>
            <a:off x="4114800" y="7772400"/>
            <a:ext cx="152400" cy="152400"/>
          </a:xfrm>
          <a:prstGeom prst="ellipse">
            <a:avLst/>
          </a:prstGeom>
          <a:solidFill>
            <a:srgbClr val="FFFF00"/>
          </a:solidFill>
          <a:ln w="127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171026" name="Text Box 18"/>
          <p:cNvSpPr txBox="1">
            <a:spLocks noChangeArrowheads="1"/>
          </p:cNvSpPr>
          <p:nvPr/>
        </p:nvSpPr>
        <p:spPr bwMode="auto">
          <a:xfrm>
            <a:off x="5715000" y="7405688"/>
            <a:ext cx="160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latin typeface="Times New Roman" panose="02020603050405020304" pitchFamily="18" charset="0"/>
              </a:rPr>
              <a:t>La</a:t>
            </a:r>
            <a:r>
              <a:rPr lang="en-US" altLang="en-US" sz="1400"/>
              <a:t> Luna </a:t>
            </a:r>
            <a:r>
              <a:rPr lang="en-US" altLang="en-US" sz="1400" b="1">
                <a:latin typeface="Times New Roman" panose="02020603050405020304" pitchFamily="18" charset="0"/>
              </a:rPr>
              <a:t>gira alrededor de la Tierra.</a:t>
            </a:r>
            <a:endParaRPr lang="en-US" altLang="en-US" sz="1400"/>
          </a:p>
        </p:txBody>
      </p:sp>
      <p:sp>
        <p:nvSpPr>
          <p:cNvPr id="543763" name="Line 19"/>
          <p:cNvSpPr>
            <a:spLocks noChangeShapeType="1"/>
          </p:cNvSpPr>
          <p:nvPr/>
        </p:nvSpPr>
        <p:spPr bwMode="auto">
          <a:xfrm flipH="1">
            <a:off x="4400550" y="7848600"/>
            <a:ext cx="1314450" cy="0"/>
          </a:xfrm>
          <a:prstGeom prst="line">
            <a:avLst/>
          </a:prstGeom>
          <a:noFill/>
          <a:ln w="28575">
            <a:solidFill>
              <a:schemeClr val="tx1"/>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1028" name="Text Box 20"/>
          <p:cNvSpPr txBox="1">
            <a:spLocks noChangeArrowheads="1"/>
          </p:cNvSpPr>
          <p:nvPr/>
        </p:nvSpPr>
        <p:spPr bwMode="auto">
          <a:xfrm>
            <a:off x="0" y="5045075"/>
            <a:ext cx="1752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300" b="1" i="1">
                <a:solidFill>
                  <a:schemeClr val="accent2"/>
                </a:solidFill>
                <a:latin typeface="Times New Roman" panose="02020603050405020304" pitchFamily="18" charset="0"/>
              </a:rPr>
              <a:t>La Vía Lactea comparada con el universo es como el tamaño de una moneda de cuarto dólar comparado con los Estados Unidos.</a:t>
            </a:r>
          </a:p>
        </p:txBody>
      </p:sp>
      <p:sp>
        <p:nvSpPr>
          <p:cNvPr id="171029" name="Text Box 21"/>
          <p:cNvSpPr txBox="1">
            <a:spLocks noChangeArrowheads="1"/>
          </p:cNvSpPr>
          <p:nvPr/>
        </p:nvSpPr>
        <p:spPr bwMode="auto">
          <a:xfrm>
            <a:off x="4876800" y="6389688"/>
            <a:ext cx="2438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300" b="1" i="1">
                <a:solidFill>
                  <a:srgbClr val="006600"/>
                </a:solidFill>
                <a:latin typeface="Times New Roman" panose="02020603050405020304" pitchFamily="18" charset="0"/>
              </a:rPr>
              <a:t>            La Tierra comparada con  </a:t>
            </a:r>
          </a:p>
          <a:p>
            <a:r>
              <a:rPr lang="en-US" altLang="en-US" sz="1300" b="1" i="1">
                <a:solidFill>
                  <a:srgbClr val="006600"/>
                </a:solidFill>
                <a:latin typeface="Times New Roman" panose="02020603050405020304" pitchFamily="18" charset="0"/>
              </a:rPr>
              <a:t>          la Vía Láctea es como el</a:t>
            </a:r>
          </a:p>
          <a:p>
            <a:r>
              <a:rPr lang="en-US" altLang="en-US" sz="1300" b="1" i="1">
                <a:solidFill>
                  <a:srgbClr val="006600"/>
                </a:solidFill>
                <a:latin typeface="Times New Roman" panose="02020603050405020304" pitchFamily="18" charset="0"/>
              </a:rPr>
              <a:t>       tamaño de un cuarto dólar </a:t>
            </a:r>
          </a:p>
          <a:p>
            <a:r>
              <a:rPr lang="en-US" altLang="en-US" sz="1300" b="1" i="1">
                <a:solidFill>
                  <a:srgbClr val="006600"/>
                </a:solidFill>
                <a:latin typeface="Times New Roman" panose="02020603050405020304" pitchFamily="18" charset="0"/>
              </a:rPr>
              <a:t>    comparado con los Estados </a:t>
            </a:r>
          </a:p>
          <a:p>
            <a:r>
              <a:rPr lang="en-US" altLang="en-US" sz="1300" b="1" i="1">
                <a:solidFill>
                  <a:srgbClr val="006600"/>
                </a:solidFill>
                <a:latin typeface="Times New Roman" panose="02020603050405020304" pitchFamily="18" charset="0"/>
              </a:rPr>
              <a:t>   Unidos.</a:t>
            </a:r>
          </a:p>
        </p:txBody>
      </p:sp>
      <p:sp>
        <p:nvSpPr>
          <p:cNvPr id="543766" name="Line 22"/>
          <p:cNvSpPr>
            <a:spLocks noChangeShapeType="1"/>
          </p:cNvSpPr>
          <p:nvPr/>
        </p:nvSpPr>
        <p:spPr bwMode="auto">
          <a:xfrm flipH="1" flipV="1">
            <a:off x="6858000" y="2895600"/>
            <a:ext cx="0" cy="15240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3767" name="Line 23"/>
          <p:cNvSpPr>
            <a:spLocks noChangeShapeType="1"/>
          </p:cNvSpPr>
          <p:nvPr/>
        </p:nvSpPr>
        <p:spPr bwMode="auto">
          <a:xfrm flipV="1">
            <a:off x="3895725" y="9124950"/>
            <a:ext cx="152400" cy="76200"/>
          </a:xfrm>
          <a:prstGeom prst="line">
            <a:avLst/>
          </a:prstGeom>
          <a:noFill/>
          <a:ln w="28575">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3768" name="Line 24"/>
          <p:cNvSpPr>
            <a:spLocks noChangeShapeType="1"/>
          </p:cNvSpPr>
          <p:nvPr/>
        </p:nvSpPr>
        <p:spPr bwMode="auto">
          <a:xfrm flipH="1">
            <a:off x="3162300" y="8172450"/>
            <a:ext cx="76200" cy="76200"/>
          </a:xfrm>
          <a:prstGeom prst="line">
            <a:avLst/>
          </a:prstGeom>
          <a:noFill/>
          <a:ln w="28575">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1033" name="Text Box 25"/>
          <p:cNvSpPr txBox="1">
            <a:spLocks noChangeArrowheads="1"/>
          </p:cNvSpPr>
          <p:nvPr/>
        </p:nvSpPr>
        <p:spPr bwMode="auto">
          <a:xfrm>
            <a:off x="5249863" y="8594725"/>
            <a:ext cx="189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0000"/>
                </a:solidFill>
                <a:latin typeface="Times New Roman" panose="02020603050405020304" pitchFamily="18" charset="0"/>
              </a:rPr>
              <a:t>El </a:t>
            </a:r>
            <a:r>
              <a:rPr lang="en-US" altLang="en-US" sz="1400">
                <a:solidFill>
                  <a:srgbClr val="FF0000"/>
                </a:solidFill>
              </a:rPr>
              <a:t>Sol</a:t>
            </a:r>
            <a:r>
              <a:rPr lang="en-US" altLang="en-US" sz="1400">
                <a:solidFill>
                  <a:srgbClr val="FF0000"/>
                </a:solidFill>
                <a:latin typeface="Times New Roman" panose="02020603050405020304" pitchFamily="18" charset="0"/>
              </a:rPr>
              <a:t> </a:t>
            </a:r>
            <a:r>
              <a:rPr lang="en-US" altLang="en-US" sz="1400" b="1">
                <a:solidFill>
                  <a:srgbClr val="FF0000"/>
                </a:solidFill>
                <a:latin typeface="Times New Roman" panose="02020603050405020304" pitchFamily="18" charset="0"/>
              </a:rPr>
              <a:t>gira alrededor </a:t>
            </a:r>
          </a:p>
          <a:p>
            <a:r>
              <a:rPr lang="en-US" altLang="en-US" sz="1400" b="1">
                <a:solidFill>
                  <a:srgbClr val="FF0000"/>
                </a:solidFill>
                <a:latin typeface="Times New Roman" panose="02020603050405020304" pitchFamily="18" charset="0"/>
              </a:rPr>
              <a:t>de la Vía Láctea.</a:t>
            </a:r>
          </a:p>
        </p:txBody>
      </p:sp>
      <p:sp>
        <p:nvSpPr>
          <p:cNvPr id="543770" name="Line 26"/>
          <p:cNvSpPr>
            <a:spLocks noChangeShapeType="1"/>
          </p:cNvSpPr>
          <p:nvPr/>
        </p:nvSpPr>
        <p:spPr bwMode="auto">
          <a:xfrm flipH="1">
            <a:off x="3933825" y="8886825"/>
            <a:ext cx="1295400" cy="0"/>
          </a:xfrm>
          <a:prstGeom prst="line">
            <a:avLst/>
          </a:prstGeom>
          <a:noFill/>
          <a:ln w="28575">
            <a:solidFill>
              <a:srgbClr val="FF0000"/>
            </a:solidFill>
            <a:prstDash val="dash"/>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1035" name="Text Box 27"/>
          <p:cNvSpPr txBox="1">
            <a:spLocks noChangeArrowheads="1"/>
          </p:cNvSpPr>
          <p:nvPr/>
        </p:nvSpPr>
        <p:spPr bwMode="auto">
          <a:xfrm>
            <a:off x="1905000" y="6415088"/>
            <a:ext cx="350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200" i="1">
                <a:solidFill>
                  <a:schemeClr val="accent2"/>
                </a:solidFill>
              </a:rPr>
              <a:t>  La estrella pistola, la estrella más grande conocida en la Vía Láctea, </a:t>
            </a:r>
          </a:p>
          <a:p>
            <a:pPr algn="ctr"/>
            <a:r>
              <a:rPr lang="en-US" altLang="en-US" sz="1200" i="1">
                <a:solidFill>
                  <a:schemeClr val="accent2"/>
                </a:solidFill>
              </a:rPr>
              <a:t>100 veces más grande que el sol </a:t>
            </a:r>
          </a:p>
          <a:p>
            <a:pPr algn="ctr"/>
            <a:r>
              <a:rPr lang="en-US" altLang="en-US" sz="1200" i="1">
                <a:solidFill>
                  <a:schemeClr val="accent2"/>
                </a:solidFill>
              </a:rPr>
              <a:t>y 10,000,000 veces </a:t>
            </a:r>
          </a:p>
          <a:p>
            <a:pPr algn="ctr"/>
            <a:r>
              <a:rPr lang="en-US" altLang="en-US" sz="1200" i="1">
                <a:solidFill>
                  <a:schemeClr val="accent2"/>
                </a:solidFill>
              </a:rPr>
              <a:t>más brillante.</a:t>
            </a:r>
          </a:p>
        </p:txBody>
      </p:sp>
    </p:spTree>
  </p:cSld>
  <p:clrMapOvr>
    <a:masterClrMapping/>
  </p:clrMapOvr>
  <p:transition spd="slow">
    <p:check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Oval 2"/>
          <p:cNvSpPr>
            <a:spLocks noChangeArrowheads="1"/>
          </p:cNvSpPr>
          <p:nvPr/>
        </p:nvSpPr>
        <p:spPr bwMode="auto">
          <a:xfrm>
            <a:off x="3124200" y="4876800"/>
            <a:ext cx="1066800" cy="990600"/>
          </a:xfrm>
          <a:prstGeom prst="ellipse">
            <a:avLst/>
          </a:prstGeom>
          <a:gradFill rotWithShape="0">
            <a:gsLst>
              <a:gs pos="0">
                <a:srgbClr val="FF0000"/>
              </a:gs>
              <a:gs pos="50000">
                <a:srgbClr val="FFFF00"/>
              </a:gs>
              <a:gs pos="100000">
                <a:srgbClr val="FF0000"/>
              </a:gs>
            </a:gsLst>
            <a:lin ang="5400000" scaled="1"/>
          </a:gradFill>
          <a:ln w="28575">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latin typeface="Rockwell Extra Bold" panose="02060903040505020403" pitchFamily="18" charset="0"/>
              </a:rPr>
              <a:t>SOL</a:t>
            </a:r>
          </a:p>
        </p:txBody>
      </p:sp>
      <p:sp>
        <p:nvSpPr>
          <p:cNvPr id="545795" name="Oval 3"/>
          <p:cNvSpPr>
            <a:spLocks noChangeArrowheads="1"/>
          </p:cNvSpPr>
          <p:nvPr/>
        </p:nvSpPr>
        <p:spPr bwMode="auto">
          <a:xfrm>
            <a:off x="228600" y="2209800"/>
            <a:ext cx="6858000" cy="6019800"/>
          </a:xfrm>
          <a:prstGeom prst="ellipse">
            <a:avLst/>
          </a:prstGeom>
          <a:noFill/>
          <a:ln w="57150">
            <a:solidFill>
              <a:srgbClr val="FF0000"/>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45796" name="Oval 4"/>
          <p:cNvSpPr>
            <a:spLocks noChangeArrowheads="1"/>
          </p:cNvSpPr>
          <p:nvPr/>
        </p:nvSpPr>
        <p:spPr bwMode="auto">
          <a:xfrm>
            <a:off x="5791200" y="2819400"/>
            <a:ext cx="533400" cy="457200"/>
          </a:xfrm>
          <a:prstGeom prst="ellipse">
            <a:avLst/>
          </a:prstGeom>
          <a:solidFill>
            <a:srgbClr val="008000"/>
          </a:solidFill>
          <a:ln w="38100">
            <a:solidFill>
              <a:schemeClr val="tx1"/>
            </a:solidFill>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45797" name="Line 5"/>
          <p:cNvSpPr>
            <a:spLocks noChangeShapeType="1"/>
          </p:cNvSpPr>
          <p:nvPr/>
        </p:nvSpPr>
        <p:spPr bwMode="auto">
          <a:xfrm flipH="1">
            <a:off x="228600" y="5257800"/>
            <a:ext cx="0" cy="3048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5798" name="Line 6"/>
          <p:cNvSpPr>
            <a:spLocks noChangeShapeType="1"/>
          </p:cNvSpPr>
          <p:nvPr/>
        </p:nvSpPr>
        <p:spPr bwMode="auto">
          <a:xfrm flipH="1" flipV="1">
            <a:off x="7086600" y="4876800"/>
            <a:ext cx="0" cy="3048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5799" name="Line 7"/>
          <p:cNvSpPr>
            <a:spLocks noChangeShapeType="1"/>
          </p:cNvSpPr>
          <p:nvPr/>
        </p:nvSpPr>
        <p:spPr bwMode="auto">
          <a:xfrm flipV="1">
            <a:off x="3429000" y="8229600"/>
            <a:ext cx="381000" cy="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5800" name="Line 8"/>
          <p:cNvSpPr>
            <a:spLocks noChangeShapeType="1"/>
          </p:cNvSpPr>
          <p:nvPr/>
        </p:nvSpPr>
        <p:spPr bwMode="auto">
          <a:xfrm flipH="1" flipV="1">
            <a:off x="3581400" y="2209800"/>
            <a:ext cx="457200" cy="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3065" name="Text Box 9"/>
          <p:cNvSpPr txBox="1">
            <a:spLocks noChangeArrowheads="1"/>
          </p:cNvSpPr>
          <p:nvPr/>
        </p:nvSpPr>
        <p:spPr bwMode="auto">
          <a:xfrm>
            <a:off x="228600" y="95250"/>
            <a:ext cx="6934200" cy="1184275"/>
          </a:xfrm>
          <a:prstGeom prst="rect">
            <a:avLst/>
          </a:prstGeom>
          <a:solidFill>
            <a:srgbClr val="FF00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700" b="1">
                <a:solidFill>
                  <a:schemeClr val="bg1"/>
                </a:solidFill>
                <a:latin typeface="Rockwell Extra Bold" panose="02060903040505020403" pitchFamily="18" charset="0"/>
              </a:rPr>
              <a:t>La Perfección del Tiempo y el Movimiento del Universo </a:t>
            </a:r>
            <a:r>
              <a:rPr lang="en-US" altLang="en-US" sz="1400" b="1">
                <a:solidFill>
                  <a:schemeClr val="bg1"/>
                </a:solidFill>
                <a:latin typeface="Rockwell Extra Bold" panose="02060903040505020403" pitchFamily="18" charset="0"/>
              </a:rPr>
              <a:t>(con sus Galaxias, Sistemas Solares, y Planetas)</a:t>
            </a:r>
            <a:r>
              <a:rPr lang="en-US" altLang="en-US" sz="1700" b="1">
                <a:solidFill>
                  <a:schemeClr val="bg1"/>
                </a:solidFill>
                <a:latin typeface="Rockwell Extra Bold" panose="02060903040505020403" pitchFamily="18" charset="0"/>
              </a:rPr>
              <a:t>  Reflejan la Sabiduría, Poder, Perfección y Excelencia de Nuestro Dios Sobrenatural</a:t>
            </a:r>
          </a:p>
        </p:txBody>
      </p:sp>
      <p:sp>
        <p:nvSpPr>
          <p:cNvPr id="173066" name="Text Box 10"/>
          <p:cNvSpPr txBox="1">
            <a:spLocks noChangeArrowheads="1"/>
          </p:cNvSpPr>
          <p:nvPr/>
        </p:nvSpPr>
        <p:spPr bwMode="auto">
          <a:xfrm>
            <a:off x="152400" y="6111875"/>
            <a:ext cx="7010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t>La tierra se lanza a través del espacio alrededor del sol a una velocidad de </a:t>
            </a:r>
            <a:r>
              <a:rPr lang="en-US" altLang="en-US" sz="1400">
                <a:solidFill>
                  <a:srgbClr val="FF0000"/>
                </a:solidFill>
              </a:rPr>
              <a:t>107,800 km por hora.</a:t>
            </a:r>
            <a:r>
              <a:rPr lang="en-US" altLang="en-US" sz="1400"/>
              <a:t> La órbita de la tierra es de </a:t>
            </a:r>
          </a:p>
          <a:p>
            <a:pPr algn="ctr"/>
            <a:r>
              <a:rPr lang="en-US" altLang="en-US" sz="1400">
                <a:solidFill>
                  <a:srgbClr val="FF0000"/>
                </a:solidFill>
              </a:rPr>
              <a:t>945 millones de kilómetros </a:t>
            </a:r>
            <a:r>
              <a:rPr lang="en-US" altLang="en-US" sz="1400"/>
              <a:t>de longitud, que se completa en </a:t>
            </a:r>
          </a:p>
          <a:p>
            <a:pPr algn="ctr"/>
            <a:r>
              <a:rPr lang="en-US" altLang="en-US" sz="1400"/>
              <a:t>365,25 días, haciendo un año.</a:t>
            </a:r>
          </a:p>
        </p:txBody>
      </p:sp>
      <p:sp>
        <p:nvSpPr>
          <p:cNvPr id="173067" name="Text Box 11"/>
          <p:cNvSpPr txBox="1">
            <a:spLocks noChangeArrowheads="1"/>
          </p:cNvSpPr>
          <p:nvPr/>
        </p:nvSpPr>
        <p:spPr bwMode="auto">
          <a:xfrm rot="-2229001">
            <a:off x="373063" y="2987675"/>
            <a:ext cx="287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931,611,000 kilómetros</a:t>
            </a:r>
          </a:p>
        </p:txBody>
      </p:sp>
      <p:sp>
        <p:nvSpPr>
          <p:cNvPr id="173068" name="Text Box 12"/>
          <p:cNvSpPr txBox="1">
            <a:spLocks noChangeArrowheads="1"/>
          </p:cNvSpPr>
          <p:nvPr/>
        </p:nvSpPr>
        <p:spPr bwMode="auto">
          <a:xfrm>
            <a:off x="304800" y="1447800"/>
            <a:ext cx="685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rgbClr val="006600"/>
                </a:solidFill>
              </a:rPr>
              <a:t>La Tierra rota 1,770 km por hora y completa </a:t>
            </a:r>
          </a:p>
          <a:p>
            <a:pPr algn="ctr"/>
            <a:r>
              <a:rPr lang="en-US" altLang="en-US" sz="1600">
                <a:solidFill>
                  <a:srgbClr val="006600"/>
                </a:solidFill>
              </a:rPr>
              <a:t>una vuelta de 43,500 km para hacer un día de 24 horas. </a:t>
            </a:r>
          </a:p>
        </p:txBody>
      </p:sp>
      <p:sp>
        <p:nvSpPr>
          <p:cNvPr id="173069" name="Oval 13"/>
          <p:cNvSpPr>
            <a:spLocks noChangeArrowheads="1"/>
          </p:cNvSpPr>
          <p:nvPr/>
        </p:nvSpPr>
        <p:spPr bwMode="auto">
          <a:xfrm>
            <a:off x="5334000" y="3381375"/>
            <a:ext cx="228600" cy="228600"/>
          </a:xfrm>
          <a:prstGeom prst="ellipse">
            <a:avLst/>
          </a:prstGeom>
          <a:solidFill>
            <a:srgbClr val="FFFF00"/>
          </a:solidFill>
          <a:ln w="9525">
            <a:solidFill>
              <a:schemeClr val="tx1"/>
            </a:solidFill>
            <a:round/>
            <a:headEnd/>
            <a:tailEnd/>
          </a:ln>
        </p:spPr>
        <p:txBody>
          <a:bodyPr wrap="none"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4800" b="1">
              <a:solidFill>
                <a:srgbClr val="FFFF00"/>
              </a:solidFill>
              <a:latin typeface="Rockwell Extra Bold" panose="02060903040505020403" pitchFamily="18" charset="0"/>
            </a:endParaRPr>
          </a:p>
        </p:txBody>
      </p:sp>
      <p:sp>
        <p:nvSpPr>
          <p:cNvPr id="173070" name="Text Box 14"/>
          <p:cNvSpPr txBox="1">
            <a:spLocks noChangeArrowheads="1"/>
          </p:cNvSpPr>
          <p:nvPr/>
        </p:nvSpPr>
        <p:spPr bwMode="auto">
          <a:xfrm>
            <a:off x="5638800" y="2482850"/>
            <a:ext cx="946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006600"/>
                </a:solidFill>
                <a:latin typeface="Rockwell Extra Bold" panose="02060903040505020403" pitchFamily="18" charset="0"/>
              </a:rPr>
              <a:t>Tierra</a:t>
            </a:r>
          </a:p>
        </p:txBody>
      </p:sp>
      <p:sp>
        <p:nvSpPr>
          <p:cNvPr id="545807" name="Oval 15"/>
          <p:cNvSpPr>
            <a:spLocks noChangeArrowheads="1"/>
          </p:cNvSpPr>
          <p:nvPr/>
        </p:nvSpPr>
        <p:spPr bwMode="auto">
          <a:xfrm>
            <a:off x="5181600" y="2209800"/>
            <a:ext cx="1676400" cy="1524000"/>
          </a:xfrm>
          <a:prstGeom prst="ellipse">
            <a:avLst/>
          </a:prstGeom>
          <a:noFill/>
          <a:ln w="28575">
            <a:solidFill>
              <a:schemeClr val="tx1"/>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45808" name="Line 16"/>
          <p:cNvSpPr>
            <a:spLocks noChangeShapeType="1"/>
          </p:cNvSpPr>
          <p:nvPr/>
        </p:nvSpPr>
        <p:spPr bwMode="auto">
          <a:xfrm flipH="1" flipV="1">
            <a:off x="5791200" y="2209800"/>
            <a:ext cx="152400" cy="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5809" name="Line 17"/>
          <p:cNvSpPr>
            <a:spLocks noChangeShapeType="1"/>
          </p:cNvSpPr>
          <p:nvPr/>
        </p:nvSpPr>
        <p:spPr bwMode="auto">
          <a:xfrm flipV="1">
            <a:off x="5981700" y="3724275"/>
            <a:ext cx="152400" cy="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5810" name="Line 18"/>
          <p:cNvSpPr>
            <a:spLocks noChangeShapeType="1"/>
          </p:cNvSpPr>
          <p:nvPr/>
        </p:nvSpPr>
        <p:spPr bwMode="auto">
          <a:xfrm flipH="1" flipV="1">
            <a:off x="6858000" y="2895600"/>
            <a:ext cx="0" cy="152400"/>
          </a:xfrm>
          <a:prstGeom prst="line">
            <a:avLst/>
          </a:prstGeom>
          <a:noFill/>
          <a:ln w="381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3075" name="Text Box 19"/>
          <p:cNvSpPr txBox="1">
            <a:spLocks noChangeArrowheads="1"/>
          </p:cNvSpPr>
          <p:nvPr/>
        </p:nvSpPr>
        <p:spPr bwMode="auto">
          <a:xfrm rot="2253571">
            <a:off x="3654425" y="3746500"/>
            <a:ext cx="3328988" cy="971550"/>
          </a:xfrm>
          <a:prstGeom prst="rect">
            <a:avLst/>
          </a:prstGeom>
          <a:solidFill>
            <a:schemeClr val="tx1"/>
          </a:solidFill>
          <a:ln w="28575">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b="1">
                <a:solidFill>
                  <a:srgbClr val="FFFF00"/>
                </a:solidFill>
                <a:latin typeface="Times New Roman" panose="02020603050405020304" pitchFamily="18" charset="0"/>
              </a:rPr>
              <a:t>La Luna rota alrededor de la Tierra cada 27.3 días mientras está haciendo una revolución sobre su eje cada 27.3 días.</a:t>
            </a:r>
          </a:p>
        </p:txBody>
      </p:sp>
      <p:sp>
        <p:nvSpPr>
          <p:cNvPr id="173076" name="Text Box 20"/>
          <p:cNvSpPr txBox="1">
            <a:spLocks noChangeArrowheads="1"/>
          </p:cNvSpPr>
          <p:nvPr/>
        </p:nvSpPr>
        <p:spPr bwMode="auto">
          <a:xfrm>
            <a:off x="152400" y="8378825"/>
            <a:ext cx="7010400" cy="863600"/>
          </a:xfrm>
          <a:prstGeom prst="rect">
            <a:avLst/>
          </a:prstGeom>
          <a:gradFill rotWithShape="0">
            <a:gsLst>
              <a:gs pos="0">
                <a:srgbClr val="FF0000"/>
              </a:gs>
              <a:gs pos="50000">
                <a:srgbClr val="FFFF00"/>
              </a:gs>
              <a:gs pos="100000">
                <a:srgbClr val="FF0000"/>
              </a:gs>
            </a:gsLst>
            <a:lin ang="5400000" scaled="1"/>
          </a:gra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endParaRPr lang="en-US" altLang="en-US" sz="200"/>
          </a:p>
          <a:p>
            <a:r>
              <a:rPr lang="en-US" altLang="en-US" sz="1100"/>
              <a:t>El sol circula en la Vía Láctea a una velocidad de 782,000 kilómetros por hora. Para que la Tierra  se quede  fija en su  órbita  alrededor  del sol,   debe  moverse en una  tercera dimensión a la misma velocidad – de hecho persiguiendo al sol.  El sol gira alrededor de la vía Láctea más o menos una vez cada 250 millones de años.</a:t>
            </a:r>
          </a:p>
          <a:p>
            <a:endParaRPr lang="en-US" altLang="en-US" sz="200"/>
          </a:p>
        </p:txBody>
      </p:sp>
      <p:sp>
        <p:nvSpPr>
          <p:cNvPr id="545813" name="Line 21"/>
          <p:cNvSpPr>
            <a:spLocks noChangeShapeType="1"/>
          </p:cNvSpPr>
          <p:nvPr/>
        </p:nvSpPr>
        <p:spPr bwMode="auto">
          <a:xfrm>
            <a:off x="3657600" y="2362200"/>
            <a:ext cx="0" cy="2362200"/>
          </a:xfrm>
          <a:prstGeom prst="line">
            <a:avLst/>
          </a:prstGeom>
          <a:noFill/>
          <a:ln w="38100">
            <a:solidFill>
              <a:srgbClr val="006600"/>
            </a:solidFill>
            <a:prstDash val="dash"/>
            <a:round/>
            <a:headEnd type="triangle" w="med" len="med"/>
            <a:tailEnd/>
          </a:ln>
          <a:effectLst/>
        </p:spPr>
        <p:txBody>
          <a:bodyPr/>
          <a:lstStyle/>
          <a:p>
            <a:pPr>
              <a:defRPr/>
            </a:pPr>
            <a:endParaRPr lang="es-ES" sz="1200">
              <a:effectLst>
                <a:outerShdw blurRad="38100" dist="38100" dir="2700000" algn="tl">
                  <a:srgbClr val="000000">
                    <a:alpha val="43137"/>
                  </a:srgbClr>
                </a:outerShdw>
              </a:effectLst>
            </a:endParaRPr>
          </a:p>
        </p:txBody>
      </p:sp>
      <p:sp>
        <p:nvSpPr>
          <p:cNvPr id="173078" name="Text Box 22"/>
          <p:cNvSpPr txBox="1">
            <a:spLocks noChangeArrowheads="1"/>
          </p:cNvSpPr>
          <p:nvPr/>
        </p:nvSpPr>
        <p:spPr bwMode="auto">
          <a:xfrm rot="-5400000">
            <a:off x="2181226" y="3395662"/>
            <a:ext cx="249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006600"/>
                </a:solidFill>
              </a:rPr>
              <a:t>149,637,000 kilómetros</a:t>
            </a:r>
          </a:p>
        </p:txBody>
      </p:sp>
    </p:spTree>
  </p:cSld>
  <p:clrMapOvr>
    <a:masterClrMapping/>
  </p:clrMapOvr>
  <p:transition spd="slow">
    <p:check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Oval 2"/>
          <p:cNvSpPr>
            <a:spLocks noChangeArrowheads="1"/>
          </p:cNvSpPr>
          <p:nvPr/>
        </p:nvSpPr>
        <p:spPr bwMode="auto">
          <a:xfrm>
            <a:off x="685800" y="1905000"/>
            <a:ext cx="5638800" cy="6400800"/>
          </a:xfrm>
          <a:prstGeom prst="ellipse">
            <a:avLst/>
          </a:prstGeom>
          <a:noFill/>
          <a:ln w="76200">
            <a:solidFill>
              <a:srgbClr val="FF0000"/>
            </a:solidFill>
            <a:prstDash val="dash"/>
            <a:round/>
            <a:headEnd/>
            <a:tailEnd/>
          </a:ln>
          <a:effectLst/>
        </p:spPr>
        <p:txBody>
          <a:bodyPr wrap="none" anchor="ctr"/>
          <a:lstStyle/>
          <a:p>
            <a:pPr>
              <a:defRPr/>
            </a:pPr>
            <a:endParaRPr lang="es-ES" sz="1200">
              <a:effectLst>
                <a:outerShdw blurRad="38100" dist="38100" dir="2700000" algn="tl">
                  <a:srgbClr val="000000">
                    <a:alpha val="43137"/>
                  </a:srgbClr>
                </a:outerShdw>
              </a:effectLst>
            </a:endParaRPr>
          </a:p>
        </p:txBody>
      </p:sp>
      <p:sp>
        <p:nvSpPr>
          <p:cNvPr id="547843" name="Line 3"/>
          <p:cNvSpPr>
            <a:spLocks noChangeShapeType="1"/>
          </p:cNvSpPr>
          <p:nvPr/>
        </p:nvSpPr>
        <p:spPr bwMode="auto">
          <a:xfrm>
            <a:off x="5181600" y="2514600"/>
            <a:ext cx="22860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7844" name="Line 4"/>
          <p:cNvSpPr>
            <a:spLocks noChangeShapeType="1"/>
          </p:cNvSpPr>
          <p:nvPr/>
        </p:nvSpPr>
        <p:spPr bwMode="auto">
          <a:xfrm flipH="1" flipV="1">
            <a:off x="673100" y="5486400"/>
            <a:ext cx="76200" cy="3048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7845" name="Line 5"/>
          <p:cNvSpPr>
            <a:spLocks noChangeShapeType="1"/>
          </p:cNvSpPr>
          <p:nvPr/>
        </p:nvSpPr>
        <p:spPr bwMode="auto">
          <a:xfrm flipH="1">
            <a:off x="5257800" y="7391400"/>
            <a:ext cx="228600" cy="228600"/>
          </a:xfrm>
          <a:prstGeom prst="line">
            <a:avLst/>
          </a:prstGeom>
          <a:noFill/>
          <a:ln w="76200">
            <a:solidFill>
              <a:schemeClr val="tx1"/>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5110" name="Text Box 6"/>
          <p:cNvSpPr txBox="1">
            <a:spLocks noChangeArrowheads="1"/>
          </p:cNvSpPr>
          <p:nvPr/>
        </p:nvSpPr>
        <p:spPr bwMode="auto">
          <a:xfrm>
            <a:off x="5124450" y="3867150"/>
            <a:ext cx="23050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rgbClr val="FF0000"/>
                </a:solidFill>
              </a:rPr>
              <a:t>Impartición</a:t>
            </a:r>
          </a:p>
          <a:p>
            <a:pPr algn="ctr"/>
            <a:r>
              <a:rPr lang="en-US" altLang="en-US" sz="1400">
                <a:solidFill>
                  <a:srgbClr val="FF0000"/>
                </a:solidFill>
              </a:rPr>
              <a:t>    Estar   lleno del Espíritu</a:t>
            </a:r>
          </a:p>
        </p:txBody>
      </p:sp>
      <p:sp>
        <p:nvSpPr>
          <p:cNvPr id="175111" name="Text Box 7"/>
          <p:cNvSpPr txBox="1">
            <a:spLocks noChangeArrowheads="1"/>
          </p:cNvSpPr>
          <p:nvPr/>
        </p:nvSpPr>
        <p:spPr bwMode="auto">
          <a:xfrm>
            <a:off x="1895475" y="6235700"/>
            <a:ext cx="3276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solidFill>
                  <a:schemeClr val="accent2"/>
                </a:solidFill>
              </a:rPr>
              <a:t> Encuentro y </a:t>
            </a:r>
          </a:p>
          <a:p>
            <a:pPr algn="ctr"/>
            <a:r>
              <a:rPr lang="en-US" altLang="en-US" sz="2400">
                <a:solidFill>
                  <a:schemeClr val="accent2"/>
                </a:solidFill>
              </a:rPr>
              <a:t>Batalla</a:t>
            </a:r>
          </a:p>
          <a:p>
            <a:pPr algn="ctr"/>
            <a:endParaRPr lang="en-US" altLang="en-US" sz="800">
              <a:solidFill>
                <a:schemeClr val="accent2"/>
              </a:solidFill>
            </a:endParaRPr>
          </a:p>
          <a:p>
            <a:pPr algn="ctr"/>
            <a:r>
              <a:rPr lang="en-US" altLang="en-US" sz="1800">
                <a:solidFill>
                  <a:schemeClr val="accent2"/>
                </a:solidFill>
              </a:rPr>
              <a:t>Con las fuerzas de oposición de satanás y la enfermedad</a:t>
            </a:r>
          </a:p>
        </p:txBody>
      </p:sp>
      <p:sp>
        <p:nvSpPr>
          <p:cNvPr id="175112" name="Text Box 8"/>
          <p:cNvSpPr txBox="1">
            <a:spLocks noChangeArrowheads="1"/>
          </p:cNvSpPr>
          <p:nvPr/>
        </p:nvSpPr>
        <p:spPr bwMode="auto">
          <a:xfrm>
            <a:off x="609600" y="3824288"/>
            <a:ext cx="23622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200">
                <a:solidFill>
                  <a:srgbClr val="006600"/>
                </a:solidFill>
              </a:rPr>
              <a:t>Desata</a:t>
            </a:r>
          </a:p>
          <a:p>
            <a:pPr algn="ctr"/>
            <a:r>
              <a:rPr lang="en-US" altLang="en-US" sz="2200">
                <a:solidFill>
                  <a:srgbClr val="006600"/>
                </a:solidFill>
              </a:rPr>
              <a:t>Poder</a:t>
            </a:r>
          </a:p>
          <a:p>
            <a:pPr algn="ctr"/>
            <a:r>
              <a:rPr lang="en-US" altLang="en-US" sz="2200">
                <a:solidFill>
                  <a:srgbClr val="006600"/>
                </a:solidFill>
              </a:rPr>
              <a:t>Sobrenatural</a:t>
            </a:r>
          </a:p>
          <a:p>
            <a:r>
              <a:rPr lang="en-US" altLang="en-US" sz="2200">
                <a:solidFill>
                  <a:srgbClr val="006600"/>
                </a:solidFill>
              </a:rPr>
              <a:t>       </a:t>
            </a:r>
            <a:endParaRPr lang="en-US" altLang="en-US" sz="2200" u="sng">
              <a:solidFill>
                <a:srgbClr val="006600"/>
              </a:solidFill>
            </a:endParaRPr>
          </a:p>
          <a:p>
            <a:endParaRPr lang="en-US" altLang="en-US">
              <a:solidFill>
                <a:srgbClr val="006600"/>
              </a:solidFill>
            </a:endParaRPr>
          </a:p>
          <a:p>
            <a:pPr algn="ctr"/>
            <a:r>
              <a:rPr lang="en-US" altLang="en-US" sz="1100" i="1">
                <a:solidFill>
                  <a:srgbClr val="006600"/>
                </a:solidFill>
              </a:rPr>
              <a:t>Señales y milagros </a:t>
            </a:r>
          </a:p>
          <a:p>
            <a:pPr algn="ctr"/>
            <a:r>
              <a:rPr lang="en-US" altLang="en-US" sz="1100" i="1">
                <a:solidFill>
                  <a:srgbClr val="006600"/>
                </a:solidFill>
              </a:rPr>
              <a:t>siguen al creyente</a:t>
            </a:r>
            <a:endParaRPr lang="en-US" altLang="en-US" sz="300" i="1">
              <a:solidFill>
                <a:srgbClr val="006600"/>
              </a:solidFill>
            </a:endParaRPr>
          </a:p>
          <a:p>
            <a:r>
              <a:rPr lang="en-US" altLang="en-US" sz="1000" i="1">
                <a:solidFill>
                  <a:srgbClr val="006600"/>
                </a:solidFill>
              </a:rPr>
              <a:t>             </a:t>
            </a:r>
            <a:r>
              <a:rPr lang="en-US" altLang="en-US" sz="900" i="1"/>
              <a:t>Marcos 16:17-18</a:t>
            </a:r>
            <a:endParaRPr lang="en-US" altLang="en-US" sz="1600" b="1">
              <a:solidFill>
                <a:srgbClr val="006600"/>
              </a:solidFill>
              <a:latin typeface="Times New Roman" panose="02020603050405020304" pitchFamily="18" charset="0"/>
            </a:endParaRPr>
          </a:p>
        </p:txBody>
      </p:sp>
      <p:sp>
        <p:nvSpPr>
          <p:cNvPr id="175113" name="Text Box 9"/>
          <p:cNvSpPr txBox="1">
            <a:spLocks noChangeArrowheads="1"/>
          </p:cNvSpPr>
          <p:nvPr/>
        </p:nvSpPr>
        <p:spPr bwMode="auto">
          <a:xfrm rot="-3100755">
            <a:off x="4925220" y="7181056"/>
            <a:ext cx="66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75114" name="Rectangle 10"/>
          <p:cNvSpPr>
            <a:spLocks noChangeArrowheads="1"/>
          </p:cNvSpPr>
          <p:nvPr/>
        </p:nvSpPr>
        <p:spPr bwMode="auto">
          <a:xfrm rot="2961297">
            <a:off x="4696620" y="2609056"/>
            <a:ext cx="66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75115" name="Rectangle 11"/>
          <p:cNvSpPr>
            <a:spLocks noChangeArrowheads="1"/>
          </p:cNvSpPr>
          <p:nvPr/>
        </p:nvSpPr>
        <p:spPr bwMode="auto">
          <a:xfrm rot="-6359230">
            <a:off x="658019" y="5845969"/>
            <a:ext cx="66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400">
                <a:solidFill>
                  <a:srgbClr val="FF0000"/>
                </a:solidFill>
              </a:rPr>
              <a:t>Flujo</a:t>
            </a:r>
          </a:p>
        </p:txBody>
      </p:sp>
      <p:sp>
        <p:nvSpPr>
          <p:cNvPr id="175116" name="Text Box 12"/>
          <p:cNvSpPr txBox="1">
            <a:spLocks noChangeArrowheads="1"/>
          </p:cNvSpPr>
          <p:nvPr/>
        </p:nvSpPr>
        <p:spPr bwMode="auto">
          <a:xfrm rot="-2862607">
            <a:off x="478631" y="2493169"/>
            <a:ext cx="1922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rgbClr val="FF0000"/>
                </a:solidFill>
              </a:rPr>
              <a:t>Pasión por Dios</a:t>
            </a:r>
          </a:p>
        </p:txBody>
      </p:sp>
      <p:sp>
        <p:nvSpPr>
          <p:cNvPr id="175117" name="Text Box 13"/>
          <p:cNvSpPr txBox="1">
            <a:spLocks noChangeArrowheads="1"/>
          </p:cNvSpPr>
          <p:nvPr/>
        </p:nvSpPr>
        <p:spPr bwMode="auto">
          <a:xfrm rot="-3738712">
            <a:off x="5221288" y="6416675"/>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solidFill>
                  <a:schemeClr val="accent2"/>
                </a:solidFill>
              </a:rPr>
              <a:t>Compasión</a:t>
            </a:r>
          </a:p>
          <a:p>
            <a:r>
              <a:rPr lang="en-US" altLang="en-US" sz="1600">
                <a:solidFill>
                  <a:schemeClr val="accent2"/>
                </a:solidFill>
              </a:rPr>
              <a:t> por los perdidos</a:t>
            </a:r>
          </a:p>
        </p:txBody>
      </p:sp>
      <p:sp>
        <p:nvSpPr>
          <p:cNvPr id="175118" name="Text Box 14"/>
          <p:cNvSpPr txBox="1">
            <a:spLocks noChangeArrowheads="1"/>
          </p:cNvSpPr>
          <p:nvPr/>
        </p:nvSpPr>
        <p:spPr bwMode="auto">
          <a:xfrm>
            <a:off x="4610100" y="38068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a:solidFill>
                  <a:srgbClr val="FF0000"/>
                </a:solidFill>
              </a:rPr>
              <a:t>1.</a:t>
            </a:r>
          </a:p>
        </p:txBody>
      </p:sp>
      <p:sp>
        <p:nvSpPr>
          <p:cNvPr id="175119" name="Rectangle 15"/>
          <p:cNvSpPr>
            <a:spLocks noChangeArrowheads="1"/>
          </p:cNvSpPr>
          <p:nvPr/>
        </p:nvSpPr>
        <p:spPr bwMode="auto">
          <a:xfrm>
            <a:off x="1809750" y="61499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a:solidFill>
                  <a:schemeClr val="accent2"/>
                </a:solidFill>
              </a:rPr>
              <a:t>2.</a:t>
            </a:r>
          </a:p>
        </p:txBody>
      </p:sp>
      <p:sp>
        <p:nvSpPr>
          <p:cNvPr id="175120" name="Rectangle 16"/>
          <p:cNvSpPr>
            <a:spLocks noChangeArrowheads="1"/>
          </p:cNvSpPr>
          <p:nvPr/>
        </p:nvSpPr>
        <p:spPr bwMode="auto">
          <a:xfrm>
            <a:off x="130175" y="41148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3600">
                <a:solidFill>
                  <a:srgbClr val="006600"/>
                </a:solidFill>
              </a:rPr>
              <a:t>3.</a:t>
            </a:r>
          </a:p>
        </p:txBody>
      </p:sp>
      <p:sp>
        <p:nvSpPr>
          <p:cNvPr id="175121" name="Text Box 17"/>
          <p:cNvSpPr txBox="1">
            <a:spLocks noChangeArrowheads="1"/>
          </p:cNvSpPr>
          <p:nvPr/>
        </p:nvSpPr>
        <p:spPr bwMode="auto">
          <a:xfrm>
            <a:off x="3433763" y="8458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s-ES" altLang="en-US" sz="2800"/>
          </a:p>
        </p:txBody>
      </p:sp>
      <p:sp>
        <p:nvSpPr>
          <p:cNvPr id="175122" name="Text Box 18"/>
          <p:cNvSpPr txBox="1">
            <a:spLocks noChangeArrowheads="1"/>
          </p:cNvSpPr>
          <p:nvPr/>
        </p:nvSpPr>
        <p:spPr bwMode="auto">
          <a:xfrm>
            <a:off x="381000" y="8929688"/>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b="1">
                <a:solidFill>
                  <a:schemeClr val="accent2"/>
                </a:solidFill>
                <a:latin typeface="Times New Roman" panose="02020603050405020304" pitchFamily="18" charset="0"/>
              </a:rPr>
              <a:t>Ministrar a alguien necesitado le beneficia a él </a:t>
            </a:r>
            <a:r>
              <a:rPr lang="en-US" altLang="en-US" sz="1600">
                <a:solidFill>
                  <a:schemeClr val="accent2"/>
                </a:solidFill>
                <a:latin typeface="Times New Roman" panose="02020603050405020304" pitchFamily="18" charset="0"/>
              </a:rPr>
              <a:t>-- </a:t>
            </a:r>
            <a:r>
              <a:rPr lang="en-US" altLang="en-US" sz="1600" b="1">
                <a:solidFill>
                  <a:schemeClr val="accent2"/>
                </a:solidFill>
                <a:latin typeface="Times New Roman" panose="02020603050405020304" pitchFamily="18" charset="0"/>
              </a:rPr>
              <a:t>y te trae beneficio a ti.</a:t>
            </a:r>
          </a:p>
        </p:txBody>
      </p:sp>
      <p:sp>
        <p:nvSpPr>
          <p:cNvPr id="175123" name="Text Box 19"/>
          <p:cNvSpPr txBox="1">
            <a:spLocks noChangeArrowheads="1"/>
          </p:cNvSpPr>
          <p:nvPr/>
        </p:nvSpPr>
        <p:spPr bwMode="auto">
          <a:xfrm>
            <a:off x="3048000" y="1333500"/>
            <a:ext cx="1066800" cy="461963"/>
          </a:xfrm>
          <a:prstGeom prst="rect">
            <a:avLst/>
          </a:prstGeom>
          <a:solidFill>
            <a:srgbClr val="FF0000"/>
          </a:solidFill>
          <a:ln w="3810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400">
                <a:solidFill>
                  <a:schemeClr val="bg1"/>
                </a:solidFill>
              </a:rPr>
              <a:t>DIOS</a:t>
            </a:r>
          </a:p>
        </p:txBody>
      </p:sp>
      <p:sp>
        <p:nvSpPr>
          <p:cNvPr id="175124" name="Text Box 20"/>
          <p:cNvSpPr txBox="1">
            <a:spLocks noChangeArrowheads="1"/>
          </p:cNvSpPr>
          <p:nvPr/>
        </p:nvSpPr>
        <p:spPr bwMode="auto">
          <a:xfrm>
            <a:off x="2819400" y="4456113"/>
            <a:ext cx="1828800" cy="923925"/>
          </a:xfrm>
          <a:prstGeom prst="rect">
            <a:avLst/>
          </a:prstGeom>
          <a:solidFill>
            <a:schemeClr val="accent2"/>
          </a:solidFill>
          <a:ln w="57150">
            <a:solidFill>
              <a:srgbClr val="FF0000"/>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800">
                <a:solidFill>
                  <a:schemeClr val="bg1"/>
                </a:solidFill>
              </a:rPr>
              <a:t>Operar</a:t>
            </a:r>
          </a:p>
          <a:p>
            <a:pPr algn="ctr"/>
            <a:r>
              <a:rPr lang="en-US" altLang="en-US" sz="1800">
                <a:solidFill>
                  <a:schemeClr val="bg1"/>
                </a:solidFill>
              </a:rPr>
              <a:t>como</a:t>
            </a:r>
          </a:p>
          <a:p>
            <a:pPr algn="ctr"/>
            <a:r>
              <a:rPr lang="en-US" altLang="en-US" sz="1800">
                <a:solidFill>
                  <a:schemeClr val="bg1"/>
                </a:solidFill>
              </a:rPr>
              <a:t>Hijo de Dios</a:t>
            </a:r>
          </a:p>
        </p:txBody>
      </p:sp>
      <p:sp>
        <p:nvSpPr>
          <p:cNvPr id="175125" name="Text Box 21"/>
          <p:cNvSpPr txBox="1">
            <a:spLocks noChangeArrowheads="1"/>
          </p:cNvSpPr>
          <p:nvPr/>
        </p:nvSpPr>
        <p:spPr bwMode="auto">
          <a:xfrm>
            <a:off x="2286000" y="8480425"/>
            <a:ext cx="2976563" cy="434975"/>
          </a:xfrm>
          <a:prstGeom prst="rect">
            <a:avLst/>
          </a:prstGeom>
          <a:solidFill>
            <a:srgbClr val="FF0000"/>
          </a:solidFill>
          <a:ln w="38100">
            <a:solidFill>
              <a:schemeClr val="tx1"/>
            </a:solidFill>
            <a:miter lim="800000"/>
            <a:headEnd/>
            <a:tailEnd/>
          </a:ln>
        </p:spPr>
        <p:txBody>
          <a:bodyPr wrap="none">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2000">
                <a:solidFill>
                  <a:schemeClr val="bg1"/>
                </a:solidFill>
              </a:rPr>
              <a:t>Hombre Necesitado</a:t>
            </a:r>
          </a:p>
        </p:txBody>
      </p:sp>
      <p:sp>
        <p:nvSpPr>
          <p:cNvPr id="547862" name="Line 22"/>
          <p:cNvSpPr>
            <a:spLocks noChangeShapeType="1"/>
          </p:cNvSpPr>
          <p:nvPr/>
        </p:nvSpPr>
        <p:spPr bwMode="auto">
          <a:xfrm>
            <a:off x="4562475" y="4953000"/>
            <a:ext cx="609600" cy="0"/>
          </a:xfrm>
          <a:prstGeom prst="line">
            <a:avLst/>
          </a:prstGeom>
          <a:noFill/>
          <a:ln w="762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7863" name="Line 23"/>
          <p:cNvSpPr>
            <a:spLocks noChangeShapeType="1"/>
          </p:cNvSpPr>
          <p:nvPr/>
        </p:nvSpPr>
        <p:spPr bwMode="auto">
          <a:xfrm>
            <a:off x="3657600" y="5524500"/>
            <a:ext cx="0" cy="685800"/>
          </a:xfrm>
          <a:prstGeom prst="line">
            <a:avLst/>
          </a:prstGeom>
          <a:noFill/>
          <a:ln w="762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547864" name="Line 24"/>
          <p:cNvSpPr>
            <a:spLocks noChangeShapeType="1"/>
          </p:cNvSpPr>
          <p:nvPr/>
        </p:nvSpPr>
        <p:spPr bwMode="auto">
          <a:xfrm flipH="1" flipV="1">
            <a:off x="2276475" y="4953000"/>
            <a:ext cx="609600" cy="0"/>
          </a:xfrm>
          <a:prstGeom prst="line">
            <a:avLst/>
          </a:prstGeom>
          <a:noFill/>
          <a:ln w="76200">
            <a:solidFill>
              <a:schemeClr val="accent2"/>
            </a:solidFill>
            <a:round/>
            <a:headEnd/>
            <a:tailEnd type="triangle" w="med" len="med"/>
          </a:ln>
          <a:effectLst/>
        </p:spPr>
        <p:txBody>
          <a:bodyPr/>
          <a:lstStyle/>
          <a:p>
            <a:pPr>
              <a:defRPr/>
            </a:pPr>
            <a:endParaRPr lang="es-ES" sz="1200">
              <a:effectLst>
                <a:outerShdw blurRad="38100" dist="38100" dir="2700000" algn="tl">
                  <a:srgbClr val="000000">
                    <a:alpha val="43137"/>
                  </a:srgbClr>
                </a:outerShdw>
              </a:effectLst>
            </a:endParaRPr>
          </a:p>
        </p:txBody>
      </p:sp>
      <p:sp>
        <p:nvSpPr>
          <p:cNvPr id="175129" name="Text Box 25"/>
          <p:cNvSpPr txBox="1">
            <a:spLocks noChangeArrowheads="1"/>
          </p:cNvSpPr>
          <p:nvPr/>
        </p:nvSpPr>
        <p:spPr bwMode="auto">
          <a:xfrm>
            <a:off x="457200" y="92075"/>
            <a:ext cx="6477000" cy="1063625"/>
          </a:xfrm>
          <a:prstGeom prst="rect">
            <a:avLst/>
          </a:prstGeom>
          <a:solidFill>
            <a:srgbClr val="FFFF00"/>
          </a:solidFill>
          <a:ln w="57150">
            <a:solidFill>
              <a:schemeClr val="tx1"/>
            </a:solidFill>
            <a:miter lim="800000"/>
            <a:headEnd/>
            <a:tailEnd/>
          </a:ln>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000" b="1"/>
              <a:t>¡El Encuentro y la Batalla Contra las Fuerzas de Oposición de Satanás y la Enfermedad Desata el Poder del Espíritu!</a:t>
            </a:r>
          </a:p>
        </p:txBody>
      </p:sp>
      <p:sp>
        <p:nvSpPr>
          <p:cNvPr id="175130" name="Text Box 26"/>
          <p:cNvSpPr txBox="1">
            <a:spLocks noChangeArrowheads="1"/>
          </p:cNvSpPr>
          <p:nvPr/>
        </p:nvSpPr>
        <p:spPr bwMode="auto">
          <a:xfrm>
            <a:off x="1447800" y="1997075"/>
            <a:ext cx="41148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400">
                <a:solidFill>
                  <a:srgbClr val="FF0000"/>
                </a:solidFill>
              </a:rPr>
              <a:t>Tú llegas a ser </a:t>
            </a:r>
          </a:p>
          <a:p>
            <a:pPr algn="ctr"/>
            <a:r>
              <a:rPr lang="en-US" altLang="en-US" sz="1400">
                <a:solidFill>
                  <a:srgbClr val="FF0000"/>
                </a:solidFill>
              </a:rPr>
              <a:t>como Cristo</a:t>
            </a:r>
          </a:p>
          <a:p>
            <a:pPr algn="ctr"/>
            <a:r>
              <a:rPr lang="en-US" altLang="en-US" sz="1400">
                <a:solidFill>
                  <a:srgbClr val="0000CC"/>
                </a:solidFill>
              </a:rPr>
              <a:t>Con más acciones </a:t>
            </a:r>
          </a:p>
          <a:p>
            <a:pPr algn="ctr"/>
            <a:r>
              <a:rPr lang="en-US" altLang="en-US" sz="1400">
                <a:solidFill>
                  <a:srgbClr val="0000CC"/>
                </a:solidFill>
              </a:rPr>
              <a:t>como las de Cristo!</a:t>
            </a:r>
          </a:p>
          <a:p>
            <a:pPr algn="ctr"/>
            <a:endParaRPr lang="en-US" altLang="en-US" sz="1000">
              <a:solidFill>
                <a:srgbClr val="0000CC"/>
              </a:solidFill>
            </a:endParaRPr>
          </a:p>
          <a:p>
            <a:pPr algn="ctr"/>
            <a:r>
              <a:rPr lang="en-US" altLang="en-US" sz="1200">
                <a:solidFill>
                  <a:srgbClr val="FF0000"/>
                </a:solidFill>
              </a:rPr>
              <a:t> - Partícipes de Su naturaleza divina.</a:t>
            </a:r>
          </a:p>
          <a:p>
            <a:pPr algn="ctr"/>
            <a:endParaRPr lang="en-US" altLang="en-US" sz="400">
              <a:solidFill>
                <a:srgbClr val="FF0000"/>
              </a:solidFill>
            </a:endParaRPr>
          </a:p>
          <a:p>
            <a:pPr algn="ctr">
              <a:buFontTx/>
              <a:buChar char="-"/>
            </a:pPr>
            <a:r>
              <a:rPr lang="en-US" altLang="en-US" sz="1200">
                <a:solidFill>
                  <a:srgbClr val="006600"/>
                </a:solidFill>
              </a:rPr>
              <a:t> Poder de ser hechos hijos de Dios.</a:t>
            </a:r>
            <a:endParaRPr lang="en-US" altLang="en-US" sz="1200"/>
          </a:p>
          <a:p>
            <a:pPr algn="ctr"/>
            <a:endParaRPr lang="en-US" altLang="en-US" sz="400"/>
          </a:p>
          <a:p>
            <a:pPr algn="ctr"/>
            <a:r>
              <a:rPr lang="en-US" altLang="en-US" sz="1200">
                <a:solidFill>
                  <a:srgbClr val="FF0000"/>
                </a:solidFill>
              </a:rPr>
              <a:t> - De gracia recibimos,</a:t>
            </a:r>
            <a:r>
              <a:rPr lang="en-US" altLang="en-US" sz="1200">
                <a:solidFill>
                  <a:srgbClr val="0000CC"/>
                </a:solidFill>
              </a:rPr>
              <a:t> de gracia debemos dar.</a:t>
            </a:r>
            <a:endParaRPr lang="en-US" altLang="en-US" sz="1200"/>
          </a:p>
        </p:txBody>
      </p:sp>
      <p:sp>
        <p:nvSpPr>
          <p:cNvPr id="175131" name="Text Box 27"/>
          <p:cNvSpPr txBox="1">
            <a:spLocks noChangeArrowheads="1"/>
          </p:cNvSpPr>
          <p:nvPr/>
        </p:nvSpPr>
        <p:spPr bwMode="auto">
          <a:xfrm>
            <a:off x="5562600" y="7970838"/>
            <a:ext cx="152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i="1">
                <a:solidFill>
                  <a:srgbClr val="FF0000"/>
                </a:solidFill>
              </a:rPr>
              <a:t>Jesús fue al desierto lleno del Espíritu.</a:t>
            </a:r>
          </a:p>
          <a:p>
            <a:pPr algn="ctr"/>
            <a:endParaRPr lang="en-US" altLang="en-US" sz="400" i="1">
              <a:solidFill>
                <a:srgbClr val="FF0000"/>
              </a:solidFill>
            </a:endParaRPr>
          </a:p>
          <a:p>
            <a:pPr algn="ctr"/>
            <a:r>
              <a:rPr lang="en-US" altLang="en-US" sz="1000" i="1"/>
              <a:t>Lucas 4:1</a:t>
            </a:r>
          </a:p>
        </p:txBody>
      </p:sp>
      <p:sp>
        <p:nvSpPr>
          <p:cNvPr id="175132" name="Text Box 28"/>
          <p:cNvSpPr txBox="1">
            <a:spLocks noChangeArrowheads="1"/>
          </p:cNvSpPr>
          <p:nvPr/>
        </p:nvSpPr>
        <p:spPr bwMode="auto">
          <a:xfrm>
            <a:off x="-46038" y="8007350"/>
            <a:ext cx="20272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100" i="1">
                <a:solidFill>
                  <a:srgbClr val="006600"/>
                </a:solidFill>
              </a:rPr>
              <a:t>Jesús volvió del desierto en el poder  y comenzó su ministerio </a:t>
            </a:r>
          </a:p>
          <a:p>
            <a:pPr algn="ctr"/>
            <a:r>
              <a:rPr lang="en-US" altLang="en-US" sz="1100" i="1">
                <a:solidFill>
                  <a:srgbClr val="006600"/>
                </a:solidFill>
              </a:rPr>
              <a:t>milagroso</a:t>
            </a:r>
            <a:endParaRPr lang="en-US" altLang="en-US" sz="400" i="1">
              <a:solidFill>
                <a:srgbClr val="006600"/>
              </a:solidFill>
            </a:endParaRPr>
          </a:p>
          <a:p>
            <a:pPr algn="ctr"/>
            <a:r>
              <a:rPr lang="en-US" altLang="en-US" sz="1000" i="1"/>
              <a:t>Lucas 4:14</a:t>
            </a:r>
            <a:endParaRPr lang="en-US" altLang="en-US" sz="1000" b="1">
              <a:latin typeface="Rockwell Extra Bold" panose="02060903040505020403" pitchFamily="18" charset="0"/>
            </a:endParaRPr>
          </a:p>
        </p:txBody>
      </p:sp>
    </p:spTree>
    <p:extLst>
      <p:ext uri="{BB962C8B-B14F-4D97-AF65-F5344CB8AC3E}">
        <p14:creationId xmlns:p14="http://schemas.microsoft.com/office/powerpoint/2010/main" val="927023496"/>
      </p:ext>
    </p:extLst>
  </p:cSld>
  <p:clrMapOvr>
    <a:masterClrMapping/>
  </p:clrMapOvr>
  <p:transition spd="slow">
    <p:check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4876800" y="3216275"/>
            <a:ext cx="1905000" cy="31242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sp>
        <p:nvSpPr>
          <p:cNvPr id="179203" name="Rectangle 3"/>
          <p:cNvSpPr>
            <a:spLocks noChangeArrowheads="1"/>
          </p:cNvSpPr>
          <p:nvPr/>
        </p:nvSpPr>
        <p:spPr bwMode="auto">
          <a:xfrm>
            <a:off x="1066800" y="3200400"/>
            <a:ext cx="1905000" cy="3124200"/>
          </a:xfrm>
          <a:prstGeom prst="rect">
            <a:avLst/>
          </a:prstGeom>
          <a:solidFill>
            <a:srgbClr val="33CC33"/>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solidFill>
                <a:srgbClr val="66FF66"/>
              </a:solidFill>
            </a:endParaRPr>
          </a:p>
        </p:txBody>
      </p:sp>
      <p:sp>
        <p:nvSpPr>
          <p:cNvPr id="179204" name="Rectangle 4"/>
          <p:cNvSpPr>
            <a:spLocks noChangeArrowheads="1"/>
          </p:cNvSpPr>
          <p:nvPr/>
        </p:nvSpPr>
        <p:spPr bwMode="auto">
          <a:xfrm>
            <a:off x="2971800" y="3200400"/>
            <a:ext cx="1905000" cy="3124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200"/>
          </a:p>
        </p:txBody>
      </p:sp>
      <p:sp>
        <p:nvSpPr>
          <p:cNvPr id="1369093" name="Line 5"/>
          <p:cNvSpPr>
            <a:spLocks noChangeShapeType="1"/>
          </p:cNvSpPr>
          <p:nvPr/>
        </p:nvSpPr>
        <p:spPr bwMode="auto">
          <a:xfrm>
            <a:off x="1066800" y="32004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094" name="Line 6"/>
          <p:cNvSpPr>
            <a:spLocks noChangeShapeType="1"/>
          </p:cNvSpPr>
          <p:nvPr/>
        </p:nvSpPr>
        <p:spPr bwMode="auto">
          <a:xfrm>
            <a:off x="1066800" y="6324600"/>
            <a:ext cx="5715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095" name="Line 7"/>
          <p:cNvSpPr>
            <a:spLocks noChangeShapeType="1"/>
          </p:cNvSpPr>
          <p:nvPr/>
        </p:nvSpPr>
        <p:spPr bwMode="auto">
          <a:xfrm>
            <a:off x="1066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096" name="Line 8"/>
          <p:cNvSpPr>
            <a:spLocks noChangeShapeType="1"/>
          </p:cNvSpPr>
          <p:nvPr/>
        </p:nvSpPr>
        <p:spPr bwMode="auto">
          <a:xfrm>
            <a:off x="6781800" y="32004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9209" name="Text Box 9"/>
          <p:cNvSpPr txBox="1">
            <a:spLocks noChangeArrowheads="1"/>
          </p:cNvSpPr>
          <p:nvPr/>
        </p:nvSpPr>
        <p:spPr bwMode="auto">
          <a:xfrm>
            <a:off x="1150938" y="3810000"/>
            <a:ext cx="1606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u="sng">
                <a:solidFill>
                  <a:schemeClr val="bg1"/>
                </a:solidFill>
              </a:rPr>
              <a:t>CUERPO</a:t>
            </a:r>
            <a:endParaRPr lang="en-US" altLang="en-US" sz="2400" u="sng">
              <a:solidFill>
                <a:schemeClr val="bg1"/>
              </a:solidFill>
            </a:endParaRPr>
          </a:p>
          <a:p>
            <a:endParaRPr lang="en-US" altLang="en-US" sz="2400"/>
          </a:p>
        </p:txBody>
      </p:sp>
      <p:sp>
        <p:nvSpPr>
          <p:cNvPr id="179210" name="Text Box 10"/>
          <p:cNvSpPr txBox="1">
            <a:spLocks noChangeArrowheads="1"/>
          </p:cNvSpPr>
          <p:nvPr/>
        </p:nvSpPr>
        <p:spPr bwMode="auto">
          <a:xfrm>
            <a:off x="4851400" y="3825875"/>
            <a:ext cx="18970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2400"/>
              <a:t> </a:t>
            </a:r>
            <a:r>
              <a:rPr lang="es-ES" altLang="en-US" sz="2400" u="sng">
                <a:solidFill>
                  <a:schemeClr val="bg1"/>
                </a:solidFill>
              </a:rPr>
              <a:t>ESPÍRITU</a:t>
            </a:r>
            <a:endParaRPr lang="en-US" altLang="en-US" sz="2400" u="sng">
              <a:solidFill>
                <a:schemeClr val="bg1"/>
              </a:solidFill>
            </a:endParaRPr>
          </a:p>
          <a:p>
            <a:pPr algn="ctr"/>
            <a:endParaRPr lang="es-ES" altLang="en-US" sz="2400" u="sng">
              <a:solidFill>
                <a:schemeClr val="bg1"/>
              </a:solidFill>
            </a:endParaRPr>
          </a:p>
          <a:p>
            <a:pPr algn="ctr"/>
            <a:endParaRPr lang="es-ES" altLang="en-US" sz="1600" u="sng"/>
          </a:p>
          <a:p>
            <a:pPr algn="ctr"/>
            <a:r>
              <a:rPr lang="es-ES" altLang="en-US" sz="2800">
                <a:solidFill>
                  <a:schemeClr val="bg1"/>
                </a:solidFill>
              </a:rPr>
              <a:t>David</a:t>
            </a:r>
          </a:p>
          <a:p>
            <a:pPr algn="ctr"/>
            <a:r>
              <a:rPr lang="es-ES" altLang="en-US" sz="2800">
                <a:solidFill>
                  <a:schemeClr val="bg1"/>
                </a:solidFill>
              </a:rPr>
              <a:t>El Rey</a:t>
            </a:r>
            <a:endParaRPr lang="en-US" altLang="en-US" sz="2800">
              <a:solidFill>
                <a:schemeClr val="bg1"/>
              </a:solidFill>
            </a:endParaRPr>
          </a:p>
        </p:txBody>
      </p:sp>
      <p:sp>
        <p:nvSpPr>
          <p:cNvPr id="179211" name="Text Box 11"/>
          <p:cNvSpPr txBox="1">
            <a:spLocks noChangeArrowheads="1"/>
          </p:cNvSpPr>
          <p:nvPr/>
        </p:nvSpPr>
        <p:spPr bwMode="auto">
          <a:xfrm>
            <a:off x="3303588" y="3810000"/>
            <a:ext cx="1147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2400" u="sng">
                <a:solidFill>
                  <a:schemeClr val="bg1"/>
                </a:solidFill>
              </a:rPr>
              <a:t>ALMA</a:t>
            </a:r>
            <a:endParaRPr lang="en-US" altLang="en-US" sz="2400" u="sng">
              <a:solidFill>
                <a:schemeClr val="bg1"/>
              </a:solidFill>
            </a:endParaRPr>
          </a:p>
        </p:txBody>
      </p:sp>
      <p:sp>
        <p:nvSpPr>
          <p:cNvPr id="1369100" name="Line 12"/>
          <p:cNvSpPr>
            <a:spLocks noChangeShapeType="1"/>
          </p:cNvSpPr>
          <p:nvPr/>
        </p:nvSpPr>
        <p:spPr bwMode="auto">
          <a:xfrm flipH="1">
            <a:off x="152400" y="2438400"/>
            <a:ext cx="2590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101" name="Line 13"/>
          <p:cNvSpPr>
            <a:spLocks noChangeShapeType="1"/>
          </p:cNvSpPr>
          <p:nvPr/>
        </p:nvSpPr>
        <p:spPr bwMode="auto">
          <a:xfrm>
            <a:off x="4495800" y="7239000"/>
            <a:ext cx="24384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9214" name="Text Box 14"/>
          <p:cNvSpPr txBox="1">
            <a:spLocks noChangeArrowheads="1"/>
          </p:cNvSpPr>
          <p:nvPr/>
        </p:nvSpPr>
        <p:spPr bwMode="auto">
          <a:xfrm>
            <a:off x="76200" y="1722438"/>
            <a:ext cx="25336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800" u="sng">
                <a:solidFill>
                  <a:srgbClr val="660066"/>
                </a:solidFill>
                <a:latin typeface="Rockwell Extra Bold" panose="02060903040505020403" pitchFamily="18" charset="0"/>
              </a:rPr>
              <a:t>HOMBRE CARNAL</a:t>
            </a:r>
            <a:endParaRPr lang="en-US" altLang="en-US" sz="1800" u="sng">
              <a:solidFill>
                <a:srgbClr val="660066"/>
              </a:solidFill>
              <a:latin typeface="Rockwell Extra Bold" panose="02060903040505020403" pitchFamily="18" charset="0"/>
            </a:endParaRPr>
          </a:p>
          <a:p>
            <a:endParaRPr lang="en-US" altLang="en-US" sz="400">
              <a:solidFill>
                <a:srgbClr val="660066"/>
              </a:solidFill>
              <a:latin typeface="Rockwell Extra Bold" panose="02060903040505020403" pitchFamily="18" charset="0"/>
            </a:endParaRPr>
          </a:p>
          <a:p>
            <a:r>
              <a:rPr lang="en-US" altLang="en-US" sz="1400">
                <a:solidFill>
                  <a:srgbClr val="660066"/>
                </a:solidFill>
              </a:rPr>
              <a:t>  </a:t>
            </a:r>
            <a:r>
              <a:rPr lang="es-ES" altLang="en-US" sz="1400">
                <a:solidFill>
                  <a:srgbClr val="660066"/>
                </a:solidFill>
              </a:rPr>
              <a:t>APETITO CARNAL</a:t>
            </a:r>
            <a:endParaRPr lang="en-US" altLang="en-US" sz="1400">
              <a:solidFill>
                <a:srgbClr val="660066"/>
              </a:solidFill>
            </a:endParaRPr>
          </a:p>
        </p:txBody>
      </p:sp>
      <p:sp>
        <p:nvSpPr>
          <p:cNvPr id="179215" name="Text Box 15"/>
          <p:cNvSpPr txBox="1">
            <a:spLocks noChangeArrowheads="1"/>
          </p:cNvSpPr>
          <p:nvPr/>
        </p:nvSpPr>
        <p:spPr bwMode="auto">
          <a:xfrm>
            <a:off x="4281488" y="7391400"/>
            <a:ext cx="30337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800" u="sng">
                <a:solidFill>
                  <a:srgbClr val="FF3300"/>
                </a:solidFill>
                <a:latin typeface="Rockwell Extra Bold" panose="02060903040505020403" pitchFamily="18" charset="0"/>
              </a:rPr>
              <a:t>HOMBRE ESPIRITUAL</a:t>
            </a:r>
            <a:endParaRPr lang="en-US" altLang="en-US" sz="1800" u="sng">
              <a:solidFill>
                <a:srgbClr val="FF3300"/>
              </a:solidFill>
              <a:latin typeface="Rockwell Extra Bold" panose="02060903040505020403" pitchFamily="18" charset="0"/>
            </a:endParaRPr>
          </a:p>
          <a:p>
            <a:pPr algn="ctr"/>
            <a:endParaRPr lang="en-US" altLang="en-US" sz="400" u="sng">
              <a:solidFill>
                <a:srgbClr val="FF3300"/>
              </a:solidFill>
              <a:latin typeface="Rockwell Extra Bold" panose="02060903040505020403" pitchFamily="18" charset="0"/>
            </a:endParaRPr>
          </a:p>
          <a:p>
            <a:pPr algn="ctr"/>
            <a:r>
              <a:rPr lang="es-ES" altLang="en-US" sz="1400">
                <a:solidFill>
                  <a:srgbClr val="FF3300"/>
                </a:solidFill>
              </a:rPr>
              <a:t>APETITO ESPIRITUAL</a:t>
            </a:r>
            <a:endParaRPr lang="en-US" altLang="en-US" sz="1600"/>
          </a:p>
        </p:txBody>
      </p:sp>
      <p:sp>
        <p:nvSpPr>
          <p:cNvPr id="179216" name="AutoShape 16"/>
          <p:cNvSpPr>
            <a:spLocks noChangeArrowheads="1"/>
          </p:cNvSpPr>
          <p:nvPr/>
        </p:nvSpPr>
        <p:spPr bwMode="auto">
          <a:xfrm>
            <a:off x="4495800" y="381000"/>
            <a:ext cx="2514600" cy="1371600"/>
          </a:xfrm>
          <a:prstGeom prst="star16">
            <a:avLst>
              <a:gd name="adj" fmla="val 37500"/>
            </a:avLst>
          </a:prstGeom>
          <a:solidFill>
            <a:schemeClr val="bg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600">
                <a:solidFill>
                  <a:srgbClr val="FF3300"/>
                </a:solidFill>
              </a:rPr>
              <a:t>EL ESPÍRITU </a:t>
            </a:r>
          </a:p>
          <a:p>
            <a:pPr algn="ctr"/>
            <a:r>
              <a:rPr lang="es-ES" altLang="en-US" sz="1600">
                <a:solidFill>
                  <a:srgbClr val="FF3300"/>
                </a:solidFill>
              </a:rPr>
              <a:t>DE DIOS</a:t>
            </a:r>
            <a:endParaRPr lang="en-US" altLang="en-US" sz="1600">
              <a:solidFill>
                <a:srgbClr val="FF3300"/>
              </a:solidFill>
            </a:endParaRPr>
          </a:p>
        </p:txBody>
      </p:sp>
      <p:cxnSp>
        <p:nvCxnSpPr>
          <p:cNvPr id="179217" name="AutoShape 17"/>
          <p:cNvCxnSpPr>
            <a:cxnSpLocks noChangeShapeType="1"/>
          </p:cNvCxnSpPr>
          <p:nvPr/>
        </p:nvCxnSpPr>
        <p:spPr bwMode="auto">
          <a:xfrm rot="16200000" flipH="1">
            <a:off x="5095875" y="2238375"/>
            <a:ext cx="1276350" cy="495300"/>
          </a:xfrm>
          <a:prstGeom prst="curvedConnector3">
            <a:avLst>
              <a:gd name="adj1" fmla="val 49255"/>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9106" name="Line 18"/>
          <p:cNvSpPr>
            <a:spLocks noChangeShapeType="1"/>
          </p:cNvSpPr>
          <p:nvPr/>
        </p:nvSpPr>
        <p:spPr bwMode="auto">
          <a:xfrm flipH="1">
            <a:off x="1524000" y="2895600"/>
            <a:ext cx="4953000" cy="0"/>
          </a:xfrm>
          <a:prstGeom prst="line">
            <a:avLst/>
          </a:prstGeom>
          <a:noFill/>
          <a:ln w="3810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9219" name="Text Box 19"/>
          <p:cNvSpPr txBox="1">
            <a:spLocks noChangeArrowheads="1"/>
          </p:cNvSpPr>
          <p:nvPr/>
        </p:nvSpPr>
        <p:spPr bwMode="auto">
          <a:xfrm>
            <a:off x="990600" y="2590800"/>
            <a:ext cx="4575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s-ES" altLang="en-US" sz="1400" i="1">
                <a:solidFill>
                  <a:srgbClr val="FF3300"/>
                </a:solidFill>
              </a:rPr>
              <a:t>DIOS TRABAJA DE ADENTRO HACIA AFUERA</a:t>
            </a:r>
            <a:endParaRPr lang="en-US" altLang="en-US" sz="1400" i="1">
              <a:solidFill>
                <a:srgbClr val="FF3300"/>
              </a:solidFill>
            </a:endParaRPr>
          </a:p>
        </p:txBody>
      </p:sp>
      <p:sp>
        <p:nvSpPr>
          <p:cNvPr id="179220" name="AutoShape 20"/>
          <p:cNvSpPr>
            <a:spLocks noChangeArrowheads="1"/>
          </p:cNvSpPr>
          <p:nvPr/>
        </p:nvSpPr>
        <p:spPr bwMode="auto">
          <a:xfrm>
            <a:off x="0" y="7543800"/>
            <a:ext cx="1752600" cy="1554163"/>
          </a:xfrm>
          <a:prstGeom prst="irregularSeal1">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n-US" altLang="en-US" sz="1600">
                <a:solidFill>
                  <a:schemeClr val="bg1"/>
                </a:solidFill>
              </a:rPr>
              <a:t>SATAN</a:t>
            </a:r>
            <a:r>
              <a:rPr lang="es-ES" altLang="en-US" sz="1600">
                <a:solidFill>
                  <a:schemeClr val="bg1"/>
                </a:solidFill>
              </a:rPr>
              <a:t>ÁS</a:t>
            </a:r>
            <a:endParaRPr lang="en-US" altLang="en-US" sz="1600">
              <a:solidFill>
                <a:schemeClr val="bg1"/>
              </a:solidFill>
            </a:endParaRPr>
          </a:p>
        </p:txBody>
      </p:sp>
      <p:cxnSp>
        <p:nvCxnSpPr>
          <p:cNvPr id="179221" name="AutoShape 21"/>
          <p:cNvCxnSpPr>
            <a:cxnSpLocks noChangeShapeType="1"/>
          </p:cNvCxnSpPr>
          <p:nvPr/>
        </p:nvCxnSpPr>
        <p:spPr bwMode="auto">
          <a:xfrm rot="5400000">
            <a:off x="220663" y="6884987"/>
            <a:ext cx="1276350" cy="498475"/>
          </a:xfrm>
          <a:prstGeom prst="curvedConnector3">
            <a:avLst>
              <a:gd name="adj1" fmla="val 50745"/>
            </a:avLst>
          </a:prstGeom>
          <a:noFill/>
          <a:ln w="5715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9110" name="Line 22"/>
          <p:cNvSpPr>
            <a:spLocks noChangeShapeType="1"/>
          </p:cNvSpPr>
          <p:nvPr/>
        </p:nvSpPr>
        <p:spPr bwMode="auto">
          <a:xfrm>
            <a:off x="1371600" y="6781800"/>
            <a:ext cx="38100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111" name="Text Box 23"/>
          <p:cNvSpPr txBox="1">
            <a:spLocks noChangeArrowheads="1"/>
          </p:cNvSpPr>
          <p:nvPr/>
        </p:nvSpPr>
        <p:spPr bwMode="auto">
          <a:xfrm>
            <a:off x="1219200" y="6477000"/>
            <a:ext cx="563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5" rIns="91391" bIns="45695">
            <a:spAutoFit/>
          </a:bodyPr>
          <a:lstStyle/>
          <a:p>
            <a:pPr>
              <a:defRPr/>
            </a:pPr>
            <a:r>
              <a:rPr lang="en-US" altLang="en-US" sz="1400" i="1"/>
              <a:t>  </a:t>
            </a:r>
            <a:r>
              <a:rPr lang="es-ES" altLang="en-US" sz="1400" i="1"/>
              <a:t>SATANÁS TRABAJA DE AFUERA HACIA ADENTRO</a:t>
            </a:r>
            <a:endParaRPr lang="en-US" altLang="en-US" sz="1400" i="1"/>
          </a:p>
          <a:p>
            <a:pPr>
              <a:defRPr/>
            </a:pPr>
            <a:endParaRPr lang="en-US" altLang="en-US" sz="1400" i="1"/>
          </a:p>
          <a:p>
            <a:pPr>
              <a:defRPr/>
            </a:pPr>
            <a:r>
              <a:rPr lang="en-US" altLang="en-US" sz="1400" i="1"/>
              <a:t>     </a:t>
            </a:r>
            <a:r>
              <a:rPr lang="es-ES" altLang="en-US" sz="1400" i="1"/>
              <a:t>TÚ TRABAJAS EN TI MISMO DE AFUERA HACIA</a:t>
            </a:r>
            <a:r>
              <a:rPr lang="es-ES" altLang="en-US" sz="1400">
                <a:effectLst>
                  <a:outerShdw blurRad="38100" dist="38100" dir="2700000" algn="tl">
                    <a:srgbClr val="C0C0C0"/>
                  </a:outerShdw>
                </a:effectLst>
              </a:rPr>
              <a:t>   </a:t>
            </a:r>
          </a:p>
          <a:p>
            <a:pPr>
              <a:defRPr/>
            </a:pPr>
            <a:r>
              <a:rPr lang="es-ES" altLang="en-US" sz="1400">
                <a:effectLst>
                  <a:outerShdw blurRad="38100" dist="38100" dir="2700000" algn="tl">
                    <a:srgbClr val="C0C0C0"/>
                  </a:outerShdw>
                </a:effectLst>
              </a:rPr>
              <a:t>      </a:t>
            </a:r>
            <a:r>
              <a:rPr lang="es-ES" altLang="en-US" sz="1400" i="1"/>
              <a:t>ADENTRO</a:t>
            </a:r>
            <a:endParaRPr lang="en-US" altLang="en-US" sz="1400" i="1"/>
          </a:p>
        </p:txBody>
      </p:sp>
      <p:sp>
        <p:nvSpPr>
          <p:cNvPr id="179224" name="Text Box 24"/>
          <p:cNvSpPr txBox="1">
            <a:spLocks noChangeArrowheads="1"/>
          </p:cNvSpPr>
          <p:nvPr/>
        </p:nvSpPr>
        <p:spPr bwMode="auto">
          <a:xfrm>
            <a:off x="76200" y="2981325"/>
            <a:ext cx="331788"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400"/>
              <a:t>A</a:t>
            </a:r>
          </a:p>
          <a:p>
            <a:pPr algn="ctr"/>
            <a:r>
              <a:rPr lang="es-ES" altLang="en-US" sz="1400"/>
              <a:t>T</a:t>
            </a:r>
          </a:p>
          <a:p>
            <a:pPr algn="ctr"/>
            <a:r>
              <a:rPr lang="es-ES" altLang="en-US" sz="1400"/>
              <a:t>R</a:t>
            </a:r>
          </a:p>
          <a:p>
            <a:pPr algn="ctr"/>
            <a:r>
              <a:rPr lang="es-ES" altLang="en-US" sz="1400"/>
              <a:t>A</a:t>
            </a:r>
          </a:p>
          <a:p>
            <a:pPr algn="ctr"/>
            <a:r>
              <a:rPr lang="es-ES" altLang="en-US" sz="1400"/>
              <a:t>C</a:t>
            </a:r>
          </a:p>
          <a:p>
            <a:pPr algn="ctr"/>
            <a:r>
              <a:rPr lang="es-ES" altLang="en-US" sz="1400"/>
              <a:t>C</a:t>
            </a:r>
          </a:p>
          <a:p>
            <a:pPr algn="ctr"/>
            <a:r>
              <a:rPr lang="es-ES" altLang="en-US" sz="1400"/>
              <a:t>I</a:t>
            </a:r>
          </a:p>
          <a:p>
            <a:pPr algn="ctr"/>
            <a:r>
              <a:rPr lang="es-ES" altLang="en-US" sz="1400"/>
              <a:t>Ó</a:t>
            </a:r>
          </a:p>
          <a:p>
            <a:pPr algn="ctr"/>
            <a:r>
              <a:rPr lang="es-ES" altLang="en-US" sz="1400"/>
              <a:t>N</a:t>
            </a:r>
          </a:p>
          <a:p>
            <a:pPr algn="ctr"/>
            <a:r>
              <a:rPr lang="es-ES" altLang="en-US" sz="1400"/>
              <a:t> </a:t>
            </a:r>
          </a:p>
          <a:p>
            <a:pPr algn="ctr"/>
            <a:r>
              <a:rPr lang="es-ES" altLang="en-US" sz="1400"/>
              <a:t>F</a:t>
            </a:r>
          </a:p>
          <a:p>
            <a:pPr algn="ctr"/>
            <a:r>
              <a:rPr lang="es-ES" altLang="en-US" sz="1400"/>
              <a:t>A</a:t>
            </a:r>
          </a:p>
          <a:p>
            <a:pPr algn="ctr"/>
            <a:r>
              <a:rPr lang="es-ES" altLang="en-US" sz="1400"/>
              <a:t>T</a:t>
            </a:r>
          </a:p>
          <a:p>
            <a:pPr algn="ctr"/>
            <a:r>
              <a:rPr lang="es-ES" altLang="en-US" sz="1400"/>
              <a:t>A</a:t>
            </a:r>
          </a:p>
          <a:p>
            <a:pPr algn="ctr"/>
            <a:r>
              <a:rPr lang="es-ES" altLang="en-US" sz="1400"/>
              <a:t>L</a:t>
            </a:r>
            <a:endParaRPr lang="en-US" altLang="en-US" sz="1400"/>
          </a:p>
        </p:txBody>
      </p:sp>
      <p:sp>
        <p:nvSpPr>
          <p:cNvPr id="179225" name="Text Box 25"/>
          <p:cNvSpPr txBox="1">
            <a:spLocks noChangeArrowheads="1"/>
          </p:cNvSpPr>
          <p:nvPr/>
        </p:nvSpPr>
        <p:spPr bwMode="auto">
          <a:xfrm>
            <a:off x="4546600" y="8001000"/>
            <a:ext cx="256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i="1">
                <a:solidFill>
                  <a:srgbClr val="FF3300"/>
                </a:solidFill>
              </a:rPr>
              <a:t>SOMOS COPARTICIPES</a:t>
            </a:r>
          </a:p>
          <a:p>
            <a:pPr algn="ctr"/>
            <a:r>
              <a:rPr lang="es-ES" altLang="en-US" sz="1200" i="1">
                <a:solidFill>
                  <a:srgbClr val="FF3300"/>
                </a:solidFill>
              </a:rPr>
              <a:t>DE SU NATURALEZA DIVINA</a:t>
            </a:r>
            <a:endParaRPr lang="en-US" altLang="en-US" sz="1200" i="1">
              <a:solidFill>
                <a:srgbClr val="FF3300"/>
              </a:solidFill>
            </a:endParaRPr>
          </a:p>
        </p:txBody>
      </p:sp>
      <p:sp>
        <p:nvSpPr>
          <p:cNvPr id="179226" name="Text Box 26"/>
          <p:cNvSpPr txBox="1">
            <a:spLocks noChangeArrowheads="1"/>
          </p:cNvSpPr>
          <p:nvPr/>
        </p:nvSpPr>
        <p:spPr bwMode="auto">
          <a:xfrm>
            <a:off x="2819400" y="4800600"/>
            <a:ext cx="2008188"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r>
              <a:rPr lang="en-US" altLang="en-US" sz="1600"/>
              <a:t> </a:t>
            </a:r>
            <a:endParaRPr lang="es-ES" altLang="en-US" sz="1600"/>
          </a:p>
          <a:p>
            <a:r>
              <a:rPr lang="es-ES" altLang="en-US" sz="1600"/>
              <a:t> </a:t>
            </a:r>
            <a:r>
              <a:rPr lang="es-ES" altLang="en-US" sz="2200">
                <a:solidFill>
                  <a:schemeClr val="bg1"/>
                </a:solidFill>
              </a:rPr>
              <a:t>JONATHAN</a:t>
            </a:r>
          </a:p>
          <a:p>
            <a:endParaRPr lang="es-ES" altLang="en-US" sz="2200">
              <a:solidFill>
                <a:schemeClr val="bg1"/>
              </a:solidFill>
            </a:endParaRPr>
          </a:p>
          <a:p>
            <a:endParaRPr lang="en-US" altLang="en-US" sz="2200"/>
          </a:p>
        </p:txBody>
      </p:sp>
      <p:sp>
        <p:nvSpPr>
          <p:cNvPr id="179227" name="Text Box 27"/>
          <p:cNvSpPr txBox="1">
            <a:spLocks noChangeArrowheads="1"/>
          </p:cNvSpPr>
          <p:nvPr/>
        </p:nvSpPr>
        <p:spPr bwMode="auto">
          <a:xfrm>
            <a:off x="1214438" y="4343400"/>
            <a:ext cx="14097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1" tIns="45695" rIns="91391" bIns="45695">
            <a:spAutoFit/>
          </a:bodyP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endParaRPr lang="en-US" altLang="en-US" sz="1700"/>
          </a:p>
          <a:p>
            <a:pPr algn="ctr"/>
            <a:endParaRPr lang="es-ES" altLang="en-US" sz="400"/>
          </a:p>
          <a:p>
            <a:pPr algn="ctr"/>
            <a:endParaRPr lang="es-ES" altLang="en-US" sz="400"/>
          </a:p>
          <a:p>
            <a:pPr algn="ctr"/>
            <a:endParaRPr lang="en-US" altLang="en-US" sz="400"/>
          </a:p>
          <a:p>
            <a:pPr algn="ctr"/>
            <a:r>
              <a:rPr lang="es-ES" altLang="en-US" sz="2800">
                <a:solidFill>
                  <a:schemeClr val="bg1"/>
                </a:solidFill>
              </a:rPr>
              <a:t>Saul</a:t>
            </a:r>
          </a:p>
          <a:p>
            <a:pPr algn="ctr"/>
            <a:r>
              <a:rPr lang="es-ES" altLang="en-US" sz="2800">
                <a:solidFill>
                  <a:schemeClr val="bg1"/>
                </a:solidFill>
              </a:rPr>
              <a:t>El Rey</a:t>
            </a:r>
            <a:endParaRPr lang="en-US" altLang="en-US" sz="2800">
              <a:solidFill>
                <a:schemeClr val="bg1"/>
              </a:solidFill>
            </a:endParaRPr>
          </a:p>
        </p:txBody>
      </p:sp>
      <p:sp>
        <p:nvSpPr>
          <p:cNvPr id="1369116" name="Line 28"/>
          <p:cNvSpPr>
            <a:spLocks noChangeShapeType="1"/>
          </p:cNvSpPr>
          <p:nvPr/>
        </p:nvSpPr>
        <p:spPr bwMode="auto">
          <a:xfrm>
            <a:off x="4876800" y="32766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117" name="Line 29"/>
          <p:cNvSpPr>
            <a:spLocks noChangeShapeType="1"/>
          </p:cNvSpPr>
          <p:nvPr/>
        </p:nvSpPr>
        <p:spPr bwMode="auto">
          <a:xfrm>
            <a:off x="2971800" y="32004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369118" name="Line 30"/>
          <p:cNvSpPr>
            <a:spLocks noChangeShapeType="1"/>
          </p:cNvSpPr>
          <p:nvPr/>
        </p:nvSpPr>
        <p:spPr bwMode="auto">
          <a:xfrm>
            <a:off x="4876800" y="1981200"/>
            <a:ext cx="0" cy="12192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
        <p:nvSpPr>
          <p:cNvPr id="179231" name="AutoShape 31"/>
          <p:cNvSpPr>
            <a:spLocks noChangeArrowheads="1"/>
          </p:cNvSpPr>
          <p:nvPr/>
        </p:nvSpPr>
        <p:spPr bwMode="auto">
          <a:xfrm>
            <a:off x="2133600" y="7712075"/>
            <a:ext cx="1371600" cy="1219200"/>
          </a:xfrm>
          <a:prstGeom prst="irregularSeal1">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7995" tIns="45695" rIns="17995" bIns="45695" anchor="ctr"/>
          <a:lstStyle>
            <a:lvl1pPr>
              <a:defRPr sz="600">
                <a:solidFill>
                  <a:schemeClr val="tx1"/>
                </a:solidFill>
                <a:latin typeface="Arial Black" panose="020B0A04020102020204" pitchFamily="34" charset="0"/>
              </a:defRPr>
            </a:lvl1pPr>
            <a:lvl2pPr marL="742950" indent="-285750">
              <a:defRPr sz="600">
                <a:solidFill>
                  <a:schemeClr val="tx1"/>
                </a:solidFill>
                <a:latin typeface="Arial Black" panose="020B0A04020102020204" pitchFamily="34" charset="0"/>
              </a:defRPr>
            </a:lvl2pPr>
            <a:lvl3pPr marL="1143000" indent="-228600">
              <a:defRPr sz="600">
                <a:solidFill>
                  <a:schemeClr val="tx1"/>
                </a:solidFill>
                <a:latin typeface="Arial Black" panose="020B0A04020102020204" pitchFamily="34" charset="0"/>
              </a:defRPr>
            </a:lvl3pPr>
            <a:lvl4pPr marL="1600200" indent="-228600">
              <a:defRPr sz="600">
                <a:solidFill>
                  <a:schemeClr val="tx1"/>
                </a:solidFill>
                <a:latin typeface="Arial Black" panose="020B0A04020102020204" pitchFamily="34" charset="0"/>
              </a:defRPr>
            </a:lvl4pPr>
            <a:lvl5pPr marL="2057400" indent="-228600">
              <a:defRPr sz="600">
                <a:solidFill>
                  <a:schemeClr val="tx1"/>
                </a:solidFill>
                <a:latin typeface="Arial Black" panose="020B0A04020102020204" pitchFamily="34" charset="0"/>
              </a:defRPr>
            </a:lvl5pPr>
            <a:lvl6pPr marL="2514600" indent="-228600" eaLnBrk="0" fontAlgn="base" hangingPunct="0">
              <a:spcBef>
                <a:spcPct val="0"/>
              </a:spcBef>
              <a:spcAft>
                <a:spcPct val="0"/>
              </a:spcAft>
              <a:defRPr sz="600">
                <a:solidFill>
                  <a:schemeClr val="tx1"/>
                </a:solidFill>
                <a:latin typeface="Arial Black" panose="020B0A04020102020204" pitchFamily="34" charset="0"/>
              </a:defRPr>
            </a:lvl6pPr>
            <a:lvl7pPr marL="2971800" indent="-228600" eaLnBrk="0" fontAlgn="base" hangingPunct="0">
              <a:spcBef>
                <a:spcPct val="0"/>
              </a:spcBef>
              <a:spcAft>
                <a:spcPct val="0"/>
              </a:spcAft>
              <a:defRPr sz="600">
                <a:solidFill>
                  <a:schemeClr val="tx1"/>
                </a:solidFill>
                <a:latin typeface="Arial Black" panose="020B0A04020102020204" pitchFamily="34" charset="0"/>
              </a:defRPr>
            </a:lvl7pPr>
            <a:lvl8pPr marL="3429000" indent="-228600" eaLnBrk="0" fontAlgn="base" hangingPunct="0">
              <a:spcBef>
                <a:spcPct val="0"/>
              </a:spcBef>
              <a:spcAft>
                <a:spcPct val="0"/>
              </a:spcAft>
              <a:defRPr sz="600">
                <a:solidFill>
                  <a:schemeClr val="tx1"/>
                </a:solidFill>
                <a:latin typeface="Arial Black" panose="020B0A04020102020204" pitchFamily="34" charset="0"/>
              </a:defRPr>
            </a:lvl8pPr>
            <a:lvl9pPr marL="3886200" indent="-228600" eaLnBrk="0" fontAlgn="base" hangingPunct="0">
              <a:spcBef>
                <a:spcPct val="0"/>
              </a:spcBef>
              <a:spcAft>
                <a:spcPct val="0"/>
              </a:spcAft>
              <a:defRPr sz="600">
                <a:solidFill>
                  <a:schemeClr val="tx1"/>
                </a:solidFill>
                <a:latin typeface="Arial Black" panose="020B0A04020102020204" pitchFamily="34" charset="0"/>
              </a:defRPr>
            </a:lvl9pPr>
          </a:lstStyle>
          <a:p>
            <a:pPr algn="ctr"/>
            <a:r>
              <a:rPr lang="es-ES" altLang="en-US" sz="1200">
                <a:solidFill>
                  <a:schemeClr val="accent2"/>
                </a:solidFill>
              </a:rPr>
              <a:t>UNO MISMO</a:t>
            </a:r>
            <a:endParaRPr lang="en-US" altLang="en-US" sz="1200">
              <a:solidFill>
                <a:schemeClr val="accent2"/>
              </a:solidFill>
            </a:endParaRPr>
          </a:p>
        </p:txBody>
      </p:sp>
      <p:cxnSp>
        <p:nvCxnSpPr>
          <p:cNvPr id="179232" name="AutoShape 32"/>
          <p:cNvCxnSpPr>
            <a:cxnSpLocks noChangeShapeType="1"/>
            <a:endCxn id="179231" idx="1"/>
          </p:cNvCxnSpPr>
          <p:nvPr/>
        </p:nvCxnSpPr>
        <p:spPr bwMode="auto">
          <a:xfrm rot="16200000" flipH="1">
            <a:off x="807244" y="6890544"/>
            <a:ext cx="1871662" cy="742950"/>
          </a:xfrm>
          <a:prstGeom prst="curvedConnector2">
            <a:avLst/>
          </a:prstGeom>
          <a:noFill/>
          <a:ln w="57150">
            <a:solidFill>
              <a:schemeClr val="accent2"/>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9121" name="Line 33"/>
          <p:cNvSpPr>
            <a:spLocks noChangeShapeType="1"/>
          </p:cNvSpPr>
          <p:nvPr/>
        </p:nvSpPr>
        <p:spPr bwMode="auto">
          <a:xfrm>
            <a:off x="1447800" y="6781800"/>
            <a:ext cx="53340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spd="slow">
    <p:checke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6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6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anose="020B0A040201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191247</TotalTime>
  <Words>39679</Words>
  <Application>Microsoft Office PowerPoint</Application>
  <PresentationFormat>Custom</PresentationFormat>
  <Paragraphs>8221</Paragraphs>
  <Slides>279</Slides>
  <Notes>258</Notes>
  <HiddenSlides>0</HiddenSlides>
  <MMClips>0</MMClips>
  <ScaleCrop>false</ScaleCrop>
  <HeadingPairs>
    <vt:vector size="10" baseType="variant">
      <vt:variant>
        <vt:lpstr>Fonts Used</vt:lpstr>
      </vt:variant>
      <vt:variant>
        <vt:i4>28</vt:i4>
      </vt:variant>
      <vt:variant>
        <vt:lpstr>Theme</vt:lpstr>
      </vt:variant>
      <vt:variant>
        <vt:i4>1</vt:i4>
      </vt:variant>
      <vt:variant>
        <vt:lpstr>Embedded OLE Servers</vt:lpstr>
      </vt:variant>
      <vt:variant>
        <vt:i4>1</vt:i4>
      </vt:variant>
      <vt:variant>
        <vt:lpstr>Slide Titles</vt:lpstr>
      </vt:variant>
      <vt:variant>
        <vt:i4>279</vt:i4>
      </vt:variant>
      <vt:variant>
        <vt:lpstr>Custom Shows</vt:lpstr>
      </vt:variant>
      <vt:variant>
        <vt:i4>1</vt:i4>
      </vt:variant>
    </vt:vector>
  </HeadingPairs>
  <TitlesOfParts>
    <vt:vector size="310" baseType="lpstr">
      <vt:lpstr>Albertus</vt:lpstr>
      <vt:lpstr>Algerian</vt:lpstr>
      <vt:lpstr>Arial</vt:lpstr>
      <vt:lpstr>Arial Black</vt:lpstr>
      <vt:lpstr>Baskerville Old Face</vt:lpstr>
      <vt:lpstr>Bodoni Poster SSi</vt:lpstr>
      <vt:lpstr>Bodoni Recut Black SSi</vt:lpstr>
      <vt:lpstr>Bodoni Recut Condensed SSi</vt:lpstr>
      <vt:lpstr>Book Antiqua</vt:lpstr>
      <vt:lpstr>Calibri</vt:lpstr>
      <vt:lpstr>Castellar</vt:lpstr>
      <vt:lpstr>Copperplate Gothic Bold</vt:lpstr>
      <vt:lpstr>Elephant</vt:lpstr>
      <vt:lpstr>Franklin Gothic Heavy</vt:lpstr>
      <vt:lpstr>Goudy Old Style</vt:lpstr>
      <vt:lpstr>Helvetica</vt:lpstr>
      <vt:lpstr>Impact</vt:lpstr>
      <vt:lpstr>Keira</vt:lpstr>
      <vt:lpstr>LittleLordFontleroy</vt:lpstr>
      <vt:lpstr>Lockup SSi</vt:lpstr>
      <vt:lpstr>Rockwell</vt:lpstr>
      <vt:lpstr>Rockwell Extra Bold</vt:lpstr>
      <vt:lpstr>Salina</vt:lpstr>
      <vt:lpstr>Script MT Bold</vt:lpstr>
      <vt:lpstr>Times</vt:lpstr>
      <vt:lpstr>Times New Roman</vt:lpstr>
      <vt:lpstr>Vinque</vt:lpstr>
      <vt:lpstr>Wingdings</vt:lpstr>
      <vt:lpstr>Blank Presentation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TRABAJANDO EN SU REINO EN LA ÚLTIMA COSECHA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  END  -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ORDER - L</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HP Authorized Customer</dc:creator>
  <cp:lastModifiedBy>James Twentier</cp:lastModifiedBy>
  <cp:revision>958</cp:revision>
  <cp:lastPrinted>2000-07-11T16:43:52Z</cp:lastPrinted>
  <dcterms:created xsi:type="dcterms:W3CDTF">2000-03-06T04:28:14Z</dcterms:created>
  <dcterms:modified xsi:type="dcterms:W3CDTF">2019-04-21T00:32:47Z</dcterms:modified>
</cp:coreProperties>
</file>